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6.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7.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8.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9.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10.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7FFFFBC0_D39E9B2.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5447" r:id="rId4"/>
    <p:sldMasterId id="2147485519" r:id="rId5"/>
    <p:sldMasterId id="2147485587" r:id="rId6"/>
    <p:sldMasterId id="2147485673" r:id="rId7"/>
    <p:sldMasterId id="2147485735" r:id="rId8"/>
    <p:sldMasterId id="2147485798" r:id="rId9"/>
    <p:sldMasterId id="2147485889" r:id="rId10"/>
    <p:sldMasterId id="2147485992" r:id="rId11"/>
    <p:sldMasterId id="2147486033" r:id="rId12"/>
    <p:sldMasterId id="2147486121" r:id="rId13"/>
    <p:sldMasterId id="2147486210" r:id="rId14"/>
  </p:sldMasterIdLst>
  <p:notesMasterIdLst>
    <p:notesMasterId r:id="rId73"/>
  </p:notesMasterIdLst>
  <p:handoutMasterIdLst>
    <p:handoutMasterId r:id="rId74"/>
  </p:handoutMasterIdLst>
  <p:sldIdLst>
    <p:sldId id="2147483416" r:id="rId15"/>
    <p:sldId id="2147483426" r:id="rId16"/>
    <p:sldId id="2147483427" r:id="rId17"/>
    <p:sldId id="273" r:id="rId18"/>
    <p:sldId id="2147483414" r:id="rId19"/>
    <p:sldId id="2147483428" r:id="rId20"/>
    <p:sldId id="2147483429" r:id="rId21"/>
    <p:sldId id="2076138197" r:id="rId22"/>
    <p:sldId id="2147483415" r:id="rId23"/>
    <p:sldId id="2147482099" r:id="rId24"/>
    <p:sldId id="299" r:id="rId25"/>
    <p:sldId id="324" r:id="rId26"/>
    <p:sldId id="2147483420" r:id="rId27"/>
    <p:sldId id="2147483421" r:id="rId28"/>
    <p:sldId id="2147483422" r:id="rId29"/>
    <p:sldId id="2147483423" r:id="rId30"/>
    <p:sldId id="2147483424" r:id="rId31"/>
    <p:sldId id="260" r:id="rId32"/>
    <p:sldId id="266" r:id="rId33"/>
    <p:sldId id="2147482285" r:id="rId34"/>
    <p:sldId id="2147483418" r:id="rId35"/>
    <p:sldId id="2147482532" r:id="rId36"/>
    <p:sldId id="2147482535" r:id="rId37"/>
    <p:sldId id="2147482534" r:id="rId38"/>
    <p:sldId id="2147482281" r:id="rId39"/>
    <p:sldId id="2147482284" r:id="rId40"/>
    <p:sldId id="2147482523" r:id="rId41"/>
    <p:sldId id="2147482568" r:id="rId42"/>
    <p:sldId id="2147482541" r:id="rId43"/>
    <p:sldId id="2147482544" r:id="rId44"/>
    <p:sldId id="2147482543" r:id="rId45"/>
    <p:sldId id="2147482545" r:id="rId46"/>
    <p:sldId id="321" r:id="rId47"/>
    <p:sldId id="2147482531" r:id="rId48"/>
    <p:sldId id="2147482527" r:id="rId49"/>
    <p:sldId id="2147482282" r:id="rId50"/>
    <p:sldId id="2147482526" r:id="rId51"/>
    <p:sldId id="2147482528" r:id="rId52"/>
    <p:sldId id="2147482567" r:id="rId53"/>
    <p:sldId id="2147482501" r:id="rId54"/>
    <p:sldId id="2147482536" r:id="rId55"/>
    <p:sldId id="2147482538" r:id="rId56"/>
    <p:sldId id="2147482539" r:id="rId57"/>
    <p:sldId id="2147482276" r:id="rId58"/>
    <p:sldId id="2147482560" r:id="rId59"/>
    <p:sldId id="2147483419" r:id="rId60"/>
    <p:sldId id="2147482553" r:id="rId61"/>
    <p:sldId id="2147482558" r:id="rId62"/>
    <p:sldId id="2147482557" r:id="rId63"/>
    <p:sldId id="2147482540" r:id="rId64"/>
    <p:sldId id="2147480962" r:id="rId65"/>
    <p:sldId id="2147470038" r:id="rId66"/>
    <p:sldId id="2147483432" r:id="rId67"/>
    <p:sldId id="2147483430" r:id="rId68"/>
    <p:sldId id="257" r:id="rId69"/>
    <p:sldId id="2147483413" r:id="rId70"/>
    <p:sldId id="2147481650" r:id="rId71"/>
    <p:sldId id="298" r:id="rId7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ession Info" id="{7E945504-2C93-4A83-BCE2-660D85186B9A}">
          <p14:sldIdLst>
            <p14:sldId id="2147483416"/>
            <p14:sldId id="2147483426"/>
            <p14:sldId id="2147483427"/>
            <p14:sldId id="273"/>
            <p14:sldId id="2147483414"/>
            <p14:sldId id="2147483428"/>
            <p14:sldId id="2147483429"/>
          </p14:sldIdLst>
        </p14:section>
        <p14:section name="Primary Content" id="{EB3C8AC0-90B1-4D9C-9CDE-DA6DB5070EDE}">
          <p14:sldIdLst>
            <p14:sldId id="2076138197"/>
            <p14:sldId id="2147483415"/>
          </p14:sldIdLst>
        </p14:section>
        <p14:section name="Recap: Extending Microsoft 365 Copilot" id="{4319B553-1E71-4DC5-B7F4-C04D38E58AC8}">
          <p14:sldIdLst>
            <p14:sldId id="2147482099"/>
            <p14:sldId id="299"/>
            <p14:sldId id="324"/>
            <p14:sldId id="2147483420"/>
            <p14:sldId id="2147483421"/>
            <p14:sldId id="2147483422"/>
            <p14:sldId id="2147483423"/>
            <p14:sldId id="2147483424"/>
            <p14:sldId id="260"/>
          </p14:sldIdLst>
        </p14:section>
        <p14:section name="What are Graph Connectors?" id="{C36DEACC-097B-46D9-9861-2146B64F1B5B}">
          <p14:sldIdLst>
            <p14:sldId id="266"/>
          </p14:sldIdLst>
        </p14:section>
        <p14:section name="Graph Connector Experiences" id="{029E407F-0306-46C8-B750-524515EF4B6C}">
          <p14:sldIdLst>
            <p14:sldId id="2147482285"/>
            <p14:sldId id="2147483418"/>
            <p14:sldId id="2147482532"/>
            <p14:sldId id="2147482535"/>
            <p14:sldId id="2147482534"/>
            <p14:sldId id="2147482281"/>
          </p14:sldIdLst>
        </p14:section>
        <p14:section name="Graph Connector Data Sources" id="{61B89141-B07D-488F-87D0-0DFB2DE23530}">
          <p14:sldIdLst>
            <p14:sldId id="2147482284"/>
            <p14:sldId id="2147482523"/>
            <p14:sldId id="2147482568"/>
            <p14:sldId id="2147482541"/>
            <p14:sldId id="2147482544"/>
            <p14:sldId id="2147482543"/>
            <p14:sldId id="2147482545"/>
            <p14:sldId id="321"/>
            <p14:sldId id="2147482531"/>
            <p14:sldId id="2147482527"/>
            <p14:sldId id="2147482282"/>
          </p14:sldIdLst>
        </p14:section>
        <p14:section name="Graph Connector Building Blocks" id="{326F4FB7-7A78-4BA0-A4A8-B76ABAC8EC40}">
          <p14:sldIdLst>
            <p14:sldId id="2147482526"/>
            <p14:sldId id="2147482528"/>
            <p14:sldId id="2147482567"/>
            <p14:sldId id="2147482501"/>
            <p14:sldId id="2147482536"/>
            <p14:sldId id="2147482538"/>
            <p14:sldId id="2147482539"/>
            <p14:sldId id="2147482276"/>
          </p14:sldIdLst>
        </p14:section>
        <p14:section name="Prereqs" id="{6F19DBDC-79F1-49A5-ADF5-E4EA7504B39E}">
          <p14:sldIdLst>
            <p14:sldId id="2147482560"/>
            <p14:sldId id="2147483419"/>
            <p14:sldId id="2147482553"/>
            <p14:sldId id="2147482558"/>
            <p14:sldId id="2147482557"/>
            <p14:sldId id="2147482540"/>
          </p14:sldIdLst>
        </p14:section>
        <p14:section name="Close" id="{232F7001-CCC4-4C28-8236-04576BA343B2}">
          <p14:sldIdLst>
            <p14:sldId id="2147480962"/>
            <p14:sldId id="2147470038"/>
            <p14:sldId id="2147483432"/>
            <p14:sldId id="2147483430"/>
            <p14:sldId id="257"/>
            <p14:sldId id="2147483413"/>
            <p14:sldId id="2147481650"/>
            <p14:sldId id="298"/>
          </p14:sldIdLst>
        </p14:section>
        <p14:section name="appendix" id="{00EA1C90-E170-422A-BD49-78F122C5336F}">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0FAD1C-6E7B-E47A-4E30-B07C3CBE20EF}" name="Shreesh babu Thassu Srinivasan" initials="SS" userId="S::shreeshbabut@microsoft.com::e29862a3-c20f-4cc5-a7c7-c42f68ae3bb1" providerId="AD"/>
  <p188:author id="{FF581F1F-FEB8-F004-CBF1-8B91838A960D}" name="Rajesh Jayaraj" initials="RJ" userId="S::rajayaraj@microsoft.com::3923fd52-2eca-4af5-a561-87c4fd63e910" providerId="AD"/>
  <p188:author id="{5DC3652B-1DEF-3DC3-632E-E9A14A549401}" name="Josh Leporati" initials="JL" userId="S::jolepora@microsoft.com::ca50561b-4f2f-4ca8-baa4-ce5fc2b2589f" providerId="AD"/>
  <p188:author id="{5E98544A-6BB2-702B-1814-44F3D6513A6B}" name="Raghav BN" initials="RB" userId="S::rananjai@microsoft.com::00416034-07a8-4594-b796-523d61f57b17" providerId="AD"/>
  <p188:author id="{9A6AB54B-15DB-878D-9181-57018643FB88}" name="Fabian Williams" initials="FW" userId="S::fwilliams@microsoft.com::c5db31bd-ba28-43a0-98da-86e6fd9e970f" providerId="AD"/>
  <p188:author id="{D358AD4C-F155-A06A-52FD-B4B10B066D04}" name="Harumi Togo" initials="HT" userId="S::hatogo@microsoft.com::12c44749-4abc-4031-a974-c9c95d591b12" providerId="AD"/>
  <p188:author id="{9001A551-4733-091D-53E3-D2994A5251C0}" name="Karuana Gatimu" initials="" userId="S::karuanag@microsoft.com::c835d73b-5b64-4378-9cc4-37e921133843" providerId="AD"/>
  <p188:author id="{68583861-F775-59FD-829C-79A8329FAB5F}" name="Ada Yan" initials="AY" userId="S::yanyijie@microsoft.com::b77aeb91-30a4-4b30-97cb-b9b4a725e138" providerId="AD"/>
  <p188:author id="{FE817570-6925-3219-589F-31BC631BA405}" name="Bharath Bhat" initials="" userId="S::bhabhat@microsoft.com::29b58285-b547-4437-a55e-78c4b10fb26a" providerId="AD"/>
  <p188:author id="{870E7574-23C6-2C44-B749-0BD36829CE64}" name="Gabe Ho" initials="GH" userId="S::gabeho@microsoft.com::58a9f56c-098b-47aa-9907-88a53e557732" providerId="AD"/>
  <p188:author id="{CB7B68A1-4208-96B1-9DF4-C573EB67B07D}" name="Jessie Hwang" initials="JH" userId="S::jhwang@microsoft.com::85f2306c-fd56-49d2-8dff-e96751c6f345" providerId="AD"/>
  <p188:author id="{4ACC95A1-35E7-199E-C8D8-A60F70482912}" name="Tierney Cunningham" initials="TC" userId="S::ticunnin@microsoft.com::62f4f650-5c68-4535-8517-3a3a0205aaef" providerId="AD"/>
  <p188:author id="{514745C9-8468-25A6-E629-7E663B165728}" name="Mike Francis" initials="MF" userId="S::mikefra@microsoft.com::58e9079c-77fa-4c82-a899-d325ec6534bb"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46F"/>
    <a:srgbClr val="FFFFFF"/>
    <a:srgbClr val="702573"/>
    <a:srgbClr val="FFF8F3"/>
    <a:srgbClr val="225B62"/>
    <a:srgbClr val="E8E6DF"/>
    <a:srgbClr val="091F2C"/>
    <a:srgbClr val="F0F0F0"/>
    <a:srgbClr val="8DC8E8"/>
    <a:srgbClr val="732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A9ECDB-3DC0-4312-B431-0713A2A72E3B}" v="836" dt="2024-10-01T14:28:00.1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1188" y="71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7.xml"/><Relationship Id="rId82" Type="http://schemas.microsoft.com/office/2018/10/relationships/authors" Target="authors.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umi Togo" userId="12c44749-4abc-4031-a974-c9c95d591b12" providerId="ADAL" clId="{D3A9ECDB-3DC0-4312-B431-0713A2A72E3B}"/>
    <pc:docChg chg="undo custSel delSld modSld modSection">
      <pc:chgData name="Harumi Togo" userId="12c44749-4abc-4031-a974-c9c95d591b12" providerId="ADAL" clId="{D3A9ECDB-3DC0-4312-B431-0713A2A72E3B}" dt="2024-10-07T20:31:53.510" v="918" actId="962"/>
      <pc:docMkLst>
        <pc:docMk/>
      </pc:docMkLst>
      <pc:sldChg chg="modSp mod">
        <pc:chgData name="Harumi Togo" userId="12c44749-4abc-4031-a974-c9c95d591b12" providerId="ADAL" clId="{D3A9ECDB-3DC0-4312-B431-0713A2A72E3B}" dt="2024-10-01T14:01:34.383" v="895" actId="962"/>
        <pc:sldMkLst>
          <pc:docMk/>
          <pc:sldMk cId="3418960469" sldId="257"/>
        </pc:sldMkLst>
        <pc:spChg chg="mod">
          <ac:chgData name="Harumi Togo" userId="12c44749-4abc-4031-a974-c9c95d591b12" providerId="ADAL" clId="{D3A9ECDB-3DC0-4312-B431-0713A2A72E3B}" dt="2024-10-01T14:01:33.408" v="892" actId="962"/>
          <ac:spMkLst>
            <pc:docMk/>
            <pc:sldMk cId="3418960469" sldId="257"/>
            <ac:spMk id="2" creationId="{05263AFC-BBF0-478A-77EB-0B98F96F4963}"/>
          </ac:spMkLst>
        </pc:spChg>
        <pc:spChg chg="mod">
          <ac:chgData name="Harumi Togo" userId="12c44749-4abc-4031-a974-c9c95d591b12" providerId="ADAL" clId="{D3A9ECDB-3DC0-4312-B431-0713A2A72E3B}" dt="2024-09-26T20:23:56.077" v="331" actId="20577"/>
          <ac:spMkLst>
            <pc:docMk/>
            <pc:sldMk cId="3418960469" sldId="257"/>
            <ac:spMk id="6" creationId="{EFCC395F-6257-5252-BD70-0738E91C2C54}"/>
          </ac:spMkLst>
        </pc:spChg>
        <pc:spChg chg="mod">
          <ac:chgData name="Harumi Togo" userId="12c44749-4abc-4031-a974-c9c95d591b12" providerId="ADAL" clId="{D3A9ECDB-3DC0-4312-B431-0713A2A72E3B}" dt="2024-10-01T14:01:34.383" v="895" actId="962"/>
          <ac:spMkLst>
            <pc:docMk/>
            <pc:sldMk cId="3418960469" sldId="257"/>
            <ac:spMk id="9" creationId="{B8F9AAB4-00F9-A915-EE81-5B8E1E8F4365}"/>
          </ac:spMkLst>
        </pc:spChg>
        <pc:spChg chg="mod">
          <ac:chgData name="Harumi Togo" userId="12c44749-4abc-4031-a974-c9c95d591b12" providerId="ADAL" clId="{D3A9ECDB-3DC0-4312-B431-0713A2A72E3B}" dt="2024-10-01T14:01:34.085" v="894" actId="962"/>
          <ac:spMkLst>
            <pc:docMk/>
            <pc:sldMk cId="3418960469" sldId="257"/>
            <ac:spMk id="12" creationId="{69E48793-CBE5-59B7-3753-1DD69F5A88E3}"/>
          </ac:spMkLst>
        </pc:spChg>
        <pc:graphicFrameChg chg="mod">
          <ac:chgData name="Harumi Togo" userId="12c44749-4abc-4031-a974-c9c95d591b12" providerId="ADAL" clId="{D3A9ECDB-3DC0-4312-B431-0713A2A72E3B}" dt="2024-10-01T14:01:33.754" v="893" actId="962"/>
          <ac:graphicFrameMkLst>
            <pc:docMk/>
            <pc:sldMk cId="3418960469" sldId="257"/>
            <ac:graphicFrameMk id="7" creationId="{1912920B-5E90-2D08-FF0D-32D839E105EE}"/>
          </ac:graphicFrameMkLst>
        </pc:graphicFrameChg>
      </pc:sldChg>
      <pc:sldChg chg="modSp mod">
        <pc:chgData name="Harumi Togo" userId="12c44749-4abc-4031-a974-c9c95d591b12" providerId="ADAL" clId="{D3A9ECDB-3DC0-4312-B431-0713A2A72E3B}" dt="2024-10-07T20:31:36.136" v="909" actId="962"/>
        <pc:sldMkLst>
          <pc:docMk/>
          <pc:sldMk cId="2192415337" sldId="260"/>
        </pc:sldMkLst>
        <pc:grpChg chg="mod">
          <ac:chgData name="Harumi Togo" userId="12c44749-4abc-4031-a974-c9c95d591b12" providerId="ADAL" clId="{D3A9ECDB-3DC0-4312-B431-0713A2A72E3B}" dt="2024-10-07T20:31:36.136" v="909" actId="962"/>
          <ac:grpSpMkLst>
            <pc:docMk/>
            <pc:sldMk cId="2192415337" sldId="260"/>
            <ac:grpSpMk id="13" creationId="{8C222434-8C82-8930-27F8-9FDCF80DFFE3}"/>
          </ac:grpSpMkLst>
        </pc:grpChg>
      </pc:sldChg>
      <pc:sldChg chg="modSp mod">
        <pc:chgData name="Harumi Togo" userId="12c44749-4abc-4031-a974-c9c95d591b12" providerId="ADAL" clId="{D3A9ECDB-3DC0-4312-B431-0713A2A72E3B}" dt="2024-09-30T16:25:01.701" v="489" actId="962"/>
        <pc:sldMkLst>
          <pc:docMk/>
          <pc:sldMk cId="1606434542" sldId="266"/>
        </pc:sldMkLst>
        <pc:spChg chg="mod">
          <ac:chgData name="Harumi Togo" userId="12c44749-4abc-4031-a974-c9c95d591b12" providerId="ADAL" clId="{D3A9ECDB-3DC0-4312-B431-0713A2A72E3B}" dt="2024-09-30T16:24:52.403" v="485" actId="962"/>
          <ac:spMkLst>
            <pc:docMk/>
            <pc:sldMk cId="1606434542" sldId="266"/>
            <ac:spMk id="4" creationId="{C43937DF-BBAD-4A85-7C1C-9E0CCAF78363}"/>
          </ac:spMkLst>
        </pc:spChg>
        <pc:spChg chg="ord">
          <ac:chgData name="Harumi Togo" userId="12c44749-4abc-4031-a974-c9c95d591b12" providerId="ADAL" clId="{D3A9ECDB-3DC0-4312-B431-0713A2A72E3B}" dt="2024-09-30T16:24:49.576" v="484"/>
          <ac:spMkLst>
            <pc:docMk/>
            <pc:sldMk cId="1606434542" sldId="266"/>
            <ac:spMk id="49" creationId="{C2825A0B-DA81-3406-C8B3-03BDB40E39C0}"/>
          </ac:spMkLst>
        </pc:spChg>
        <pc:spChg chg="mod">
          <ac:chgData name="Harumi Togo" userId="12c44749-4abc-4031-a974-c9c95d591b12" providerId="ADAL" clId="{D3A9ECDB-3DC0-4312-B431-0713A2A72E3B}" dt="2024-09-30T16:24:53.264" v="486" actId="962"/>
          <ac:spMkLst>
            <pc:docMk/>
            <pc:sldMk cId="1606434542" sldId="266"/>
            <ac:spMk id="50" creationId="{0ED8342C-55DD-60B0-EAD0-0CB24CA338E4}"/>
          </ac:spMkLst>
        </pc:spChg>
        <pc:spChg chg="mod">
          <ac:chgData name="Harumi Togo" userId="12c44749-4abc-4031-a974-c9c95d591b12" providerId="ADAL" clId="{D3A9ECDB-3DC0-4312-B431-0713A2A72E3B}" dt="2024-09-30T16:25:01.334" v="488" actId="962"/>
          <ac:spMkLst>
            <pc:docMk/>
            <pc:sldMk cId="1606434542" sldId="266"/>
            <ac:spMk id="113" creationId="{427D4D1D-3C04-EEE7-BB09-A3999B448748}"/>
          </ac:spMkLst>
        </pc:spChg>
        <pc:spChg chg="mod">
          <ac:chgData name="Harumi Togo" userId="12c44749-4abc-4031-a974-c9c95d591b12" providerId="ADAL" clId="{D3A9ECDB-3DC0-4312-B431-0713A2A72E3B}" dt="2024-09-30T16:25:01.701" v="489" actId="962"/>
          <ac:spMkLst>
            <pc:docMk/>
            <pc:sldMk cId="1606434542" sldId="266"/>
            <ac:spMk id="114" creationId="{8C3861D0-C61A-DC7F-6C13-33F465CC4217}"/>
          </ac:spMkLst>
        </pc:spChg>
        <pc:grpChg chg="mod">
          <ac:chgData name="Harumi Togo" userId="12c44749-4abc-4031-a974-c9c95d591b12" providerId="ADAL" clId="{D3A9ECDB-3DC0-4312-B431-0713A2A72E3B}" dt="2024-09-30T16:25:00.931" v="487" actId="962"/>
          <ac:grpSpMkLst>
            <pc:docMk/>
            <pc:sldMk cId="1606434542" sldId="266"/>
            <ac:grpSpMk id="110" creationId="{1736324C-3356-D119-04D6-AD585971C47A}"/>
          </ac:grpSpMkLst>
        </pc:grpChg>
      </pc:sldChg>
      <pc:sldChg chg="del">
        <pc:chgData name="Harumi Togo" userId="12c44749-4abc-4031-a974-c9c95d591b12" providerId="ADAL" clId="{D3A9ECDB-3DC0-4312-B431-0713A2A72E3B}" dt="2024-09-26T20:24:09.043" v="334" actId="47"/>
        <pc:sldMkLst>
          <pc:docMk/>
          <pc:sldMk cId="1021501567" sldId="270"/>
        </pc:sldMkLst>
      </pc:sldChg>
      <pc:sldChg chg="del">
        <pc:chgData name="Harumi Togo" userId="12c44749-4abc-4031-a974-c9c95d591b12" providerId="ADAL" clId="{D3A9ECDB-3DC0-4312-B431-0713A2A72E3B}" dt="2024-09-26T20:24:09.043" v="334" actId="47"/>
        <pc:sldMkLst>
          <pc:docMk/>
          <pc:sldMk cId="2688205528" sldId="271"/>
        </pc:sldMkLst>
      </pc:sldChg>
      <pc:sldChg chg="del">
        <pc:chgData name="Harumi Togo" userId="12c44749-4abc-4031-a974-c9c95d591b12" providerId="ADAL" clId="{D3A9ECDB-3DC0-4312-B431-0713A2A72E3B}" dt="2024-09-26T20:24:09.043" v="334" actId="47"/>
        <pc:sldMkLst>
          <pc:docMk/>
          <pc:sldMk cId="3890313751" sldId="272"/>
        </pc:sldMkLst>
      </pc:sldChg>
      <pc:sldChg chg="modSp mod">
        <pc:chgData name="Harumi Togo" userId="12c44749-4abc-4031-a974-c9c95d591b12" providerId="ADAL" clId="{D3A9ECDB-3DC0-4312-B431-0713A2A72E3B}" dt="2024-09-26T20:18:20.080" v="195" actId="962"/>
        <pc:sldMkLst>
          <pc:docMk/>
          <pc:sldMk cId="58771704" sldId="273"/>
        </pc:sldMkLst>
        <pc:spChg chg="mod">
          <ac:chgData name="Harumi Togo" userId="12c44749-4abc-4031-a974-c9c95d591b12" providerId="ADAL" clId="{D3A9ECDB-3DC0-4312-B431-0713A2A72E3B}" dt="2024-09-26T20:18:19.702" v="194" actId="962"/>
          <ac:spMkLst>
            <pc:docMk/>
            <pc:sldMk cId="58771704" sldId="273"/>
            <ac:spMk id="4" creationId="{D2E8372D-06A1-8561-A1F4-4E4370E09747}"/>
          </ac:spMkLst>
        </pc:spChg>
        <pc:spChg chg="mod">
          <ac:chgData name="Harumi Togo" userId="12c44749-4abc-4031-a974-c9c95d591b12" providerId="ADAL" clId="{D3A9ECDB-3DC0-4312-B431-0713A2A72E3B}" dt="2024-09-26T20:18:20.080" v="195" actId="962"/>
          <ac:spMkLst>
            <pc:docMk/>
            <pc:sldMk cId="58771704" sldId="273"/>
            <ac:spMk id="18" creationId="{E79AA27D-0AE5-418F-8362-397B543CDF33}"/>
          </ac:spMkLst>
        </pc:spChg>
      </pc:sldChg>
      <pc:sldChg chg="modSp del mod">
        <pc:chgData name="Harumi Togo" userId="12c44749-4abc-4031-a974-c9c95d591b12" providerId="ADAL" clId="{D3A9ECDB-3DC0-4312-B431-0713A2A72E3B}" dt="2024-09-26T20:24:09.043" v="334" actId="47"/>
        <pc:sldMkLst>
          <pc:docMk/>
          <pc:sldMk cId="3013788064" sldId="274"/>
        </pc:sldMkLst>
        <pc:spChg chg="mod">
          <ac:chgData name="Harumi Togo" userId="12c44749-4abc-4031-a974-c9c95d591b12" providerId="ADAL" clId="{D3A9ECDB-3DC0-4312-B431-0713A2A72E3B}" dt="2024-09-26T20:12:35.623" v="151" actId="33553"/>
          <ac:spMkLst>
            <pc:docMk/>
            <pc:sldMk cId="3013788064" sldId="274"/>
            <ac:spMk id="45" creationId="{94A41CBD-58C8-BFBC-4BBA-AD90450C0CE4}"/>
          </ac:spMkLst>
        </pc:spChg>
      </pc:sldChg>
      <pc:sldChg chg="modSp del mod">
        <pc:chgData name="Harumi Togo" userId="12c44749-4abc-4031-a974-c9c95d591b12" providerId="ADAL" clId="{D3A9ECDB-3DC0-4312-B431-0713A2A72E3B}" dt="2024-09-26T20:24:09.043" v="334" actId="47"/>
        <pc:sldMkLst>
          <pc:docMk/>
          <pc:sldMk cId="920657519" sldId="275"/>
        </pc:sldMkLst>
        <pc:spChg chg="mod">
          <ac:chgData name="Harumi Togo" userId="12c44749-4abc-4031-a974-c9c95d591b12" providerId="ADAL" clId="{D3A9ECDB-3DC0-4312-B431-0713A2A72E3B}" dt="2024-09-26T20:12:37.494" v="152" actId="33553"/>
          <ac:spMkLst>
            <pc:docMk/>
            <pc:sldMk cId="920657519" sldId="275"/>
            <ac:spMk id="48" creationId="{A158ED8F-EB24-A820-D4B8-693B24D73109}"/>
          </ac:spMkLst>
        </pc:spChg>
      </pc:sldChg>
      <pc:sldChg chg="modSp mod">
        <pc:chgData name="Harumi Togo" userId="12c44749-4abc-4031-a974-c9c95d591b12" providerId="ADAL" clId="{D3A9ECDB-3DC0-4312-B431-0713A2A72E3B}" dt="2024-09-26T20:24:01.755" v="333" actId="20577"/>
        <pc:sldMkLst>
          <pc:docMk/>
          <pc:sldMk cId="600997461" sldId="298"/>
        </pc:sldMkLst>
        <pc:spChg chg="mod">
          <ac:chgData name="Harumi Togo" userId="12c44749-4abc-4031-a974-c9c95d591b12" providerId="ADAL" clId="{D3A9ECDB-3DC0-4312-B431-0713A2A72E3B}" dt="2024-09-26T20:24:01.755" v="333" actId="20577"/>
          <ac:spMkLst>
            <pc:docMk/>
            <pc:sldMk cId="600997461" sldId="298"/>
            <ac:spMk id="5" creationId="{5654E7EA-FBBA-57C1-EE12-F90755410ED1}"/>
          </ac:spMkLst>
        </pc:spChg>
      </pc:sldChg>
      <pc:sldChg chg="modSp mod">
        <pc:chgData name="Harumi Togo" userId="12c44749-4abc-4031-a974-c9c95d591b12" providerId="ADAL" clId="{D3A9ECDB-3DC0-4312-B431-0713A2A72E3B}" dt="2024-09-26T20:20:43.891" v="234" actId="962"/>
        <pc:sldMkLst>
          <pc:docMk/>
          <pc:sldMk cId="3401740111" sldId="299"/>
        </pc:sldMkLst>
        <pc:spChg chg="mod">
          <ac:chgData name="Harumi Togo" userId="12c44749-4abc-4031-a974-c9c95d591b12" providerId="ADAL" clId="{D3A9ECDB-3DC0-4312-B431-0713A2A72E3B}" dt="2024-09-26T20:20:32.719" v="225" actId="962"/>
          <ac:spMkLst>
            <pc:docMk/>
            <pc:sldMk cId="3401740111" sldId="299"/>
            <ac:spMk id="2" creationId="{CC8220AB-1977-CD4D-6F29-3B28ACEB3C8B}"/>
          </ac:spMkLst>
        </pc:spChg>
        <pc:spChg chg="mod">
          <ac:chgData name="Harumi Togo" userId="12c44749-4abc-4031-a974-c9c95d591b12" providerId="ADAL" clId="{D3A9ECDB-3DC0-4312-B431-0713A2A72E3B}" dt="2024-09-26T20:20:35.437" v="231" actId="962"/>
          <ac:spMkLst>
            <pc:docMk/>
            <pc:sldMk cId="3401740111" sldId="299"/>
            <ac:spMk id="4" creationId="{3E4B462E-2B70-DBA9-8984-BA956F325473}"/>
          </ac:spMkLst>
        </pc:spChg>
        <pc:spChg chg="mod">
          <ac:chgData name="Harumi Togo" userId="12c44749-4abc-4031-a974-c9c95d591b12" providerId="ADAL" clId="{D3A9ECDB-3DC0-4312-B431-0713A2A72E3B}" dt="2024-09-26T20:20:35.783" v="232" actId="962"/>
          <ac:spMkLst>
            <pc:docMk/>
            <pc:sldMk cId="3401740111" sldId="299"/>
            <ac:spMk id="5" creationId="{4E34A2B4-201D-5596-B999-D1B8EDD6D68E}"/>
          </ac:spMkLst>
        </pc:spChg>
        <pc:spChg chg="mod">
          <ac:chgData name="Harumi Togo" userId="12c44749-4abc-4031-a974-c9c95d591b12" providerId="ADAL" clId="{D3A9ECDB-3DC0-4312-B431-0713A2A72E3B}" dt="2024-09-26T20:20:36.662" v="233" actId="962"/>
          <ac:spMkLst>
            <pc:docMk/>
            <pc:sldMk cId="3401740111" sldId="299"/>
            <ac:spMk id="6" creationId="{826646A6-9154-3D24-4FE9-387913536FF3}"/>
          </ac:spMkLst>
        </pc:spChg>
        <pc:spChg chg="mod">
          <ac:chgData name="Harumi Togo" userId="12c44749-4abc-4031-a974-c9c95d591b12" providerId="ADAL" clId="{D3A9ECDB-3DC0-4312-B431-0713A2A72E3B}" dt="2024-09-26T20:20:43.891" v="234" actId="962"/>
          <ac:spMkLst>
            <pc:docMk/>
            <pc:sldMk cId="3401740111" sldId="299"/>
            <ac:spMk id="13" creationId="{A58FF58A-8C59-0163-80C7-B7C4725BC791}"/>
          </ac:spMkLst>
        </pc:spChg>
        <pc:spChg chg="mod">
          <ac:chgData name="Harumi Togo" userId="12c44749-4abc-4031-a974-c9c95d591b12" providerId="ADAL" clId="{D3A9ECDB-3DC0-4312-B431-0713A2A72E3B}" dt="2024-09-26T20:20:33.064" v="226" actId="962"/>
          <ac:spMkLst>
            <pc:docMk/>
            <pc:sldMk cId="3401740111" sldId="299"/>
            <ac:spMk id="17" creationId="{6FAB7E21-D991-C8F4-FB00-9874E32F039F}"/>
          </ac:spMkLst>
        </pc:spChg>
        <pc:spChg chg="mod">
          <ac:chgData name="Harumi Togo" userId="12c44749-4abc-4031-a974-c9c95d591b12" providerId="ADAL" clId="{D3A9ECDB-3DC0-4312-B431-0713A2A72E3B}" dt="2024-09-26T20:20:33.442" v="227" actId="962"/>
          <ac:spMkLst>
            <pc:docMk/>
            <pc:sldMk cId="3401740111" sldId="299"/>
            <ac:spMk id="18" creationId="{F4956497-583C-02A7-D524-E57A764805C6}"/>
          </ac:spMkLst>
        </pc:spChg>
        <pc:spChg chg="mod">
          <ac:chgData name="Harumi Togo" userId="12c44749-4abc-4031-a974-c9c95d591b12" providerId="ADAL" clId="{D3A9ECDB-3DC0-4312-B431-0713A2A72E3B}" dt="2024-09-26T20:20:33.850" v="228" actId="962"/>
          <ac:spMkLst>
            <pc:docMk/>
            <pc:sldMk cId="3401740111" sldId="299"/>
            <ac:spMk id="19" creationId="{48AE838F-C30E-D7B3-3380-E5C0C2159DFD}"/>
          </ac:spMkLst>
        </pc:spChg>
        <pc:spChg chg="mod">
          <ac:chgData name="Harumi Togo" userId="12c44749-4abc-4031-a974-c9c95d591b12" providerId="ADAL" clId="{D3A9ECDB-3DC0-4312-B431-0713A2A72E3B}" dt="2024-09-26T20:20:34.228" v="229" actId="962"/>
          <ac:spMkLst>
            <pc:docMk/>
            <pc:sldMk cId="3401740111" sldId="299"/>
            <ac:spMk id="20" creationId="{A4F7F7F7-F7A6-DFA8-BBDE-9013D40F4783}"/>
          </ac:spMkLst>
        </pc:spChg>
        <pc:spChg chg="mod">
          <ac:chgData name="Harumi Togo" userId="12c44749-4abc-4031-a974-c9c95d591b12" providerId="ADAL" clId="{D3A9ECDB-3DC0-4312-B431-0713A2A72E3B}" dt="2024-09-26T20:20:34.935" v="230" actId="962"/>
          <ac:spMkLst>
            <pc:docMk/>
            <pc:sldMk cId="3401740111" sldId="299"/>
            <ac:spMk id="21" creationId="{5BA66042-7ED1-D03B-2559-4823620C2C8F}"/>
          </ac:spMkLst>
        </pc:spChg>
      </pc:sldChg>
      <pc:sldChg chg="modSp mod">
        <pc:chgData name="Harumi Togo" userId="12c44749-4abc-4031-a974-c9c95d591b12" providerId="ADAL" clId="{D3A9ECDB-3DC0-4312-B431-0713A2A72E3B}" dt="2024-10-07T20:31:42.961" v="914" actId="962"/>
        <pc:sldMkLst>
          <pc:docMk/>
          <pc:sldMk cId="380242077" sldId="321"/>
        </pc:sldMkLst>
        <pc:spChg chg="mod">
          <ac:chgData name="Harumi Togo" userId="12c44749-4abc-4031-a974-c9c95d591b12" providerId="ADAL" clId="{D3A9ECDB-3DC0-4312-B431-0713A2A72E3B}" dt="2024-09-30T16:30:25.672" v="660" actId="962"/>
          <ac:spMkLst>
            <pc:docMk/>
            <pc:sldMk cId="380242077" sldId="321"/>
            <ac:spMk id="3" creationId="{0425E10D-E57D-39CB-D280-23C902245123}"/>
          </ac:spMkLst>
        </pc:spChg>
        <pc:spChg chg="mod">
          <ac:chgData name="Harumi Togo" userId="12c44749-4abc-4031-a974-c9c95d591b12" providerId="ADAL" clId="{D3A9ECDB-3DC0-4312-B431-0713A2A72E3B}" dt="2024-09-30T16:30:26.286" v="661" actId="962"/>
          <ac:spMkLst>
            <pc:docMk/>
            <pc:sldMk cId="380242077" sldId="321"/>
            <ac:spMk id="7" creationId="{0D6FF0EE-5163-1F9D-6E9D-A5F8CBEEBE30}"/>
          </ac:spMkLst>
        </pc:spChg>
        <pc:spChg chg="mod">
          <ac:chgData name="Harumi Togo" userId="12c44749-4abc-4031-a974-c9c95d591b12" providerId="ADAL" clId="{D3A9ECDB-3DC0-4312-B431-0713A2A72E3B}" dt="2024-09-30T16:30:30.061" v="668" actId="962"/>
          <ac:spMkLst>
            <pc:docMk/>
            <pc:sldMk cId="380242077" sldId="321"/>
            <ac:spMk id="26" creationId="{10761AD9-1E39-1097-3D74-739C407F3DA9}"/>
          </ac:spMkLst>
        </pc:spChg>
        <pc:spChg chg="mod">
          <ac:chgData name="Harumi Togo" userId="12c44749-4abc-4031-a974-c9c95d591b12" providerId="ADAL" clId="{D3A9ECDB-3DC0-4312-B431-0713A2A72E3B}" dt="2024-09-30T16:30:25.053" v="659" actId="962"/>
          <ac:spMkLst>
            <pc:docMk/>
            <pc:sldMk cId="380242077" sldId="321"/>
            <ac:spMk id="44" creationId="{D16D10F8-8B9E-F4FD-A860-1750B06EC666}"/>
          </ac:spMkLst>
        </pc:spChg>
        <pc:spChg chg="mod">
          <ac:chgData name="Harumi Togo" userId="12c44749-4abc-4031-a974-c9c95d591b12" providerId="ADAL" clId="{D3A9ECDB-3DC0-4312-B431-0713A2A72E3B}" dt="2024-09-30T16:30:26.654" v="662" actId="962"/>
          <ac:spMkLst>
            <pc:docMk/>
            <pc:sldMk cId="380242077" sldId="321"/>
            <ac:spMk id="45" creationId="{ED9750A2-FD98-1C1D-1091-EB2134E7A9C9}"/>
          </ac:spMkLst>
        </pc:spChg>
        <pc:spChg chg="mod">
          <ac:chgData name="Harumi Togo" userId="12c44749-4abc-4031-a974-c9c95d591b12" providerId="ADAL" clId="{D3A9ECDB-3DC0-4312-B431-0713A2A72E3B}" dt="2024-09-30T16:30:27.143" v="663" actId="962"/>
          <ac:spMkLst>
            <pc:docMk/>
            <pc:sldMk cId="380242077" sldId="321"/>
            <ac:spMk id="46" creationId="{087A1F06-7FCD-1C2E-980E-EC7527E2306C}"/>
          </ac:spMkLst>
        </pc:spChg>
        <pc:spChg chg="mod">
          <ac:chgData name="Harumi Togo" userId="12c44749-4abc-4031-a974-c9c95d591b12" providerId="ADAL" clId="{D3A9ECDB-3DC0-4312-B431-0713A2A72E3B}" dt="2024-10-07T20:31:42.961" v="914" actId="962"/>
          <ac:spMkLst>
            <pc:docMk/>
            <pc:sldMk cId="380242077" sldId="321"/>
            <ac:spMk id="54" creationId="{661512C7-91D0-91E7-E624-B18A26A66F75}"/>
          </ac:spMkLst>
        </pc:spChg>
        <pc:spChg chg="mod">
          <ac:chgData name="Harumi Togo" userId="12c44749-4abc-4031-a974-c9c95d591b12" providerId="ADAL" clId="{D3A9ECDB-3DC0-4312-B431-0713A2A72E3B}" dt="2024-09-30T16:30:38.448" v="680" actId="962"/>
          <ac:spMkLst>
            <pc:docMk/>
            <pc:sldMk cId="380242077" sldId="321"/>
            <ac:spMk id="122" creationId="{E76195E0-0FF8-14C3-ECDA-A4C00A1F5891}"/>
          </ac:spMkLst>
        </pc:spChg>
        <pc:grpChg chg="mod">
          <ac:chgData name="Harumi Togo" userId="12c44749-4abc-4031-a974-c9c95d591b12" providerId="ADAL" clId="{D3A9ECDB-3DC0-4312-B431-0713A2A72E3B}" dt="2024-09-30T16:30:29.219" v="666" actId="962"/>
          <ac:grpSpMkLst>
            <pc:docMk/>
            <pc:sldMk cId="380242077" sldId="321"/>
            <ac:grpSpMk id="10" creationId="{4951000C-26A5-6F3B-B6CA-47BF09844330}"/>
          </ac:grpSpMkLst>
        </pc:grpChg>
        <pc:picChg chg="mod">
          <ac:chgData name="Harumi Togo" userId="12c44749-4abc-4031-a974-c9c95d591b12" providerId="ADAL" clId="{D3A9ECDB-3DC0-4312-B431-0713A2A72E3B}" dt="2024-09-30T16:30:29.592" v="667" actId="962"/>
          <ac:picMkLst>
            <pc:docMk/>
            <pc:sldMk cId="380242077" sldId="321"/>
            <ac:picMk id="25" creationId="{9D91738D-B8FF-5AF0-94A3-4FBE519F1B16}"/>
          </ac:picMkLst>
        </pc:picChg>
        <pc:picChg chg="mod">
          <ac:chgData name="Harumi Togo" userId="12c44749-4abc-4031-a974-c9c95d591b12" providerId="ADAL" clId="{D3A9ECDB-3DC0-4312-B431-0713A2A72E3B}" dt="2024-09-30T16:30:30.454" v="669" actId="962"/>
          <ac:picMkLst>
            <pc:docMk/>
            <pc:sldMk cId="380242077" sldId="321"/>
            <ac:picMk id="83" creationId="{8939222E-BB11-B144-5535-1331B206E110}"/>
          </ac:picMkLst>
        </pc:picChg>
        <pc:picChg chg="mod">
          <ac:chgData name="Harumi Togo" userId="12c44749-4abc-4031-a974-c9c95d591b12" providerId="ADAL" clId="{D3A9ECDB-3DC0-4312-B431-0713A2A72E3B}" dt="2024-09-30T16:30:31.177" v="670" actId="962"/>
          <ac:picMkLst>
            <pc:docMk/>
            <pc:sldMk cId="380242077" sldId="321"/>
            <ac:picMk id="84" creationId="{B499C5E5-BFB6-B97A-B808-D3D3AAF0D679}"/>
          </ac:picMkLst>
        </pc:picChg>
        <pc:picChg chg="mod">
          <ac:chgData name="Harumi Togo" userId="12c44749-4abc-4031-a974-c9c95d591b12" providerId="ADAL" clId="{D3A9ECDB-3DC0-4312-B431-0713A2A72E3B}" dt="2024-09-30T16:30:31.553" v="671" actId="962"/>
          <ac:picMkLst>
            <pc:docMk/>
            <pc:sldMk cId="380242077" sldId="321"/>
            <ac:picMk id="85" creationId="{E8F79F74-8698-1121-A02F-A8592E81A701}"/>
          </ac:picMkLst>
        </pc:picChg>
        <pc:picChg chg="mod">
          <ac:chgData name="Harumi Togo" userId="12c44749-4abc-4031-a974-c9c95d591b12" providerId="ADAL" clId="{D3A9ECDB-3DC0-4312-B431-0713A2A72E3B}" dt="2024-09-30T16:30:31.945" v="672" actId="962"/>
          <ac:picMkLst>
            <pc:docMk/>
            <pc:sldMk cId="380242077" sldId="321"/>
            <ac:picMk id="86" creationId="{BA703696-42F8-33A7-35A1-1A6BB75563DF}"/>
          </ac:picMkLst>
        </pc:picChg>
        <pc:picChg chg="mod">
          <ac:chgData name="Harumi Togo" userId="12c44749-4abc-4031-a974-c9c95d591b12" providerId="ADAL" clId="{D3A9ECDB-3DC0-4312-B431-0713A2A72E3B}" dt="2024-09-30T16:30:33.449" v="674" actId="962"/>
          <ac:picMkLst>
            <pc:docMk/>
            <pc:sldMk cId="380242077" sldId="321"/>
            <ac:picMk id="87" creationId="{5A9610F0-4C1C-B4CD-4AD1-02D580B5F638}"/>
          </ac:picMkLst>
        </pc:picChg>
        <pc:picChg chg="mod">
          <ac:chgData name="Harumi Togo" userId="12c44749-4abc-4031-a974-c9c95d591b12" providerId="ADAL" clId="{D3A9ECDB-3DC0-4312-B431-0713A2A72E3B}" dt="2024-09-30T16:30:32.760" v="673" actId="962"/>
          <ac:picMkLst>
            <pc:docMk/>
            <pc:sldMk cId="380242077" sldId="321"/>
            <ac:picMk id="88" creationId="{C26CFADF-66B7-15B6-6099-5541D0F0E467}"/>
          </ac:picMkLst>
        </pc:picChg>
        <pc:picChg chg="mod">
          <ac:chgData name="Harumi Togo" userId="12c44749-4abc-4031-a974-c9c95d591b12" providerId="ADAL" clId="{D3A9ECDB-3DC0-4312-B431-0713A2A72E3B}" dt="2024-09-30T16:30:34.117" v="675" actId="962"/>
          <ac:picMkLst>
            <pc:docMk/>
            <pc:sldMk cId="380242077" sldId="321"/>
            <ac:picMk id="89" creationId="{B929523A-835D-FAD5-E63F-05146AF41D39}"/>
          </ac:picMkLst>
        </pc:picChg>
        <pc:picChg chg="mod">
          <ac:chgData name="Harumi Togo" userId="12c44749-4abc-4031-a974-c9c95d591b12" providerId="ADAL" clId="{D3A9ECDB-3DC0-4312-B431-0713A2A72E3B}" dt="2024-09-30T16:30:34.544" v="676" actId="962"/>
          <ac:picMkLst>
            <pc:docMk/>
            <pc:sldMk cId="380242077" sldId="321"/>
            <ac:picMk id="90" creationId="{50AD3527-5167-CBF1-14E1-8D3402479A3D}"/>
          </ac:picMkLst>
        </pc:picChg>
        <pc:picChg chg="mod">
          <ac:chgData name="Harumi Togo" userId="12c44749-4abc-4031-a974-c9c95d591b12" providerId="ADAL" clId="{D3A9ECDB-3DC0-4312-B431-0713A2A72E3B}" dt="2024-09-30T16:30:34.912" v="677" actId="962"/>
          <ac:picMkLst>
            <pc:docMk/>
            <pc:sldMk cId="380242077" sldId="321"/>
            <ac:picMk id="91" creationId="{244A9D08-4245-8E20-CA13-7BBE46C8F198}"/>
          </ac:picMkLst>
        </pc:picChg>
        <pc:picChg chg="mod">
          <ac:chgData name="Harumi Togo" userId="12c44749-4abc-4031-a974-c9c95d591b12" providerId="ADAL" clId="{D3A9ECDB-3DC0-4312-B431-0713A2A72E3B}" dt="2024-09-30T16:31:00.281" v="710" actId="962"/>
          <ac:picMkLst>
            <pc:docMk/>
            <pc:sldMk cId="380242077" sldId="321"/>
            <ac:picMk id="93" creationId="{1628C84F-CDBB-11F2-E005-F3AC9C89E95B}"/>
          </ac:picMkLst>
        </pc:picChg>
        <pc:picChg chg="mod">
          <ac:chgData name="Harumi Togo" userId="12c44749-4abc-4031-a974-c9c95d591b12" providerId="ADAL" clId="{D3A9ECDB-3DC0-4312-B431-0713A2A72E3B}" dt="2024-09-30T16:30:59.806" v="709" actId="962"/>
          <ac:picMkLst>
            <pc:docMk/>
            <pc:sldMk cId="380242077" sldId="321"/>
            <ac:picMk id="94" creationId="{CE1925A9-D26C-80C6-934B-8E7B062AC940}"/>
          </ac:picMkLst>
        </pc:picChg>
        <pc:picChg chg="mod">
          <ac:chgData name="Harumi Togo" userId="12c44749-4abc-4031-a974-c9c95d591b12" providerId="ADAL" clId="{D3A9ECDB-3DC0-4312-B431-0713A2A72E3B}" dt="2024-09-30T16:30:59.371" v="708" actId="962"/>
          <ac:picMkLst>
            <pc:docMk/>
            <pc:sldMk cId="380242077" sldId="321"/>
            <ac:picMk id="95" creationId="{1B236C2C-05DB-A59E-9EFB-2D916D719E87}"/>
          </ac:picMkLst>
        </pc:picChg>
        <pc:picChg chg="mod">
          <ac:chgData name="Harumi Togo" userId="12c44749-4abc-4031-a974-c9c95d591b12" providerId="ADAL" clId="{D3A9ECDB-3DC0-4312-B431-0713A2A72E3B}" dt="2024-09-30T16:30:58.087" v="706" actId="962"/>
          <ac:picMkLst>
            <pc:docMk/>
            <pc:sldMk cId="380242077" sldId="321"/>
            <ac:picMk id="96" creationId="{C266F11F-6116-F5FE-FAA7-2979A2DDF5DB}"/>
          </ac:picMkLst>
        </pc:picChg>
        <pc:picChg chg="mod">
          <ac:chgData name="Harumi Togo" userId="12c44749-4abc-4031-a974-c9c95d591b12" providerId="ADAL" clId="{D3A9ECDB-3DC0-4312-B431-0713A2A72E3B}" dt="2024-09-30T16:30:56.565" v="705" actId="962"/>
          <ac:picMkLst>
            <pc:docMk/>
            <pc:sldMk cId="380242077" sldId="321"/>
            <ac:picMk id="97" creationId="{28048A78-F50E-4692-D689-C41B0BD87356}"/>
          </ac:picMkLst>
        </pc:picChg>
        <pc:picChg chg="mod">
          <ac:chgData name="Harumi Togo" userId="12c44749-4abc-4031-a974-c9c95d591b12" providerId="ADAL" clId="{D3A9ECDB-3DC0-4312-B431-0713A2A72E3B}" dt="2024-09-30T16:30:58.725" v="707" actId="962"/>
          <ac:picMkLst>
            <pc:docMk/>
            <pc:sldMk cId="380242077" sldId="321"/>
            <ac:picMk id="98" creationId="{3D51344B-B9D2-02E8-7622-8DFCF71BC902}"/>
          </ac:picMkLst>
        </pc:picChg>
        <pc:picChg chg="mod">
          <ac:chgData name="Harumi Togo" userId="12c44749-4abc-4031-a974-c9c95d591b12" providerId="ADAL" clId="{D3A9ECDB-3DC0-4312-B431-0713A2A72E3B}" dt="2024-09-30T16:30:50.438" v="704" actId="962"/>
          <ac:picMkLst>
            <pc:docMk/>
            <pc:sldMk cId="380242077" sldId="321"/>
            <ac:picMk id="99" creationId="{3CB08AA4-E91D-C120-AC60-9A4D9E7C7748}"/>
          </ac:picMkLst>
        </pc:picChg>
        <pc:picChg chg="mod">
          <ac:chgData name="Harumi Togo" userId="12c44749-4abc-4031-a974-c9c95d591b12" providerId="ADAL" clId="{D3A9ECDB-3DC0-4312-B431-0713A2A72E3B}" dt="2024-09-30T16:30:49.827" v="703" actId="962"/>
          <ac:picMkLst>
            <pc:docMk/>
            <pc:sldMk cId="380242077" sldId="321"/>
            <ac:picMk id="100" creationId="{971225D8-0AB7-4A5A-5BAA-5F437ED4E487}"/>
          </ac:picMkLst>
        </pc:picChg>
        <pc:picChg chg="mod">
          <ac:chgData name="Harumi Togo" userId="12c44749-4abc-4031-a974-c9c95d591b12" providerId="ADAL" clId="{D3A9ECDB-3DC0-4312-B431-0713A2A72E3B}" dt="2024-09-30T16:30:49.314" v="702" actId="962"/>
          <ac:picMkLst>
            <pc:docMk/>
            <pc:sldMk cId="380242077" sldId="321"/>
            <ac:picMk id="101" creationId="{2745DFBA-0266-F45A-F865-F085582735A4}"/>
          </ac:picMkLst>
        </pc:picChg>
        <pc:picChg chg="mod">
          <ac:chgData name="Harumi Togo" userId="12c44749-4abc-4031-a974-c9c95d591b12" providerId="ADAL" clId="{D3A9ECDB-3DC0-4312-B431-0713A2A72E3B}" dt="2024-09-30T16:30:48.546" v="701" actId="962"/>
          <ac:picMkLst>
            <pc:docMk/>
            <pc:sldMk cId="380242077" sldId="321"/>
            <ac:picMk id="102" creationId="{0C912915-F1FF-005D-CCD1-9E604A923C26}"/>
          </ac:picMkLst>
        </pc:picChg>
        <pc:picChg chg="mod">
          <ac:chgData name="Harumi Togo" userId="12c44749-4abc-4031-a974-c9c95d591b12" providerId="ADAL" clId="{D3A9ECDB-3DC0-4312-B431-0713A2A72E3B}" dt="2024-09-30T16:30:47.910" v="700" actId="962"/>
          <ac:picMkLst>
            <pc:docMk/>
            <pc:sldMk cId="380242077" sldId="321"/>
            <ac:picMk id="103" creationId="{715B5662-2810-78C4-B230-B2159756D808}"/>
          </ac:picMkLst>
        </pc:picChg>
        <pc:picChg chg="mod">
          <ac:chgData name="Harumi Togo" userId="12c44749-4abc-4031-a974-c9c95d591b12" providerId="ADAL" clId="{D3A9ECDB-3DC0-4312-B431-0713A2A72E3B}" dt="2024-09-30T16:30:47.519" v="699" actId="962"/>
          <ac:picMkLst>
            <pc:docMk/>
            <pc:sldMk cId="380242077" sldId="321"/>
            <ac:picMk id="104" creationId="{626BB59C-C710-ECB0-AFCE-89E63DBC6601}"/>
          </ac:picMkLst>
        </pc:picChg>
        <pc:picChg chg="mod">
          <ac:chgData name="Harumi Togo" userId="12c44749-4abc-4031-a974-c9c95d591b12" providerId="ADAL" clId="{D3A9ECDB-3DC0-4312-B431-0713A2A72E3B}" dt="2024-09-30T16:30:47.126" v="698" actId="962"/>
          <ac:picMkLst>
            <pc:docMk/>
            <pc:sldMk cId="380242077" sldId="321"/>
            <ac:picMk id="105" creationId="{127CA3A7-635A-0D13-10D5-35F80E080CD7}"/>
          </ac:picMkLst>
        </pc:picChg>
        <pc:picChg chg="mod">
          <ac:chgData name="Harumi Togo" userId="12c44749-4abc-4031-a974-c9c95d591b12" providerId="ADAL" clId="{D3A9ECDB-3DC0-4312-B431-0713A2A72E3B}" dt="2024-09-30T16:30:46.706" v="697" actId="962"/>
          <ac:picMkLst>
            <pc:docMk/>
            <pc:sldMk cId="380242077" sldId="321"/>
            <ac:picMk id="106" creationId="{56525BD6-447F-7D00-F129-4F023D64451D}"/>
          </ac:picMkLst>
        </pc:picChg>
        <pc:picChg chg="mod">
          <ac:chgData name="Harumi Togo" userId="12c44749-4abc-4031-a974-c9c95d591b12" providerId="ADAL" clId="{D3A9ECDB-3DC0-4312-B431-0713A2A72E3B}" dt="2024-09-30T16:30:46.312" v="696" actId="962"/>
          <ac:picMkLst>
            <pc:docMk/>
            <pc:sldMk cId="380242077" sldId="321"/>
            <ac:picMk id="107" creationId="{62087D33-617F-91E3-516B-DB1D451C8308}"/>
          </ac:picMkLst>
        </pc:picChg>
        <pc:picChg chg="mod">
          <ac:chgData name="Harumi Togo" userId="12c44749-4abc-4031-a974-c9c95d591b12" providerId="ADAL" clId="{D3A9ECDB-3DC0-4312-B431-0713A2A72E3B}" dt="2024-09-30T16:30:45.977" v="695" actId="962"/>
          <ac:picMkLst>
            <pc:docMk/>
            <pc:sldMk cId="380242077" sldId="321"/>
            <ac:picMk id="108" creationId="{8F0AD2E2-E434-E105-366A-D2C77D977F19}"/>
          </ac:picMkLst>
        </pc:picChg>
        <pc:picChg chg="mod">
          <ac:chgData name="Harumi Togo" userId="12c44749-4abc-4031-a974-c9c95d591b12" providerId="ADAL" clId="{D3A9ECDB-3DC0-4312-B431-0713A2A72E3B}" dt="2024-09-30T16:30:45.562" v="694" actId="962"/>
          <ac:picMkLst>
            <pc:docMk/>
            <pc:sldMk cId="380242077" sldId="321"/>
            <ac:picMk id="109" creationId="{25916FA4-ED6C-7603-4D71-06FEE1634073}"/>
          </ac:picMkLst>
        </pc:picChg>
        <pc:picChg chg="mod">
          <ac:chgData name="Harumi Togo" userId="12c44749-4abc-4031-a974-c9c95d591b12" providerId="ADAL" clId="{D3A9ECDB-3DC0-4312-B431-0713A2A72E3B}" dt="2024-09-30T16:30:44.688" v="693" actId="962"/>
          <ac:picMkLst>
            <pc:docMk/>
            <pc:sldMk cId="380242077" sldId="321"/>
            <ac:picMk id="110" creationId="{BC607F5E-3E54-9F99-8B26-505921E58AC3}"/>
          </ac:picMkLst>
        </pc:picChg>
        <pc:picChg chg="mod">
          <ac:chgData name="Harumi Togo" userId="12c44749-4abc-4031-a974-c9c95d591b12" providerId="ADAL" clId="{D3A9ECDB-3DC0-4312-B431-0713A2A72E3B}" dt="2024-09-30T16:30:44.256" v="692" actId="962"/>
          <ac:picMkLst>
            <pc:docMk/>
            <pc:sldMk cId="380242077" sldId="321"/>
            <ac:picMk id="111" creationId="{BEC296DE-60E0-F203-8BB6-9EBA4AC05F54}"/>
          </ac:picMkLst>
        </pc:picChg>
        <pc:picChg chg="mod">
          <ac:chgData name="Harumi Togo" userId="12c44749-4abc-4031-a974-c9c95d591b12" providerId="ADAL" clId="{D3A9ECDB-3DC0-4312-B431-0713A2A72E3B}" dt="2024-09-30T16:30:43.356" v="691" actId="962"/>
          <ac:picMkLst>
            <pc:docMk/>
            <pc:sldMk cId="380242077" sldId="321"/>
            <ac:picMk id="112" creationId="{D91B201B-AF8D-72FD-1285-CC9AB431B5DA}"/>
          </ac:picMkLst>
        </pc:picChg>
        <pc:picChg chg="mod">
          <ac:chgData name="Harumi Togo" userId="12c44749-4abc-4031-a974-c9c95d591b12" providerId="ADAL" clId="{D3A9ECDB-3DC0-4312-B431-0713A2A72E3B}" dt="2024-09-30T16:30:42.914" v="690" actId="962"/>
          <ac:picMkLst>
            <pc:docMk/>
            <pc:sldMk cId="380242077" sldId="321"/>
            <ac:picMk id="113" creationId="{7DAF48D0-EBB1-0928-2D66-B14439FA1BDD}"/>
          </ac:picMkLst>
        </pc:picChg>
        <pc:picChg chg="mod">
          <ac:chgData name="Harumi Togo" userId="12c44749-4abc-4031-a974-c9c95d591b12" providerId="ADAL" clId="{D3A9ECDB-3DC0-4312-B431-0713A2A72E3B}" dt="2024-09-30T16:30:42.344" v="689" actId="962"/>
          <ac:picMkLst>
            <pc:docMk/>
            <pc:sldMk cId="380242077" sldId="321"/>
            <ac:picMk id="114" creationId="{28BF3A24-1788-8712-D6AE-E07ED97BEEC9}"/>
          </ac:picMkLst>
        </pc:picChg>
        <pc:picChg chg="mod">
          <ac:chgData name="Harumi Togo" userId="12c44749-4abc-4031-a974-c9c95d591b12" providerId="ADAL" clId="{D3A9ECDB-3DC0-4312-B431-0713A2A72E3B}" dt="2024-09-30T16:30:41.743" v="688" actId="962"/>
          <ac:picMkLst>
            <pc:docMk/>
            <pc:sldMk cId="380242077" sldId="321"/>
            <ac:picMk id="115" creationId="{C089D865-8E6B-D4DE-E632-C47366234F58}"/>
          </ac:picMkLst>
        </pc:picChg>
        <pc:picChg chg="mod">
          <ac:chgData name="Harumi Togo" userId="12c44749-4abc-4031-a974-c9c95d591b12" providerId="ADAL" clId="{D3A9ECDB-3DC0-4312-B431-0713A2A72E3B}" dt="2024-09-30T16:30:41.318" v="687" actId="962"/>
          <ac:picMkLst>
            <pc:docMk/>
            <pc:sldMk cId="380242077" sldId="321"/>
            <ac:picMk id="116" creationId="{32203672-CF84-AA35-B5D5-BAA0962F3179}"/>
          </ac:picMkLst>
        </pc:picChg>
        <pc:cxnChg chg="mod">
          <ac:chgData name="Harumi Togo" userId="12c44749-4abc-4031-a974-c9c95d591b12" providerId="ADAL" clId="{D3A9ECDB-3DC0-4312-B431-0713A2A72E3B}" dt="2024-09-30T16:30:28.745" v="665" actId="962"/>
          <ac:cxnSpMkLst>
            <pc:docMk/>
            <pc:sldMk cId="380242077" sldId="321"/>
            <ac:cxnSpMk id="56" creationId="{A76E6936-8198-03EE-45AA-D234B952F324}"/>
          </ac:cxnSpMkLst>
        </pc:cxnChg>
        <pc:cxnChg chg="mod">
          <ac:chgData name="Harumi Togo" userId="12c44749-4abc-4031-a974-c9c95d591b12" providerId="ADAL" clId="{D3A9ECDB-3DC0-4312-B431-0713A2A72E3B}" dt="2024-09-30T16:30:28.359" v="664" actId="962"/>
          <ac:cxnSpMkLst>
            <pc:docMk/>
            <pc:sldMk cId="380242077" sldId="321"/>
            <ac:cxnSpMk id="57" creationId="{F5E82872-D0BF-9E66-AA21-645870A41572}"/>
          </ac:cxnSpMkLst>
        </pc:cxnChg>
        <pc:cxnChg chg="mod">
          <ac:chgData name="Harumi Togo" userId="12c44749-4abc-4031-a974-c9c95d591b12" providerId="ADAL" clId="{D3A9ECDB-3DC0-4312-B431-0713A2A72E3B}" dt="2024-09-30T16:30:40.970" v="686" actId="962"/>
          <ac:cxnSpMkLst>
            <pc:docMk/>
            <pc:sldMk cId="380242077" sldId="321"/>
            <ac:cxnSpMk id="117" creationId="{35770238-161B-1518-FC85-2E76AAB6AE2D}"/>
          </ac:cxnSpMkLst>
        </pc:cxnChg>
        <pc:cxnChg chg="mod">
          <ac:chgData name="Harumi Togo" userId="12c44749-4abc-4031-a974-c9c95d591b12" providerId="ADAL" clId="{D3A9ECDB-3DC0-4312-B431-0713A2A72E3B}" dt="2024-09-30T16:30:39.799" v="682" actId="962"/>
          <ac:cxnSpMkLst>
            <pc:docMk/>
            <pc:sldMk cId="380242077" sldId="321"/>
            <ac:cxnSpMk id="118" creationId="{4B4DEE12-4D9C-0680-D647-9B5C261F3C46}"/>
          </ac:cxnSpMkLst>
        </pc:cxnChg>
        <pc:cxnChg chg="mod">
          <ac:chgData name="Harumi Togo" userId="12c44749-4abc-4031-a974-c9c95d591b12" providerId="ADAL" clId="{D3A9ECDB-3DC0-4312-B431-0713A2A72E3B}" dt="2024-09-30T16:30:39.413" v="681" actId="962"/>
          <ac:cxnSpMkLst>
            <pc:docMk/>
            <pc:sldMk cId="380242077" sldId="321"/>
            <ac:cxnSpMk id="119" creationId="{12E84596-D2ED-D9C7-6E16-89AA3549823A}"/>
          </ac:cxnSpMkLst>
        </pc:cxnChg>
        <pc:cxnChg chg="mod">
          <ac:chgData name="Harumi Togo" userId="12c44749-4abc-4031-a974-c9c95d591b12" providerId="ADAL" clId="{D3A9ECDB-3DC0-4312-B431-0713A2A72E3B}" dt="2024-09-30T16:30:37.953" v="679" actId="962"/>
          <ac:cxnSpMkLst>
            <pc:docMk/>
            <pc:sldMk cId="380242077" sldId="321"/>
            <ac:cxnSpMk id="120" creationId="{38893290-AC0D-3554-6656-CD1BBCAAB434}"/>
          </ac:cxnSpMkLst>
        </pc:cxnChg>
        <pc:cxnChg chg="mod">
          <ac:chgData name="Harumi Togo" userId="12c44749-4abc-4031-a974-c9c95d591b12" providerId="ADAL" clId="{D3A9ECDB-3DC0-4312-B431-0713A2A72E3B}" dt="2024-09-30T16:30:37.560" v="678" actId="962"/>
          <ac:cxnSpMkLst>
            <pc:docMk/>
            <pc:sldMk cId="380242077" sldId="321"/>
            <ac:cxnSpMk id="121" creationId="{B66A6A83-CDE9-F129-638F-305743F3B81B}"/>
          </ac:cxnSpMkLst>
        </pc:cxnChg>
      </pc:sldChg>
      <pc:sldChg chg="modSp mod">
        <pc:chgData name="Harumi Togo" userId="12c44749-4abc-4031-a974-c9c95d591b12" providerId="ADAL" clId="{D3A9ECDB-3DC0-4312-B431-0713A2A72E3B}" dt="2024-09-26T20:21:03.361" v="247" actId="962"/>
        <pc:sldMkLst>
          <pc:docMk/>
          <pc:sldMk cId="1853217849" sldId="324"/>
        </pc:sldMkLst>
        <pc:spChg chg="mod">
          <ac:chgData name="Harumi Togo" userId="12c44749-4abc-4031-a974-c9c95d591b12" providerId="ADAL" clId="{D3A9ECDB-3DC0-4312-B431-0713A2A72E3B}" dt="2024-09-26T20:20:54.986" v="235" actId="962"/>
          <ac:spMkLst>
            <pc:docMk/>
            <pc:sldMk cId="1853217849" sldId="324"/>
            <ac:spMk id="2" creationId="{7C37734A-BA02-51B7-35EA-11ECB9A2C126}"/>
          </ac:spMkLst>
        </pc:spChg>
        <pc:spChg chg="mod">
          <ac:chgData name="Harumi Togo" userId="12c44749-4abc-4031-a974-c9c95d591b12" providerId="ADAL" clId="{D3A9ECDB-3DC0-4312-B431-0713A2A72E3B}" dt="2024-09-26T20:20:59.235" v="241" actId="962"/>
          <ac:spMkLst>
            <pc:docMk/>
            <pc:sldMk cId="1853217849" sldId="324"/>
            <ac:spMk id="15" creationId="{41058F52-1FB5-432B-BB77-BD14659972F0}"/>
          </ac:spMkLst>
        </pc:spChg>
        <pc:spChg chg="mod">
          <ac:chgData name="Harumi Togo" userId="12c44749-4abc-4031-a974-c9c95d591b12" providerId="ADAL" clId="{D3A9ECDB-3DC0-4312-B431-0713A2A72E3B}" dt="2024-09-26T20:20:59.910" v="242" actId="962"/>
          <ac:spMkLst>
            <pc:docMk/>
            <pc:sldMk cId="1853217849" sldId="324"/>
            <ac:spMk id="19" creationId="{99A910DB-18B5-5223-A471-9EF8D4F9CE68}"/>
          </ac:spMkLst>
        </pc:spChg>
        <pc:spChg chg="mod">
          <ac:chgData name="Harumi Togo" userId="12c44749-4abc-4031-a974-c9c95d591b12" providerId="ADAL" clId="{D3A9ECDB-3DC0-4312-B431-0713A2A72E3B}" dt="2024-09-26T20:21:00.303" v="243" actId="962"/>
          <ac:spMkLst>
            <pc:docMk/>
            <pc:sldMk cId="1853217849" sldId="324"/>
            <ac:spMk id="20" creationId="{5D109BEC-EF6B-CE99-9611-6FDE62C79A09}"/>
          </ac:spMkLst>
        </pc:spChg>
        <pc:spChg chg="mod">
          <ac:chgData name="Harumi Togo" userId="12c44749-4abc-4031-a974-c9c95d591b12" providerId="ADAL" clId="{D3A9ECDB-3DC0-4312-B431-0713A2A72E3B}" dt="2024-09-26T20:21:00.680" v="244" actId="962"/>
          <ac:spMkLst>
            <pc:docMk/>
            <pc:sldMk cId="1853217849" sldId="324"/>
            <ac:spMk id="21" creationId="{369EB6D1-C268-74E5-B608-2EDB15182711}"/>
          </ac:spMkLst>
        </pc:spChg>
        <pc:spChg chg="mod">
          <ac:chgData name="Harumi Togo" userId="12c44749-4abc-4031-a974-c9c95d591b12" providerId="ADAL" clId="{D3A9ECDB-3DC0-4312-B431-0713A2A72E3B}" dt="2024-09-26T20:20:55.902" v="237" actId="962"/>
          <ac:spMkLst>
            <pc:docMk/>
            <pc:sldMk cId="1853217849" sldId="324"/>
            <ac:spMk id="23" creationId="{775DEAB9-8B45-1300-0D70-71C168F8EFA7}"/>
          </ac:spMkLst>
        </pc:spChg>
        <pc:spChg chg="mod">
          <ac:chgData name="Harumi Togo" userId="12c44749-4abc-4031-a974-c9c95d591b12" providerId="ADAL" clId="{D3A9ECDB-3DC0-4312-B431-0713A2A72E3B}" dt="2024-09-26T20:21:03.361" v="247" actId="962"/>
          <ac:spMkLst>
            <pc:docMk/>
            <pc:sldMk cId="1853217849" sldId="324"/>
            <ac:spMk id="27" creationId="{2B7BE7EA-6F13-8220-3C21-0A7A6D5DFDDD}"/>
          </ac:spMkLst>
        </pc:spChg>
        <pc:spChg chg="mod">
          <ac:chgData name="Harumi Togo" userId="12c44749-4abc-4031-a974-c9c95d591b12" providerId="ADAL" clId="{D3A9ECDB-3DC0-4312-B431-0713A2A72E3B}" dt="2024-09-26T20:21:01.389" v="245" actId="962"/>
          <ac:spMkLst>
            <pc:docMk/>
            <pc:sldMk cId="1853217849" sldId="324"/>
            <ac:spMk id="28" creationId="{85167081-23F9-37E7-F075-F3AB3A0AE330}"/>
          </ac:spMkLst>
        </pc:spChg>
        <pc:spChg chg="mod">
          <ac:chgData name="Harumi Togo" userId="12c44749-4abc-4031-a974-c9c95d591b12" providerId="ADAL" clId="{D3A9ECDB-3DC0-4312-B431-0713A2A72E3B}" dt="2024-09-26T20:21:02.956" v="246" actId="962"/>
          <ac:spMkLst>
            <pc:docMk/>
            <pc:sldMk cId="1853217849" sldId="324"/>
            <ac:spMk id="29" creationId="{06C83342-1A09-8CBC-972D-5BBFE06A2E78}"/>
          </ac:spMkLst>
        </pc:spChg>
        <pc:spChg chg="mod">
          <ac:chgData name="Harumi Togo" userId="12c44749-4abc-4031-a974-c9c95d591b12" providerId="ADAL" clId="{D3A9ECDB-3DC0-4312-B431-0713A2A72E3B}" dt="2024-09-26T20:20:55.506" v="236" actId="962"/>
          <ac:spMkLst>
            <pc:docMk/>
            <pc:sldMk cId="1853217849" sldId="324"/>
            <ac:spMk id="33" creationId="{28578E94-803A-C427-D432-09E9A65C9685}"/>
          </ac:spMkLst>
        </pc:spChg>
        <pc:spChg chg="mod">
          <ac:chgData name="Harumi Togo" userId="12c44749-4abc-4031-a974-c9c95d591b12" providerId="ADAL" clId="{D3A9ECDB-3DC0-4312-B431-0713A2A72E3B}" dt="2024-09-26T20:20:56.453" v="238" actId="962"/>
          <ac:spMkLst>
            <pc:docMk/>
            <pc:sldMk cId="1853217849" sldId="324"/>
            <ac:spMk id="38" creationId="{95967483-68D1-3EF3-94B5-D40CF2C98B77}"/>
          </ac:spMkLst>
        </pc:spChg>
        <pc:spChg chg="mod">
          <ac:chgData name="Harumi Togo" userId="12c44749-4abc-4031-a974-c9c95d591b12" providerId="ADAL" clId="{D3A9ECDB-3DC0-4312-B431-0713A2A72E3B}" dt="2024-09-26T20:20:58.213" v="239" actId="962"/>
          <ac:spMkLst>
            <pc:docMk/>
            <pc:sldMk cId="1853217849" sldId="324"/>
            <ac:spMk id="39" creationId="{931A3B11-457C-4F67-06F1-647AE9E42C84}"/>
          </ac:spMkLst>
        </pc:spChg>
        <pc:picChg chg="mod">
          <ac:chgData name="Harumi Togo" userId="12c44749-4abc-4031-a974-c9c95d591b12" providerId="ADAL" clId="{D3A9ECDB-3DC0-4312-B431-0713A2A72E3B}" dt="2024-09-26T20:20:58.841" v="240" actId="962"/>
          <ac:picMkLst>
            <pc:docMk/>
            <pc:sldMk cId="1853217849" sldId="324"/>
            <ac:picMk id="14" creationId="{426C52DD-3C5F-3744-A9F2-6BE7CB4E3C9C}"/>
          </ac:picMkLst>
        </pc:picChg>
      </pc:sldChg>
      <pc:sldChg chg="modSp mod">
        <pc:chgData name="Harumi Togo" userId="12c44749-4abc-4031-a974-c9c95d591b12" providerId="ADAL" clId="{D3A9ECDB-3DC0-4312-B431-0713A2A72E3B}" dt="2024-10-01T14:00:42.566" v="874" actId="962"/>
        <pc:sldMkLst>
          <pc:docMk/>
          <pc:sldMk cId="2902417503" sldId="2147470038"/>
        </pc:sldMkLst>
        <pc:spChg chg="mod">
          <ac:chgData name="Harumi Togo" userId="12c44749-4abc-4031-a974-c9c95d591b12" providerId="ADAL" clId="{D3A9ECDB-3DC0-4312-B431-0713A2A72E3B}" dt="2024-10-01T14:00:42.566" v="874" actId="962"/>
          <ac:spMkLst>
            <pc:docMk/>
            <pc:sldMk cId="2902417503" sldId="2147470038"/>
            <ac:spMk id="3" creationId="{EE6BA8D6-631B-B16E-931A-9D53821B22A9}"/>
          </ac:spMkLst>
        </pc:spChg>
        <pc:spChg chg="mod">
          <ac:chgData name="Harumi Togo" userId="12c44749-4abc-4031-a974-c9c95d591b12" providerId="ADAL" clId="{D3A9ECDB-3DC0-4312-B431-0713A2A72E3B}" dt="2024-10-01T14:00:41.634" v="873" actId="962"/>
          <ac:spMkLst>
            <pc:docMk/>
            <pc:sldMk cId="2902417503" sldId="2147470038"/>
            <ac:spMk id="4" creationId="{2123D9E1-3759-506D-E9EF-746F6014AE31}"/>
          </ac:spMkLst>
        </pc:spChg>
        <pc:spChg chg="mod">
          <ac:chgData name="Harumi Togo" userId="12c44749-4abc-4031-a974-c9c95d591b12" providerId="ADAL" clId="{D3A9ECDB-3DC0-4312-B431-0713A2A72E3B}" dt="2024-10-01T14:00:39.733" v="868" actId="962"/>
          <ac:spMkLst>
            <pc:docMk/>
            <pc:sldMk cId="2902417503" sldId="2147470038"/>
            <ac:spMk id="20" creationId="{DABF43D5-9A28-4DBE-A801-77FCF3537B04}"/>
          </ac:spMkLst>
        </pc:spChg>
        <pc:spChg chg="mod">
          <ac:chgData name="Harumi Togo" userId="12c44749-4abc-4031-a974-c9c95d591b12" providerId="ADAL" clId="{D3A9ECDB-3DC0-4312-B431-0713A2A72E3B}" dt="2024-10-01T14:00:40.179" v="869" actId="962"/>
          <ac:spMkLst>
            <pc:docMk/>
            <pc:sldMk cId="2902417503" sldId="2147470038"/>
            <ac:spMk id="21" creationId="{AB67C962-50FE-4657-A05E-6C828187F82E}"/>
          </ac:spMkLst>
        </pc:spChg>
        <pc:spChg chg="mod">
          <ac:chgData name="Harumi Togo" userId="12c44749-4abc-4031-a974-c9c95d591b12" providerId="ADAL" clId="{D3A9ECDB-3DC0-4312-B431-0713A2A72E3B}" dt="2024-10-01T14:00:38.555" v="866" actId="962"/>
          <ac:spMkLst>
            <pc:docMk/>
            <pc:sldMk cId="2902417503" sldId="2147470038"/>
            <ac:spMk id="23" creationId="{16D67C4F-A0FF-4487-B726-906199CEE946}"/>
          </ac:spMkLst>
        </pc:spChg>
        <pc:grpChg chg="mod">
          <ac:chgData name="Harumi Togo" userId="12c44749-4abc-4031-a974-c9c95d591b12" providerId="ADAL" clId="{D3A9ECDB-3DC0-4312-B431-0713A2A72E3B}" dt="2024-10-01T14:00:39.107" v="867" actId="962"/>
          <ac:grpSpMkLst>
            <pc:docMk/>
            <pc:sldMk cId="2902417503" sldId="2147470038"/>
            <ac:grpSpMk id="14" creationId="{780BB956-911F-45D5-9C2B-518D79190CF5}"/>
          </ac:grpSpMkLst>
        </pc:grpChg>
        <pc:grpChg chg="mod">
          <ac:chgData name="Harumi Togo" userId="12c44749-4abc-4031-a974-c9c95d591b12" providerId="ADAL" clId="{D3A9ECDB-3DC0-4312-B431-0713A2A72E3B}" dt="2024-10-01T14:00:40.964" v="871" actId="962"/>
          <ac:grpSpMkLst>
            <pc:docMk/>
            <pc:sldMk cId="2902417503" sldId="2147470038"/>
            <ac:grpSpMk id="26" creationId="{7510CE08-4E0E-4577-86B1-C5F8077E2A04}"/>
          </ac:grpSpMkLst>
        </pc:grpChg>
        <pc:picChg chg="mod">
          <ac:chgData name="Harumi Togo" userId="12c44749-4abc-4031-a974-c9c95d591b12" providerId="ADAL" clId="{D3A9ECDB-3DC0-4312-B431-0713A2A72E3B}" dt="2024-10-01T14:00:40.534" v="870" actId="962"/>
          <ac:picMkLst>
            <pc:docMk/>
            <pc:sldMk cId="2902417503" sldId="2147470038"/>
            <ac:picMk id="24" creationId="{BC6B939A-EBA1-469C-AAAE-C0141CDA25C4}"/>
          </ac:picMkLst>
        </pc:picChg>
        <pc:cxnChg chg="mod">
          <ac:chgData name="Harumi Togo" userId="12c44749-4abc-4031-a974-c9c95d591b12" providerId="ADAL" clId="{D3A9ECDB-3DC0-4312-B431-0713A2A72E3B}" dt="2024-10-01T14:00:41.306" v="872" actId="962"/>
          <ac:cxnSpMkLst>
            <pc:docMk/>
            <pc:sldMk cId="2902417503" sldId="2147470038"/>
            <ac:cxnSpMk id="31" creationId="{78FC964A-2A94-47B2-B0AE-4D809348E2AC}"/>
          </ac:cxnSpMkLst>
        </pc:cxnChg>
      </pc:sldChg>
      <pc:sldChg chg="modSp mod">
        <pc:chgData name="Harumi Togo" userId="12c44749-4abc-4031-a974-c9c95d591b12" providerId="ADAL" clId="{D3A9ECDB-3DC0-4312-B431-0713A2A72E3B}" dt="2024-10-07T20:31:48.644" v="916" actId="962"/>
        <pc:sldMkLst>
          <pc:docMk/>
          <pc:sldMk cId="3550676707" sldId="2147481650"/>
        </pc:sldMkLst>
        <pc:spChg chg="mod">
          <ac:chgData name="Harumi Togo" userId="12c44749-4abc-4031-a974-c9c95d591b12" providerId="ADAL" clId="{D3A9ECDB-3DC0-4312-B431-0713A2A72E3B}" dt="2024-09-26T20:14:57.074" v="158" actId="207"/>
          <ac:spMkLst>
            <pc:docMk/>
            <pc:sldMk cId="3550676707" sldId="2147481650"/>
            <ac:spMk id="3" creationId="{C57492A8-6444-76A1-467C-9F3283C9F685}"/>
          </ac:spMkLst>
        </pc:spChg>
        <pc:spChg chg="mod">
          <ac:chgData name="Harumi Togo" userId="12c44749-4abc-4031-a974-c9c95d591b12" providerId="ADAL" clId="{D3A9ECDB-3DC0-4312-B431-0713A2A72E3B}" dt="2024-09-26T20:14:59.436" v="159" actId="207"/>
          <ac:spMkLst>
            <pc:docMk/>
            <pc:sldMk cId="3550676707" sldId="2147481650"/>
            <ac:spMk id="7" creationId="{49D1B16F-0CF2-9CA4-F187-5248D3C5B868}"/>
          </ac:spMkLst>
        </pc:spChg>
        <pc:picChg chg="mod">
          <ac:chgData name="Harumi Togo" userId="12c44749-4abc-4031-a974-c9c95d591b12" providerId="ADAL" clId="{D3A9ECDB-3DC0-4312-B431-0713A2A72E3B}" dt="2024-10-07T20:31:48.644" v="916" actId="962"/>
          <ac:picMkLst>
            <pc:docMk/>
            <pc:sldMk cId="3550676707" sldId="2147481650"/>
            <ac:picMk id="9" creationId="{0F2B9544-B897-3433-9D71-E081CE24A60A}"/>
          </ac:picMkLst>
        </pc:picChg>
      </pc:sldChg>
      <pc:sldChg chg="modSp mod">
        <pc:chgData name="Harumi Togo" userId="12c44749-4abc-4031-a974-c9c95d591b12" providerId="ADAL" clId="{D3A9ECDB-3DC0-4312-B431-0713A2A72E3B}" dt="2024-10-07T20:31:53.510" v="918" actId="962"/>
        <pc:sldMkLst>
          <pc:docMk/>
          <pc:sldMk cId="637246951" sldId="2147482099"/>
        </pc:sldMkLst>
        <pc:grpChg chg="mod">
          <ac:chgData name="Harumi Togo" userId="12c44749-4abc-4031-a974-c9c95d591b12" providerId="ADAL" clId="{D3A9ECDB-3DC0-4312-B431-0713A2A72E3B}" dt="2024-10-07T20:31:24.319" v="902" actId="962"/>
          <ac:grpSpMkLst>
            <pc:docMk/>
            <pc:sldMk cId="637246951" sldId="2147482099"/>
            <ac:grpSpMk id="3" creationId="{6FCFBCBE-B17B-F744-20B0-DF3E1E18AC8A}"/>
          </ac:grpSpMkLst>
        </pc:grpChg>
        <pc:picChg chg="mod">
          <ac:chgData name="Harumi Togo" userId="12c44749-4abc-4031-a974-c9c95d591b12" providerId="ADAL" clId="{D3A9ECDB-3DC0-4312-B431-0713A2A72E3B}" dt="2024-10-07T20:31:53.510" v="918" actId="962"/>
          <ac:picMkLst>
            <pc:docMk/>
            <pc:sldMk cId="637246951" sldId="2147482099"/>
            <ac:picMk id="4" creationId="{6B37E8BF-6229-63D1-74A8-97E35F3EFA5D}"/>
          </ac:picMkLst>
        </pc:picChg>
      </pc:sldChg>
      <pc:sldChg chg="modSp mod">
        <pc:chgData name="Harumi Togo" userId="12c44749-4abc-4031-a974-c9c95d591b12" providerId="ADAL" clId="{D3A9ECDB-3DC0-4312-B431-0713A2A72E3B}" dt="2024-10-01T13:59:50.117" v="833" actId="962"/>
        <pc:sldMkLst>
          <pc:docMk/>
          <pc:sldMk cId="1120424230" sldId="2147482276"/>
        </pc:sldMkLst>
        <pc:spChg chg="mod">
          <ac:chgData name="Harumi Togo" userId="12c44749-4abc-4031-a974-c9c95d591b12" providerId="ADAL" clId="{D3A9ECDB-3DC0-4312-B431-0713A2A72E3B}" dt="2024-10-01T13:59:50.117" v="833" actId="962"/>
          <ac:spMkLst>
            <pc:docMk/>
            <pc:sldMk cId="1120424230" sldId="2147482276"/>
            <ac:spMk id="2" creationId="{7F772230-BF0D-CA22-451A-D493CD7C1273}"/>
          </ac:spMkLst>
        </pc:spChg>
        <pc:spChg chg="mod">
          <ac:chgData name="Harumi Togo" userId="12c44749-4abc-4031-a974-c9c95d591b12" providerId="ADAL" clId="{D3A9ECDB-3DC0-4312-B431-0713A2A72E3B}" dt="2024-10-01T13:59:48.403" v="829" actId="962"/>
          <ac:spMkLst>
            <pc:docMk/>
            <pc:sldMk cId="1120424230" sldId="2147482276"/>
            <ac:spMk id="10" creationId="{BC30F6CD-186D-29C2-DB6C-1C07B5F2C934}"/>
          </ac:spMkLst>
        </pc:spChg>
        <pc:spChg chg="mod">
          <ac:chgData name="Harumi Togo" userId="12c44749-4abc-4031-a974-c9c95d591b12" providerId="ADAL" clId="{D3A9ECDB-3DC0-4312-B431-0713A2A72E3B}" dt="2024-10-01T13:59:49.363" v="831" actId="962"/>
          <ac:spMkLst>
            <pc:docMk/>
            <pc:sldMk cId="1120424230" sldId="2147482276"/>
            <ac:spMk id="12" creationId="{57EBC4F4-E0D6-0915-04B6-87F9975B58A3}"/>
          </ac:spMkLst>
        </pc:spChg>
        <pc:picChg chg="mod">
          <ac:chgData name="Harumi Togo" userId="12c44749-4abc-4031-a974-c9c95d591b12" providerId="ADAL" clId="{D3A9ECDB-3DC0-4312-B431-0713A2A72E3B}" dt="2024-10-01T13:59:48.077" v="828" actId="962"/>
          <ac:picMkLst>
            <pc:docMk/>
            <pc:sldMk cId="1120424230" sldId="2147482276"/>
            <ac:picMk id="6" creationId="{2F6312A6-1A88-46FE-4312-598FAF1FE2C6}"/>
          </ac:picMkLst>
        </pc:picChg>
        <pc:picChg chg="mod">
          <ac:chgData name="Harumi Togo" userId="12c44749-4abc-4031-a974-c9c95d591b12" providerId="ADAL" clId="{D3A9ECDB-3DC0-4312-B431-0713A2A72E3B}" dt="2024-10-01T13:59:48.970" v="830" actId="962"/>
          <ac:picMkLst>
            <pc:docMk/>
            <pc:sldMk cId="1120424230" sldId="2147482276"/>
            <ac:picMk id="15" creationId="{4630A6AC-D851-7A7C-6C6E-B709EB25CA56}"/>
          </ac:picMkLst>
        </pc:picChg>
      </pc:sldChg>
      <pc:sldChg chg="modSp mod">
        <pc:chgData name="Harumi Togo" userId="12c44749-4abc-4031-a974-c9c95d591b12" providerId="ADAL" clId="{D3A9ECDB-3DC0-4312-B431-0713A2A72E3B}" dt="2024-10-01T14:28:00.179" v="901" actId="962"/>
        <pc:sldMkLst>
          <pc:docMk/>
          <pc:sldMk cId="690598056" sldId="2147482281"/>
        </pc:sldMkLst>
        <pc:picChg chg="mod">
          <ac:chgData name="Harumi Togo" userId="12c44749-4abc-4031-a974-c9c95d591b12" providerId="ADAL" clId="{D3A9ECDB-3DC0-4312-B431-0713A2A72E3B}" dt="2024-10-01T14:28:00.179" v="901" actId="962"/>
          <ac:picMkLst>
            <pc:docMk/>
            <pc:sldMk cId="690598056" sldId="2147482281"/>
            <ac:picMk id="4" creationId="{27764F8F-91B2-C997-3B97-A4D33E05C435}"/>
          </ac:picMkLst>
        </pc:picChg>
      </pc:sldChg>
      <pc:sldChg chg="modSp mod">
        <pc:chgData name="Harumi Togo" userId="12c44749-4abc-4031-a974-c9c95d591b12" providerId="ADAL" clId="{D3A9ECDB-3DC0-4312-B431-0713A2A72E3B}" dt="2024-10-01T14:27:51.349" v="900" actId="962"/>
        <pc:sldMkLst>
          <pc:docMk/>
          <pc:sldMk cId="1830485208" sldId="2147482282"/>
        </pc:sldMkLst>
        <pc:picChg chg="mod">
          <ac:chgData name="Harumi Togo" userId="12c44749-4abc-4031-a974-c9c95d591b12" providerId="ADAL" clId="{D3A9ECDB-3DC0-4312-B431-0713A2A72E3B}" dt="2024-10-01T14:27:51.349" v="900" actId="962"/>
          <ac:picMkLst>
            <pc:docMk/>
            <pc:sldMk cId="1830485208" sldId="2147482282"/>
            <ac:picMk id="4" creationId="{27764F8F-91B2-C997-3B97-A4D33E05C435}"/>
          </ac:picMkLst>
        </pc:picChg>
      </pc:sldChg>
      <pc:sldChg chg="modSp mod">
        <pc:chgData name="Harumi Togo" userId="12c44749-4abc-4031-a974-c9c95d591b12" providerId="ADAL" clId="{D3A9ECDB-3DC0-4312-B431-0713A2A72E3B}" dt="2024-10-07T20:31:38.944" v="911" actId="962"/>
        <pc:sldMkLst>
          <pc:docMk/>
          <pc:sldMk cId="313686394" sldId="2147482284"/>
        </pc:sldMkLst>
        <pc:spChg chg="mod">
          <ac:chgData name="Harumi Togo" userId="12c44749-4abc-4031-a974-c9c95d591b12" providerId="ADAL" clId="{D3A9ECDB-3DC0-4312-B431-0713A2A72E3B}" dt="2024-10-07T20:31:38.944" v="911" actId="962"/>
          <ac:spMkLst>
            <pc:docMk/>
            <pc:sldMk cId="313686394" sldId="2147482284"/>
            <ac:spMk id="2" creationId="{E337E047-2713-654C-0AB4-89830BE30F5D}"/>
          </ac:spMkLst>
        </pc:spChg>
      </pc:sldChg>
      <pc:sldChg chg="modSp mod">
        <pc:chgData name="Harumi Togo" userId="12c44749-4abc-4031-a974-c9c95d591b12" providerId="ADAL" clId="{D3A9ECDB-3DC0-4312-B431-0713A2A72E3B}" dt="2024-10-07T20:31:37.549" v="910" actId="962"/>
        <pc:sldMkLst>
          <pc:docMk/>
          <pc:sldMk cId="3250931227" sldId="2147482285"/>
        </pc:sldMkLst>
        <pc:spChg chg="mod">
          <ac:chgData name="Harumi Togo" userId="12c44749-4abc-4031-a974-c9c95d591b12" providerId="ADAL" clId="{D3A9ECDB-3DC0-4312-B431-0713A2A72E3B}" dt="2024-10-07T20:31:37.549" v="910" actId="962"/>
          <ac:spMkLst>
            <pc:docMk/>
            <pc:sldMk cId="3250931227" sldId="2147482285"/>
            <ac:spMk id="2" creationId="{AA1E0E1A-EC56-9057-D640-D9B3572F412B}"/>
          </ac:spMkLst>
        </pc:spChg>
      </pc:sldChg>
      <pc:sldChg chg="modSp mod">
        <pc:chgData name="Harumi Togo" userId="12c44749-4abc-4031-a974-c9c95d591b12" providerId="ADAL" clId="{D3A9ECDB-3DC0-4312-B431-0713A2A72E3B}" dt="2024-10-01T13:57:11.614" v="774" actId="962"/>
        <pc:sldMkLst>
          <pc:docMk/>
          <pc:sldMk cId="3270548998" sldId="2147482501"/>
        </pc:sldMkLst>
        <pc:spChg chg="mod">
          <ac:chgData name="Harumi Togo" userId="12c44749-4abc-4031-a974-c9c95d591b12" providerId="ADAL" clId="{D3A9ECDB-3DC0-4312-B431-0713A2A72E3B}" dt="2024-10-01T13:57:07.406" v="769" actId="962"/>
          <ac:spMkLst>
            <pc:docMk/>
            <pc:sldMk cId="3270548998" sldId="2147482501"/>
            <ac:spMk id="3" creationId="{EA032DC3-4065-F253-129F-7ACE6D74E7F6}"/>
          </ac:spMkLst>
        </pc:spChg>
        <pc:spChg chg="mod">
          <ac:chgData name="Harumi Togo" userId="12c44749-4abc-4031-a974-c9c95d591b12" providerId="ADAL" clId="{D3A9ECDB-3DC0-4312-B431-0713A2A72E3B}" dt="2024-10-01T13:57:07.751" v="770" actId="962"/>
          <ac:spMkLst>
            <pc:docMk/>
            <pc:sldMk cId="3270548998" sldId="2147482501"/>
            <ac:spMk id="4" creationId="{32E38EFE-AF2D-A5D6-087F-3DA6DEC73D04}"/>
          </ac:spMkLst>
        </pc:spChg>
        <pc:spChg chg="mod">
          <ac:chgData name="Harumi Togo" userId="12c44749-4abc-4031-a974-c9c95d591b12" providerId="ADAL" clId="{D3A9ECDB-3DC0-4312-B431-0713A2A72E3B}" dt="2024-10-01T13:57:08.442" v="771" actId="962"/>
          <ac:spMkLst>
            <pc:docMk/>
            <pc:sldMk cId="3270548998" sldId="2147482501"/>
            <ac:spMk id="5" creationId="{098F1E61-2464-6646-04B5-DD5C933EC9E3}"/>
          </ac:spMkLst>
        </pc:spChg>
        <pc:spChg chg="mod">
          <ac:chgData name="Harumi Togo" userId="12c44749-4abc-4031-a974-c9c95d591b12" providerId="ADAL" clId="{D3A9ECDB-3DC0-4312-B431-0713A2A72E3B}" dt="2024-10-01T13:57:11.614" v="774" actId="962"/>
          <ac:spMkLst>
            <pc:docMk/>
            <pc:sldMk cId="3270548998" sldId="2147482501"/>
            <ac:spMk id="17" creationId="{CB4CF3E1-CC3E-D7E9-FB2B-DE6DDEAE30BD}"/>
          </ac:spMkLst>
        </pc:spChg>
        <pc:spChg chg="mod">
          <ac:chgData name="Harumi Togo" userId="12c44749-4abc-4031-a974-c9c95d591b12" providerId="ADAL" clId="{D3A9ECDB-3DC0-4312-B431-0713A2A72E3B}" dt="2024-10-01T13:57:10.813" v="772" actId="962"/>
          <ac:spMkLst>
            <pc:docMk/>
            <pc:sldMk cId="3270548998" sldId="2147482501"/>
            <ac:spMk id="18" creationId="{D6776ADC-7086-BB08-2266-ABE477879565}"/>
          </ac:spMkLst>
        </pc:spChg>
        <pc:spChg chg="mod">
          <ac:chgData name="Harumi Togo" userId="12c44749-4abc-4031-a974-c9c95d591b12" providerId="ADAL" clId="{D3A9ECDB-3DC0-4312-B431-0713A2A72E3B}" dt="2024-10-01T13:57:11.158" v="773" actId="962"/>
          <ac:spMkLst>
            <pc:docMk/>
            <pc:sldMk cId="3270548998" sldId="2147482501"/>
            <ac:spMk id="19" creationId="{0B1EBCE6-A7EF-C0C2-F1C3-77E270042610}"/>
          </ac:spMkLst>
        </pc:spChg>
      </pc:sldChg>
      <pc:sldChg chg="modSp mod">
        <pc:chgData name="Harumi Togo" userId="12c44749-4abc-4031-a974-c9c95d591b12" providerId="ADAL" clId="{D3A9ECDB-3DC0-4312-B431-0713A2A72E3B}" dt="2024-09-30T16:27:43.752" v="553" actId="962"/>
        <pc:sldMkLst>
          <pc:docMk/>
          <pc:sldMk cId="4205837529" sldId="2147482523"/>
        </pc:sldMkLst>
        <pc:spChg chg="mod">
          <ac:chgData name="Harumi Togo" userId="12c44749-4abc-4031-a974-c9c95d591b12" providerId="ADAL" clId="{D3A9ECDB-3DC0-4312-B431-0713A2A72E3B}" dt="2024-09-30T16:27:36.721" v="548" actId="962"/>
          <ac:spMkLst>
            <pc:docMk/>
            <pc:sldMk cId="4205837529" sldId="2147482523"/>
            <ac:spMk id="23" creationId="{520E395D-FF38-CAC4-A337-5A9DD6F124DC}"/>
          </ac:spMkLst>
        </pc:spChg>
        <pc:spChg chg="mod">
          <ac:chgData name="Harumi Togo" userId="12c44749-4abc-4031-a974-c9c95d591b12" providerId="ADAL" clId="{D3A9ECDB-3DC0-4312-B431-0713A2A72E3B}" dt="2024-09-30T16:27:38.038" v="551" actId="962"/>
          <ac:spMkLst>
            <pc:docMk/>
            <pc:sldMk cId="4205837529" sldId="2147482523"/>
            <ac:spMk id="24" creationId="{A4F660DC-1E4A-70B0-4D6E-C1D42AD575CC}"/>
          </ac:spMkLst>
        </pc:spChg>
        <pc:spChg chg="mod">
          <ac:chgData name="Harumi Togo" userId="12c44749-4abc-4031-a974-c9c95d591b12" providerId="ADAL" clId="{D3A9ECDB-3DC0-4312-B431-0713A2A72E3B}" dt="2024-09-30T16:27:43.752" v="553" actId="962"/>
          <ac:spMkLst>
            <pc:docMk/>
            <pc:sldMk cId="4205837529" sldId="2147482523"/>
            <ac:spMk id="25" creationId="{D98AE365-4F50-877F-8B36-F31B821D2039}"/>
          </ac:spMkLst>
        </pc:spChg>
        <pc:spChg chg="mod">
          <ac:chgData name="Harumi Togo" userId="12c44749-4abc-4031-a974-c9c95d591b12" providerId="ADAL" clId="{D3A9ECDB-3DC0-4312-B431-0713A2A72E3B}" dt="2024-09-30T16:27:43.393" v="552" actId="962"/>
          <ac:spMkLst>
            <pc:docMk/>
            <pc:sldMk cId="4205837529" sldId="2147482523"/>
            <ac:spMk id="26" creationId="{7FDD9ADE-4191-6EE1-74CB-8430EE2D8788}"/>
          </ac:spMkLst>
        </pc:spChg>
        <pc:grpChg chg="mod">
          <ac:chgData name="Harumi Togo" userId="12c44749-4abc-4031-a974-c9c95d591b12" providerId="ADAL" clId="{D3A9ECDB-3DC0-4312-B431-0713A2A72E3B}" dt="2024-09-30T16:27:35.701" v="546" actId="962"/>
          <ac:grpSpMkLst>
            <pc:docMk/>
            <pc:sldMk cId="4205837529" sldId="2147482523"/>
            <ac:grpSpMk id="6" creationId="{9715C29F-4687-ADDC-7A04-FED827D7A778}"/>
          </ac:grpSpMkLst>
        </pc:grpChg>
        <pc:picChg chg="mod">
          <ac:chgData name="Harumi Togo" userId="12c44749-4abc-4031-a974-c9c95d591b12" providerId="ADAL" clId="{D3A9ECDB-3DC0-4312-B431-0713A2A72E3B}" dt="2024-09-30T16:27:36.115" v="547" actId="962"/>
          <ac:picMkLst>
            <pc:docMk/>
            <pc:sldMk cId="4205837529" sldId="2147482523"/>
            <ac:picMk id="3" creationId="{1890FA6D-2206-4791-5CA8-03352E1B4324}"/>
          </ac:picMkLst>
        </pc:picChg>
      </pc:sldChg>
      <pc:sldChg chg="modSp mod">
        <pc:chgData name="Harumi Togo" userId="12c44749-4abc-4031-a974-c9c95d591b12" providerId="ADAL" clId="{D3A9ECDB-3DC0-4312-B431-0713A2A72E3B}" dt="2024-10-01T13:56:49.512" v="761" actId="962"/>
        <pc:sldMkLst>
          <pc:docMk/>
          <pc:sldMk cId="2249178336" sldId="2147482527"/>
        </pc:sldMkLst>
        <pc:spChg chg="mod">
          <ac:chgData name="Harumi Togo" userId="12c44749-4abc-4031-a974-c9c95d591b12" providerId="ADAL" clId="{D3A9ECDB-3DC0-4312-B431-0713A2A72E3B}" dt="2024-09-26T20:11:55.791" v="141" actId="33553"/>
          <ac:spMkLst>
            <pc:docMk/>
            <pc:sldMk cId="2249178336" sldId="2147482527"/>
            <ac:spMk id="3" creationId="{28C1B3A3-7DAC-8FA8-A379-E76D53267AC0}"/>
          </ac:spMkLst>
        </pc:spChg>
        <pc:spChg chg="mod">
          <ac:chgData name="Harumi Togo" userId="12c44749-4abc-4031-a974-c9c95d591b12" providerId="ADAL" clId="{D3A9ECDB-3DC0-4312-B431-0713A2A72E3B}" dt="2024-10-01T13:56:38.312" v="739" actId="962"/>
          <ac:spMkLst>
            <pc:docMk/>
            <pc:sldMk cId="2249178336" sldId="2147482527"/>
            <ac:spMk id="9" creationId="{9248DE86-699D-2B8F-0C1B-3B5E16D9050A}"/>
          </ac:spMkLst>
        </pc:spChg>
        <pc:spChg chg="mod">
          <ac:chgData name="Harumi Togo" userId="12c44749-4abc-4031-a974-c9c95d591b12" providerId="ADAL" clId="{D3A9ECDB-3DC0-4312-B431-0713A2A72E3B}" dt="2024-10-01T13:56:38.877" v="740" actId="962"/>
          <ac:spMkLst>
            <pc:docMk/>
            <pc:sldMk cId="2249178336" sldId="2147482527"/>
            <ac:spMk id="10" creationId="{4F9E77CF-2A2F-FD3E-9957-5017C5B47541}"/>
          </ac:spMkLst>
        </pc:spChg>
        <pc:spChg chg="mod">
          <ac:chgData name="Harumi Togo" userId="12c44749-4abc-4031-a974-c9c95d591b12" providerId="ADAL" clId="{D3A9ECDB-3DC0-4312-B431-0713A2A72E3B}" dt="2024-10-01T13:56:39.269" v="741" actId="962"/>
          <ac:spMkLst>
            <pc:docMk/>
            <pc:sldMk cId="2249178336" sldId="2147482527"/>
            <ac:spMk id="11" creationId="{FEC4D873-322E-8947-5FC0-3311687098FC}"/>
          </ac:spMkLst>
        </pc:spChg>
        <pc:spChg chg="mod">
          <ac:chgData name="Harumi Togo" userId="12c44749-4abc-4031-a974-c9c95d591b12" providerId="ADAL" clId="{D3A9ECDB-3DC0-4312-B431-0713A2A72E3B}" dt="2024-10-01T13:56:39.615" v="742" actId="962"/>
          <ac:spMkLst>
            <pc:docMk/>
            <pc:sldMk cId="2249178336" sldId="2147482527"/>
            <ac:spMk id="12" creationId="{0184380F-9A8B-99CD-E8D5-B899A6DD7E02}"/>
          </ac:spMkLst>
        </pc:spChg>
        <pc:spChg chg="mod">
          <ac:chgData name="Harumi Togo" userId="12c44749-4abc-4031-a974-c9c95d591b12" providerId="ADAL" clId="{D3A9ECDB-3DC0-4312-B431-0713A2A72E3B}" dt="2024-10-01T13:56:44.560" v="752" actId="962"/>
          <ac:spMkLst>
            <pc:docMk/>
            <pc:sldMk cId="2249178336" sldId="2147482527"/>
            <ac:spMk id="67" creationId="{424DFFBE-1320-E3A1-D2A1-2936BCF35744}"/>
          </ac:spMkLst>
        </pc:spChg>
        <pc:spChg chg="mod">
          <ac:chgData name="Harumi Togo" userId="12c44749-4abc-4031-a974-c9c95d591b12" providerId="ADAL" clId="{D3A9ECDB-3DC0-4312-B431-0713A2A72E3B}" dt="2024-10-01T13:56:44.917" v="753" actId="962"/>
          <ac:spMkLst>
            <pc:docMk/>
            <pc:sldMk cId="2249178336" sldId="2147482527"/>
            <ac:spMk id="68" creationId="{B1CB34B9-0634-525E-62C9-4D3EAEDAA345}"/>
          </ac:spMkLst>
        </pc:spChg>
        <pc:spChg chg="mod">
          <ac:chgData name="Harumi Togo" userId="12c44749-4abc-4031-a974-c9c95d591b12" providerId="ADAL" clId="{D3A9ECDB-3DC0-4312-B431-0713A2A72E3B}" dt="2024-10-01T13:56:45.295" v="754" actId="962"/>
          <ac:spMkLst>
            <pc:docMk/>
            <pc:sldMk cId="2249178336" sldId="2147482527"/>
            <ac:spMk id="69" creationId="{F1A3790D-5EB9-BC4B-1895-6B2FD138F8CA}"/>
          </ac:spMkLst>
        </pc:spChg>
        <pc:spChg chg="mod">
          <ac:chgData name="Harumi Togo" userId="12c44749-4abc-4031-a974-c9c95d591b12" providerId="ADAL" clId="{D3A9ECDB-3DC0-4312-B431-0713A2A72E3B}" dt="2024-10-01T13:56:45.640" v="755" actId="962"/>
          <ac:spMkLst>
            <pc:docMk/>
            <pc:sldMk cId="2249178336" sldId="2147482527"/>
            <ac:spMk id="70" creationId="{62CDEA25-203E-5CA3-9B8A-23B19F843388}"/>
          </ac:spMkLst>
        </pc:spChg>
        <pc:spChg chg="mod">
          <ac:chgData name="Harumi Togo" userId="12c44749-4abc-4031-a974-c9c95d591b12" providerId="ADAL" clId="{D3A9ECDB-3DC0-4312-B431-0713A2A72E3B}" dt="2024-10-01T13:56:46.016" v="756" actId="962"/>
          <ac:spMkLst>
            <pc:docMk/>
            <pc:sldMk cId="2249178336" sldId="2147482527"/>
            <ac:spMk id="71" creationId="{9B639F33-5607-54AB-F1CE-24664327E1C4}"/>
          </ac:spMkLst>
        </pc:spChg>
        <pc:spChg chg="mod">
          <ac:chgData name="Harumi Togo" userId="12c44749-4abc-4031-a974-c9c95d591b12" providerId="ADAL" clId="{D3A9ECDB-3DC0-4312-B431-0713A2A72E3B}" dt="2024-10-01T13:56:46.299" v="757" actId="962"/>
          <ac:spMkLst>
            <pc:docMk/>
            <pc:sldMk cId="2249178336" sldId="2147482527"/>
            <ac:spMk id="72" creationId="{F7C0955F-B002-2C1F-F96A-2EDAF783A923}"/>
          </ac:spMkLst>
        </pc:spChg>
        <pc:picChg chg="mod">
          <ac:chgData name="Harumi Togo" userId="12c44749-4abc-4031-a974-c9c95d591b12" providerId="ADAL" clId="{D3A9ECDB-3DC0-4312-B431-0713A2A72E3B}" dt="2024-10-01T13:56:49.182" v="760" actId="962"/>
          <ac:picMkLst>
            <pc:docMk/>
            <pc:sldMk cId="2249178336" sldId="2147482527"/>
            <ac:picMk id="2" creationId="{85BBA43B-34D5-F636-6598-405B7AEF23CC}"/>
          </ac:picMkLst>
        </pc:picChg>
        <pc:picChg chg="mod">
          <ac:chgData name="Harumi Togo" userId="12c44749-4abc-4031-a974-c9c95d591b12" providerId="ADAL" clId="{D3A9ECDB-3DC0-4312-B431-0713A2A72E3B}" dt="2024-10-01T13:56:49.512" v="761" actId="962"/>
          <ac:picMkLst>
            <pc:docMk/>
            <pc:sldMk cId="2249178336" sldId="2147482527"/>
            <ac:picMk id="13" creationId="{8114511E-9F72-71D4-BF9D-50144899959F}"/>
          </ac:picMkLst>
        </pc:picChg>
        <pc:picChg chg="mod">
          <ac:chgData name="Harumi Togo" userId="12c44749-4abc-4031-a974-c9c95d591b12" providerId="ADAL" clId="{D3A9ECDB-3DC0-4312-B431-0713A2A72E3B}" dt="2024-10-01T13:56:48.411" v="758" actId="962"/>
          <ac:picMkLst>
            <pc:docMk/>
            <pc:sldMk cId="2249178336" sldId="2147482527"/>
            <ac:picMk id="14" creationId="{503D674A-043D-4FC9-897A-5D9D77033DAD}"/>
          </ac:picMkLst>
        </pc:picChg>
        <pc:picChg chg="mod">
          <ac:chgData name="Harumi Togo" userId="12c44749-4abc-4031-a974-c9c95d591b12" providerId="ADAL" clId="{D3A9ECDB-3DC0-4312-B431-0713A2A72E3B}" dt="2024-10-01T13:56:48.789" v="759" actId="962"/>
          <ac:picMkLst>
            <pc:docMk/>
            <pc:sldMk cId="2249178336" sldId="2147482527"/>
            <ac:picMk id="15" creationId="{957DD67A-29C5-E614-9C5E-EDA4FF9C0098}"/>
          </ac:picMkLst>
        </pc:picChg>
        <pc:picChg chg="mod">
          <ac:chgData name="Harumi Togo" userId="12c44749-4abc-4031-a974-c9c95d591b12" providerId="ADAL" clId="{D3A9ECDB-3DC0-4312-B431-0713A2A72E3B}" dt="2024-10-01T13:56:41.285" v="746" actId="962"/>
          <ac:picMkLst>
            <pc:docMk/>
            <pc:sldMk cId="2249178336" sldId="2147482527"/>
            <ac:picMk id="39" creationId="{04CEE8BD-D178-3909-359C-67A0A8733E7E}"/>
          </ac:picMkLst>
        </pc:picChg>
        <pc:picChg chg="mod">
          <ac:chgData name="Harumi Togo" userId="12c44749-4abc-4031-a974-c9c95d591b12" providerId="ADAL" clId="{D3A9ECDB-3DC0-4312-B431-0713A2A72E3B}" dt="2024-10-01T13:56:41.699" v="747" actId="962"/>
          <ac:picMkLst>
            <pc:docMk/>
            <pc:sldMk cId="2249178336" sldId="2147482527"/>
            <ac:picMk id="41" creationId="{E1F152B2-2B19-7C21-5293-22CB6625139E}"/>
          </ac:picMkLst>
        </pc:picChg>
        <pc:picChg chg="mod">
          <ac:chgData name="Harumi Togo" userId="12c44749-4abc-4031-a974-c9c95d591b12" providerId="ADAL" clId="{D3A9ECDB-3DC0-4312-B431-0713A2A72E3B}" dt="2024-10-01T13:56:42.613" v="748" actId="962"/>
          <ac:picMkLst>
            <pc:docMk/>
            <pc:sldMk cId="2249178336" sldId="2147482527"/>
            <ac:picMk id="44" creationId="{31CEB372-2DB6-EF81-F641-B0A5AD7B861F}"/>
          </ac:picMkLst>
        </pc:picChg>
        <pc:picChg chg="mod">
          <ac:chgData name="Harumi Togo" userId="12c44749-4abc-4031-a974-c9c95d591b12" providerId="ADAL" clId="{D3A9ECDB-3DC0-4312-B431-0713A2A72E3B}" dt="2024-10-01T13:56:42.981" v="749" actId="962"/>
          <ac:picMkLst>
            <pc:docMk/>
            <pc:sldMk cId="2249178336" sldId="2147482527"/>
            <ac:picMk id="45" creationId="{6478DB66-4B13-FA43-812E-A958C3AF5A42}"/>
          </ac:picMkLst>
        </pc:picChg>
        <pc:picChg chg="mod">
          <ac:chgData name="Harumi Togo" userId="12c44749-4abc-4031-a974-c9c95d591b12" providerId="ADAL" clId="{D3A9ECDB-3DC0-4312-B431-0713A2A72E3B}" dt="2024-10-01T13:56:43.407" v="750" actId="962"/>
          <ac:picMkLst>
            <pc:docMk/>
            <pc:sldMk cId="2249178336" sldId="2147482527"/>
            <ac:picMk id="47" creationId="{5285CB5C-070D-C1B7-3A60-9D2F0FD3CEA9}"/>
          </ac:picMkLst>
        </pc:picChg>
        <pc:cxnChg chg="mod">
          <ac:chgData name="Harumi Togo" userId="12c44749-4abc-4031-a974-c9c95d591b12" providerId="ADAL" clId="{D3A9ECDB-3DC0-4312-B431-0713A2A72E3B}" dt="2024-10-01T13:56:39.993" v="743" actId="962"/>
          <ac:cxnSpMkLst>
            <pc:docMk/>
            <pc:sldMk cId="2249178336" sldId="2147482527"/>
            <ac:cxnSpMk id="16" creationId="{F1706118-5AFB-8583-A8A7-B88A5231D733}"/>
          </ac:cxnSpMkLst>
        </pc:cxnChg>
        <pc:cxnChg chg="mod">
          <ac:chgData name="Harumi Togo" userId="12c44749-4abc-4031-a974-c9c95d591b12" providerId="ADAL" clId="{D3A9ECDB-3DC0-4312-B431-0713A2A72E3B}" dt="2024-10-01T13:56:40.371" v="744" actId="962"/>
          <ac:cxnSpMkLst>
            <pc:docMk/>
            <pc:sldMk cId="2249178336" sldId="2147482527"/>
            <ac:cxnSpMk id="21" creationId="{D9418A27-E11E-9B30-77FC-40CED52C300B}"/>
          </ac:cxnSpMkLst>
        </pc:cxnChg>
        <pc:cxnChg chg="mod">
          <ac:chgData name="Harumi Togo" userId="12c44749-4abc-4031-a974-c9c95d591b12" providerId="ADAL" clId="{D3A9ECDB-3DC0-4312-B431-0713A2A72E3B}" dt="2024-10-01T13:56:40.812" v="745" actId="962"/>
          <ac:cxnSpMkLst>
            <pc:docMk/>
            <pc:sldMk cId="2249178336" sldId="2147482527"/>
            <ac:cxnSpMk id="29" creationId="{736004CA-369E-2A16-2B26-3101B028A169}"/>
          </ac:cxnSpMkLst>
        </pc:cxnChg>
        <pc:cxnChg chg="mod">
          <ac:chgData name="Harumi Togo" userId="12c44749-4abc-4031-a974-c9c95d591b12" providerId="ADAL" clId="{D3A9ECDB-3DC0-4312-B431-0713A2A72E3B}" dt="2024-10-01T13:56:43.831" v="751" actId="962"/>
          <ac:cxnSpMkLst>
            <pc:docMk/>
            <pc:sldMk cId="2249178336" sldId="2147482527"/>
            <ac:cxnSpMk id="64" creationId="{DB97DC45-2C21-6398-510E-C667360F7511}"/>
          </ac:cxnSpMkLst>
        </pc:cxnChg>
      </pc:sldChg>
      <pc:sldChg chg="modSp mod">
        <pc:chgData name="Harumi Togo" userId="12c44749-4abc-4031-a974-c9c95d591b12" providerId="ADAL" clId="{D3A9ECDB-3DC0-4312-B431-0713A2A72E3B}" dt="2024-10-01T13:56:56.735" v="765" actId="962"/>
        <pc:sldMkLst>
          <pc:docMk/>
          <pc:sldMk cId="3916920886" sldId="2147482528"/>
        </pc:sldMkLst>
        <pc:spChg chg="mod">
          <ac:chgData name="Harumi Togo" userId="12c44749-4abc-4031-a974-c9c95d591b12" providerId="ADAL" clId="{D3A9ECDB-3DC0-4312-B431-0713A2A72E3B}" dt="2024-09-26T20:11:57.825" v="142" actId="33553"/>
          <ac:spMkLst>
            <pc:docMk/>
            <pc:sldMk cId="3916920886" sldId="2147482528"/>
            <ac:spMk id="3" creationId="{AC64DF79-3905-4FAD-D819-772D5525ADD5}"/>
          </ac:spMkLst>
        </pc:spChg>
        <pc:spChg chg="mod">
          <ac:chgData name="Harumi Togo" userId="12c44749-4abc-4031-a974-c9c95d591b12" providerId="ADAL" clId="{D3A9ECDB-3DC0-4312-B431-0713A2A72E3B}" dt="2024-10-01T13:56:54.692" v="762" actId="962"/>
          <ac:spMkLst>
            <pc:docMk/>
            <pc:sldMk cId="3916920886" sldId="2147482528"/>
            <ac:spMk id="11" creationId="{A8270C99-7430-1CD9-DA10-F653A4582D88}"/>
          </ac:spMkLst>
        </pc:spChg>
        <pc:spChg chg="mod">
          <ac:chgData name="Harumi Togo" userId="12c44749-4abc-4031-a974-c9c95d591b12" providerId="ADAL" clId="{D3A9ECDB-3DC0-4312-B431-0713A2A72E3B}" dt="2024-10-01T13:56:55.525" v="763" actId="962"/>
          <ac:spMkLst>
            <pc:docMk/>
            <pc:sldMk cId="3916920886" sldId="2147482528"/>
            <ac:spMk id="22" creationId="{0BAFEB1D-5872-B7A5-B7F7-EEAFAFEF5958}"/>
          </ac:spMkLst>
        </pc:spChg>
        <pc:spChg chg="mod">
          <ac:chgData name="Harumi Togo" userId="12c44749-4abc-4031-a974-c9c95d591b12" providerId="ADAL" clId="{D3A9ECDB-3DC0-4312-B431-0713A2A72E3B}" dt="2024-10-01T13:56:56.139" v="764" actId="962"/>
          <ac:spMkLst>
            <pc:docMk/>
            <pc:sldMk cId="3916920886" sldId="2147482528"/>
            <ac:spMk id="32" creationId="{9E77C2D6-EF58-B23F-5040-11F81C694610}"/>
          </ac:spMkLst>
        </pc:spChg>
        <pc:picChg chg="mod">
          <ac:chgData name="Harumi Togo" userId="12c44749-4abc-4031-a974-c9c95d591b12" providerId="ADAL" clId="{D3A9ECDB-3DC0-4312-B431-0713A2A72E3B}" dt="2024-10-01T13:56:56.735" v="765" actId="962"/>
          <ac:picMkLst>
            <pc:docMk/>
            <pc:sldMk cId="3916920886" sldId="2147482528"/>
            <ac:picMk id="35" creationId="{B4BF5654-FCAE-A10E-8FDF-C443E3A49342}"/>
          </ac:picMkLst>
        </pc:picChg>
      </pc:sldChg>
      <pc:sldChg chg="addSp modSp mod">
        <pc:chgData name="Harumi Togo" userId="12c44749-4abc-4031-a974-c9c95d591b12" providerId="ADAL" clId="{D3A9ECDB-3DC0-4312-B431-0713A2A72E3B}" dt="2024-10-01T13:56:31.196" v="738" actId="962"/>
        <pc:sldMkLst>
          <pc:docMk/>
          <pc:sldMk cId="378509429" sldId="2147482531"/>
        </pc:sldMkLst>
        <pc:spChg chg="mod">
          <ac:chgData name="Harumi Togo" userId="12c44749-4abc-4031-a974-c9c95d591b12" providerId="ADAL" clId="{D3A9ECDB-3DC0-4312-B431-0713A2A72E3B}" dt="2024-10-01T13:56:09.756" v="713" actId="962"/>
          <ac:spMkLst>
            <pc:docMk/>
            <pc:sldMk cId="378509429" sldId="2147482531"/>
            <ac:spMk id="3" creationId="{0425E10D-E57D-39CB-D280-23C902245123}"/>
          </ac:spMkLst>
        </pc:spChg>
        <pc:spChg chg="mod">
          <ac:chgData name="Harumi Togo" userId="12c44749-4abc-4031-a974-c9c95d591b12" providerId="ADAL" clId="{D3A9ECDB-3DC0-4312-B431-0713A2A72E3B}" dt="2024-10-01T13:56:31.196" v="738" actId="962"/>
          <ac:spMkLst>
            <pc:docMk/>
            <pc:sldMk cId="378509429" sldId="2147482531"/>
            <ac:spMk id="5" creationId="{F4DCC847-C1F2-08C2-2383-478130E6D74F}"/>
          </ac:spMkLst>
        </pc:spChg>
        <pc:spChg chg="mod">
          <ac:chgData name="Harumi Togo" userId="12c44749-4abc-4031-a974-c9c95d591b12" providerId="ADAL" clId="{D3A9ECDB-3DC0-4312-B431-0713A2A72E3B}" dt="2024-10-01T13:56:17.192" v="725" actId="962"/>
          <ac:spMkLst>
            <pc:docMk/>
            <pc:sldMk cId="378509429" sldId="2147482531"/>
            <ac:spMk id="6" creationId="{78CA966A-6CAD-24F5-AD6F-668AC313B690}"/>
          </ac:spMkLst>
        </pc:spChg>
        <pc:spChg chg="mod">
          <ac:chgData name="Harumi Togo" userId="12c44749-4abc-4031-a974-c9c95d591b12" providerId="ADAL" clId="{D3A9ECDB-3DC0-4312-B431-0713A2A72E3B}" dt="2024-10-01T13:56:10.469" v="714" actId="962"/>
          <ac:spMkLst>
            <pc:docMk/>
            <pc:sldMk cId="378509429" sldId="2147482531"/>
            <ac:spMk id="7" creationId="{0D6FF0EE-5163-1F9D-6E9D-A5F8CBEEBE30}"/>
          </ac:spMkLst>
        </pc:spChg>
        <pc:spChg chg="mod">
          <ac:chgData name="Harumi Togo" userId="12c44749-4abc-4031-a974-c9c95d591b12" providerId="ADAL" clId="{D3A9ECDB-3DC0-4312-B431-0713A2A72E3B}" dt="2024-10-01T13:56:11.692" v="718" actId="962"/>
          <ac:spMkLst>
            <pc:docMk/>
            <pc:sldMk cId="378509429" sldId="2147482531"/>
            <ac:spMk id="8" creationId="{D3579AE0-7D3E-1F7E-A689-AEE3B195FF25}"/>
          </ac:spMkLst>
        </pc:spChg>
        <pc:spChg chg="mod">
          <ac:chgData name="Harumi Togo" userId="12c44749-4abc-4031-a974-c9c95d591b12" providerId="ADAL" clId="{D3A9ECDB-3DC0-4312-B431-0713A2A72E3B}" dt="2024-10-01T13:56:17.949" v="727" actId="962"/>
          <ac:spMkLst>
            <pc:docMk/>
            <pc:sldMk cId="378509429" sldId="2147482531"/>
            <ac:spMk id="9" creationId="{E290FE50-2582-D8E7-9EB9-96E31D1B0A82}"/>
          </ac:spMkLst>
        </pc:spChg>
        <pc:spChg chg="mod">
          <ac:chgData name="Harumi Togo" userId="12c44749-4abc-4031-a974-c9c95d591b12" providerId="ADAL" clId="{D3A9ECDB-3DC0-4312-B431-0713A2A72E3B}" dt="2024-10-01T13:56:16.575" v="724" actId="962"/>
          <ac:spMkLst>
            <pc:docMk/>
            <pc:sldMk cId="378509429" sldId="2147482531"/>
            <ac:spMk id="26" creationId="{10761AD9-1E39-1097-3D74-739C407F3DA9}"/>
          </ac:spMkLst>
        </pc:spChg>
        <pc:spChg chg="add mod">
          <ac:chgData name="Harumi Togo" userId="12c44749-4abc-4031-a974-c9c95d591b12" providerId="ADAL" clId="{D3A9ECDB-3DC0-4312-B431-0713A2A72E3B}" dt="2024-09-26T20:23:39.106" v="326" actId="20577"/>
          <ac:spMkLst>
            <pc:docMk/>
            <pc:sldMk cId="378509429" sldId="2147482531"/>
            <ac:spMk id="27" creationId="{9E4B65CF-C482-87F2-EB46-9E8537D2866F}"/>
          </ac:spMkLst>
        </pc:spChg>
        <pc:spChg chg="mod">
          <ac:chgData name="Harumi Togo" userId="12c44749-4abc-4031-a974-c9c95d591b12" providerId="ADAL" clId="{D3A9ECDB-3DC0-4312-B431-0713A2A72E3B}" dt="2024-10-01T13:56:17.597" v="726" actId="962"/>
          <ac:spMkLst>
            <pc:docMk/>
            <pc:sldMk cId="378509429" sldId="2147482531"/>
            <ac:spMk id="28" creationId="{AF31C69C-ADAA-1456-1D6D-AC6CEFDB6D2A}"/>
          </ac:spMkLst>
        </pc:spChg>
        <pc:spChg chg="mod">
          <ac:chgData name="Harumi Togo" userId="12c44749-4abc-4031-a974-c9c95d591b12" providerId="ADAL" clId="{D3A9ECDB-3DC0-4312-B431-0713A2A72E3B}" dt="2024-10-01T13:56:18.413" v="728" actId="962"/>
          <ac:spMkLst>
            <pc:docMk/>
            <pc:sldMk cId="378509429" sldId="2147482531"/>
            <ac:spMk id="29" creationId="{F8CC5AA2-2361-6A1E-09F9-C44CEAFA6E0B}"/>
          </ac:spMkLst>
        </pc:spChg>
        <pc:spChg chg="mod">
          <ac:chgData name="Harumi Togo" userId="12c44749-4abc-4031-a974-c9c95d591b12" providerId="ADAL" clId="{D3A9ECDB-3DC0-4312-B431-0713A2A72E3B}" dt="2024-10-01T13:56:18.840" v="729" actId="962"/>
          <ac:spMkLst>
            <pc:docMk/>
            <pc:sldMk cId="378509429" sldId="2147482531"/>
            <ac:spMk id="30" creationId="{2CFFD384-7687-8C19-6DE1-AD0B18B6CAAE}"/>
          </ac:spMkLst>
        </pc:spChg>
        <pc:spChg chg="mod">
          <ac:chgData name="Harumi Togo" userId="12c44749-4abc-4031-a974-c9c95d591b12" providerId="ADAL" clId="{D3A9ECDB-3DC0-4312-B431-0713A2A72E3B}" dt="2024-10-01T13:56:19.824" v="731" actId="962"/>
          <ac:spMkLst>
            <pc:docMk/>
            <pc:sldMk cId="378509429" sldId="2147482531"/>
            <ac:spMk id="34" creationId="{8E5FE513-9A9F-33DE-5E17-51E0207911B6}"/>
          </ac:spMkLst>
        </pc:spChg>
        <pc:spChg chg="mod">
          <ac:chgData name="Harumi Togo" userId="12c44749-4abc-4031-a974-c9c95d591b12" providerId="ADAL" clId="{D3A9ECDB-3DC0-4312-B431-0713A2A72E3B}" dt="2024-10-01T13:56:09.439" v="712" actId="962"/>
          <ac:spMkLst>
            <pc:docMk/>
            <pc:sldMk cId="378509429" sldId="2147482531"/>
            <ac:spMk id="44" creationId="{D16D10F8-8B9E-F4FD-A860-1750B06EC666}"/>
          </ac:spMkLst>
        </pc:spChg>
        <pc:spChg chg="mod">
          <ac:chgData name="Harumi Togo" userId="12c44749-4abc-4031-a974-c9c95d591b12" providerId="ADAL" clId="{D3A9ECDB-3DC0-4312-B431-0713A2A72E3B}" dt="2024-10-01T13:56:11.329" v="717" actId="962"/>
          <ac:spMkLst>
            <pc:docMk/>
            <pc:sldMk cId="378509429" sldId="2147482531"/>
            <ac:spMk id="45" creationId="{ED9750A2-FD98-1C1D-1091-EB2134E7A9C9}"/>
          </ac:spMkLst>
        </pc:spChg>
        <pc:spChg chg="mod">
          <ac:chgData name="Harumi Togo" userId="12c44749-4abc-4031-a974-c9c95d591b12" providerId="ADAL" clId="{D3A9ECDB-3DC0-4312-B431-0713A2A72E3B}" dt="2024-10-01T13:56:12.440" v="719" actId="962"/>
          <ac:spMkLst>
            <pc:docMk/>
            <pc:sldMk cId="378509429" sldId="2147482531"/>
            <ac:spMk id="46" creationId="{087A1F06-7FCD-1C2E-980E-EC7527E2306C}"/>
          </ac:spMkLst>
        </pc:spChg>
        <pc:spChg chg="mod">
          <ac:chgData name="Harumi Togo" userId="12c44749-4abc-4031-a974-c9c95d591b12" providerId="ADAL" clId="{D3A9ECDB-3DC0-4312-B431-0713A2A72E3B}" dt="2024-10-01T13:56:24.375" v="736" actId="962"/>
          <ac:spMkLst>
            <pc:docMk/>
            <pc:sldMk cId="378509429" sldId="2147482531"/>
            <ac:spMk id="51" creationId="{A19792F9-2D18-B753-E5FA-66F5AF6C936A}"/>
          </ac:spMkLst>
        </pc:spChg>
        <pc:spChg chg="mod">
          <ac:chgData name="Harumi Togo" userId="12c44749-4abc-4031-a974-c9c95d591b12" providerId="ADAL" clId="{D3A9ECDB-3DC0-4312-B431-0713A2A72E3B}" dt="2024-10-01T13:56:23.977" v="735" actId="962"/>
          <ac:spMkLst>
            <pc:docMk/>
            <pc:sldMk cId="378509429" sldId="2147482531"/>
            <ac:spMk id="52" creationId="{AC23BB5A-7CD5-65EF-CBDF-8B199D3BFF0F}"/>
          </ac:spMkLst>
        </pc:spChg>
        <pc:spChg chg="mod">
          <ac:chgData name="Harumi Togo" userId="12c44749-4abc-4031-a974-c9c95d591b12" providerId="ADAL" clId="{D3A9ECDB-3DC0-4312-B431-0713A2A72E3B}" dt="2024-10-01T13:56:09.122" v="711" actId="962"/>
          <ac:spMkLst>
            <pc:docMk/>
            <pc:sldMk cId="378509429" sldId="2147482531"/>
            <ac:spMk id="54" creationId="{661512C7-91D0-91E7-E624-B18A26A66F75}"/>
          </ac:spMkLst>
        </pc:spChg>
        <pc:spChg chg="mod">
          <ac:chgData name="Harumi Togo" userId="12c44749-4abc-4031-a974-c9c95d591b12" providerId="ADAL" clId="{D3A9ECDB-3DC0-4312-B431-0713A2A72E3B}" dt="2024-10-01T13:56:30.779" v="737" actId="962"/>
          <ac:spMkLst>
            <pc:docMk/>
            <pc:sldMk cId="378509429" sldId="2147482531"/>
            <ac:spMk id="58" creationId="{150BDDEE-5612-E8BF-5FD1-0A1E59293933}"/>
          </ac:spMkLst>
        </pc:spChg>
        <pc:grpChg chg="mod">
          <ac:chgData name="Harumi Togo" userId="12c44749-4abc-4031-a974-c9c95d591b12" providerId="ADAL" clId="{D3A9ECDB-3DC0-4312-B431-0713A2A72E3B}" dt="2024-10-01T13:56:13.654" v="722" actId="962"/>
          <ac:grpSpMkLst>
            <pc:docMk/>
            <pc:sldMk cId="378509429" sldId="2147482531"/>
            <ac:grpSpMk id="10" creationId="{4951000C-26A5-6F3B-B6CA-47BF09844330}"/>
          </ac:grpSpMkLst>
        </pc:grpChg>
        <pc:picChg chg="mod">
          <ac:chgData name="Harumi Togo" userId="12c44749-4abc-4031-a974-c9c95d591b12" providerId="ADAL" clId="{D3A9ECDB-3DC0-4312-B431-0713A2A72E3B}" dt="2024-10-01T13:56:14.063" v="723" actId="962"/>
          <ac:picMkLst>
            <pc:docMk/>
            <pc:sldMk cId="378509429" sldId="2147482531"/>
            <ac:picMk id="25" creationId="{9D91738D-B8FF-5AF0-94A3-4FBE519F1B16}"/>
          </ac:picMkLst>
        </pc:picChg>
        <pc:picChg chg="mod">
          <ac:chgData name="Harumi Togo" userId="12c44749-4abc-4031-a974-c9c95d591b12" providerId="ADAL" clId="{D3A9ECDB-3DC0-4312-B431-0713A2A72E3B}" dt="2024-10-01T13:56:20.945" v="733" actId="962"/>
          <ac:picMkLst>
            <pc:docMk/>
            <pc:sldMk cId="378509429" sldId="2147482531"/>
            <ac:picMk id="43" creationId="{4F1FEA70-A0A7-8673-2342-9250CB4AFE67}"/>
          </ac:picMkLst>
        </pc:picChg>
        <pc:cxnChg chg="mod">
          <ac:chgData name="Harumi Togo" userId="12c44749-4abc-4031-a974-c9c95d591b12" providerId="ADAL" clId="{D3A9ECDB-3DC0-4312-B431-0713A2A72E3B}" dt="2024-10-01T13:56:19.259" v="730" actId="962"/>
          <ac:cxnSpMkLst>
            <pc:docMk/>
            <pc:sldMk cId="378509429" sldId="2147482531"/>
            <ac:cxnSpMk id="32" creationId="{46E09E38-4E7F-2E79-F4FF-00400DB3011A}"/>
          </ac:cxnSpMkLst>
        </pc:cxnChg>
        <pc:cxnChg chg="mod">
          <ac:chgData name="Harumi Togo" userId="12c44749-4abc-4031-a974-c9c95d591b12" providerId="ADAL" clId="{D3A9ECDB-3DC0-4312-B431-0713A2A72E3B}" dt="2024-10-01T13:56:20.619" v="732" actId="962"/>
          <ac:cxnSpMkLst>
            <pc:docMk/>
            <pc:sldMk cId="378509429" sldId="2147482531"/>
            <ac:cxnSpMk id="36" creationId="{AECEB510-3A0F-AE26-2838-1758034C71FE}"/>
          </ac:cxnSpMkLst>
        </pc:cxnChg>
        <pc:cxnChg chg="mod">
          <ac:chgData name="Harumi Togo" userId="12c44749-4abc-4031-a974-c9c95d591b12" providerId="ADAL" clId="{D3A9ECDB-3DC0-4312-B431-0713A2A72E3B}" dt="2024-10-01T13:56:21.311" v="734" actId="962"/>
          <ac:cxnSpMkLst>
            <pc:docMk/>
            <pc:sldMk cId="378509429" sldId="2147482531"/>
            <ac:cxnSpMk id="47" creationId="{EC330923-7A36-D919-B0AA-2C10D4BA5B0F}"/>
          </ac:cxnSpMkLst>
        </pc:cxnChg>
        <pc:cxnChg chg="mod">
          <ac:chgData name="Harumi Togo" userId="12c44749-4abc-4031-a974-c9c95d591b12" providerId="ADAL" clId="{D3A9ECDB-3DC0-4312-B431-0713A2A72E3B}" dt="2024-10-01T13:56:12.777" v="720" actId="962"/>
          <ac:cxnSpMkLst>
            <pc:docMk/>
            <pc:sldMk cId="378509429" sldId="2147482531"/>
            <ac:cxnSpMk id="56" creationId="{A76E6936-8198-03EE-45AA-D234B952F324}"/>
          </ac:cxnSpMkLst>
        </pc:cxnChg>
        <pc:cxnChg chg="mod">
          <ac:chgData name="Harumi Togo" userId="12c44749-4abc-4031-a974-c9c95d591b12" providerId="ADAL" clId="{D3A9ECDB-3DC0-4312-B431-0713A2A72E3B}" dt="2024-10-01T13:56:13.240" v="721" actId="962"/>
          <ac:cxnSpMkLst>
            <pc:docMk/>
            <pc:sldMk cId="378509429" sldId="2147482531"/>
            <ac:cxnSpMk id="57" creationId="{F5E82872-D0BF-9E66-AA21-645870A41572}"/>
          </ac:cxnSpMkLst>
        </pc:cxnChg>
      </pc:sldChg>
      <pc:sldChg chg="addSp modSp mod">
        <pc:chgData name="Harumi Togo" userId="12c44749-4abc-4031-a974-c9c95d591b12" providerId="ADAL" clId="{D3A9ECDB-3DC0-4312-B431-0713A2A72E3B}" dt="2024-09-30T16:26:46.854" v="517" actId="962"/>
        <pc:sldMkLst>
          <pc:docMk/>
          <pc:sldMk cId="1564863536" sldId="2147482532"/>
        </pc:sldMkLst>
        <pc:spChg chg="mod">
          <ac:chgData name="Harumi Togo" userId="12c44749-4abc-4031-a974-c9c95d591b12" providerId="ADAL" clId="{D3A9ECDB-3DC0-4312-B431-0713A2A72E3B}" dt="2024-09-30T16:26:14.379" v="501" actId="962"/>
          <ac:spMkLst>
            <pc:docMk/>
            <pc:sldMk cId="1564863536" sldId="2147482532"/>
            <ac:spMk id="3" creationId="{0425E10D-E57D-39CB-D280-23C902245123}"/>
          </ac:spMkLst>
        </pc:spChg>
        <pc:spChg chg="add mod ord">
          <ac:chgData name="Harumi Togo" userId="12c44749-4abc-4031-a974-c9c95d591b12" providerId="ADAL" clId="{D3A9ECDB-3DC0-4312-B431-0713A2A72E3B}" dt="2024-09-30T16:26:20.529" v="503" actId="13244"/>
          <ac:spMkLst>
            <pc:docMk/>
            <pc:sldMk cId="1564863536" sldId="2147482532"/>
            <ac:spMk id="10" creationId="{AFC24F09-FC36-5600-BD10-5EF2F2993D66}"/>
          </ac:spMkLst>
        </pc:spChg>
        <pc:spChg chg="mod">
          <ac:chgData name="Harumi Togo" userId="12c44749-4abc-4031-a974-c9c95d591b12" providerId="ADAL" clId="{D3A9ECDB-3DC0-4312-B431-0713A2A72E3B}" dt="2024-09-30T16:26:40.269" v="513" actId="962"/>
          <ac:spMkLst>
            <pc:docMk/>
            <pc:sldMk cId="1564863536" sldId="2147482532"/>
            <ac:spMk id="11" creationId="{CD825139-C263-8947-99C5-447C48764309}"/>
          </ac:spMkLst>
        </pc:spChg>
        <pc:spChg chg="mod">
          <ac:chgData name="Harumi Togo" userId="12c44749-4abc-4031-a974-c9c95d591b12" providerId="ADAL" clId="{D3A9ECDB-3DC0-4312-B431-0713A2A72E3B}" dt="2024-09-30T16:26:46.854" v="517" actId="962"/>
          <ac:spMkLst>
            <pc:docMk/>
            <pc:sldMk cId="1564863536" sldId="2147482532"/>
            <ac:spMk id="27" creationId="{972BBC34-0E76-A170-378C-80824C4668E3}"/>
          </ac:spMkLst>
        </pc:spChg>
        <pc:spChg chg="mod">
          <ac:chgData name="Harumi Togo" userId="12c44749-4abc-4031-a974-c9c95d591b12" providerId="ADAL" clId="{D3A9ECDB-3DC0-4312-B431-0713A2A72E3B}" dt="2024-09-30T16:26:40.653" v="514" actId="962"/>
          <ac:spMkLst>
            <pc:docMk/>
            <pc:sldMk cId="1564863536" sldId="2147482532"/>
            <ac:spMk id="32" creationId="{A702EFA3-A84D-D9CD-2035-29AB91A355BB}"/>
          </ac:spMkLst>
        </pc:spChg>
        <pc:spChg chg="mod">
          <ac:chgData name="Harumi Togo" userId="12c44749-4abc-4031-a974-c9c95d591b12" providerId="ADAL" clId="{D3A9ECDB-3DC0-4312-B431-0713A2A72E3B}" dt="2024-09-30T16:26:09.519" v="498" actId="962"/>
          <ac:spMkLst>
            <pc:docMk/>
            <pc:sldMk cId="1564863536" sldId="2147482532"/>
            <ac:spMk id="44" creationId="{D16D10F8-8B9E-F4FD-A860-1750B06EC666}"/>
          </ac:spMkLst>
        </pc:spChg>
        <pc:spChg chg="mod ord">
          <ac:chgData name="Harumi Togo" userId="12c44749-4abc-4031-a974-c9c95d591b12" providerId="ADAL" clId="{D3A9ECDB-3DC0-4312-B431-0713A2A72E3B}" dt="2024-09-30T16:26:31.879" v="511" actId="962"/>
          <ac:spMkLst>
            <pc:docMk/>
            <pc:sldMk cId="1564863536" sldId="2147482532"/>
            <ac:spMk id="46" creationId="{087A1F06-7FCD-1C2E-980E-EC7527E2306C}"/>
          </ac:spMkLst>
        </pc:spChg>
        <pc:spChg chg="mod">
          <ac:chgData name="Harumi Togo" userId="12c44749-4abc-4031-a974-c9c95d591b12" providerId="ADAL" clId="{D3A9ECDB-3DC0-4312-B431-0713A2A72E3B}" dt="2024-09-30T16:26:09.073" v="497" actId="962"/>
          <ac:spMkLst>
            <pc:docMk/>
            <pc:sldMk cId="1564863536" sldId="2147482532"/>
            <ac:spMk id="54" creationId="{661512C7-91D0-91E7-E624-B18A26A66F75}"/>
          </ac:spMkLst>
        </pc:spChg>
        <pc:picChg chg="mod">
          <ac:chgData name="Harumi Togo" userId="12c44749-4abc-4031-a974-c9c95d591b12" providerId="ADAL" clId="{D3A9ECDB-3DC0-4312-B431-0713A2A72E3B}" dt="2024-09-30T16:26:28.973" v="505" actId="962"/>
          <ac:picMkLst>
            <pc:docMk/>
            <pc:sldMk cId="1564863536" sldId="2147482532"/>
            <ac:picMk id="2" creationId="{7C538049-6968-E5DA-15F8-55F2FD22A9A1}"/>
          </ac:picMkLst>
        </pc:picChg>
        <pc:picChg chg="mod">
          <ac:chgData name="Harumi Togo" userId="12c44749-4abc-4031-a974-c9c95d591b12" providerId="ADAL" clId="{D3A9ECDB-3DC0-4312-B431-0713A2A72E3B}" dt="2024-09-30T16:26:27.336" v="504" actId="962"/>
          <ac:picMkLst>
            <pc:docMk/>
            <pc:sldMk cId="1564863536" sldId="2147482532"/>
            <ac:picMk id="5" creationId="{70A09EE8-633E-0A3E-C68A-E362AEB0CEC7}"/>
          </ac:picMkLst>
        </pc:picChg>
        <pc:picChg chg="mod">
          <ac:chgData name="Harumi Togo" userId="12c44749-4abc-4031-a974-c9c95d591b12" providerId="ADAL" clId="{D3A9ECDB-3DC0-4312-B431-0713A2A72E3B}" dt="2024-09-30T16:26:46.208" v="516" actId="962"/>
          <ac:picMkLst>
            <pc:docMk/>
            <pc:sldMk cId="1564863536" sldId="2147482532"/>
            <ac:picMk id="6" creationId="{112E26A6-9B17-09BD-9225-DB94F5B4F654}"/>
          </ac:picMkLst>
        </pc:picChg>
        <pc:picChg chg="mod">
          <ac:chgData name="Harumi Togo" userId="12c44749-4abc-4031-a974-c9c95d591b12" providerId="ADAL" clId="{D3A9ECDB-3DC0-4312-B431-0713A2A72E3B}" dt="2024-09-30T16:26:45.757" v="515" actId="962"/>
          <ac:picMkLst>
            <pc:docMk/>
            <pc:sldMk cId="1564863536" sldId="2147482532"/>
            <ac:picMk id="9" creationId="{DAB58661-88EA-9FEE-FC5E-37037CFB2160}"/>
          </ac:picMkLst>
        </pc:picChg>
        <pc:cxnChg chg="mod">
          <ac:chgData name="Harumi Togo" userId="12c44749-4abc-4031-a974-c9c95d591b12" providerId="ADAL" clId="{D3A9ECDB-3DC0-4312-B431-0713A2A72E3B}" dt="2024-09-30T16:26:31.372" v="510" actId="962"/>
          <ac:cxnSpMkLst>
            <pc:docMk/>
            <pc:sldMk cId="1564863536" sldId="2147482532"/>
            <ac:cxnSpMk id="56" creationId="{A76E6936-8198-03EE-45AA-D234B952F324}"/>
          </ac:cxnSpMkLst>
        </pc:cxnChg>
        <pc:cxnChg chg="mod">
          <ac:chgData name="Harumi Togo" userId="12c44749-4abc-4031-a974-c9c95d591b12" providerId="ADAL" clId="{D3A9ECDB-3DC0-4312-B431-0713A2A72E3B}" dt="2024-09-30T16:26:32.808" v="512" actId="962"/>
          <ac:cxnSpMkLst>
            <pc:docMk/>
            <pc:sldMk cId="1564863536" sldId="2147482532"/>
            <ac:cxnSpMk id="57" creationId="{F5E82872-D0BF-9E66-AA21-645870A41572}"/>
          </ac:cxnSpMkLst>
        </pc:cxnChg>
      </pc:sldChg>
      <pc:sldChg chg="addSp modSp mod">
        <pc:chgData name="Harumi Togo" userId="12c44749-4abc-4031-a974-c9c95d591b12" providerId="ADAL" clId="{D3A9ECDB-3DC0-4312-B431-0713A2A72E3B}" dt="2024-09-30T16:27:16.813" v="542" actId="962"/>
        <pc:sldMkLst>
          <pc:docMk/>
          <pc:sldMk cId="670198428" sldId="2147482534"/>
        </pc:sldMkLst>
        <pc:spChg chg="add mod ord">
          <ac:chgData name="Harumi Togo" userId="12c44749-4abc-4031-a974-c9c95d591b12" providerId="ADAL" clId="{D3A9ECDB-3DC0-4312-B431-0713A2A72E3B}" dt="2024-09-30T16:27:10.405" v="537" actId="13244"/>
          <ac:spMkLst>
            <pc:docMk/>
            <pc:sldMk cId="670198428" sldId="2147482534"/>
            <ac:spMk id="13" creationId="{33BB1AD4-7B3C-5E22-EB3A-5E6C1D4836C1}"/>
          </ac:spMkLst>
        </pc:spChg>
        <pc:spChg chg="mod">
          <ac:chgData name="Harumi Togo" userId="12c44749-4abc-4031-a974-c9c95d591b12" providerId="ADAL" clId="{D3A9ECDB-3DC0-4312-B431-0713A2A72E3B}" dt="2024-09-30T16:27:16.813" v="542" actId="962"/>
          <ac:spMkLst>
            <pc:docMk/>
            <pc:sldMk cId="670198428" sldId="2147482534"/>
            <ac:spMk id="14" creationId="{80DB93EC-5B09-9E01-ED20-180EB455C28C}"/>
          </ac:spMkLst>
        </pc:spChg>
        <pc:spChg chg="mod">
          <ac:chgData name="Harumi Togo" userId="12c44749-4abc-4031-a974-c9c95d591b12" providerId="ADAL" clId="{D3A9ECDB-3DC0-4312-B431-0713A2A72E3B}" dt="2024-09-30T16:27:15.580" v="539" actId="962"/>
          <ac:spMkLst>
            <pc:docMk/>
            <pc:sldMk cId="670198428" sldId="2147482534"/>
            <ac:spMk id="17" creationId="{9FA8B2E2-A02C-FD35-FE16-3C56ADD76C48}"/>
          </ac:spMkLst>
        </pc:spChg>
        <pc:spChg chg="mod">
          <ac:chgData name="Harumi Togo" userId="12c44749-4abc-4031-a974-c9c95d591b12" providerId="ADAL" clId="{D3A9ECDB-3DC0-4312-B431-0713A2A72E3B}" dt="2024-09-30T16:27:06.287" v="531" actId="962"/>
          <ac:spMkLst>
            <pc:docMk/>
            <pc:sldMk cId="670198428" sldId="2147482534"/>
            <ac:spMk id="54" creationId="{661512C7-91D0-91E7-E624-B18A26A66F75}"/>
          </ac:spMkLst>
        </pc:spChg>
        <pc:grpChg chg="mod">
          <ac:chgData name="Harumi Togo" userId="12c44749-4abc-4031-a974-c9c95d591b12" providerId="ADAL" clId="{D3A9ECDB-3DC0-4312-B431-0713A2A72E3B}" dt="2024-09-30T16:27:08.445" v="536" actId="962"/>
          <ac:grpSpMkLst>
            <pc:docMk/>
            <pc:sldMk cId="670198428" sldId="2147482534"/>
            <ac:grpSpMk id="9" creationId="{9D6BD30A-3B42-BC43-43A0-5ED9C19470C9}"/>
          </ac:grpSpMkLst>
        </pc:grpChg>
        <pc:grpChg chg="mod">
          <ac:chgData name="Harumi Togo" userId="12c44749-4abc-4031-a974-c9c95d591b12" providerId="ADAL" clId="{D3A9ECDB-3DC0-4312-B431-0713A2A72E3B}" dt="2024-09-30T16:27:08.070" v="535" actId="962"/>
          <ac:grpSpMkLst>
            <pc:docMk/>
            <pc:sldMk cId="670198428" sldId="2147482534"/>
            <ac:grpSpMk id="11" creationId="{97225499-4A44-5CF9-B1C4-539F714E8DF9}"/>
          </ac:grpSpMkLst>
        </pc:grpChg>
        <pc:grpChg chg="mod">
          <ac:chgData name="Harumi Togo" userId="12c44749-4abc-4031-a974-c9c95d591b12" providerId="ADAL" clId="{D3A9ECDB-3DC0-4312-B431-0713A2A72E3B}" dt="2024-09-30T16:27:07.585" v="534" actId="962"/>
          <ac:grpSpMkLst>
            <pc:docMk/>
            <pc:sldMk cId="670198428" sldId="2147482534"/>
            <ac:grpSpMk id="12" creationId="{B4772207-CE7E-7422-C52C-A7CFEB8E35FB}"/>
          </ac:grpSpMkLst>
        </pc:grpChg>
        <pc:picChg chg="mod">
          <ac:chgData name="Harumi Togo" userId="12c44749-4abc-4031-a974-c9c95d591b12" providerId="ADAL" clId="{D3A9ECDB-3DC0-4312-B431-0713A2A72E3B}" dt="2024-09-26T20:21:37.418" v="276" actId="962"/>
          <ac:picMkLst>
            <pc:docMk/>
            <pc:sldMk cId="670198428" sldId="2147482534"/>
            <ac:picMk id="10" creationId="{B0ED7234-307A-4C57-03BB-57E4DF964A92}"/>
          </ac:picMkLst>
        </pc:picChg>
        <pc:cxnChg chg="mod">
          <ac:chgData name="Harumi Togo" userId="12c44749-4abc-4031-a974-c9c95d591b12" providerId="ADAL" clId="{D3A9ECDB-3DC0-4312-B431-0713A2A72E3B}" dt="2024-09-30T16:27:06.790" v="532" actId="962"/>
          <ac:cxnSpMkLst>
            <pc:docMk/>
            <pc:sldMk cId="670198428" sldId="2147482534"/>
            <ac:cxnSpMk id="56" creationId="{A76E6936-8198-03EE-45AA-D234B952F324}"/>
          </ac:cxnSpMkLst>
        </pc:cxnChg>
        <pc:cxnChg chg="mod">
          <ac:chgData name="Harumi Togo" userId="12c44749-4abc-4031-a974-c9c95d591b12" providerId="ADAL" clId="{D3A9ECDB-3DC0-4312-B431-0713A2A72E3B}" dt="2024-09-30T16:27:07.187" v="533" actId="962"/>
          <ac:cxnSpMkLst>
            <pc:docMk/>
            <pc:sldMk cId="670198428" sldId="2147482534"/>
            <ac:cxnSpMk id="57" creationId="{F5E82872-D0BF-9E66-AA21-645870A41572}"/>
          </ac:cxnSpMkLst>
        </pc:cxnChg>
      </pc:sldChg>
      <pc:sldChg chg="modSp mod">
        <pc:chgData name="Harumi Togo" userId="12c44749-4abc-4031-a974-c9c95d591b12" providerId="ADAL" clId="{D3A9ECDB-3DC0-4312-B431-0713A2A72E3B}" dt="2024-09-30T16:27:00.668" v="530" actId="962"/>
        <pc:sldMkLst>
          <pc:docMk/>
          <pc:sldMk cId="3371261627" sldId="2147482535"/>
        </pc:sldMkLst>
        <pc:spChg chg="mod">
          <ac:chgData name="Harumi Togo" userId="12c44749-4abc-4031-a974-c9c95d591b12" providerId="ADAL" clId="{D3A9ECDB-3DC0-4312-B431-0713A2A72E3B}" dt="2024-09-30T16:26:52.620" v="520" actId="962"/>
          <ac:spMkLst>
            <pc:docMk/>
            <pc:sldMk cId="3371261627" sldId="2147482535"/>
            <ac:spMk id="3" creationId="{0425E10D-E57D-39CB-D280-23C902245123}"/>
          </ac:spMkLst>
        </pc:spChg>
        <pc:spChg chg="mod">
          <ac:chgData name="Harumi Togo" userId="12c44749-4abc-4031-a974-c9c95d591b12" providerId="ADAL" clId="{D3A9ECDB-3DC0-4312-B431-0713A2A72E3B}" dt="2024-09-30T16:26:57.443" v="523" actId="962"/>
          <ac:spMkLst>
            <pc:docMk/>
            <pc:sldMk cId="3371261627" sldId="2147482535"/>
            <ac:spMk id="14" creationId="{DE258B12-5D17-8E0A-BE0E-D0123496B0AA}"/>
          </ac:spMkLst>
        </pc:spChg>
        <pc:spChg chg="mod">
          <ac:chgData name="Harumi Togo" userId="12c44749-4abc-4031-a974-c9c95d591b12" providerId="ADAL" clId="{D3A9ECDB-3DC0-4312-B431-0713A2A72E3B}" dt="2024-09-30T16:26:57.107" v="522" actId="962"/>
          <ac:spMkLst>
            <pc:docMk/>
            <pc:sldMk cId="3371261627" sldId="2147482535"/>
            <ac:spMk id="15" creationId="{2336ABD8-2914-8782-3A94-02BBD974BC50}"/>
          </ac:spMkLst>
        </pc:spChg>
        <pc:spChg chg="mod ord">
          <ac:chgData name="Harumi Togo" userId="12c44749-4abc-4031-a974-c9c95d591b12" providerId="ADAL" clId="{D3A9ECDB-3DC0-4312-B431-0713A2A72E3B}" dt="2024-09-30T16:26:55.269" v="521" actId="13244"/>
          <ac:spMkLst>
            <pc:docMk/>
            <pc:sldMk cId="3371261627" sldId="2147482535"/>
            <ac:spMk id="16" creationId="{4EFE2685-56DA-33A8-3D50-A0429FD2392A}"/>
          </ac:spMkLst>
        </pc:spChg>
        <pc:spChg chg="mod">
          <ac:chgData name="Harumi Togo" userId="12c44749-4abc-4031-a974-c9c95d591b12" providerId="ADAL" clId="{D3A9ECDB-3DC0-4312-B431-0713A2A72E3B}" dt="2024-09-30T16:26:52.186" v="519" actId="962"/>
          <ac:spMkLst>
            <pc:docMk/>
            <pc:sldMk cId="3371261627" sldId="2147482535"/>
            <ac:spMk id="44" creationId="{D16D10F8-8B9E-F4FD-A860-1750B06EC666}"/>
          </ac:spMkLst>
        </pc:spChg>
        <pc:spChg chg="mod">
          <ac:chgData name="Harumi Togo" userId="12c44749-4abc-4031-a974-c9c95d591b12" providerId="ADAL" clId="{D3A9ECDB-3DC0-4312-B431-0713A2A72E3B}" dt="2024-09-30T16:27:00.668" v="530" actId="962"/>
          <ac:spMkLst>
            <pc:docMk/>
            <pc:sldMk cId="3371261627" sldId="2147482535"/>
            <ac:spMk id="46" creationId="{087A1F06-7FCD-1C2E-980E-EC7527E2306C}"/>
          </ac:spMkLst>
        </pc:spChg>
        <pc:spChg chg="mod">
          <ac:chgData name="Harumi Togo" userId="12c44749-4abc-4031-a974-c9c95d591b12" providerId="ADAL" clId="{D3A9ECDB-3DC0-4312-B431-0713A2A72E3B}" dt="2024-09-30T16:26:51.792" v="518" actId="962"/>
          <ac:spMkLst>
            <pc:docMk/>
            <pc:sldMk cId="3371261627" sldId="2147482535"/>
            <ac:spMk id="54" creationId="{661512C7-91D0-91E7-E624-B18A26A66F75}"/>
          </ac:spMkLst>
        </pc:spChg>
        <pc:picChg chg="mod">
          <ac:chgData name="Harumi Togo" userId="12c44749-4abc-4031-a974-c9c95d591b12" providerId="ADAL" clId="{D3A9ECDB-3DC0-4312-B431-0713A2A72E3B}" dt="2024-09-30T16:26:59.506" v="527" actId="962"/>
          <ac:picMkLst>
            <pc:docMk/>
            <pc:sldMk cId="3371261627" sldId="2147482535"/>
            <ac:picMk id="2" creationId="{7C538049-6968-E5DA-15F8-55F2FD22A9A1}"/>
          </ac:picMkLst>
        </pc:picChg>
        <pc:picChg chg="mod">
          <ac:chgData name="Harumi Togo" userId="12c44749-4abc-4031-a974-c9c95d591b12" providerId="ADAL" clId="{D3A9ECDB-3DC0-4312-B431-0713A2A72E3B}" dt="2024-09-30T16:26:59.067" v="526" actId="962"/>
          <ac:picMkLst>
            <pc:docMk/>
            <pc:sldMk cId="3371261627" sldId="2147482535"/>
            <ac:picMk id="5" creationId="{70A09EE8-633E-0A3E-C68A-E362AEB0CEC7}"/>
          </ac:picMkLst>
        </pc:picChg>
        <pc:picChg chg="mod">
          <ac:chgData name="Harumi Togo" userId="12c44749-4abc-4031-a974-c9c95d591b12" providerId="ADAL" clId="{D3A9ECDB-3DC0-4312-B431-0713A2A72E3B}" dt="2024-09-30T16:26:58.663" v="525" actId="962"/>
          <ac:picMkLst>
            <pc:docMk/>
            <pc:sldMk cId="3371261627" sldId="2147482535"/>
            <ac:picMk id="6" creationId="{112E26A6-9B17-09BD-9225-DB94F5B4F654}"/>
          </ac:picMkLst>
        </pc:picChg>
        <pc:picChg chg="mod">
          <ac:chgData name="Harumi Togo" userId="12c44749-4abc-4031-a974-c9c95d591b12" providerId="ADAL" clId="{D3A9ECDB-3DC0-4312-B431-0713A2A72E3B}" dt="2024-09-30T16:26:58.221" v="524" actId="962"/>
          <ac:picMkLst>
            <pc:docMk/>
            <pc:sldMk cId="3371261627" sldId="2147482535"/>
            <ac:picMk id="10" creationId="{D16F5D4C-9F79-E975-F847-CB6D483092D3}"/>
          </ac:picMkLst>
        </pc:picChg>
        <pc:cxnChg chg="mod">
          <ac:chgData name="Harumi Togo" userId="12c44749-4abc-4031-a974-c9c95d591b12" providerId="ADAL" clId="{D3A9ECDB-3DC0-4312-B431-0713A2A72E3B}" dt="2024-09-30T16:27:00.346" v="529" actId="962"/>
          <ac:cxnSpMkLst>
            <pc:docMk/>
            <pc:sldMk cId="3371261627" sldId="2147482535"/>
            <ac:cxnSpMk id="56" creationId="{A76E6936-8198-03EE-45AA-D234B952F324}"/>
          </ac:cxnSpMkLst>
        </pc:cxnChg>
        <pc:cxnChg chg="mod">
          <ac:chgData name="Harumi Togo" userId="12c44749-4abc-4031-a974-c9c95d591b12" providerId="ADAL" clId="{D3A9ECDB-3DC0-4312-B431-0713A2A72E3B}" dt="2024-09-30T16:26:59.957" v="528" actId="962"/>
          <ac:cxnSpMkLst>
            <pc:docMk/>
            <pc:sldMk cId="3371261627" sldId="2147482535"/>
            <ac:cxnSpMk id="57" creationId="{F5E82872-D0BF-9E66-AA21-645870A41572}"/>
          </ac:cxnSpMkLst>
        </pc:cxnChg>
      </pc:sldChg>
      <pc:sldChg chg="modSp mod">
        <pc:chgData name="Harumi Togo" userId="12c44749-4abc-4031-a974-c9c95d591b12" providerId="ADAL" clId="{D3A9ECDB-3DC0-4312-B431-0713A2A72E3B}" dt="2024-10-01T13:58:42.686" v="788" actId="962"/>
        <pc:sldMkLst>
          <pc:docMk/>
          <pc:sldMk cId="3038381908" sldId="2147482536"/>
        </pc:sldMkLst>
        <pc:spChg chg="mod">
          <ac:chgData name="Harumi Togo" userId="12c44749-4abc-4031-a974-c9c95d591b12" providerId="ADAL" clId="{D3A9ECDB-3DC0-4312-B431-0713A2A72E3B}" dt="2024-10-01T13:58:34.465" v="777" actId="962"/>
          <ac:spMkLst>
            <pc:docMk/>
            <pc:sldMk cId="3038381908" sldId="2147482536"/>
            <ac:spMk id="3" creationId="{0425E10D-E57D-39CB-D280-23C902245123}"/>
          </ac:spMkLst>
        </pc:spChg>
        <pc:spChg chg="mod">
          <ac:chgData name="Harumi Togo" userId="12c44749-4abc-4031-a974-c9c95d591b12" providerId="ADAL" clId="{D3A9ECDB-3DC0-4312-B431-0713A2A72E3B}" dt="2024-10-01T13:58:38.108" v="782" actId="962"/>
          <ac:spMkLst>
            <pc:docMk/>
            <pc:sldMk cId="3038381908" sldId="2147482536"/>
            <ac:spMk id="6" creationId="{490D30DB-12B5-0A68-5149-5AEF87FC4599}"/>
          </ac:spMkLst>
        </pc:spChg>
        <pc:spChg chg="mod">
          <ac:chgData name="Harumi Togo" userId="12c44749-4abc-4031-a974-c9c95d591b12" providerId="ADAL" clId="{D3A9ECDB-3DC0-4312-B431-0713A2A72E3B}" dt="2024-10-01T13:58:36.423" v="778" actId="962"/>
          <ac:spMkLst>
            <pc:docMk/>
            <pc:sldMk cId="3038381908" sldId="2147482536"/>
            <ac:spMk id="7" creationId="{0D6FF0EE-5163-1F9D-6E9D-A5F8CBEEBE30}"/>
          </ac:spMkLst>
        </pc:spChg>
        <pc:spChg chg="mod">
          <ac:chgData name="Harumi Togo" userId="12c44749-4abc-4031-a974-c9c95d591b12" providerId="ADAL" clId="{D3A9ECDB-3DC0-4312-B431-0713A2A72E3B}" dt="2024-10-01T13:58:39.315" v="784" actId="962"/>
          <ac:spMkLst>
            <pc:docMk/>
            <pc:sldMk cId="3038381908" sldId="2147482536"/>
            <ac:spMk id="9" creationId="{C672B288-83F7-EB8C-FA80-18E30A3CB7B7}"/>
          </ac:spMkLst>
        </pc:spChg>
        <pc:spChg chg="mod">
          <ac:chgData name="Harumi Togo" userId="12c44749-4abc-4031-a974-c9c95d591b12" providerId="ADAL" clId="{D3A9ECDB-3DC0-4312-B431-0713A2A72E3B}" dt="2024-10-01T13:58:39.741" v="785" actId="962"/>
          <ac:spMkLst>
            <pc:docMk/>
            <pc:sldMk cId="3038381908" sldId="2147482536"/>
            <ac:spMk id="12" creationId="{B2642FA0-1A9A-67FB-57C8-35A73C0676FC}"/>
          </ac:spMkLst>
        </pc:spChg>
        <pc:spChg chg="mod">
          <ac:chgData name="Harumi Togo" userId="12c44749-4abc-4031-a974-c9c95d591b12" providerId="ADAL" clId="{D3A9ECDB-3DC0-4312-B431-0713A2A72E3B}" dt="2024-10-01T13:58:40.148" v="786" actId="962"/>
          <ac:spMkLst>
            <pc:docMk/>
            <pc:sldMk cId="3038381908" sldId="2147482536"/>
            <ac:spMk id="16" creationId="{99CBA677-502A-2AD9-25EF-FE566860FCA5}"/>
          </ac:spMkLst>
        </pc:spChg>
        <pc:spChg chg="mod">
          <ac:chgData name="Harumi Togo" userId="12c44749-4abc-4031-a974-c9c95d591b12" providerId="ADAL" clId="{D3A9ECDB-3DC0-4312-B431-0713A2A72E3B}" dt="2024-10-01T13:58:40.702" v="787" actId="962"/>
          <ac:spMkLst>
            <pc:docMk/>
            <pc:sldMk cId="3038381908" sldId="2147482536"/>
            <ac:spMk id="19" creationId="{E83938C4-5E89-CAB3-4B18-C1AB3AF9BD5E}"/>
          </ac:spMkLst>
        </pc:spChg>
        <pc:spChg chg="mod">
          <ac:chgData name="Harumi Togo" userId="12c44749-4abc-4031-a974-c9c95d591b12" providerId="ADAL" clId="{D3A9ECDB-3DC0-4312-B431-0713A2A72E3B}" dt="2024-09-26T20:12:09.247" v="144" actId="33553"/>
          <ac:spMkLst>
            <pc:docMk/>
            <pc:sldMk cId="3038381908" sldId="2147482536"/>
            <ac:spMk id="25" creationId="{66EC0DE2-2488-A87C-1850-DABF54256ECE}"/>
          </ac:spMkLst>
        </pc:spChg>
        <pc:spChg chg="mod">
          <ac:chgData name="Harumi Togo" userId="12c44749-4abc-4031-a974-c9c95d591b12" providerId="ADAL" clId="{D3A9ECDB-3DC0-4312-B431-0713A2A72E3B}" dt="2024-10-01T13:58:33.817" v="776" actId="962"/>
          <ac:spMkLst>
            <pc:docMk/>
            <pc:sldMk cId="3038381908" sldId="2147482536"/>
            <ac:spMk id="44" creationId="{D16D10F8-8B9E-F4FD-A860-1750B06EC666}"/>
          </ac:spMkLst>
        </pc:spChg>
        <pc:spChg chg="mod">
          <ac:chgData name="Harumi Togo" userId="12c44749-4abc-4031-a974-c9c95d591b12" providerId="ADAL" clId="{D3A9ECDB-3DC0-4312-B431-0713A2A72E3B}" dt="2024-10-01T13:58:36.896" v="779" actId="962"/>
          <ac:spMkLst>
            <pc:docMk/>
            <pc:sldMk cId="3038381908" sldId="2147482536"/>
            <ac:spMk id="45" creationId="{ED9750A2-FD98-1C1D-1091-EB2134E7A9C9}"/>
          </ac:spMkLst>
        </pc:spChg>
        <pc:spChg chg="mod">
          <ac:chgData name="Harumi Togo" userId="12c44749-4abc-4031-a974-c9c95d591b12" providerId="ADAL" clId="{D3A9ECDB-3DC0-4312-B431-0713A2A72E3B}" dt="2024-10-01T13:58:37.275" v="780" actId="962"/>
          <ac:spMkLst>
            <pc:docMk/>
            <pc:sldMk cId="3038381908" sldId="2147482536"/>
            <ac:spMk id="46" creationId="{087A1F06-7FCD-1C2E-980E-EC7527E2306C}"/>
          </ac:spMkLst>
        </pc:spChg>
        <pc:spChg chg="mod">
          <ac:chgData name="Harumi Togo" userId="12c44749-4abc-4031-a974-c9c95d591b12" providerId="ADAL" clId="{D3A9ECDB-3DC0-4312-B431-0713A2A72E3B}" dt="2024-10-01T13:58:33.294" v="775" actId="962"/>
          <ac:spMkLst>
            <pc:docMk/>
            <pc:sldMk cId="3038381908" sldId="2147482536"/>
            <ac:spMk id="54" creationId="{661512C7-91D0-91E7-E624-B18A26A66F75}"/>
          </ac:spMkLst>
        </pc:spChg>
        <pc:picChg chg="mod">
          <ac:chgData name="Harumi Togo" userId="12c44749-4abc-4031-a974-c9c95d591b12" providerId="ADAL" clId="{D3A9ECDB-3DC0-4312-B431-0713A2A72E3B}" dt="2024-10-01T13:58:42.686" v="788" actId="962"/>
          <ac:picMkLst>
            <pc:docMk/>
            <pc:sldMk cId="3038381908" sldId="2147482536"/>
            <ac:picMk id="23" creationId="{B9CDE87C-7B6C-4194-3B1D-860F0D7A5744}"/>
          </ac:picMkLst>
        </pc:picChg>
        <pc:cxnChg chg="mod">
          <ac:chgData name="Harumi Togo" userId="12c44749-4abc-4031-a974-c9c95d591b12" providerId="ADAL" clId="{D3A9ECDB-3DC0-4312-B431-0713A2A72E3B}" dt="2024-10-01T13:58:37.747" v="781" actId="962"/>
          <ac:cxnSpMkLst>
            <pc:docMk/>
            <pc:sldMk cId="3038381908" sldId="2147482536"/>
            <ac:cxnSpMk id="56" creationId="{A76E6936-8198-03EE-45AA-D234B952F324}"/>
          </ac:cxnSpMkLst>
        </pc:cxnChg>
        <pc:cxnChg chg="mod">
          <ac:chgData name="Harumi Togo" userId="12c44749-4abc-4031-a974-c9c95d591b12" providerId="ADAL" clId="{D3A9ECDB-3DC0-4312-B431-0713A2A72E3B}" dt="2024-10-01T13:58:38.686" v="783" actId="962"/>
          <ac:cxnSpMkLst>
            <pc:docMk/>
            <pc:sldMk cId="3038381908" sldId="2147482536"/>
            <ac:cxnSpMk id="57" creationId="{F5E82872-D0BF-9E66-AA21-645870A41572}"/>
          </ac:cxnSpMkLst>
        </pc:cxnChg>
      </pc:sldChg>
      <pc:sldChg chg="modSp mod">
        <pc:chgData name="Harumi Togo" userId="12c44749-4abc-4031-a974-c9c95d591b12" providerId="ADAL" clId="{D3A9ECDB-3DC0-4312-B431-0713A2A72E3B}" dt="2024-10-01T13:59:30.476" v="812" actId="962"/>
        <pc:sldMkLst>
          <pc:docMk/>
          <pc:sldMk cId="3154089353" sldId="2147482538"/>
        </pc:sldMkLst>
        <pc:spChg chg="mod ord">
          <ac:chgData name="Harumi Togo" userId="12c44749-4abc-4031-a974-c9c95d591b12" providerId="ADAL" clId="{D3A9ECDB-3DC0-4312-B431-0713A2A72E3B}" dt="2024-10-01T13:59:30.476" v="812" actId="962"/>
          <ac:spMkLst>
            <pc:docMk/>
            <pc:sldMk cId="3154089353" sldId="2147482538"/>
            <ac:spMk id="2" creationId="{A34BBF5E-4D70-9C85-82C3-D5199C1710AC}"/>
          </ac:spMkLst>
        </pc:spChg>
        <pc:spChg chg="mod ord">
          <ac:chgData name="Harumi Togo" userId="12c44749-4abc-4031-a974-c9c95d591b12" providerId="ADAL" clId="{D3A9ECDB-3DC0-4312-B431-0713A2A72E3B}" dt="2024-10-01T13:59:23.185" v="810" actId="13244"/>
          <ac:spMkLst>
            <pc:docMk/>
            <pc:sldMk cId="3154089353" sldId="2147482538"/>
            <ac:spMk id="11" creationId="{B5B1F413-7B07-EE26-9A6F-02A7200F9CAB}"/>
          </ac:spMkLst>
        </pc:spChg>
        <pc:spChg chg="mod">
          <ac:chgData name="Harumi Togo" userId="12c44749-4abc-4031-a974-c9c95d591b12" providerId="ADAL" clId="{D3A9ECDB-3DC0-4312-B431-0713A2A72E3B}" dt="2024-10-01T13:58:50.175" v="789" actId="962"/>
          <ac:spMkLst>
            <pc:docMk/>
            <pc:sldMk cId="3154089353" sldId="2147482538"/>
            <ac:spMk id="54" creationId="{661512C7-91D0-91E7-E624-B18A26A66F75}"/>
          </ac:spMkLst>
        </pc:spChg>
        <pc:grpChg chg="mod">
          <ac:chgData name="Harumi Togo" userId="12c44749-4abc-4031-a974-c9c95d591b12" providerId="ADAL" clId="{D3A9ECDB-3DC0-4312-B431-0713A2A72E3B}" dt="2024-10-01T13:58:53.393" v="792" actId="962"/>
          <ac:grpSpMkLst>
            <pc:docMk/>
            <pc:sldMk cId="3154089353" sldId="2147482538"/>
            <ac:grpSpMk id="13" creationId="{02776FAA-C0D6-2D88-295D-52A6D491671B}"/>
          </ac:grpSpMkLst>
        </pc:grpChg>
        <pc:grpChg chg="mod">
          <ac:chgData name="Harumi Togo" userId="12c44749-4abc-4031-a974-c9c95d591b12" providerId="ADAL" clId="{D3A9ECDB-3DC0-4312-B431-0713A2A72E3B}" dt="2024-10-01T13:58:54.332" v="794" actId="962"/>
          <ac:grpSpMkLst>
            <pc:docMk/>
            <pc:sldMk cId="3154089353" sldId="2147482538"/>
            <ac:grpSpMk id="14" creationId="{0A7B5240-6283-C5E2-9EF9-F58D36B6FF37}"/>
          </ac:grpSpMkLst>
        </pc:grpChg>
        <pc:grpChg chg="mod">
          <ac:chgData name="Harumi Togo" userId="12c44749-4abc-4031-a974-c9c95d591b12" providerId="ADAL" clId="{D3A9ECDB-3DC0-4312-B431-0713A2A72E3B}" dt="2024-10-01T13:58:53.716" v="793" actId="962"/>
          <ac:grpSpMkLst>
            <pc:docMk/>
            <pc:sldMk cId="3154089353" sldId="2147482538"/>
            <ac:grpSpMk id="15" creationId="{7A95ED3B-7706-5661-9844-169971A62D63}"/>
          </ac:grpSpMkLst>
        </pc:grpChg>
        <pc:picChg chg="mod">
          <ac:chgData name="Harumi Togo" userId="12c44749-4abc-4031-a974-c9c95d591b12" providerId="ADAL" clId="{D3A9ECDB-3DC0-4312-B431-0713A2A72E3B}" dt="2024-10-01T13:58:56.339" v="795" actId="962"/>
          <ac:picMkLst>
            <pc:docMk/>
            <pc:sldMk cId="3154089353" sldId="2147482538"/>
            <ac:picMk id="10" creationId="{475F81EC-2A11-9171-9872-B94A51236381}"/>
          </ac:picMkLst>
        </pc:picChg>
        <pc:cxnChg chg="mod">
          <ac:chgData name="Harumi Togo" userId="12c44749-4abc-4031-a974-c9c95d591b12" providerId="ADAL" clId="{D3A9ECDB-3DC0-4312-B431-0713A2A72E3B}" dt="2024-10-01T13:58:50.934" v="791" actId="962"/>
          <ac:cxnSpMkLst>
            <pc:docMk/>
            <pc:sldMk cId="3154089353" sldId="2147482538"/>
            <ac:cxnSpMk id="56" creationId="{A76E6936-8198-03EE-45AA-D234B952F324}"/>
          </ac:cxnSpMkLst>
        </pc:cxnChg>
        <pc:cxnChg chg="mod">
          <ac:chgData name="Harumi Togo" userId="12c44749-4abc-4031-a974-c9c95d591b12" providerId="ADAL" clId="{D3A9ECDB-3DC0-4312-B431-0713A2A72E3B}" dt="2024-10-01T13:58:50.508" v="790" actId="962"/>
          <ac:cxnSpMkLst>
            <pc:docMk/>
            <pc:sldMk cId="3154089353" sldId="2147482538"/>
            <ac:cxnSpMk id="57" creationId="{F5E82872-D0BF-9E66-AA21-645870A41572}"/>
          </ac:cxnSpMkLst>
        </pc:cxnChg>
      </pc:sldChg>
      <pc:sldChg chg="modSp mod">
        <pc:chgData name="Harumi Togo" userId="12c44749-4abc-4031-a974-c9c95d591b12" providerId="ADAL" clId="{D3A9ECDB-3DC0-4312-B431-0713A2A72E3B}" dt="2024-10-01T13:59:42.939" v="826" actId="962"/>
        <pc:sldMkLst>
          <pc:docMk/>
          <pc:sldMk cId="1486696213" sldId="2147482539"/>
        </pc:sldMkLst>
        <pc:spChg chg="mod">
          <ac:chgData name="Harumi Togo" userId="12c44749-4abc-4031-a974-c9c95d591b12" providerId="ADAL" clId="{D3A9ECDB-3DC0-4312-B431-0713A2A72E3B}" dt="2024-10-01T13:59:35.776" v="815" actId="962"/>
          <ac:spMkLst>
            <pc:docMk/>
            <pc:sldMk cId="1486696213" sldId="2147482539"/>
            <ac:spMk id="3" creationId="{0425E10D-E57D-39CB-D280-23C902245123}"/>
          </ac:spMkLst>
        </pc:spChg>
        <pc:spChg chg="mod">
          <ac:chgData name="Harumi Togo" userId="12c44749-4abc-4031-a974-c9c95d591b12" providerId="ADAL" clId="{D3A9ECDB-3DC0-4312-B431-0713A2A72E3B}" dt="2024-10-01T13:59:38.949" v="821" actId="962"/>
          <ac:spMkLst>
            <pc:docMk/>
            <pc:sldMk cId="1486696213" sldId="2147482539"/>
            <ac:spMk id="6" creationId="{490D30DB-12B5-0A68-5149-5AEF87FC4599}"/>
          </ac:spMkLst>
        </pc:spChg>
        <pc:spChg chg="mod">
          <ac:chgData name="Harumi Togo" userId="12c44749-4abc-4031-a974-c9c95d591b12" providerId="ADAL" clId="{D3A9ECDB-3DC0-4312-B431-0713A2A72E3B}" dt="2024-10-01T13:59:36.609" v="816" actId="962"/>
          <ac:spMkLst>
            <pc:docMk/>
            <pc:sldMk cId="1486696213" sldId="2147482539"/>
            <ac:spMk id="7" creationId="{0D6FF0EE-5163-1F9D-6E9D-A5F8CBEEBE30}"/>
          </ac:spMkLst>
        </pc:spChg>
        <pc:spChg chg="mod">
          <ac:chgData name="Harumi Togo" userId="12c44749-4abc-4031-a974-c9c95d591b12" providerId="ADAL" clId="{D3A9ECDB-3DC0-4312-B431-0713A2A72E3B}" dt="2024-10-01T13:59:39.326" v="822" actId="962"/>
          <ac:spMkLst>
            <pc:docMk/>
            <pc:sldMk cId="1486696213" sldId="2147482539"/>
            <ac:spMk id="9" creationId="{C672B288-83F7-EB8C-FA80-18E30A3CB7B7}"/>
          </ac:spMkLst>
        </pc:spChg>
        <pc:spChg chg="mod">
          <ac:chgData name="Harumi Togo" userId="12c44749-4abc-4031-a974-c9c95d591b12" providerId="ADAL" clId="{D3A9ECDB-3DC0-4312-B431-0713A2A72E3B}" dt="2024-10-01T13:59:39.688" v="823" actId="962"/>
          <ac:spMkLst>
            <pc:docMk/>
            <pc:sldMk cId="1486696213" sldId="2147482539"/>
            <ac:spMk id="12" creationId="{B2642FA0-1A9A-67FB-57C8-35A73C0676FC}"/>
          </ac:spMkLst>
        </pc:spChg>
        <pc:spChg chg="mod">
          <ac:chgData name="Harumi Togo" userId="12c44749-4abc-4031-a974-c9c95d591b12" providerId="ADAL" clId="{D3A9ECDB-3DC0-4312-B431-0713A2A72E3B}" dt="2024-10-01T13:59:40.992" v="825" actId="962"/>
          <ac:spMkLst>
            <pc:docMk/>
            <pc:sldMk cId="1486696213" sldId="2147482539"/>
            <ac:spMk id="13" creationId="{BA44A400-9BB3-8C27-D6C8-4246705451A8}"/>
          </ac:spMkLst>
        </pc:spChg>
        <pc:spChg chg="mod">
          <ac:chgData name="Harumi Togo" userId="12c44749-4abc-4031-a974-c9c95d591b12" providerId="ADAL" clId="{D3A9ECDB-3DC0-4312-B431-0713A2A72E3B}" dt="2024-10-01T13:59:40.128" v="824" actId="962"/>
          <ac:spMkLst>
            <pc:docMk/>
            <pc:sldMk cId="1486696213" sldId="2147482539"/>
            <ac:spMk id="16" creationId="{99CBA677-502A-2AD9-25EF-FE566860FCA5}"/>
          </ac:spMkLst>
        </pc:spChg>
        <pc:spChg chg="mod">
          <ac:chgData name="Harumi Togo" userId="12c44749-4abc-4031-a974-c9c95d591b12" providerId="ADAL" clId="{D3A9ECDB-3DC0-4312-B431-0713A2A72E3B}" dt="2024-09-26T20:12:17.858" v="146" actId="33553"/>
          <ac:spMkLst>
            <pc:docMk/>
            <pc:sldMk cId="1486696213" sldId="2147482539"/>
            <ac:spMk id="20" creationId="{8A24BCAC-E639-7CC6-B285-C7E083B6DCF2}"/>
          </ac:spMkLst>
        </pc:spChg>
        <pc:spChg chg="mod">
          <ac:chgData name="Harumi Togo" userId="12c44749-4abc-4031-a974-c9c95d591b12" providerId="ADAL" clId="{D3A9ECDB-3DC0-4312-B431-0713A2A72E3B}" dt="2024-10-01T13:59:35.399" v="814" actId="962"/>
          <ac:spMkLst>
            <pc:docMk/>
            <pc:sldMk cId="1486696213" sldId="2147482539"/>
            <ac:spMk id="44" creationId="{D16D10F8-8B9E-F4FD-A860-1750B06EC666}"/>
          </ac:spMkLst>
        </pc:spChg>
        <pc:spChg chg="mod">
          <ac:chgData name="Harumi Togo" userId="12c44749-4abc-4031-a974-c9c95d591b12" providerId="ADAL" clId="{D3A9ECDB-3DC0-4312-B431-0713A2A72E3B}" dt="2024-10-01T13:59:37.048" v="817" actId="962"/>
          <ac:spMkLst>
            <pc:docMk/>
            <pc:sldMk cId="1486696213" sldId="2147482539"/>
            <ac:spMk id="45" creationId="{ED9750A2-FD98-1C1D-1091-EB2134E7A9C9}"/>
          </ac:spMkLst>
        </pc:spChg>
        <pc:spChg chg="mod">
          <ac:chgData name="Harumi Togo" userId="12c44749-4abc-4031-a974-c9c95d591b12" providerId="ADAL" clId="{D3A9ECDB-3DC0-4312-B431-0713A2A72E3B}" dt="2024-10-01T13:59:37.409" v="818" actId="962"/>
          <ac:spMkLst>
            <pc:docMk/>
            <pc:sldMk cId="1486696213" sldId="2147482539"/>
            <ac:spMk id="46" creationId="{087A1F06-7FCD-1C2E-980E-EC7527E2306C}"/>
          </ac:spMkLst>
        </pc:spChg>
        <pc:spChg chg="mod">
          <ac:chgData name="Harumi Togo" userId="12c44749-4abc-4031-a974-c9c95d591b12" providerId="ADAL" clId="{D3A9ECDB-3DC0-4312-B431-0713A2A72E3B}" dt="2024-10-01T13:59:35.007" v="813" actId="962"/>
          <ac:spMkLst>
            <pc:docMk/>
            <pc:sldMk cId="1486696213" sldId="2147482539"/>
            <ac:spMk id="54" creationId="{661512C7-91D0-91E7-E624-B18A26A66F75}"/>
          </ac:spMkLst>
        </pc:spChg>
        <pc:picChg chg="mod">
          <ac:chgData name="Harumi Togo" userId="12c44749-4abc-4031-a974-c9c95d591b12" providerId="ADAL" clId="{D3A9ECDB-3DC0-4312-B431-0713A2A72E3B}" dt="2024-10-01T13:59:42.939" v="826" actId="962"/>
          <ac:picMkLst>
            <pc:docMk/>
            <pc:sldMk cId="1486696213" sldId="2147482539"/>
            <ac:picMk id="19" creationId="{A25643A0-D4C0-0DE1-826F-D3A02EB51A28}"/>
          </ac:picMkLst>
        </pc:picChg>
        <pc:cxnChg chg="mod">
          <ac:chgData name="Harumi Togo" userId="12c44749-4abc-4031-a974-c9c95d591b12" providerId="ADAL" clId="{D3A9ECDB-3DC0-4312-B431-0713A2A72E3B}" dt="2024-10-01T13:59:37.864" v="819" actId="962"/>
          <ac:cxnSpMkLst>
            <pc:docMk/>
            <pc:sldMk cId="1486696213" sldId="2147482539"/>
            <ac:cxnSpMk id="56" creationId="{A76E6936-8198-03EE-45AA-D234B952F324}"/>
          </ac:cxnSpMkLst>
        </pc:cxnChg>
        <pc:cxnChg chg="mod">
          <ac:chgData name="Harumi Togo" userId="12c44749-4abc-4031-a974-c9c95d591b12" providerId="ADAL" clId="{D3A9ECDB-3DC0-4312-B431-0713A2A72E3B}" dt="2024-10-01T13:59:38.193" v="820" actId="962"/>
          <ac:cxnSpMkLst>
            <pc:docMk/>
            <pc:sldMk cId="1486696213" sldId="2147482539"/>
            <ac:cxnSpMk id="57" creationId="{F5E82872-D0BF-9E66-AA21-645870A41572}"/>
          </ac:cxnSpMkLst>
        </pc:cxnChg>
      </pc:sldChg>
      <pc:sldChg chg="modSp mod">
        <pc:chgData name="Harumi Togo" userId="12c44749-4abc-4031-a974-c9c95d591b12" providerId="ADAL" clId="{D3A9ECDB-3DC0-4312-B431-0713A2A72E3B}" dt="2024-10-01T14:00:31.742" v="865" actId="962"/>
        <pc:sldMkLst>
          <pc:docMk/>
          <pc:sldMk cId="74052436" sldId="2147482540"/>
        </pc:sldMkLst>
        <pc:spChg chg="mod">
          <ac:chgData name="Harumi Togo" userId="12c44749-4abc-4031-a974-c9c95d591b12" providerId="ADAL" clId="{D3A9ECDB-3DC0-4312-B431-0713A2A72E3B}" dt="2024-10-01T14:00:23.842" v="857" actId="962"/>
          <ac:spMkLst>
            <pc:docMk/>
            <pc:sldMk cId="74052436" sldId="2147482540"/>
            <ac:spMk id="12" creationId="{AE9B8713-5060-6009-D973-82F8E38FB2BF}"/>
          </ac:spMkLst>
        </pc:spChg>
        <pc:spChg chg="mod">
          <ac:chgData name="Harumi Togo" userId="12c44749-4abc-4031-a974-c9c95d591b12" providerId="ADAL" clId="{D3A9ECDB-3DC0-4312-B431-0713A2A72E3B}" dt="2024-10-01T14:00:31.742" v="865" actId="962"/>
          <ac:spMkLst>
            <pc:docMk/>
            <pc:sldMk cId="74052436" sldId="2147482540"/>
            <ac:spMk id="38" creationId="{F919DAA3-D766-2808-8655-36AF196770F7}"/>
          </ac:spMkLst>
        </pc:spChg>
        <pc:spChg chg="mod">
          <ac:chgData name="Harumi Togo" userId="12c44749-4abc-4031-a974-c9c95d591b12" providerId="ADAL" clId="{D3A9ECDB-3DC0-4312-B431-0713A2A72E3B}" dt="2024-10-01T14:00:31.113" v="864" actId="962"/>
          <ac:spMkLst>
            <pc:docMk/>
            <pc:sldMk cId="74052436" sldId="2147482540"/>
            <ac:spMk id="39" creationId="{9F571898-E9F0-70B9-027D-8C232551E93A}"/>
          </ac:spMkLst>
        </pc:spChg>
        <pc:spChg chg="mod">
          <ac:chgData name="Harumi Togo" userId="12c44749-4abc-4031-a974-c9c95d591b12" providerId="ADAL" clId="{D3A9ECDB-3DC0-4312-B431-0713A2A72E3B}" dt="2024-10-01T14:00:30.673" v="863" actId="962"/>
          <ac:spMkLst>
            <pc:docMk/>
            <pc:sldMk cId="74052436" sldId="2147482540"/>
            <ac:spMk id="40" creationId="{57292275-88E1-EA21-4BD4-BE0612E68392}"/>
          </ac:spMkLst>
        </pc:spChg>
        <pc:spChg chg="mod">
          <ac:chgData name="Harumi Togo" userId="12c44749-4abc-4031-a974-c9c95d591b12" providerId="ADAL" clId="{D3A9ECDB-3DC0-4312-B431-0713A2A72E3B}" dt="2024-10-01T14:00:29.976" v="862" actId="962"/>
          <ac:spMkLst>
            <pc:docMk/>
            <pc:sldMk cId="74052436" sldId="2147482540"/>
            <ac:spMk id="42" creationId="{0328EE25-8864-E85E-54F3-2B0489999B80}"/>
          </ac:spMkLst>
        </pc:spChg>
        <pc:spChg chg="mod">
          <ac:chgData name="Harumi Togo" userId="12c44749-4abc-4031-a974-c9c95d591b12" providerId="ADAL" clId="{D3A9ECDB-3DC0-4312-B431-0713A2A72E3B}" dt="2024-10-01T14:00:29.469" v="861" actId="962"/>
          <ac:spMkLst>
            <pc:docMk/>
            <pc:sldMk cId="74052436" sldId="2147482540"/>
            <ac:spMk id="43" creationId="{AC7FD4CE-CBF3-8B8C-1B87-C9D3313D9240}"/>
          </ac:spMkLst>
        </pc:spChg>
        <pc:spChg chg="mod">
          <ac:chgData name="Harumi Togo" userId="12c44749-4abc-4031-a974-c9c95d591b12" providerId="ADAL" clId="{D3A9ECDB-3DC0-4312-B431-0713A2A72E3B}" dt="2024-10-01T14:00:29.027" v="860" actId="962"/>
          <ac:spMkLst>
            <pc:docMk/>
            <pc:sldMk cId="74052436" sldId="2147482540"/>
            <ac:spMk id="44" creationId="{7CCE18AC-96A0-1ADD-40C7-F612C65F26AD}"/>
          </ac:spMkLst>
        </pc:spChg>
        <pc:spChg chg="mod">
          <ac:chgData name="Harumi Togo" userId="12c44749-4abc-4031-a974-c9c95d591b12" providerId="ADAL" clId="{D3A9ECDB-3DC0-4312-B431-0713A2A72E3B}" dt="2024-10-01T14:00:28.649" v="859" actId="962"/>
          <ac:spMkLst>
            <pc:docMk/>
            <pc:sldMk cId="74052436" sldId="2147482540"/>
            <ac:spMk id="45" creationId="{999585B1-32E0-0B4C-DB28-2EC118CBDDFD}"/>
          </ac:spMkLst>
        </pc:spChg>
        <pc:spChg chg="mod">
          <ac:chgData name="Harumi Togo" userId="12c44749-4abc-4031-a974-c9c95d591b12" providerId="ADAL" clId="{D3A9ECDB-3DC0-4312-B431-0713A2A72E3B}" dt="2024-09-26T20:12:20.929" v="147" actId="33553"/>
          <ac:spMkLst>
            <pc:docMk/>
            <pc:sldMk cId="74052436" sldId="2147482540"/>
            <ac:spMk id="46" creationId="{7D4834BC-DE64-7370-85AB-F08E918E8291}"/>
          </ac:spMkLst>
        </pc:spChg>
        <pc:picChg chg="mod">
          <ac:chgData name="Harumi Togo" userId="12c44749-4abc-4031-a974-c9c95d591b12" providerId="ADAL" clId="{D3A9ECDB-3DC0-4312-B431-0713A2A72E3B}" dt="2024-10-01T14:00:27.926" v="858" actId="962"/>
          <ac:picMkLst>
            <pc:docMk/>
            <pc:sldMk cId="74052436" sldId="2147482540"/>
            <ac:picMk id="51" creationId="{3306D426-35E5-4E71-1E91-DFFBD507566A}"/>
          </ac:picMkLst>
        </pc:picChg>
      </pc:sldChg>
      <pc:sldChg chg="modSp mod">
        <pc:chgData name="Harumi Togo" userId="12c44749-4abc-4031-a974-c9c95d591b12" providerId="ADAL" clId="{D3A9ECDB-3DC0-4312-B431-0713A2A72E3B}" dt="2024-09-30T16:28:46.210" v="617" actId="962"/>
        <pc:sldMkLst>
          <pc:docMk/>
          <pc:sldMk cId="79905837" sldId="2147482541"/>
        </pc:sldMkLst>
        <pc:spChg chg="mod">
          <ac:chgData name="Harumi Togo" userId="12c44749-4abc-4031-a974-c9c95d591b12" providerId="ADAL" clId="{D3A9ECDB-3DC0-4312-B431-0713A2A72E3B}" dt="2024-09-30T16:28:37.985" v="607" actId="962"/>
          <ac:spMkLst>
            <pc:docMk/>
            <pc:sldMk cId="79905837" sldId="2147482541"/>
            <ac:spMk id="3" creationId="{0425E10D-E57D-39CB-D280-23C902245123}"/>
          </ac:spMkLst>
        </pc:spChg>
        <pc:spChg chg="mod ord">
          <ac:chgData name="Harumi Togo" userId="12c44749-4abc-4031-a974-c9c95d591b12" providerId="ADAL" clId="{D3A9ECDB-3DC0-4312-B431-0713A2A72E3B}" dt="2024-09-30T16:28:34.825" v="604" actId="13244"/>
          <ac:spMkLst>
            <pc:docMk/>
            <pc:sldMk cId="79905837" sldId="2147482541"/>
            <ac:spMk id="6" creationId="{08419BDA-770F-F69E-A634-67190F1AD92F}"/>
          </ac:spMkLst>
        </pc:spChg>
        <pc:spChg chg="mod">
          <ac:chgData name="Harumi Togo" userId="12c44749-4abc-4031-a974-c9c95d591b12" providerId="ADAL" clId="{D3A9ECDB-3DC0-4312-B431-0713A2A72E3B}" dt="2024-09-30T16:28:39.892" v="608" actId="962"/>
          <ac:spMkLst>
            <pc:docMk/>
            <pc:sldMk cId="79905837" sldId="2147482541"/>
            <ac:spMk id="7" creationId="{0D6FF0EE-5163-1F9D-6E9D-A5F8CBEEBE30}"/>
          </ac:spMkLst>
        </pc:spChg>
        <pc:spChg chg="mod">
          <ac:chgData name="Harumi Togo" userId="12c44749-4abc-4031-a974-c9c95d591b12" providerId="ADAL" clId="{D3A9ECDB-3DC0-4312-B431-0713A2A72E3B}" dt="2024-09-30T16:28:44.654" v="616" actId="962"/>
          <ac:spMkLst>
            <pc:docMk/>
            <pc:sldMk cId="79905837" sldId="2147482541"/>
            <ac:spMk id="26" creationId="{10761AD9-1E39-1097-3D74-739C407F3DA9}"/>
          </ac:spMkLst>
        </pc:spChg>
        <pc:spChg chg="mod">
          <ac:chgData name="Harumi Togo" userId="12c44749-4abc-4031-a974-c9c95d591b12" providerId="ADAL" clId="{D3A9ECDB-3DC0-4312-B431-0713A2A72E3B}" dt="2024-09-30T16:28:36.677" v="606" actId="962"/>
          <ac:spMkLst>
            <pc:docMk/>
            <pc:sldMk cId="79905837" sldId="2147482541"/>
            <ac:spMk id="44" creationId="{D16D10F8-8B9E-F4FD-A860-1750B06EC666}"/>
          </ac:spMkLst>
        </pc:spChg>
        <pc:spChg chg="mod">
          <ac:chgData name="Harumi Togo" userId="12c44749-4abc-4031-a974-c9c95d591b12" providerId="ADAL" clId="{D3A9ECDB-3DC0-4312-B431-0713A2A72E3B}" dt="2024-09-30T16:28:40.958" v="609" actId="962"/>
          <ac:spMkLst>
            <pc:docMk/>
            <pc:sldMk cId="79905837" sldId="2147482541"/>
            <ac:spMk id="45" creationId="{ED9750A2-FD98-1C1D-1091-EB2134E7A9C9}"/>
          </ac:spMkLst>
        </pc:spChg>
        <pc:spChg chg="mod">
          <ac:chgData name="Harumi Togo" userId="12c44749-4abc-4031-a974-c9c95d591b12" providerId="ADAL" clId="{D3A9ECDB-3DC0-4312-B431-0713A2A72E3B}" dt="2024-09-30T16:28:42.144" v="611" actId="962"/>
          <ac:spMkLst>
            <pc:docMk/>
            <pc:sldMk cId="79905837" sldId="2147482541"/>
            <ac:spMk id="46" creationId="{087A1F06-7FCD-1C2E-980E-EC7527E2306C}"/>
          </ac:spMkLst>
        </pc:spChg>
        <pc:spChg chg="mod">
          <ac:chgData name="Harumi Togo" userId="12c44749-4abc-4031-a974-c9c95d591b12" providerId="ADAL" clId="{D3A9ECDB-3DC0-4312-B431-0713A2A72E3B}" dt="2024-09-30T16:28:36.304" v="605" actId="962"/>
          <ac:spMkLst>
            <pc:docMk/>
            <pc:sldMk cId="79905837" sldId="2147482541"/>
            <ac:spMk id="54" creationId="{661512C7-91D0-91E7-E624-B18A26A66F75}"/>
          </ac:spMkLst>
        </pc:spChg>
        <pc:grpChg chg="mod">
          <ac:chgData name="Harumi Togo" userId="12c44749-4abc-4031-a974-c9c95d591b12" providerId="ADAL" clId="{D3A9ECDB-3DC0-4312-B431-0713A2A72E3B}" dt="2024-09-30T16:28:43.014" v="613" actId="962"/>
          <ac:grpSpMkLst>
            <pc:docMk/>
            <pc:sldMk cId="79905837" sldId="2147482541"/>
            <ac:grpSpMk id="10" creationId="{4951000C-26A5-6F3B-B6CA-47BF09844330}"/>
          </ac:grpSpMkLst>
        </pc:grpChg>
        <pc:picChg chg="mod">
          <ac:chgData name="Harumi Togo" userId="12c44749-4abc-4031-a974-c9c95d591b12" providerId="ADAL" clId="{D3A9ECDB-3DC0-4312-B431-0713A2A72E3B}" dt="2024-09-30T16:28:44.294" v="615" actId="962"/>
          <ac:picMkLst>
            <pc:docMk/>
            <pc:sldMk cId="79905837" sldId="2147482541"/>
            <ac:picMk id="2" creationId="{CB928203-AC0C-7C9F-DFE3-0E7D416F74EE}"/>
          </ac:picMkLst>
        </pc:picChg>
        <pc:picChg chg="mod">
          <ac:chgData name="Harumi Togo" userId="12c44749-4abc-4031-a974-c9c95d591b12" providerId="ADAL" clId="{D3A9ECDB-3DC0-4312-B431-0713A2A72E3B}" dt="2024-09-30T16:28:46.210" v="617" actId="962"/>
          <ac:picMkLst>
            <pc:docMk/>
            <pc:sldMk cId="79905837" sldId="2147482541"/>
            <ac:picMk id="5" creationId="{E42209C8-37D9-5B64-713A-16D54CCEB9C9}"/>
          </ac:picMkLst>
        </pc:picChg>
        <pc:picChg chg="mod">
          <ac:chgData name="Harumi Togo" userId="12c44749-4abc-4031-a974-c9c95d591b12" providerId="ADAL" clId="{D3A9ECDB-3DC0-4312-B431-0713A2A72E3B}" dt="2024-09-30T16:28:43.623" v="614" actId="962"/>
          <ac:picMkLst>
            <pc:docMk/>
            <pc:sldMk cId="79905837" sldId="2147482541"/>
            <ac:picMk id="25" creationId="{9D91738D-B8FF-5AF0-94A3-4FBE519F1B16}"/>
          </ac:picMkLst>
        </pc:picChg>
        <pc:cxnChg chg="mod">
          <ac:chgData name="Harumi Togo" userId="12c44749-4abc-4031-a974-c9c95d591b12" providerId="ADAL" clId="{D3A9ECDB-3DC0-4312-B431-0713A2A72E3B}" dt="2024-09-30T16:28:42.534" v="612" actId="962"/>
          <ac:cxnSpMkLst>
            <pc:docMk/>
            <pc:sldMk cId="79905837" sldId="2147482541"/>
            <ac:cxnSpMk id="56" creationId="{A76E6936-8198-03EE-45AA-D234B952F324}"/>
          </ac:cxnSpMkLst>
        </pc:cxnChg>
        <pc:cxnChg chg="mod">
          <ac:chgData name="Harumi Togo" userId="12c44749-4abc-4031-a974-c9c95d591b12" providerId="ADAL" clId="{D3A9ECDB-3DC0-4312-B431-0713A2A72E3B}" dt="2024-09-30T16:28:41.714" v="610" actId="962"/>
          <ac:cxnSpMkLst>
            <pc:docMk/>
            <pc:sldMk cId="79905837" sldId="2147482541"/>
            <ac:cxnSpMk id="57" creationId="{F5E82872-D0BF-9E66-AA21-645870A41572}"/>
          </ac:cxnSpMkLst>
        </pc:cxnChg>
      </pc:sldChg>
      <pc:sldChg chg="modSp mod">
        <pc:chgData name="Harumi Togo" userId="12c44749-4abc-4031-a974-c9c95d591b12" providerId="ADAL" clId="{D3A9ECDB-3DC0-4312-B431-0713A2A72E3B}" dt="2024-09-30T16:29:43.209" v="644" actId="962"/>
        <pc:sldMkLst>
          <pc:docMk/>
          <pc:sldMk cId="239386485" sldId="2147482543"/>
        </pc:sldMkLst>
        <pc:spChg chg="mod ord">
          <ac:chgData name="Harumi Togo" userId="12c44749-4abc-4031-a974-c9c95d591b12" providerId="ADAL" clId="{D3A9ECDB-3DC0-4312-B431-0713A2A72E3B}" dt="2024-09-30T16:29:32.634" v="634" actId="13244"/>
          <ac:spMkLst>
            <pc:docMk/>
            <pc:sldMk cId="239386485" sldId="2147482543"/>
            <ac:spMk id="6" creationId="{08419BDA-770F-F69E-A634-67190F1AD92F}"/>
          </ac:spMkLst>
        </pc:spChg>
        <pc:spChg chg="mod">
          <ac:chgData name="Harumi Togo" userId="12c44749-4abc-4031-a974-c9c95d591b12" providerId="ADAL" clId="{D3A9ECDB-3DC0-4312-B431-0713A2A72E3B}" dt="2024-09-30T16:29:39.971" v="640" actId="962"/>
          <ac:spMkLst>
            <pc:docMk/>
            <pc:sldMk cId="239386485" sldId="2147482543"/>
            <ac:spMk id="26" creationId="{10761AD9-1E39-1097-3D74-739C407F3DA9}"/>
          </ac:spMkLst>
        </pc:spChg>
        <pc:spChg chg="mod">
          <ac:chgData name="Harumi Togo" userId="12c44749-4abc-4031-a974-c9c95d591b12" providerId="ADAL" clId="{D3A9ECDB-3DC0-4312-B431-0713A2A72E3B}" dt="2024-09-30T16:29:43.209" v="644" actId="962"/>
          <ac:spMkLst>
            <pc:docMk/>
            <pc:sldMk cId="239386485" sldId="2147482543"/>
            <ac:spMk id="38" creationId="{D987E1C6-4053-1A7C-C592-D60FBCAE84DF}"/>
          </ac:spMkLst>
        </pc:spChg>
        <pc:spChg chg="mod">
          <ac:chgData name="Harumi Togo" userId="12c44749-4abc-4031-a974-c9c95d591b12" providerId="ADAL" clId="{D3A9ECDB-3DC0-4312-B431-0713A2A72E3B}" dt="2024-09-30T16:29:42.106" v="642" actId="962"/>
          <ac:spMkLst>
            <pc:docMk/>
            <pc:sldMk cId="239386485" sldId="2147482543"/>
            <ac:spMk id="41" creationId="{A3EA6451-8779-0AA0-D2C0-C0C4A0135225}"/>
          </ac:spMkLst>
        </pc:spChg>
        <pc:spChg chg="mod">
          <ac:chgData name="Harumi Togo" userId="12c44749-4abc-4031-a974-c9c95d591b12" providerId="ADAL" clId="{D3A9ECDB-3DC0-4312-B431-0713A2A72E3B}" dt="2024-09-30T16:29:29.664" v="633" actId="962"/>
          <ac:spMkLst>
            <pc:docMk/>
            <pc:sldMk cId="239386485" sldId="2147482543"/>
            <ac:spMk id="44" creationId="{D16D10F8-8B9E-F4FD-A860-1750B06EC666}"/>
          </ac:spMkLst>
        </pc:spChg>
        <pc:spChg chg="mod">
          <ac:chgData name="Harumi Togo" userId="12c44749-4abc-4031-a974-c9c95d591b12" providerId="ADAL" clId="{D3A9ECDB-3DC0-4312-B431-0713A2A72E3B}" dt="2024-09-30T16:29:37.972" v="635" actId="962"/>
          <ac:spMkLst>
            <pc:docMk/>
            <pc:sldMk cId="239386485" sldId="2147482543"/>
            <ac:spMk id="46" creationId="{087A1F06-7FCD-1C2E-980E-EC7527E2306C}"/>
          </ac:spMkLst>
        </pc:spChg>
        <pc:spChg chg="mod">
          <ac:chgData name="Harumi Togo" userId="12c44749-4abc-4031-a974-c9c95d591b12" providerId="ADAL" clId="{D3A9ECDB-3DC0-4312-B431-0713A2A72E3B}" dt="2024-09-30T16:29:28.931" v="632" actId="962"/>
          <ac:spMkLst>
            <pc:docMk/>
            <pc:sldMk cId="239386485" sldId="2147482543"/>
            <ac:spMk id="54" creationId="{661512C7-91D0-91E7-E624-B18A26A66F75}"/>
          </ac:spMkLst>
        </pc:spChg>
        <pc:grpChg chg="mod">
          <ac:chgData name="Harumi Togo" userId="12c44749-4abc-4031-a974-c9c95d591b12" providerId="ADAL" clId="{D3A9ECDB-3DC0-4312-B431-0713A2A72E3B}" dt="2024-09-30T16:29:39.181" v="638" actId="962"/>
          <ac:grpSpMkLst>
            <pc:docMk/>
            <pc:sldMk cId="239386485" sldId="2147482543"/>
            <ac:grpSpMk id="10" creationId="{4951000C-26A5-6F3B-B6CA-47BF09844330}"/>
          </ac:grpSpMkLst>
        </pc:grpChg>
        <pc:picChg chg="mod">
          <ac:chgData name="Harumi Togo" userId="12c44749-4abc-4031-a974-c9c95d591b12" providerId="ADAL" clId="{D3A9ECDB-3DC0-4312-B431-0713A2A72E3B}" dt="2024-09-30T16:29:41.373" v="641" actId="962"/>
          <ac:picMkLst>
            <pc:docMk/>
            <pc:sldMk cId="239386485" sldId="2147482543"/>
            <ac:picMk id="2" creationId="{63E09693-601C-F9AC-7B0F-322635C1420B}"/>
          </ac:picMkLst>
        </pc:picChg>
        <pc:picChg chg="mod">
          <ac:chgData name="Harumi Togo" userId="12c44749-4abc-4031-a974-c9c95d591b12" providerId="ADAL" clId="{D3A9ECDB-3DC0-4312-B431-0713A2A72E3B}" dt="2024-09-30T16:29:39.553" v="639" actId="962"/>
          <ac:picMkLst>
            <pc:docMk/>
            <pc:sldMk cId="239386485" sldId="2147482543"/>
            <ac:picMk id="25" creationId="{9D91738D-B8FF-5AF0-94A3-4FBE519F1B16}"/>
          </ac:picMkLst>
        </pc:picChg>
        <pc:picChg chg="mod">
          <ac:chgData name="Harumi Togo" userId="12c44749-4abc-4031-a974-c9c95d591b12" providerId="ADAL" clId="{D3A9ECDB-3DC0-4312-B431-0713A2A72E3B}" dt="2024-09-30T16:29:42.795" v="643" actId="962"/>
          <ac:picMkLst>
            <pc:docMk/>
            <pc:sldMk cId="239386485" sldId="2147482543"/>
            <ac:picMk id="29" creationId="{F299E1EF-2BBD-0CD2-E168-85343F846B1F}"/>
          </ac:picMkLst>
        </pc:picChg>
        <pc:cxnChg chg="mod">
          <ac:chgData name="Harumi Togo" userId="12c44749-4abc-4031-a974-c9c95d591b12" providerId="ADAL" clId="{D3A9ECDB-3DC0-4312-B431-0713A2A72E3B}" dt="2024-09-30T16:29:38.396" v="636" actId="962"/>
          <ac:cxnSpMkLst>
            <pc:docMk/>
            <pc:sldMk cId="239386485" sldId="2147482543"/>
            <ac:cxnSpMk id="56" creationId="{A76E6936-8198-03EE-45AA-D234B952F324}"/>
          </ac:cxnSpMkLst>
        </pc:cxnChg>
        <pc:cxnChg chg="mod">
          <ac:chgData name="Harumi Togo" userId="12c44749-4abc-4031-a974-c9c95d591b12" providerId="ADAL" clId="{D3A9ECDB-3DC0-4312-B431-0713A2A72E3B}" dt="2024-09-30T16:29:38.758" v="637" actId="962"/>
          <ac:cxnSpMkLst>
            <pc:docMk/>
            <pc:sldMk cId="239386485" sldId="2147482543"/>
            <ac:cxnSpMk id="57" creationId="{F5E82872-D0BF-9E66-AA21-645870A41572}"/>
          </ac:cxnSpMkLst>
        </pc:cxnChg>
      </pc:sldChg>
      <pc:sldChg chg="modSp mod">
        <pc:chgData name="Harumi Togo" userId="12c44749-4abc-4031-a974-c9c95d591b12" providerId="ADAL" clId="{D3A9ECDB-3DC0-4312-B431-0713A2A72E3B}" dt="2024-10-07T20:31:40.329" v="912" actId="962"/>
        <pc:sldMkLst>
          <pc:docMk/>
          <pc:sldMk cId="589394695" sldId="2147482544"/>
        </pc:sldMkLst>
        <pc:spChg chg="mod">
          <ac:chgData name="Harumi Togo" userId="12c44749-4abc-4031-a974-c9c95d591b12" providerId="ADAL" clId="{D3A9ECDB-3DC0-4312-B431-0713A2A72E3B}" dt="2024-09-30T16:28:59.166" v="620" actId="962"/>
          <ac:spMkLst>
            <pc:docMk/>
            <pc:sldMk cId="589394695" sldId="2147482544"/>
            <ac:spMk id="3" creationId="{0425E10D-E57D-39CB-D280-23C902245123}"/>
          </ac:spMkLst>
        </pc:spChg>
        <pc:spChg chg="mod ord">
          <ac:chgData name="Harumi Togo" userId="12c44749-4abc-4031-a974-c9c95d591b12" providerId="ADAL" clId="{D3A9ECDB-3DC0-4312-B431-0713A2A72E3B}" dt="2024-09-30T16:28:53.501" v="618" actId="13244"/>
          <ac:spMkLst>
            <pc:docMk/>
            <pc:sldMk cId="589394695" sldId="2147482544"/>
            <ac:spMk id="6" creationId="{08419BDA-770F-F69E-A634-67190F1AD92F}"/>
          </ac:spMkLst>
        </pc:spChg>
        <pc:spChg chg="mod">
          <ac:chgData name="Harumi Togo" userId="12c44749-4abc-4031-a974-c9c95d591b12" providerId="ADAL" clId="{D3A9ECDB-3DC0-4312-B431-0713A2A72E3B}" dt="2024-09-30T16:29:02.780" v="621" actId="962"/>
          <ac:spMkLst>
            <pc:docMk/>
            <pc:sldMk cId="589394695" sldId="2147482544"/>
            <ac:spMk id="7" creationId="{0D6FF0EE-5163-1F9D-6E9D-A5F8CBEEBE30}"/>
          </ac:spMkLst>
        </pc:spChg>
        <pc:spChg chg="mod">
          <ac:chgData name="Harumi Togo" userId="12c44749-4abc-4031-a974-c9c95d591b12" providerId="ADAL" clId="{D3A9ECDB-3DC0-4312-B431-0713A2A72E3B}" dt="2024-09-30T16:29:10.500" v="628" actId="962"/>
          <ac:spMkLst>
            <pc:docMk/>
            <pc:sldMk cId="589394695" sldId="2147482544"/>
            <ac:spMk id="26" creationId="{10761AD9-1E39-1097-3D74-739C407F3DA9}"/>
          </ac:spMkLst>
        </pc:spChg>
        <pc:spChg chg="mod">
          <ac:chgData name="Harumi Togo" userId="12c44749-4abc-4031-a974-c9c95d591b12" providerId="ADAL" clId="{D3A9ECDB-3DC0-4312-B431-0713A2A72E3B}" dt="2024-09-30T16:29:18.045" v="631" actId="962"/>
          <ac:spMkLst>
            <pc:docMk/>
            <pc:sldMk cId="589394695" sldId="2147482544"/>
            <ac:spMk id="38" creationId="{02DFD572-98F3-3E3A-EB91-B24651357E72}"/>
          </ac:spMkLst>
        </pc:spChg>
        <pc:spChg chg="mod">
          <ac:chgData name="Harumi Togo" userId="12c44749-4abc-4031-a974-c9c95d591b12" providerId="ADAL" clId="{D3A9ECDB-3DC0-4312-B431-0713A2A72E3B}" dt="2024-09-30T16:28:57.346" v="619" actId="962"/>
          <ac:spMkLst>
            <pc:docMk/>
            <pc:sldMk cId="589394695" sldId="2147482544"/>
            <ac:spMk id="44" creationId="{D16D10F8-8B9E-F4FD-A860-1750B06EC666}"/>
          </ac:spMkLst>
        </pc:spChg>
        <pc:spChg chg="mod">
          <ac:chgData name="Harumi Togo" userId="12c44749-4abc-4031-a974-c9c95d591b12" providerId="ADAL" clId="{D3A9ECDB-3DC0-4312-B431-0713A2A72E3B}" dt="2024-09-30T16:29:04.310" v="622" actId="962"/>
          <ac:spMkLst>
            <pc:docMk/>
            <pc:sldMk cId="589394695" sldId="2147482544"/>
            <ac:spMk id="45" creationId="{ED9750A2-FD98-1C1D-1091-EB2134E7A9C9}"/>
          </ac:spMkLst>
        </pc:spChg>
        <pc:spChg chg="mod">
          <ac:chgData name="Harumi Togo" userId="12c44749-4abc-4031-a974-c9c95d591b12" providerId="ADAL" clId="{D3A9ECDB-3DC0-4312-B431-0713A2A72E3B}" dt="2024-09-30T16:29:05.752" v="623" actId="962"/>
          <ac:spMkLst>
            <pc:docMk/>
            <pc:sldMk cId="589394695" sldId="2147482544"/>
            <ac:spMk id="46" creationId="{087A1F06-7FCD-1C2E-980E-EC7527E2306C}"/>
          </ac:spMkLst>
        </pc:spChg>
        <pc:spChg chg="mod">
          <ac:chgData name="Harumi Togo" userId="12c44749-4abc-4031-a974-c9c95d591b12" providerId="ADAL" clId="{D3A9ECDB-3DC0-4312-B431-0713A2A72E3B}" dt="2024-10-07T20:31:40.329" v="912" actId="962"/>
          <ac:spMkLst>
            <pc:docMk/>
            <pc:sldMk cId="589394695" sldId="2147482544"/>
            <ac:spMk id="54" creationId="{661512C7-91D0-91E7-E624-B18A26A66F75}"/>
          </ac:spMkLst>
        </pc:spChg>
        <pc:grpChg chg="mod">
          <ac:chgData name="Harumi Togo" userId="12c44749-4abc-4031-a974-c9c95d591b12" providerId="ADAL" clId="{D3A9ECDB-3DC0-4312-B431-0713A2A72E3B}" dt="2024-09-30T16:29:07.125" v="626" actId="962"/>
          <ac:grpSpMkLst>
            <pc:docMk/>
            <pc:sldMk cId="589394695" sldId="2147482544"/>
            <ac:grpSpMk id="10" creationId="{4951000C-26A5-6F3B-B6CA-47BF09844330}"/>
          </ac:grpSpMkLst>
        </pc:grpChg>
        <pc:picChg chg="mod">
          <ac:chgData name="Harumi Togo" userId="12c44749-4abc-4031-a974-c9c95d591b12" providerId="ADAL" clId="{D3A9ECDB-3DC0-4312-B431-0713A2A72E3B}" dt="2024-09-30T16:29:17.547" v="630" actId="962"/>
          <ac:picMkLst>
            <pc:docMk/>
            <pc:sldMk cId="589394695" sldId="2147482544"/>
            <ac:picMk id="2" creationId="{7D733B12-EC91-4713-327C-52E8D99C4D97}"/>
          </ac:picMkLst>
        </pc:picChg>
        <pc:picChg chg="mod">
          <ac:chgData name="Harumi Togo" userId="12c44749-4abc-4031-a974-c9c95d591b12" providerId="ADAL" clId="{D3A9ECDB-3DC0-4312-B431-0713A2A72E3B}" dt="2024-09-30T16:29:12.346" v="629" actId="962"/>
          <ac:picMkLst>
            <pc:docMk/>
            <pc:sldMk cId="589394695" sldId="2147482544"/>
            <ac:picMk id="5" creationId="{9297A65E-2F51-1114-6204-6CCD43A22290}"/>
          </ac:picMkLst>
        </pc:picChg>
        <pc:picChg chg="mod">
          <ac:chgData name="Harumi Togo" userId="12c44749-4abc-4031-a974-c9c95d591b12" providerId="ADAL" clId="{D3A9ECDB-3DC0-4312-B431-0713A2A72E3B}" dt="2024-09-30T16:29:08.959" v="627" actId="962"/>
          <ac:picMkLst>
            <pc:docMk/>
            <pc:sldMk cId="589394695" sldId="2147482544"/>
            <ac:picMk id="25" creationId="{9D91738D-B8FF-5AF0-94A3-4FBE519F1B16}"/>
          </ac:picMkLst>
        </pc:picChg>
        <pc:cxnChg chg="mod">
          <ac:chgData name="Harumi Togo" userId="12c44749-4abc-4031-a974-c9c95d591b12" providerId="ADAL" clId="{D3A9ECDB-3DC0-4312-B431-0713A2A72E3B}" dt="2024-09-30T16:29:06.190" v="624" actId="962"/>
          <ac:cxnSpMkLst>
            <pc:docMk/>
            <pc:sldMk cId="589394695" sldId="2147482544"/>
            <ac:cxnSpMk id="56" creationId="{A76E6936-8198-03EE-45AA-D234B952F324}"/>
          </ac:cxnSpMkLst>
        </pc:cxnChg>
        <pc:cxnChg chg="mod">
          <ac:chgData name="Harumi Togo" userId="12c44749-4abc-4031-a974-c9c95d591b12" providerId="ADAL" clId="{D3A9ECDB-3DC0-4312-B431-0713A2A72E3B}" dt="2024-09-30T16:29:06.629" v="625" actId="962"/>
          <ac:cxnSpMkLst>
            <pc:docMk/>
            <pc:sldMk cId="589394695" sldId="2147482544"/>
            <ac:cxnSpMk id="57" creationId="{F5E82872-D0BF-9E66-AA21-645870A41572}"/>
          </ac:cxnSpMkLst>
        </pc:cxnChg>
      </pc:sldChg>
      <pc:sldChg chg="modSp mod">
        <pc:chgData name="Harumi Togo" userId="12c44749-4abc-4031-a974-c9c95d591b12" providerId="ADAL" clId="{D3A9ECDB-3DC0-4312-B431-0713A2A72E3B}" dt="2024-10-07T20:31:41.689" v="913" actId="962"/>
        <pc:sldMkLst>
          <pc:docMk/>
          <pc:sldMk cId="3589645966" sldId="2147482545"/>
        </pc:sldMkLst>
        <pc:spChg chg="mod">
          <ac:chgData name="Harumi Togo" userId="12c44749-4abc-4031-a974-c9c95d591b12" providerId="ADAL" clId="{D3A9ECDB-3DC0-4312-B431-0713A2A72E3B}" dt="2024-09-30T16:29:57.925" v="647" actId="962"/>
          <ac:spMkLst>
            <pc:docMk/>
            <pc:sldMk cId="3589645966" sldId="2147482545"/>
            <ac:spMk id="3" creationId="{0425E10D-E57D-39CB-D280-23C902245123}"/>
          </ac:spMkLst>
        </pc:spChg>
        <pc:spChg chg="mod ord">
          <ac:chgData name="Harumi Togo" userId="12c44749-4abc-4031-a974-c9c95d591b12" providerId="ADAL" clId="{D3A9ECDB-3DC0-4312-B431-0713A2A72E3B}" dt="2024-09-30T16:29:53.476" v="645" actId="13244"/>
          <ac:spMkLst>
            <pc:docMk/>
            <pc:sldMk cId="3589645966" sldId="2147482545"/>
            <ac:spMk id="6" creationId="{08419BDA-770F-F69E-A634-67190F1AD92F}"/>
          </ac:spMkLst>
        </pc:spChg>
        <pc:spChg chg="mod">
          <ac:chgData name="Harumi Togo" userId="12c44749-4abc-4031-a974-c9c95d591b12" providerId="ADAL" clId="{D3A9ECDB-3DC0-4312-B431-0713A2A72E3B}" dt="2024-09-30T16:29:58.906" v="648" actId="962"/>
          <ac:spMkLst>
            <pc:docMk/>
            <pc:sldMk cId="3589645966" sldId="2147482545"/>
            <ac:spMk id="7" creationId="{0D6FF0EE-5163-1F9D-6E9D-A5F8CBEEBE30}"/>
          </ac:spMkLst>
        </pc:spChg>
        <pc:spChg chg="mod">
          <ac:chgData name="Harumi Togo" userId="12c44749-4abc-4031-a974-c9c95d591b12" providerId="ADAL" clId="{D3A9ECDB-3DC0-4312-B431-0713A2A72E3B}" dt="2024-09-30T16:30:04.786" v="655" actId="962"/>
          <ac:spMkLst>
            <pc:docMk/>
            <pc:sldMk cId="3589645966" sldId="2147482545"/>
            <ac:spMk id="26" creationId="{10761AD9-1E39-1097-3D74-739C407F3DA9}"/>
          </ac:spMkLst>
        </pc:spChg>
        <pc:spChg chg="mod">
          <ac:chgData name="Harumi Togo" userId="12c44749-4abc-4031-a974-c9c95d591b12" providerId="ADAL" clId="{D3A9ECDB-3DC0-4312-B431-0713A2A72E3B}" dt="2024-09-30T16:30:11.224" v="657" actId="962"/>
          <ac:spMkLst>
            <pc:docMk/>
            <pc:sldMk cId="3589645966" sldId="2147482545"/>
            <ac:spMk id="39" creationId="{51B1369F-3D21-E784-E5B2-6F0E80A2EC95}"/>
          </ac:spMkLst>
        </pc:spChg>
        <pc:spChg chg="mod">
          <ac:chgData name="Harumi Togo" userId="12c44749-4abc-4031-a974-c9c95d591b12" providerId="ADAL" clId="{D3A9ECDB-3DC0-4312-B431-0713A2A72E3B}" dt="2024-09-30T16:29:57.576" v="646" actId="962"/>
          <ac:spMkLst>
            <pc:docMk/>
            <pc:sldMk cId="3589645966" sldId="2147482545"/>
            <ac:spMk id="44" creationId="{D16D10F8-8B9E-F4FD-A860-1750B06EC666}"/>
          </ac:spMkLst>
        </pc:spChg>
        <pc:spChg chg="mod">
          <ac:chgData name="Harumi Togo" userId="12c44749-4abc-4031-a974-c9c95d591b12" providerId="ADAL" clId="{D3A9ECDB-3DC0-4312-B431-0713A2A72E3B}" dt="2024-09-30T16:30:00.344" v="649" actId="962"/>
          <ac:spMkLst>
            <pc:docMk/>
            <pc:sldMk cId="3589645966" sldId="2147482545"/>
            <ac:spMk id="45" creationId="{ED9750A2-FD98-1C1D-1091-EB2134E7A9C9}"/>
          </ac:spMkLst>
        </pc:spChg>
        <pc:spChg chg="mod">
          <ac:chgData name="Harumi Togo" userId="12c44749-4abc-4031-a974-c9c95d591b12" providerId="ADAL" clId="{D3A9ECDB-3DC0-4312-B431-0713A2A72E3B}" dt="2024-09-30T16:30:02.069" v="650" actId="962"/>
          <ac:spMkLst>
            <pc:docMk/>
            <pc:sldMk cId="3589645966" sldId="2147482545"/>
            <ac:spMk id="46" creationId="{087A1F06-7FCD-1C2E-980E-EC7527E2306C}"/>
          </ac:spMkLst>
        </pc:spChg>
        <pc:spChg chg="mod">
          <ac:chgData name="Harumi Togo" userId="12c44749-4abc-4031-a974-c9c95d591b12" providerId="ADAL" clId="{D3A9ECDB-3DC0-4312-B431-0713A2A72E3B}" dt="2024-10-07T20:31:41.689" v="913" actId="962"/>
          <ac:spMkLst>
            <pc:docMk/>
            <pc:sldMk cId="3589645966" sldId="2147482545"/>
            <ac:spMk id="54" creationId="{661512C7-91D0-91E7-E624-B18A26A66F75}"/>
          </ac:spMkLst>
        </pc:spChg>
        <pc:grpChg chg="mod">
          <ac:chgData name="Harumi Togo" userId="12c44749-4abc-4031-a974-c9c95d591b12" providerId="ADAL" clId="{D3A9ECDB-3DC0-4312-B431-0713A2A72E3B}" dt="2024-09-30T16:30:04.364" v="654" actId="962"/>
          <ac:grpSpMkLst>
            <pc:docMk/>
            <pc:sldMk cId="3589645966" sldId="2147482545"/>
            <ac:grpSpMk id="10" creationId="{4951000C-26A5-6F3B-B6CA-47BF09844330}"/>
          </ac:grpSpMkLst>
        </pc:grpChg>
        <pc:picChg chg="mod">
          <ac:chgData name="Harumi Togo" userId="12c44749-4abc-4031-a974-c9c95d591b12" providerId="ADAL" clId="{D3A9ECDB-3DC0-4312-B431-0713A2A72E3B}" dt="2024-09-30T16:30:12.855" v="658" actId="962"/>
          <ac:picMkLst>
            <pc:docMk/>
            <pc:sldMk cId="3589645966" sldId="2147482545"/>
            <ac:picMk id="2" creationId="{02D0C628-9F50-1DEF-A55F-0C7D5A2F971B}"/>
          </ac:picMkLst>
        </pc:picChg>
        <pc:picChg chg="mod">
          <ac:chgData name="Harumi Togo" userId="12c44749-4abc-4031-a974-c9c95d591b12" providerId="ADAL" clId="{D3A9ECDB-3DC0-4312-B431-0713A2A72E3B}" dt="2024-09-30T16:30:06.842" v="656" actId="962"/>
          <ac:picMkLst>
            <pc:docMk/>
            <pc:sldMk cId="3589645966" sldId="2147482545"/>
            <ac:picMk id="5" creationId="{4A5216C4-83E1-6018-99DD-7B71C5216969}"/>
          </ac:picMkLst>
        </pc:picChg>
        <pc:picChg chg="mod">
          <ac:chgData name="Harumi Togo" userId="12c44749-4abc-4031-a974-c9c95d591b12" providerId="ADAL" clId="{D3A9ECDB-3DC0-4312-B431-0713A2A72E3B}" dt="2024-09-30T16:30:03.908" v="653" actId="962"/>
          <ac:picMkLst>
            <pc:docMk/>
            <pc:sldMk cId="3589645966" sldId="2147482545"/>
            <ac:picMk id="25" creationId="{9D91738D-B8FF-5AF0-94A3-4FBE519F1B16}"/>
          </ac:picMkLst>
        </pc:picChg>
        <pc:cxnChg chg="mod">
          <ac:chgData name="Harumi Togo" userId="12c44749-4abc-4031-a974-c9c95d591b12" providerId="ADAL" clId="{D3A9ECDB-3DC0-4312-B431-0713A2A72E3B}" dt="2024-09-30T16:30:02.455" v="651" actId="962"/>
          <ac:cxnSpMkLst>
            <pc:docMk/>
            <pc:sldMk cId="3589645966" sldId="2147482545"/>
            <ac:cxnSpMk id="56" creationId="{A76E6936-8198-03EE-45AA-D234B952F324}"/>
          </ac:cxnSpMkLst>
        </pc:cxnChg>
        <pc:cxnChg chg="mod">
          <ac:chgData name="Harumi Togo" userId="12c44749-4abc-4031-a974-c9c95d591b12" providerId="ADAL" clId="{D3A9ECDB-3DC0-4312-B431-0713A2A72E3B}" dt="2024-09-30T16:30:02.886" v="652" actId="962"/>
          <ac:cxnSpMkLst>
            <pc:docMk/>
            <pc:sldMk cId="3589645966" sldId="2147482545"/>
            <ac:cxnSpMk id="57" creationId="{F5E82872-D0BF-9E66-AA21-645870A41572}"/>
          </ac:cxnSpMkLst>
        </pc:cxnChg>
      </pc:sldChg>
      <pc:sldChg chg="modSp mod">
        <pc:chgData name="Harumi Togo" userId="12c44749-4abc-4031-a974-c9c95d591b12" providerId="ADAL" clId="{D3A9ECDB-3DC0-4312-B431-0713A2A72E3B}" dt="2024-10-01T14:00:09.146" v="850" actId="962"/>
        <pc:sldMkLst>
          <pc:docMk/>
          <pc:sldMk cId="2087038406" sldId="2147482553"/>
        </pc:sldMkLst>
        <pc:spChg chg="mod">
          <ac:chgData name="Harumi Togo" userId="12c44749-4abc-4031-a974-c9c95d591b12" providerId="ADAL" clId="{D3A9ECDB-3DC0-4312-B431-0713A2A72E3B}" dt="2024-10-01T14:00:08.816" v="849" actId="962"/>
          <ac:spMkLst>
            <pc:docMk/>
            <pc:sldMk cId="2087038406" sldId="2147482553"/>
            <ac:spMk id="3" creationId="{B08941FF-38ED-8CEF-84B4-7A4F6D94639C}"/>
          </ac:spMkLst>
        </pc:spChg>
        <pc:spChg chg="mod">
          <ac:chgData name="Harumi Togo" userId="12c44749-4abc-4031-a974-c9c95d591b12" providerId="ADAL" clId="{D3A9ECDB-3DC0-4312-B431-0713A2A72E3B}" dt="2024-10-01T14:00:09.146" v="850" actId="962"/>
          <ac:spMkLst>
            <pc:docMk/>
            <pc:sldMk cId="2087038406" sldId="2147482553"/>
            <ac:spMk id="7" creationId="{B5D5EB6F-86EE-1D45-C990-643564E2A19B}"/>
          </ac:spMkLst>
        </pc:spChg>
        <pc:spChg chg="mod">
          <ac:chgData name="Harumi Togo" userId="12c44749-4abc-4031-a974-c9c95d591b12" providerId="ADAL" clId="{D3A9ECDB-3DC0-4312-B431-0713A2A72E3B}" dt="2024-10-01T14:00:07.403" v="848" actId="962"/>
          <ac:spMkLst>
            <pc:docMk/>
            <pc:sldMk cId="2087038406" sldId="2147482553"/>
            <ac:spMk id="8" creationId="{A2D2F27B-321D-4DC3-8A84-FE9091D55E65}"/>
          </ac:spMkLst>
        </pc:spChg>
      </pc:sldChg>
      <pc:sldChg chg="modSp mod">
        <pc:chgData name="Harumi Togo" userId="12c44749-4abc-4031-a974-c9c95d591b12" providerId="ADAL" clId="{D3A9ECDB-3DC0-4312-B431-0713A2A72E3B}" dt="2024-10-01T14:00:19.643" v="856" actId="962"/>
        <pc:sldMkLst>
          <pc:docMk/>
          <pc:sldMk cId="432086464" sldId="2147482557"/>
        </pc:sldMkLst>
        <pc:spChg chg="mod">
          <ac:chgData name="Harumi Togo" userId="12c44749-4abc-4031-a974-c9c95d591b12" providerId="ADAL" clId="{D3A9ECDB-3DC0-4312-B431-0713A2A72E3B}" dt="2024-09-26T20:23:53.495" v="330" actId="20577"/>
          <ac:spMkLst>
            <pc:docMk/>
            <pc:sldMk cId="432086464" sldId="2147482557"/>
            <ac:spMk id="2" creationId="{7F772230-BF0D-CA22-451A-D493CD7C1273}"/>
          </ac:spMkLst>
        </pc:spChg>
        <pc:spChg chg="mod">
          <ac:chgData name="Harumi Togo" userId="12c44749-4abc-4031-a974-c9c95d591b12" providerId="ADAL" clId="{D3A9ECDB-3DC0-4312-B431-0713A2A72E3B}" dt="2024-10-01T14:00:19.168" v="855" actId="962"/>
          <ac:spMkLst>
            <pc:docMk/>
            <pc:sldMk cId="432086464" sldId="2147482557"/>
            <ac:spMk id="3" creationId="{B08941FF-38ED-8CEF-84B4-7A4F6D94639C}"/>
          </ac:spMkLst>
        </pc:spChg>
        <pc:spChg chg="mod">
          <ac:chgData name="Harumi Togo" userId="12c44749-4abc-4031-a974-c9c95d591b12" providerId="ADAL" clId="{D3A9ECDB-3DC0-4312-B431-0713A2A72E3B}" dt="2024-10-01T14:00:19.643" v="856" actId="962"/>
          <ac:spMkLst>
            <pc:docMk/>
            <pc:sldMk cId="432086464" sldId="2147482557"/>
            <ac:spMk id="7" creationId="{B5D5EB6F-86EE-1D45-C990-643564E2A19B}"/>
          </ac:spMkLst>
        </pc:spChg>
        <pc:spChg chg="mod">
          <ac:chgData name="Harumi Togo" userId="12c44749-4abc-4031-a974-c9c95d591b12" providerId="ADAL" clId="{D3A9ECDB-3DC0-4312-B431-0713A2A72E3B}" dt="2024-10-01T14:00:18.610" v="854" actId="962"/>
          <ac:spMkLst>
            <pc:docMk/>
            <pc:sldMk cId="432086464" sldId="2147482557"/>
            <ac:spMk id="8" creationId="{A2D2F27B-321D-4DC3-8A84-FE9091D55E65}"/>
          </ac:spMkLst>
        </pc:spChg>
      </pc:sldChg>
      <pc:sldChg chg="modSp mod">
        <pc:chgData name="Harumi Togo" userId="12c44749-4abc-4031-a974-c9c95d591b12" providerId="ADAL" clId="{D3A9ECDB-3DC0-4312-B431-0713A2A72E3B}" dt="2024-10-01T14:00:13.958" v="853" actId="962"/>
        <pc:sldMkLst>
          <pc:docMk/>
          <pc:sldMk cId="1828354347" sldId="2147482558"/>
        </pc:sldMkLst>
        <pc:spChg chg="mod">
          <ac:chgData name="Harumi Togo" userId="12c44749-4abc-4031-a974-c9c95d591b12" providerId="ADAL" clId="{D3A9ECDB-3DC0-4312-B431-0713A2A72E3B}" dt="2024-09-26T20:23:45.571" v="328" actId="20577"/>
          <ac:spMkLst>
            <pc:docMk/>
            <pc:sldMk cId="1828354347" sldId="2147482558"/>
            <ac:spMk id="2" creationId="{7F772230-BF0D-CA22-451A-D493CD7C1273}"/>
          </ac:spMkLst>
        </pc:spChg>
        <pc:spChg chg="mod">
          <ac:chgData name="Harumi Togo" userId="12c44749-4abc-4031-a974-c9c95d591b12" providerId="ADAL" clId="{D3A9ECDB-3DC0-4312-B431-0713A2A72E3B}" dt="2024-10-01T14:00:13.605" v="852" actId="962"/>
          <ac:spMkLst>
            <pc:docMk/>
            <pc:sldMk cId="1828354347" sldId="2147482558"/>
            <ac:spMk id="3" creationId="{B08941FF-38ED-8CEF-84B4-7A4F6D94639C}"/>
          </ac:spMkLst>
        </pc:spChg>
        <pc:spChg chg="mod">
          <ac:chgData name="Harumi Togo" userId="12c44749-4abc-4031-a974-c9c95d591b12" providerId="ADAL" clId="{D3A9ECDB-3DC0-4312-B431-0713A2A72E3B}" dt="2024-10-01T14:00:13.958" v="853" actId="962"/>
          <ac:spMkLst>
            <pc:docMk/>
            <pc:sldMk cId="1828354347" sldId="2147482558"/>
            <ac:spMk id="7" creationId="{B5D5EB6F-86EE-1D45-C990-643564E2A19B}"/>
          </ac:spMkLst>
        </pc:spChg>
        <pc:spChg chg="mod">
          <ac:chgData name="Harumi Togo" userId="12c44749-4abc-4031-a974-c9c95d591b12" providerId="ADAL" clId="{D3A9ECDB-3DC0-4312-B431-0713A2A72E3B}" dt="2024-10-01T14:00:12.586" v="851" actId="962"/>
          <ac:spMkLst>
            <pc:docMk/>
            <pc:sldMk cId="1828354347" sldId="2147482558"/>
            <ac:spMk id="8" creationId="{A2D2F27B-321D-4DC3-8A84-FE9091D55E65}"/>
          </ac:spMkLst>
        </pc:spChg>
      </pc:sldChg>
      <pc:sldChg chg="modSp mod">
        <pc:chgData name="Harumi Togo" userId="12c44749-4abc-4031-a974-c9c95d591b12" providerId="ADAL" clId="{D3A9ECDB-3DC0-4312-B431-0713A2A72E3B}" dt="2024-10-01T13:57:02.209" v="768" actId="962"/>
        <pc:sldMkLst>
          <pc:docMk/>
          <pc:sldMk cId="1008791503" sldId="2147482567"/>
        </pc:sldMkLst>
        <pc:spChg chg="mod">
          <ac:chgData name="Harumi Togo" userId="12c44749-4abc-4031-a974-c9c95d591b12" providerId="ADAL" clId="{D3A9ECDB-3DC0-4312-B431-0713A2A72E3B}" dt="2024-09-26T20:23:41.830" v="327" actId="20577"/>
          <ac:spMkLst>
            <pc:docMk/>
            <pc:sldMk cId="1008791503" sldId="2147482567"/>
            <ac:spMk id="3" creationId="{AC64DF79-3905-4FAD-D819-772D5525ADD5}"/>
          </ac:spMkLst>
        </pc:spChg>
        <pc:spChg chg="mod">
          <ac:chgData name="Harumi Togo" userId="12c44749-4abc-4031-a974-c9c95d591b12" providerId="ADAL" clId="{D3A9ECDB-3DC0-4312-B431-0713A2A72E3B}" dt="2024-10-01T13:57:01.016" v="766" actId="962"/>
          <ac:spMkLst>
            <pc:docMk/>
            <pc:sldMk cId="1008791503" sldId="2147482567"/>
            <ac:spMk id="22" creationId="{0BAFEB1D-5872-B7A5-B7F7-EEAFAFEF5958}"/>
          </ac:spMkLst>
        </pc:spChg>
        <pc:spChg chg="mod">
          <ac:chgData name="Harumi Togo" userId="12c44749-4abc-4031-a974-c9c95d591b12" providerId="ADAL" clId="{D3A9ECDB-3DC0-4312-B431-0713A2A72E3B}" dt="2024-10-01T13:57:01.592" v="767" actId="962"/>
          <ac:spMkLst>
            <pc:docMk/>
            <pc:sldMk cId="1008791503" sldId="2147482567"/>
            <ac:spMk id="32" creationId="{9E77C2D6-EF58-B23F-5040-11F81C694610}"/>
          </ac:spMkLst>
        </pc:spChg>
        <pc:picChg chg="mod">
          <ac:chgData name="Harumi Togo" userId="12c44749-4abc-4031-a974-c9c95d591b12" providerId="ADAL" clId="{D3A9ECDB-3DC0-4312-B431-0713A2A72E3B}" dt="2024-10-01T13:57:02.209" v="768" actId="962"/>
          <ac:picMkLst>
            <pc:docMk/>
            <pc:sldMk cId="1008791503" sldId="2147482567"/>
            <ac:picMk id="35" creationId="{B4BF5654-FCAE-A10E-8FDF-C443E3A49342}"/>
          </ac:picMkLst>
        </pc:picChg>
      </pc:sldChg>
      <pc:sldChg chg="addSp modSp mod">
        <pc:chgData name="Harumi Togo" userId="12c44749-4abc-4031-a974-c9c95d591b12" providerId="ADAL" clId="{D3A9ECDB-3DC0-4312-B431-0713A2A72E3B}" dt="2024-09-30T16:28:26.677" v="603" actId="962"/>
        <pc:sldMkLst>
          <pc:docMk/>
          <pc:sldMk cId="2264424254" sldId="2147482568"/>
        </pc:sldMkLst>
        <pc:spChg chg="add mod ord">
          <ac:chgData name="Harumi Togo" userId="12c44749-4abc-4031-a974-c9c95d591b12" providerId="ADAL" clId="{D3A9ECDB-3DC0-4312-B431-0713A2A72E3B}" dt="2024-09-30T16:27:55.860" v="554" actId="13244"/>
          <ac:spMkLst>
            <pc:docMk/>
            <pc:sldMk cId="2264424254" sldId="2147482568"/>
            <ac:spMk id="2" creationId="{84ADD15A-9635-4C21-73CA-1A64A108C89F}"/>
          </ac:spMkLst>
        </pc:spChg>
        <pc:spChg chg="mod">
          <ac:chgData name="Harumi Togo" userId="12c44749-4abc-4031-a974-c9c95d591b12" providerId="ADAL" clId="{D3A9ECDB-3DC0-4312-B431-0713A2A72E3B}" dt="2024-09-30T16:27:58.148" v="558" actId="962"/>
          <ac:spMkLst>
            <pc:docMk/>
            <pc:sldMk cId="2264424254" sldId="2147482568"/>
            <ac:spMk id="3" creationId="{0425E10D-E57D-39CB-D280-23C902245123}"/>
          </ac:spMkLst>
        </pc:spChg>
        <pc:spChg chg="mod">
          <ac:chgData name="Harumi Togo" userId="12c44749-4abc-4031-a974-c9c95d591b12" providerId="ADAL" clId="{D3A9ECDB-3DC0-4312-B431-0713A2A72E3B}" dt="2024-09-30T16:27:58.718" v="559" actId="962"/>
          <ac:spMkLst>
            <pc:docMk/>
            <pc:sldMk cId="2264424254" sldId="2147482568"/>
            <ac:spMk id="7" creationId="{0D6FF0EE-5163-1F9D-6E9D-A5F8CBEEBE30}"/>
          </ac:spMkLst>
        </pc:spChg>
        <pc:spChg chg="mod">
          <ac:chgData name="Harumi Togo" userId="12c44749-4abc-4031-a974-c9c95d591b12" providerId="ADAL" clId="{D3A9ECDB-3DC0-4312-B431-0713A2A72E3B}" dt="2024-09-30T16:28:02.547" v="566" actId="962"/>
          <ac:spMkLst>
            <pc:docMk/>
            <pc:sldMk cId="2264424254" sldId="2147482568"/>
            <ac:spMk id="26" creationId="{10761AD9-1E39-1097-3D74-739C407F3DA9}"/>
          </ac:spMkLst>
        </pc:spChg>
        <pc:spChg chg="mod">
          <ac:chgData name="Harumi Togo" userId="12c44749-4abc-4031-a974-c9c95d591b12" providerId="ADAL" clId="{D3A9ECDB-3DC0-4312-B431-0713A2A72E3B}" dt="2024-09-30T16:28:12.819" v="582" actId="962"/>
          <ac:spMkLst>
            <pc:docMk/>
            <pc:sldMk cId="2264424254" sldId="2147482568"/>
            <ac:spMk id="34" creationId="{1313B5D8-5AB0-7D01-719B-1040135F2B02}"/>
          </ac:spMkLst>
        </pc:spChg>
        <pc:spChg chg="mod">
          <ac:chgData name="Harumi Togo" userId="12c44749-4abc-4031-a974-c9c95d591b12" providerId="ADAL" clId="{D3A9ECDB-3DC0-4312-B431-0713A2A72E3B}" dt="2024-09-30T16:28:15.135" v="585" actId="962"/>
          <ac:spMkLst>
            <pc:docMk/>
            <pc:sldMk cId="2264424254" sldId="2147482568"/>
            <ac:spMk id="35" creationId="{748C792E-DB98-7FEB-3EAE-BDC3D31FF55F}"/>
          </ac:spMkLst>
        </pc:spChg>
        <pc:spChg chg="mod">
          <ac:chgData name="Harumi Togo" userId="12c44749-4abc-4031-a974-c9c95d591b12" providerId="ADAL" clId="{D3A9ECDB-3DC0-4312-B431-0713A2A72E3B}" dt="2024-09-30T16:28:15.465" v="586" actId="962"/>
          <ac:spMkLst>
            <pc:docMk/>
            <pc:sldMk cId="2264424254" sldId="2147482568"/>
            <ac:spMk id="36" creationId="{0F05B3BD-9466-7A39-CFEA-8EBB814FD2A7}"/>
          </ac:spMkLst>
        </pc:spChg>
        <pc:spChg chg="mod">
          <ac:chgData name="Harumi Togo" userId="12c44749-4abc-4031-a974-c9c95d591b12" providerId="ADAL" clId="{D3A9ECDB-3DC0-4312-B431-0713A2A72E3B}" dt="2024-09-30T16:27:57.732" v="557" actId="962"/>
          <ac:spMkLst>
            <pc:docMk/>
            <pc:sldMk cId="2264424254" sldId="2147482568"/>
            <ac:spMk id="44" creationId="{D16D10F8-8B9E-F4FD-A860-1750B06EC666}"/>
          </ac:spMkLst>
        </pc:spChg>
        <pc:spChg chg="mod">
          <ac:chgData name="Harumi Togo" userId="12c44749-4abc-4031-a974-c9c95d591b12" providerId="ADAL" clId="{D3A9ECDB-3DC0-4312-B431-0713A2A72E3B}" dt="2024-09-30T16:27:59.602" v="560" actId="962"/>
          <ac:spMkLst>
            <pc:docMk/>
            <pc:sldMk cId="2264424254" sldId="2147482568"/>
            <ac:spMk id="45" creationId="{ED9750A2-FD98-1C1D-1091-EB2134E7A9C9}"/>
          </ac:spMkLst>
        </pc:spChg>
        <pc:spChg chg="mod">
          <ac:chgData name="Harumi Togo" userId="12c44749-4abc-4031-a974-c9c95d591b12" providerId="ADAL" clId="{D3A9ECDB-3DC0-4312-B431-0713A2A72E3B}" dt="2024-09-30T16:28:00.044" v="561" actId="962"/>
          <ac:spMkLst>
            <pc:docMk/>
            <pc:sldMk cId="2264424254" sldId="2147482568"/>
            <ac:spMk id="46" creationId="{087A1F06-7FCD-1C2E-980E-EC7527E2306C}"/>
          </ac:spMkLst>
        </pc:spChg>
        <pc:spChg chg="mod">
          <ac:chgData name="Harumi Togo" userId="12c44749-4abc-4031-a974-c9c95d591b12" providerId="ADAL" clId="{D3A9ECDB-3DC0-4312-B431-0713A2A72E3B}" dt="2024-09-30T16:28:14.686" v="584" actId="962"/>
          <ac:spMkLst>
            <pc:docMk/>
            <pc:sldMk cId="2264424254" sldId="2147482568"/>
            <ac:spMk id="53" creationId="{BB52978F-86BD-BD64-07AA-C558328AB70E}"/>
          </ac:spMkLst>
        </pc:spChg>
        <pc:spChg chg="mod">
          <ac:chgData name="Harumi Togo" userId="12c44749-4abc-4031-a974-c9c95d591b12" providerId="ADAL" clId="{D3A9ECDB-3DC0-4312-B431-0713A2A72E3B}" dt="2024-09-30T16:27:57.366" v="556" actId="962"/>
          <ac:spMkLst>
            <pc:docMk/>
            <pc:sldMk cId="2264424254" sldId="2147482568"/>
            <ac:spMk id="54" creationId="{661512C7-91D0-91E7-E624-B18A26A66F75}"/>
          </ac:spMkLst>
        </pc:spChg>
        <pc:spChg chg="mod">
          <ac:chgData name="Harumi Togo" userId="12c44749-4abc-4031-a974-c9c95d591b12" providerId="ADAL" clId="{D3A9ECDB-3DC0-4312-B431-0713A2A72E3B}" dt="2024-09-30T16:28:18.396" v="588" actId="962"/>
          <ac:spMkLst>
            <pc:docMk/>
            <pc:sldMk cId="2264424254" sldId="2147482568"/>
            <ac:spMk id="55" creationId="{98F2C7B8-2558-FCB0-5B75-A4F94149CD45}"/>
          </ac:spMkLst>
        </pc:spChg>
        <pc:spChg chg="mod">
          <ac:chgData name="Harumi Togo" userId="12c44749-4abc-4031-a974-c9c95d591b12" providerId="ADAL" clId="{D3A9ECDB-3DC0-4312-B431-0713A2A72E3B}" dt="2024-09-30T16:28:17.961" v="587" actId="962"/>
          <ac:spMkLst>
            <pc:docMk/>
            <pc:sldMk cId="2264424254" sldId="2147482568"/>
            <ac:spMk id="58" creationId="{BA1B9956-FED8-63B6-88CA-163FAE2B5BF7}"/>
          </ac:spMkLst>
        </pc:spChg>
        <pc:spChg chg="mod">
          <ac:chgData name="Harumi Togo" userId="12c44749-4abc-4031-a974-c9c95d591b12" providerId="ADAL" clId="{D3A9ECDB-3DC0-4312-B431-0713A2A72E3B}" dt="2024-09-30T16:27:56.882" v="555" actId="962"/>
          <ac:spMkLst>
            <pc:docMk/>
            <pc:sldMk cId="2264424254" sldId="2147482568"/>
            <ac:spMk id="59" creationId="{125BB50A-E9C3-AD7A-8983-793FF219FB99}"/>
          </ac:spMkLst>
        </pc:spChg>
        <pc:spChg chg="mod">
          <ac:chgData name="Harumi Togo" userId="12c44749-4abc-4031-a974-c9c95d591b12" providerId="ADAL" clId="{D3A9ECDB-3DC0-4312-B431-0713A2A72E3B}" dt="2024-09-30T16:28:03.483" v="568" actId="962"/>
          <ac:spMkLst>
            <pc:docMk/>
            <pc:sldMk cId="2264424254" sldId="2147482568"/>
            <ac:spMk id="60" creationId="{6C0E4DE9-DF98-F927-C72E-8D51BFE05EE5}"/>
          </ac:spMkLst>
        </pc:spChg>
        <pc:spChg chg="mod">
          <ac:chgData name="Harumi Togo" userId="12c44749-4abc-4031-a974-c9c95d591b12" providerId="ADAL" clId="{D3A9ECDB-3DC0-4312-B431-0713A2A72E3B}" dt="2024-09-30T16:28:04.257" v="569" actId="962"/>
          <ac:spMkLst>
            <pc:docMk/>
            <pc:sldMk cId="2264424254" sldId="2147482568"/>
            <ac:spMk id="61" creationId="{3B177143-9F69-6824-D0AC-F0F68A5BEA23}"/>
          </ac:spMkLst>
        </pc:spChg>
        <pc:spChg chg="mod">
          <ac:chgData name="Harumi Togo" userId="12c44749-4abc-4031-a974-c9c95d591b12" providerId="ADAL" clId="{D3A9ECDB-3DC0-4312-B431-0713A2A72E3B}" dt="2024-09-30T16:28:05.365" v="571" actId="962"/>
          <ac:spMkLst>
            <pc:docMk/>
            <pc:sldMk cId="2264424254" sldId="2147482568"/>
            <ac:spMk id="62" creationId="{EA13651A-BDCB-5E05-DCE2-C157625E2C0A}"/>
          </ac:spMkLst>
        </pc:spChg>
        <pc:spChg chg="mod">
          <ac:chgData name="Harumi Togo" userId="12c44749-4abc-4031-a974-c9c95d591b12" providerId="ADAL" clId="{D3A9ECDB-3DC0-4312-B431-0713A2A72E3B}" dt="2024-09-30T16:28:04.586" v="570" actId="962"/>
          <ac:spMkLst>
            <pc:docMk/>
            <pc:sldMk cId="2264424254" sldId="2147482568"/>
            <ac:spMk id="63" creationId="{6458A384-6427-050F-C6E8-899A4E14240C}"/>
          </ac:spMkLst>
        </pc:spChg>
        <pc:spChg chg="mod">
          <ac:chgData name="Harumi Togo" userId="12c44749-4abc-4031-a974-c9c95d591b12" providerId="ADAL" clId="{D3A9ECDB-3DC0-4312-B431-0713A2A72E3B}" dt="2024-09-30T16:28:07.073" v="573" actId="962"/>
          <ac:spMkLst>
            <pc:docMk/>
            <pc:sldMk cId="2264424254" sldId="2147482568"/>
            <ac:spMk id="64" creationId="{A08EF191-4FC1-AD2D-0CE2-30EC1719A379}"/>
          </ac:spMkLst>
        </pc:spChg>
        <pc:spChg chg="mod">
          <ac:chgData name="Harumi Togo" userId="12c44749-4abc-4031-a974-c9c95d591b12" providerId="ADAL" clId="{D3A9ECDB-3DC0-4312-B431-0713A2A72E3B}" dt="2024-09-30T16:28:06.137" v="572" actId="962"/>
          <ac:spMkLst>
            <pc:docMk/>
            <pc:sldMk cId="2264424254" sldId="2147482568"/>
            <ac:spMk id="65" creationId="{586D81FE-BB06-3D07-6E33-D9A5FAA84F05}"/>
          </ac:spMkLst>
        </pc:spChg>
        <pc:spChg chg="mod">
          <ac:chgData name="Harumi Togo" userId="12c44749-4abc-4031-a974-c9c95d591b12" providerId="ADAL" clId="{D3A9ECDB-3DC0-4312-B431-0713A2A72E3B}" dt="2024-09-30T16:28:07.465" v="574" actId="962"/>
          <ac:spMkLst>
            <pc:docMk/>
            <pc:sldMk cId="2264424254" sldId="2147482568"/>
            <ac:spMk id="66" creationId="{43CD2CFF-355B-EB62-4EFF-8EA81C181249}"/>
          </ac:spMkLst>
        </pc:spChg>
        <pc:spChg chg="mod">
          <ac:chgData name="Harumi Togo" userId="12c44749-4abc-4031-a974-c9c95d591b12" providerId="ADAL" clId="{D3A9ECDB-3DC0-4312-B431-0713A2A72E3B}" dt="2024-09-30T16:28:09.040" v="575" actId="962"/>
          <ac:spMkLst>
            <pc:docMk/>
            <pc:sldMk cId="2264424254" sldId="2147482568"/>
            <ac:spMk id="67" creationId="{ED34C8D9-97BD-72CE-E1DE-9176C1D861EE}"/>
          </ac:spMkLst>
        </pc:spChg>
        <pc:spChg chg="mod">
          <ac:chgData name="Harumi Togo" userId="12c44749-4abc-4031-a974-c9c95d591b12" providerId="ADAL" clId="{D3A9ECDB-3DC0-4312-B431-0713A2A72E3B}" dt="2024-09-30T16:28:09.472" v="576" actId="962"/>
          <ac:spMkLst>
            <pc:docMk/>
            <pc:sldMk cId="2264424254" sldId="2147482568"/>
            <ac:spMk id="68" creationId="{94A025C3-D65D-AE71-51A9-81665A7514A6}"/>
          </ac:spMkLst>
        </pc:spChg>
        <pc:spChg chg="mod">
          <ac:chgData name="Harumi Togo" userId="12c44749-4abc-4031-a974-c9c95d591b12" providerId="ADAL" clId="{D3A9ECDB-3DC0-4312-B431-0713A2A72E3B}" dt="2024-09-30T16:28:09.843" v="577" actId="962"/>
          <ac:spMkLst>
            <pc:docMk/>
            <pc:sldMk cId="2264424254" sldId="2147482568"/>
            <ac:spMk id="69" creationId="{82EA77DD-DD4A-1CEB-F7CC-8998E98809C0}"/>
          </ac:spMkLst>
        </pc:spChg>
        <pc:spChg chg="mod">
          <ac:chgData name="Harumi Togo" userId="12c44749-4abc-4031-a974-c9c95d591b12" providerId="ADAL" clId="{D3A9ECDB-3DC0-4312-B431-0713A2A72E3B}" dt="2024-09-30T16:28:10.166" v="578" actId="962"/>
          <ac:spMkLst>
            <pc:docMk/>
            <pc:sldMk cId="2264424254" sldId="2147482568"/>
            <ac:spMk id="70" creationId="{525AFF46-EB35-03C2-CCA2-AA52C8F79614}"/>
          </ac:spMkLst>
        </pc:spChg>
        <pc:spChg chg="mod">
          <ac:chgData name="Harumi Togo" userId="12c44749-4abc-4031-a974-c9c95d591b12" providerId="ADAL" clId="{D3A9ECDB-3DC0-4312-B431-0713A2A72E3B}" dt="2024-09-30T16:28:11.578" v="580" actId="962"/>
          <ac:spMkLst>
            <pc:docMk/>
            <pc:sldMk cId="2264424254" sldId="2147482568"/>
            <ac:spMk id="71" creationId="{3A062EDB-D2FB-0002-3E19-5B5F544F105B}"/>
          </ac:spMkLst>
        </pc:spChg>
        <pc:spChg chg="mod">
          <ac:chgData name="Harumi Togo" userId="12c44749-4abc-4031-a974-c9c95d591b12" providerId="ADAL" clId="{D3A9ECDB-3DC0-4312-B431-0713A2A72E3B}" dt="2024-09-30T16:28:18.953" v="589" actId="962"/>
          <ac:spMkLst>
            <pc:docMk/>
            <pc:sldMk cId="2264424254" sldId="2147482568"/>
            <ac:spMk id="72" creationId="{5807D979-EB1A-BF07-B72F-82E1DBBD4F27}"/>
          </ac:spMkLst>
        </pc:spChg>
        <pc:spChg chg="mod">
          <ac:chgData name="Harumi Togo" userId="12c44749-4abc-4031-a974-c9c95d591b12" providerId="ADAL" clId="{D3A9ECDB-3DC0-4312-B431-0713A2A72E3B}" dt="2024-09-30T16:28:19.541" v="590" actId="962"/>
          <ac:spMkLst>
            <pc:docMk/>
            <pc:sldMk cId="2264424254" sldId="2147482568"/>
            <ac:spMk id="73" creationId="{D2140755-AE45-7A98-6AE1-BA1F77459C5F}"/>
          </ac:spMkLst>
        </pc:spChg>
        <pc:spChg chg="mod">
          <ac:chgData name="Harumi Togo" userId="12c44749-4abc-4031-a974-c9c95d591b12" providerId="ADAL" clId="{D3A9ECDB-3DC0-4312-B431-0713A2A72E3B}" dt="2024-09-30T16:28:11.174" v="579" actId="962"/>
          <ac:spMkLst>
            <pc:docMk/>
            <pc:sldMk cId="2264424254" sldId="2147482568"/>
            <ac:spMk id="74" creationId="{CA357878-F156-758D-AB45-85A752BFAEF7}"/>
          </ac:spMkLst>
        </pc:spChg>
        <pc:spChg chg="mod">
          <ac:chgData name="Harumi Togo" userId="12c44749-4abc-4031-a974-c9c95d591b12" providerId="ADAL" clId="{D3A9ECDB-3DC0-4312-B431-0713A2A72E3B}" dt="2024-09-30T16:28:19.940" v="591" actId="962"/>
          <ac:spMkLst>
            <pc:docMk/>
            <pc:sldMk cId="2264424254" sldId="2147482568"/>
            <ac:spMk id="75" creationId="{01BEAA75-7AC6-4BFD-FDAD-C953D1796BBE}"/>
          </ac:spMkLst>
        </pc:spChg>
        <pc:grpChg chg="mod">
          <ac:chgData name="Harumi Togo" userId="12c44749-4abc-4031-a974-c9c95d591b12" providerId="ADAL" clId="{D3A9ECDB-3DC0-4312-B431-0713A2A72E3B}" dt="2024-09-30T16:28:01.889" v="564" actId="962"/>
          <ac:grpSpMkLst>
            <pc:docMk/>
            <pc:sldMk cId="2264424254" sldId="2147482568"/>
            <ac:grpSpMk id="10" creationId="{4951000C-26A5-6F3B-B6CA-47BF09844330}"/>
          </ac:grpSpMkLst>
        </pc:grpChg>
        <pc:picChg chg="mod">
          <ac:chgData name="Harumi Togo" userId="12c44749-4abc-4031-a974-c9c95d591b12" providerId="ADAL" clId="{D3A9ECDB-3DC0-4312-B431-0713A2A72E3B}" dt="2024-09-30T16:28:12.512" v="581" actId="962"/>
          <ac:picMkLst>
            <pc:docMk/>
            <pc:sldMk cId="2264424254" sldId="2147482568"/>
            <ac:picMk id="5" creationId="{47D28535-DCA3-E90A-5B59-C19FF139EE57}"/>
          </ac:picMkLst>
        </pc:picChg>
        <pc:picChg chg="mod">
          <ac:chgData name="Harumi Togo" userId="12c44749-4abc-4031-a974-c9c95d591b12" providerId="ADAL" clId="{D3A9ECDB-3DC0-4312-B431-0713A2A72E3B}" dt="2024-09-30T16:28:20.297" v="592" actId="962"/>
          <ac:picMkLst>
            <pc:docMk/>
            <pc:sldMk cId="2264424254" sldId="2147482568"/>
            <ac:picMk id="6" creationId="{21BF4FF0-1CEA-B755-9EC6-03138A5D095F}"/>
          </ac:picMkLst>
        </pc:picChg>
        <pc:picChg chg="mod">
          <ac:chgData name="Harumi Togo" userId="12c44749-4abc-4031-a974-c9c95d591b12" providerId="ADAL" clId="{D3A9ECDB-3DC0-4312-B431-0713A2A72E3B}" dt="2024-09-30T16:28:02.218" v="565" actId="962"/>
          <ac:picMkLst>
            <pc:docMk/>
            <pc:sldMk cId="2264424254" sldId="2147482568"/>
            <ac:picMk id="25" creationId="{9D91738D-B8FF-5AF0-94A3-4FBE519F1B16}"/>
          </ac:picMkLst>
        </pc:picChg>
        <pc:picChg chg="mod">
          <ac:chgData name="Harumi Togo" userId="12c44749-4abc-4031-a974-c9c95d591b12" providerId="ADAL" clId="{D3A9ECDB-3DC0-4312-B431-0713A2A72E3B}" dt="2024-09-30T16:28:20.884" v="593" actId="962"/>
          <ac:picMkLst>
            <pc:docMk/>
            <pc:sldMk cId="2264424254" sldId="2147482568"/>
            <ac:picMk id="27" creationId="{EC6E41E7-1180-6D3D-48A5-A2E930BCA14C}"/>
          </ac:picMkLst>
        </pc:picChg>
        <pc:picChg chg="mod">
          <ac:chgData name="Harumi Togo" userId="12c44749-4abc-4031-a974-c9c95d591b12" providerId="ADAL" clId="{D3A9ECDB-3DC0-4312-B431-0713A2A72E3B}" dt="2024-09-30T16:28:22.252" v="595" actId="962"/>
          <ac:picMkLst>
            <pc:docMk/>
            <pc:sldMk cId="2264424254" sldId="2147482568"/>
            <ac:picMk id="29" creationId="{5CCDD9D5-39CE-7501-0382-F3256DB14E4E}"/>
          </ac:picMkLst>
        </pc:picChg>
        <pc:picChg chg="mod">
          <ac:chgData name="Harumi Togo" userId="12c44749-4abc-4031-a974-c9c95d591b12" providerId="ADAL" clId="{D3A9ECDB-3DC0-4312-B431-0713A2A72E3B}" dt="2024-09-30T16:28:13.252" v="583" actId="962"/>
          <ac:picMkLst>
            <pc:docMk/>
            <pc:sldMk cId="2264424254" sldId="2147482568"/>
            <ac:picMk id="31" creationId="{44B9B9BE-C409-5F4F-81A2-4D76C881AEBB}"/>
          </ac:picMkLst>
        </pc:picChg>
        <pc:picChg chg="mod">
          <ac:chgData name="Harumi Togo" userId="12c44749-4abc-4031-a974-c9c95d591b12" providerId="ADAL" clId="{D3A9ECDB-3DC0-4312-B431-0713A2A72E3B}" dt="2024-09-30T16:28:22.622" v="596" actId="962"/>
          <ac:picMkLst>
            <pc:docMk/>
            <pc:sldMk cId="2264424254" sldId="2147482568"/>
            <ac:picMk id="32" creationId="{23E92BEE-6469-9EE8-A18E-107A6264AFBD}"/>
          </ac:picMkLst>
        </pc:picChg>
        <pc:picChg chg="mod">
          <ac:chgData name="Harumi Togo" userId="12c44749-4abc-4031-a974-c9c95d591b12" providerId="ADAL" clId="{D3A9ECDB-3DC0-4312-B431-0713A2A72E3B}" dt="2024-09-30T16:28:03.037" v="567" actId="962"/>
          <ac:picMkLst>
            <pc:docMk/>
            <pc:sldMk cId="2264424254" sldId="2147482568"/>
            <ac:picMk id="50" creationId="{C104104E-AA0E-AF17-72F0-7DA31BBE99E9}"/>
          </ac:picMkLst>
        </pc:picChg>
        <pc:picChg chg="mod">
          <ac:chgData name="Harumi Togo" userId="12c44749-4abc-4031-a974-c9c95d591b12" providerId="ADAL" clId="{D3A9ECDB-3DC0-4312-B431-0713A2A72E3B}" dt="2024-09-30T16:28:23.004" v="597" actId="962"/>
          <ac:picMkLst>
            <pc:docMk/>
            <pc:sldMk cId="2264424254" sldId="2147482568"/>
            <ac:picMk id="76" creationId="{C23F1059-095E-21ED-8526-EC48A88B7ADF}"/>
          </ac:picMkLst>
        </pc:picChg>
        <pc:picChg chg="mod">
          <ac:chgData name="Harumi Togo" userId="12c44749-4abc-4031-a974-c9c95d591b12" providerId="ADAL" clId="{D3A9ECDB-3DC0-4312-B431-0713A2A72E3B}" dt="2024-09-30T16:28:23.381" v="598" actId="962"/>
          <ac:picMkLst>
            <pc:docMk/>
            <pc:sldMk cId="2264424254" sldId="2147482568"/>
            <ac:picMk id="78" creationId="{626A95F6-6CA9-8566-7F95-92B223FCFB44}"/>
          </ac:picMkLst>
        </pc:picChg>
        <pc:picChg chg="mod">
          <ac:chgData name="Harumi Togo" userId="12c44749-4abc-4031-a974-c9c95d591b12" providerId="ADAL" clId="{D3A9ECDB-3DC0-4312-B431-0713A2A72E3B}" dt="2024-09-30T16:28:24.195" v="600" actId="962"/>
          <ac:picMkLst>
            <pc:docMk/>
            <pc:sldMk cId="2264424254" sldId="2147482568"/>
            <ac:picMk id="80" creationId="{DBB3BD6B-7993-D211-95B1-7100F8CC2A65}"/>
          </ac:picMkLst>
        </pc:picChg>
        <pc:picChg chg="mod">
          <ac:chgData name="Harumi Togo" userId="12c44749-4abc-4031-a974-c9c95d591b12" providerId="ADAL" clId="{D3A9ECDB-3DC0-4312-B431-0713A2A72E3B}" dt="2024-09-30T16:28:24.638" v="601" actId="962"/>
          <ac:picMkLst>
            <pc:docMk/>
            <pc:sldMk cId="2264424254" sldId="2147482568"/>
            <ac:picMk id="82" creationId="{53397F1C-1CD1-DF19-5E98-28A03C857DDF}"/>
          </ac:picMkLst>
        </pc:picChg>
        <pc:picChg chg="mod">
          <ac:chgData name="Harumi Togo" userId="12c44749-4abc-4031-a974-c9c95d591b12" providerId="ADAL" clId="{D3A9ECDB-3DC0-4312-B431-0713A2A72E3B}" dt="2024-09-30T16:28:25.335" v="602" actId="962"/>
          <ac:picMkLst>
            <pc:docMk/>
            <pc:sldMk cId="2264424254" sldId="2147482568"/>
            <ac:picMk id="85" creationId="{1F49CF9F-6FCF-D6DD-E19D-52130E6F450C}"/>
          </ac:picMkLst>
        </pc:picChg>
        <pc:picChg chg="mod">
          <ac:chgData name="Harumi Togo" userId="12c44749-4abc-4031-a974-c9c95d591b12" providerId="ADAL" clId="{D3A9ECDB-3DC0-4312-B431-0713A2A72E3B}" dt="2024-09-30T16:28:21.320" v="594" actId="962"/>
          <ac:picMkLst>
            <pc:docMk/>
            <pc:sldMk cId="2264424254" sldId="2147482568"/>
            <ac:picMk id="1026" creationId="{CE2B312E-9542-39E1-15BB-8837357D5A9C}"/>
          </ac:picMkLst>
        </pc:picChg>
        <pc:picChg chg="mod">
          <ac:chgData name="Harumi Togo" userId="12c44749-4abc-4031-a974-c9c95d591b12" providerId="ADAL" clId="{D3A9ECDB-3DC0-4312-B431-0713A2A72E3B}" dt="2024-09-30T16:28:23.760" v="599" actId="962"/>
          <ac:picMkLst>
            <pc:docMk/>
            <pc:sldMk cId="2264424254" sldId="2147482568"/>
            <ac:picMk id="1032" creationId="{9B0B6712-CD1D-D5D3-17C9-4122390DCADA}"/>
          </ac:picMkLst>
        </pc:picChg>
        <pc:picChg chg="mod">
          <ac:chgData name="Harumi Togo" userId="12c44749-4abc-4031-a974-c9c95d591b12" providerId="ADAL" clId="{D3A9ECDB-3DC0-4312-B431-0713A2A72E3B}" dt="2024-09-30T16:28:26.677" v="603" actId="962"/>
          <ac:picMkLst>
            <pc:docMk/>
            <pc:sldMk cId="2264424254" sldId="2147482568"/>
            <ac:picMk id="1034" creationId="{BCE13B2A-4C67-2C06-C13B-92C873A4A90A}"/>
          </ac:picMkLst>
        </pc:picChg>
        <pc:cxnChg chg="mod">
          <ac:chgData name="Harumi Togo" userId="12c44749-4abc-4031-a974-c9c95d591b12" providerId="ADAL" clId="{D3A9ECDB-3DC0-4312-B431-0713A2A72E3B}" dt="2024-09-30T16:28:00.654" v="562" actId="962"/>
          <ac:cxnSpMkLst>
            <pc:docMk/>
            <pc:sldMk cId="2264424254" sldId="2147482568"/>
            <ac:cxnSpMk id="56" creationId="{A76E6936-8198-03EE-45AA-D234B952F324}"/>
          </ac:cxnSpMkLst>
        </pc:cxnChg>
        <pc:cxnChg chg="mod">
          <ac:chgData name="Harumi Togo" userId="12c44749-4abc-4031-a974-c9c95d591b12" providerId="ADAL" clId="{D3A9ECDB-3DC0-4312-B431-0713A2A72E3B}" dt="2024-09-30T16:28:01.029" v="563" actId="962"/>
          <ac:cxnSpMkLst>
            <pc:docMk/>
            <pc:sldMk cId="2264424254" sldId="2147482568"/>
            <ac:cxnSpMk id="57" creationId="{F5E82872-D0BF-9E66-AA21-645870A41572}"/>
          </ac:cxnSpMkLst>
        </pc:cxnChg>
      </pc:sldChg>
      <pc:sldChg chg="modSp mod">
        <pc:chgData name="Harumi Togo" userId="12c44749-4abc-4031-a974-c9c95d591b12" providerId="ADAL" clId="{D3A9ECDB-3DC0-4312-B431-0713A2A72E3B}" dt="2024-10-01T14:01:30.185" v="891" actId="962"/>
        <pc:sldMkLst>
          <pc:docMk/>
          <pc:sldMk cId="832638453" sldId="2147483413"/>
        </pc:sldMkLst>
        <pc:spChg chg="mod">
          <ac:chgData name="Harumi Togo" userId="12c44749-4abc-4031-a974-c9c95d591b12" providerId="ADAL" clId="{D3A9ECDB-3DC0-4312-B431-0713A2A72E3B}" dt="2024-09-26T20:23:59.236" v="332" actId="20577"/>
          <ac:spMkLst>
            <pc:docMk/>
            <pc:sldMk cId="832638453" sldId="2147483413"/>
            <ac:spMk id="3" creationId="{4D6E364D-EE91-ED7D-FC1E-4B4BB0E211B5}"/>
          </ac:spMkLst>
        </pc:spChg>
        <pc:spChg chg="mod">
          <ac:chgData name="Harumi Togo" userId="12c44749-4abc-4031-a974-c9c95d591b12" providerId="ADAL" clId="{D3A9ECDB-3DC0-4312-B431-0713A2A72E3B}" dt="2024-10-01T14:01:30.185" v="891" actId="962"/>
          <ac:spMkLst>
            <pc:docMk/>
            <pc:sldMk cId="832638453" sldId="2147483413"/>
            <ac:spMk id="4" creationId="{D2E8372D-06A1-8561-A1F4-4E4370E09747}"/>
          </ac:spMkLst>
        </pc:spChg>
        <pc:spChg chg="mod">
          <ac:chgData name="Harumi Togo" userId="12c44749-4abc-4031-a974-c9c95d591b12" providerId="ADAL" clId="{D3A9ECDB-3DC0-4312-B431-0713A2A72E3B}" dt="2024-10-01T14:01:27.825" v="887" actId="962"/>
          <ac:spMkLst>
            <pc:docMk/>
            <pc:sldMk cId="832638453" sldId="2147483413"/>
            <ac:spMk id="18" creationId="{E79AA27D-0AE5-418F-8362-397B543CDF33}"/>
          </ac:spMkLst>
        </pc:spChg>
      </pc:sldChg>
      <pc:sldChg chg="addSp modSp mod">
        <pc:chgData name="Harumi Togo" userId="12c44749-4abc-4031-a974-c9c95d591b12" providerId="ADAL" clId="{D3A9ECDB-3DC0-4312-B431-0713A2A72E3B}" dt="2024-09-26T20:20:07.494" v="217" actId="962"/>
        <pc:sldMkLst>
          <pc:docMk/>
          <pc:sldMk cId="4218065468" sldId="2147483414"/>
        </pc:sldMkLst>
        <pc:spChg chg="add mod">
          <ac:chgData name="Harumi Togo" userId="12c44749-4abc-4031-a974-c9c95d591b12" providerId="ADAL" clId="{D3A9ECDB-3DC0-4312-B431-0713A2A72E3B}" dt="2024-09-26T20:19:49.347" v="211" actId="962"/>
          <ac:spMkLst>
            <pc:docMk/>
            <pc:sldMk cId="4218065468" sldId="2147483414"/>
            <ac:spMk id="3" creationId="{43D6D3F7-1B03-A8D7-A421-956E332F990C}"/>
          </ac:spMkLst>
        </pc:spChg>
        <pc:spChg chg="mod ord">
          <ac:chgData name="Harumi Togo" userId="12c44749-4abc-4031-a974-c9c95d591b12" providerId="ADAL" clId="{D3A9ECDB-3DC0-4312-B431-0713A2A72E3B}" dt="2024-09-26T20:20:07.494" v="217" actId="962"/>
          <ac:spMkLst>
            <pc:docMk/>
            <pc:sldMk cId="4218065468" sldId="2147483414"/>
            <ac:spMk id="4" creationId="{039231E3-1AAD-79AC-3FC6-C14AC7267CCB}"/>
          </ac:spMkLst>
        </pc:spChg>
        <pc:spChg chg="mod">
          <ac:chgData name="Harumi Togo" userId="12c44749-4abc-4031-a974-c9c95d591b12" providerId="ADAL" clId="{D3A9ECDB-3DC0-4312-B431-0713A2A72E3B}" dt="2024-09-26T20:20:03.261" v="216" actId="962"/>
          <ac:spMkLst>
            <pc:docMk/>
            <pc:sldMk cId="4218065468" sldId="2147483414"/>
            <ac:spMk id="5" creationId="{BAA5B9D9-9488-40C4-9E94-A40153E3BCC2}"/>
          </ac:spMkLst>
        </pc:spChg>
        <pc:spChg chg="mod">
          <ac:chgData name="Harumi Togo" userId="12c44749-4abc-4031-a974-c9c95d591b12" providerId="ADAL" clId="{D3A9ECDB-3DC0-4312-B431-0713A2A72E3B}" dt="2024-09-26T20:18:43.321" v="202" actId="962"/>
          <ac:spMkLst>
            <pc:docMk/>
            <pc:sldMk cId="4218065468" sldId="2147483414"/>
            <ac:spMk id="6" creationId="{2E89BE05-42AE-4720-AA79-C10AE4FF8781}"/>
          </ac:spMkLst>
        </pc:spChg>
        <pc:spChg chg="mod">
          <ac:chgData name="Harumi Togo" userId="12c44749-4abc-4031-a974-c9c95d591b12" providerId="ADAL" clId="{D3A9ECDB-3DC0-4312-B431-0713A2A72E3B}" dt="2024-09-26T20:19:57.800" v="214" actId="962"/>
          <ac:spMkLst>
            <pc:docMk/>
            <pc:sldMk cId="4218065468" sldId="2147483414"/>
            <ac:spMk id="7" creationId="{77F53709-47C2-6DAD-143D-C795CA6BEB27}"/>
          </ac:spMkLst>
        </pc:spChg>
        <pc:spChg chg="mod">
          <ac:chgData name="Harumi Togo" userId="12c44749-4abc-4031-a974-c9c95d591b12" providerId="ADAL" clId="{D3A9ECDB-3DC0-4312-B431-0713A2A72E3B}" dt="2024-09-26T20:19:59.251" v="215" actId="962"/>
          <ac:spMkLst>
            <pc:docMk/>
            <pc:sldMk cId="4218065468" sldId="2147483414"/>
            <ac:spMk id="9" creationId="{63FF6790-ECDD-4D21-AE6D-F89F76566A07}"/>
          </ac:spMkLst>
        </pc:spChg>
        <pc:spChg chg="mod">
          <ac:chgData name="Harumi Togo" userId="12c44749-4abc-4031-a974-c9c95d591b12" providerId="ADAL" clId="{D3A9ECDB-3DC0-4312-B431-0713A2A72E3B}" dt="2024-09-26T20:18:38.554" v="200" actId="962"/>
          <ac:spMkLst>
            <pc:docMk/>
            <pc:sldMk cId="4218065468" sldId="2147483414"/>
            <ac:spMk id="10" creationId="{3753289F-0BA7-4F8C-8944-CC74D058483A}"/>
          </ac:spMkLst>
        </pc:spChg>
        <pc:spChg chg="mod">
          <ac:chgData name="Harumi Togo" userId="12c44749-4abc-4031-a974-c9c95d591b12" providerId="ADAL" clId="{D3A9ECDB-3DC0-4312-B431-0713A2A72E3B}" dt="2024-09-26T20:18:59.124" v="206" actId="962"/>
          <ac:spMkLst>
            <pc:docMk/>
            <pc:sldMk cId="4218065468" sldId="2147483414"/>
            <ac:spMk id="12" creationId="{D1C936D2-5FF1-4EA6-76BA-DF340DEFE44E}"/>
          </ac:spMkLst>
        </pc:spChg>
        <pc:spChg chg="mod">
          <ac:chgData name="Harumi Togo" userId="12c44749-4abc-4031-a974-c9c95d591b12" providerId="ADAL" clId="{D3A9ECDB-3DC0-4312-B431-0713A2A72E3B}" dt="2024-09-26T20:18:59.582" v="207" actId="962"/>
          <ac:spMkLst>
            <pc:docMk/>
            <pc:sldMk cId="4218065468" sldId="2147483414"/>
            <ac:spMk id="13" creationId="{FA61CBE8-DFDF-A9C7-BDB2-8FBC0A559DC7}"/>
          </ac:spMkLst>
        </pc:spChg>
        <pc:spChg chg="mod ord">
          <ac:chgData name="Harumi Togo" userId="12c44749-4abc-4031-a974-c9c95d591b12" providerId="ADAL" clId="{D3A9ECDB-3DC0-4312-B431-0713A2A72E3B}" dt="2024-09-26T20:18:38.993" v="201" actId="962"/>
          <ac:spMkLst>
            <pc:docMk/>
            <pc:sldMk cId="4218065468" sldId="2147483414"/>
            <ac:spMk id="15" creationId="{2AB25EF7-B582-40D8-B407-1810F0911CD6}"/>
          </ac:spMkLst>
        </pc:spChg>
        <pc:spChg chg="mod">
          <ac:chgData name="Harumi Togo" userId="12c44749-4abc-4031-a974-c9c95d591b12" providerId="ADAL" clId="{D3A9ECDB-3DC0-4312-B431-0713A2A72E3B}" dt="2024-09-26T20:19:55.870" v="213" actId="962"/>
          <ac:spMkLst>
            <pc:docMk/>
            <pc:sldMk cId="4218065468" sldId="2147483414"/>
            <ac:spMk id="16" creationId="{EAB430CC-F818-3216-9545-7295EE3416CF}"/>
          </ac:spMkLst>
        </pc:spChg>
        <pc:spChg chg="mod">
          <ac:chgData name="Harumi Togo" userId="12c44749-4abc-4031-a974-c9c95d591b12" providerId="ADAL" clId="{D3A9ECDB-3DC0-4312-B431-0713A2A72E3B}" dt="2024-09-26T20:19:55.434" v="212" actId="962"/>
          <ac:spMkLst>
            <pc:docMk/>
            <pc:sldMk cId="4218065468" sldId="2147483414"/>
            <ac:spMk id="17" creationId="{41D0F18F-1C59-6775-A879-80222A5CC3CA}"/>
          </ac:spMkLst>
        </pc:spChg>
        <pc:spChg chg="mod">
          <ac:chgData name="Harumi Togo" userId="12c44749-4abc-4031-a974-c9c95d591b12" providerId="ADAL" clId="{D3A9ECDB-3DC0-4312-B431-0713A2A72E3B}" dt="2024-09-26T20:19:04.162" v="208" actId="962"/>
          <ac:spMkLst>
            <pc:docMk/>
            <pc:sldMk cId="4218065468" sldId="2147483414"/>
            <ac:spMk id="18" creationId="{F101D41C-5B0C-95F9-C0FD-9B6EF6E5CE2D}"/>
          </ac:spMkLst>
        </pc:spChg>
        <pc:spChg chg="mod">
          <ac:chgData name="Harumi Togo" userId="12c44749-4abc-4031-a974-c9c95d591b12" providerId="ADAL" clId="{D3A9ECDB-3DC0-4312-B431-0713A2A72E3B}" dt="2024-09-26T20:19:49.111" v="210" actId="13244"/>
          <ac:spMkLst>
            <pc:docMk/>
            <pc:sldMk cId="4218065468" sldId="2147483414"/>
            <ac:spMk id="19" creationId="{EE06CA57-D624-F747-67D7-328601CD0445}"/>
          </ac:spMkLst>
        </pc:spChg>
        <pc:spChg chg="mod">
          <ac:chgData name="Harumi Togo" userId="12c44749-4abc-4031-a974-c9c95d591b12" providerId="ADAL" clId="{D3A9ECDB-3DC0-4312-B431-0713A2A72E3B}" dt="2024-09-26T20:18:48.151" v="204" actId="962"/>
          <ac:spMkLst>
            <pc:docMk/>
            <pc:sldMk cId="4218065468" sldId="2147483414"/>
            <ac:spMk id="20" creationId="{A53AA052-AF2D-46C2-93AA-8557890EB946}"/>
          </ac:spMkLst>
        </pc:spChg>
        <pc:grpChg chg="mod">
          <ac:chgData name="Harumi Togo" userId="12c44749-4abc-4031-a974-c9c95d591b12" providerId="ADAL" clId="{D3A9ECDB-3DC0-4312-B431-0713A2A72E3B}" dt="2024-09-26T20:18:44.954" v="203" actId="962"/>
          <ac:grpSpMkLst>
            <pc:docMk/>
            <pc:sldMk cId="4218065468" sldId="2147483414"/>
            <ac:grpSpMk id="2" creationId="{0159284D-D710-0616-354A-B34ED203003C}"/>
          </ac:grpSpMkLst>
        </pc:grpChg>
      </pc:sldChg>
      <pc:sldChg chg="delSp mod delAnim">
        <pc:chgData name="Harumi Togo" userId="12c44749-4abc-4031-a974-c9c95d591b12" providerId="ADAL" clId="{D3A9ECDB-3DC0-4312-B431-0713A2A72E3B}" dt="2024-09-26T20:06:06.782" v="1" actId="478"/>
        <pc:sldMkLst>
          <pc:docMk/>
          <pc:sldMk cId="4053489950" sldId="2147483416"/>
        </pc:sldMkLst>
        <pc:picChg chg="del">
          <ac:chgData name="Harumi Togo" userId="12c44749-4abc-4031-a974-c9c95d591b12" providerId="ADAL" clId="{D3A9ECDB-3DC0-4312-B431-0713A2A72E3B}" dt="2024-09-26T20:06:06.782" v="1" actId="478"/>
          <ac:picMkLst>
            <pc:docMk/>
            <pc:sldMk cId="4053489950" sldId="2147483416"/>
            <ac:picMk id="5" creationId="{F914BED8-8E7A-3191-5401-4E2946640247}"/>
          </ac:picMkLst>
        </pc:picChg>
        <pc:picChg chg="del">
          <ac:chgData name="Harumi Togo" userId="12c44749-4abc-4031-a974-c9c95d591b12" providerId="ADAL" clId="{D3A9ECDB-3DC0-4312-B431-0713A2A72E3B}" dt="2024-09-26T20:06:04.661" v="0" actId="478"/>
          <ac:picMkLst>
            <pc:docMk/>
            <pc:sldMk cId="4053489950" sldId="2147483416"/>
            <ac:picMk id="6" creationId="{4ECD719A-10EB-EDB9-E283-1AA6965D852B}"/>
          </ac:picMkLst>
        </pc:picChg>
      </pc:sldChg>
      <pc:sldChg chg="modSp del mod">
        <pc:chgData name="Harumi Togo" userId="12c44749-4abc-4031-a974-c9c95d591b12" providerId="ADAL" clId="{D3A9ECDB-3DC0-4312-B431-0713A2A72E3B}" dt="2024-09-26T20:24:09.043" v="334" actId="47"/>
        <pc:sldMkLst>
          <pc:docMk/>
          <pc:sldMk cId="1475897214" sldId="2147483417"/>
        </pc:sldMkLst>
        <pc:spChg chg="mod">
          <ac:chgData name="Harumi Togo" userId="12c44749-4abc-4031-a974-c9c95d591b12" providerId="ADAL" clId="{D3A9ECDB-3DC0-4312-B431-0713A2A72E3B}" dt="2024-09-26T20:12:33.559" v="150" actId="33553"/>
          <ac:spMkLst>
            <pc:docMk/>
            <pc:sldMk cId="1475897214" sldId="2147483417"/>
            <ac:spMk id="45" creationId="{648C7CA5-80C2-9274-641C-86E48730E6C5}"/>
          </ac:spMkLst>
        </pc:spChg>
      </pc:sldChg>
      <pc:sldChg chg="modSp mod">
        <pc:chgData name="Harumi Togo" userId="12c44749-4abc-4031-a974-c9c95d591b12" providerId="ADAL" clId="{D3A9ECDB-3DC0-4312-B431-0713A2A72E3B}" dt="2024-09-30T16:25:25.161" v="496" actId="962"/>
        <pc:sldMkLst>
          <pc:docMk/>
          <pc:sldMk cId="330814432" sldId="2147483418"/>
        </pc:sldMkLst>
        <pc:spChg chg="mod">
          <ac:chgData name="Harumi Togo" userId="12c44749-4abc-4031-a974-c9c95d591b12" providerId="ADAL" clId="{D3A9ECDB-3DC0-4312-B431-0713A2A72E3B}" dt="2024-09-26T20:10:00.157" v="30" actId="33553"/>
          <ac:spMkLst>
            <pc:docMk/>
            <pc:sldMk cId="330814432" sldId="2147483418"/>
            <ac:spMk id="3" creationId="{6643EA3D-A798-5502-A6B0-1DAFFFE2C320}"/>
          </ac:spMkLst>
        </pc:spChg>
        <pc:spChg chg="ord">
          <ac:chgData name="Harumi Togo" userId="12c44749-4abc-4031-a974-c9c95d591b12" providerId="ADAL" clId="{D3A9ECDB-3DC0-4312-B431-0713A2A72E3B}" dt="2024-09-30T16:25:14.105" v="490" actId="13244"/>
          <ac:spMkLst>
            <pc:docMk/>
            <pc:sldMk cId="330814432" sldId="2147483418"/>
            <ac:spMk id="8" creationId="{6837F639-B085-E5EF-11E8-9C8D10B62B74}"/>
          </ac:spMkLst>
        </pc:spChg>
        <pc:spChg chg="ord">
          <ac:chgData name="Harumi Togo" userId="12c44749-4abc-4031-a974-c9c95d591b12" providerId="ADAL" clId="{D3A9ECDB-3DC0-4312-B431-0713A2A72E3B}" dt="2024-09-30T16:25:17.008" v="491" actId="13244"/>
          <ac:spMkLst>
            <pc:docMk/>
            <pc:sldMk cId="330814432" sldId="2147483418"/>
            <ac:spMk id="12" creationId="{589BCCD8-D08D-E15A-0659-E89688857EE2}"/>
          </ac:spMkLst>
        </pc:spChg>
        <pc:spChg chg="mod">
          <ac:chgData name="Harumi Togo" userId="12c44749-4abc-4031-a974-c9c95d591b12" providerId="ADAL" clId="{D3A9ECDB-3DC0-4312-B431-0713A2A72E3B}" dt="2024-09-30T16:25:25.161" v="496" actId="962"/>
          <ac:spMkLst>
            <pc:docMk/>
            <pc:sldMk cId="330814432" sldId="2147483418"/>
            <ac:spMk id="51" creationId="{455EC276-6A84-7B05-3B06-E06FC2879EC7}"/>
          </ac:spMkLst>
        </pc:spChg>
        <pc:grpChg chg="mod">
          <ac:chgData name="Harumi Togo" userId="12c44749-4abc-4031-a974-c9c95d591b12" providerId="ADAL" clId="{D3A9ECDB-3DC0-4312-B431-0713A2A72E3B}" dt="2024-09-30T16:25:20.304" v="492" actId="962"/>
          <ac:grpSpMkLst>
            <pc:docMk/>
            <pc:sldMk cId="330814432" sldId="2147483418"/>
            <ac:grpSpMk id="13" creationId="{2E0A2D4D-DFB8-E733-0581-F06991BF087B}"/>
          </ac:grpSpMkLst>
        </pc:grpChg>
        <pc:grpChg chg="mod">
          <ac:chgData name="Harumi Togo" userId="12c44749-4abc-4031-a974-c9c95d591b12" providerId="ADAL" clId="{D3A9ECDB-3DC0-4312-B431-0713A2A72E3B}" dt="2024-09-30T16:25:20.723" v="493" actId="962"/>
          <ac:grpSpMkLst>
            <pc:docMk/>
            <pc:sldMk cId="330814432" sldId="2147483418"/>
            <ac:grpSpMk id="17" creationId="{11CF2B26-20FC-7DAA-C328-89020981645D}"/>
          </ac:grpSpMkLst>
        </pc:grpChg>
        <pc:grpChg chg="mod">
          <ac:chgData name="Harumi Togo" userId="12c44749-4abc-4031-a974-c9c95d591b12" providerId="ADAL" clId="{D3A9ECDB-3DC0-4312-B431-0713A2A72E3B}" dt="2024-09-30T16:25:24.157" v="494" actId="962"/>
          <ac:grpSpMkLst>
            <pc:docMk/>
            <pc:sldMk cId="330814432" sldId="2147483418"/>
            <ac:grpSpMk id="34" creationId="{2F352B0A-65E7-413B-D12A-5C804150D55D}"/>
          </ac:grpSpMkLst>
        </pc:grpChg>
        <pc:cxnChg chg="mod">
          <ac:chgData name="Harumi Togo" userId="12c44749-4abc-4031-a974-c9c95d591b12" providerId="ADAL" clId="{D3A9ECDB-3DC0-4312-B431-0713A2A72E3B}" dt="2024-09-30T16:25:24.769" v="495" actId="962"/>
          <ac:cxnSpMkLst>
            <pc:docMk/>
            <pc:sldMk cId="330814432" sldId="2147483418"/>
            <ac:cxnSpMk id="50" creationId="{C1F068E1-A16B-4D07-2DFE-1379E47AB580}"/>
          </ac:cxnSpMkLst>
        </pc:cxnChg>
      </pc:sldChg>
      <pc:sldChg chg="modSp mod">
        <pc:chgData name="Harumi Togo" userId="12c44749-4abc-4031-a974-c9c95d591b12" providerId="ADAL" clId="{D3A9ECDB-3DC0-4312-B431-0713A2A72E3B}" dt="2024-10-01T14:00:02.014" v="847" actId="962"/>
        <pc:sldMkLst>
          <pc:docMk/>
          <pc:sldMk cId="3460836184" sldId="2147483419"/>
        </pc:sldMkLst>
        <pc:spChg chg="mod">
          <ac:chgData name="Harumi Togo" userId="12c44749-4abc-4031-a974-c9c95d591b12" providerId="ADAL" clId="{D3A9ECDB-3DC0-4312-B431-0713A2A72E3B}" dt="2024-10-01T14:00:01.340" v="845" actId="962"/>
          <ac:spMkLst>
            <pc:docMk/>
            <pc:sldMk cId="3460836184" sldId="2147483419"/>
            <ac:spMk id="3" creationId="{427EE8D2-E191-8E2D-AF76-CF8E36F657EE}"/>
          </ac:spMkLst>
        </pc:spChg>
        <pc:spChg chg="mod">
          <ac:chgData name="Harumi Togo" userId="12c44749-4abc-4031-a974-c9c95d591b12" providerId="ADAL" clId="{D3A9ECDB-3DC0-4312-B431-0713A2A72E3B}" dt="2024-10-01T14:00:01.622" v="846" actId="962"/>
          <ac:spMkLst>
            <pc:docMk/>
            <pc:sldMk cId="3460836184" sldId="2147483419"/>
            <ac:spMk id="4" creationId="{28D7D7D1-BFCE-C769-8D3A-C212E2A17D78}"/>
          </ac:spMkLst>
        </pc:spChg>
        <pc:spChg chg="mod">
          <ac:chgData name="Harumi Togo" userId="12c44749-4abc-4031-a974-c9c95d591b12" providerId="ADAL" clId="{D3A9ECDB-3DC0-4312-B431-0713A2A72E3B}" dt="2024-10-01T14:00:02.014" v="847" actId="962"/>
          <ac:spMkLst>
            <pc:docMk/>
            <pc:sldMk cId="3460836184" sldId="2147483419"/>
            <ac:spMk id="8" creationId="{3AF511F1-89E7-0A65-6011-BA7249B19960}"/>
          </ac:spMkLst>
        </pc:spChg>
        <pc:spChg chg="mod">
          <ac:chgData name="Harumi Togo" userId="12c44749-4abc-4031-a974-c9c95d591b12" providerId="ADAL" clId="{D3A9ECDB-3DC0-4312-B431-0713A2A72E3B}" dt="2024-10-01T13:59:55.951" v="836" actId="962"/>
          <ac:spMkLst>
            <pc:docMk/>
            <pc:sldMk cId="3460836184" sldId="2147483419"/>
            <ac:spMk id="17" creationId="{2D5DF9BC-D5DA-7263-F2A5-93DB3D6DC1B2}"/>
          </ac:spMkLst>
        </pc:spChg>
        <pc:spChg chg="mod">
          <ac:chgData name="Harumi Togo" userId="12c44749-4abc-4031-a974-c9c95d591b12" providerId="ADAL" clId="{D3A9ECDB-3DC0-4312-B431-0713A2A72E3B}" dt="2024-10-01T13:59:56.800" v="838" actId="962"/>
          <ac:spMkLst>
            <pc:docMk/>
            <pc:sldMk cId="3460836184" sldId="2147483419"/>
            <ac:spMk id="18" creationId="{3603F4A4-E29C-4363-1D2A-55C56FB9CBE9}"/>
          </ac:spMkLst>
        </pc:spChg>
        <pc:spChg chg="mod">
          <ac:chgData name="Harumi Togo" userId="12c44749-4abc-4031-a974-c9c95d591b12" providerId="ADAL" clId="{D3A9ECDB-3DC0-4312-B431-0713A2A72E3B}" dt="2024-10-01T13:59:54.975" v="834" actId="962"/>
          <ac:spMkLst>
            <pc:docMk/>
            <pc:sldMk cId="3460836184" sldId="2147483419"/>
            <ac:spMk id="36" creationId="{6AB2F493-3321-166F-C965-F295E72CDD8E}"/>
          </ac:spMkLst>
        </pc:spChg>
        <pc:spChg chg="mod">
          <ac:chgData name="Harumi Togo" userId="12c44749-4abc-4031-a974-c9c95d591b12" providerId="ADAL" clId="{D3A9ECDB-3DC0-4312-B431-0713A2A72E3B}" dt="2024-10-01T13:59:57.177" v="839" actId="962"/>
          <ac:spMkLst>
            <pc:docMk/>
            <pc:sldMk cId="3460836184" sldId="2147483419"/>
            <ac:spMk id="44" creationId="{EE4788DF-D807-BD29-1F70-CE7CFD3A65B0}"/>
          </ac:spMkLst>
        </pc:spChg>
        <pc:spChg chg="mod">
          <ac:chgData name="Harumi Togo" userId="12c44749-4abc-4031-a974-c9c95d591b12" providerId="ADAL" clId="{D3A9ECDB-3DC0-4312-B431-0713A2A72E3B}" dt="2024-10-01T13:59:57.603" v="840" actId="962"/>
          <ac:spMkLst>
            <pc:docMk/>
            <pc:sldMk cId="3460836184" sldId="2147483419"/>
            <ac:spMk id="45" creationId="{7F1D3867-6A6E-0863-4FE9-4DDB3B445303}"/>
          </ac:spMkLst>
        </pc:spChg>
        <pc:spChg chg="mod">
          <ac:chgData name="Harumi Togo" userId="12c44749-4abc-4031-a974-c9c95d591b12" providerId="ADAL" clId="{D3A9ECDB-3DC0-4312-B431-0713A2A72E3B}" dt="2024-10-01T13:59:59.111" v="842" actId="962"/>
          <ac:spMkLst>
            <pc:docMk/>
            <pc:sldMk cId="3460836184" sldId="2147483419"/>
            <ac:spMk id="52" creationId="{EC668CE4-442B-868F-3D20-3A345AA7DA77}"/>
          </ac:spMkLst>
        </pc:spChg>
        <pc:spChg chg="mod">
          <ac:chgData name="Harumi Togo" userId="12c44749-4abc-4031-a974-c9c95d591b12" providerId="ADAL" clId="{D3A9ECDB-3DC0-4312-B431-0713A2A72E3B}" dt="2024-10-01T13:59:58.561" v="841" actId="962"/>
          <ac:spMkLst>
            <pc:docMk/>
            <pc:sldMk cId="3460836184" sldId="2147483419"/>
            <ac:spMk id="54" creationId="{B901793F-65D0-686C-2B5F-138A9B74FA21}"/>
          </ac:spMkLst>
        </pc:spChg>
        <pc:spChg chg="mod">
          <ac:chgData name="Harumi Togo" userId="12c44749-4abc-4031-a974-c9c95d591b12" providerId="ADAL" clId="{D3A9ECDB-3DC0-4312-B431-0713A2A72E3B}" dt="2024-10-01T13:59:59.707" v="843" actId="962"/>
          <ac:spMkLst>
            <pc:docMk/>
            <pc:sldMk cId="3460836184" sldId="2147483419"/>
            <ac:spMk id="62" creationId="{2727F391-BEDC-E8B3-EEB3-1423544BF3F4}"/>
          </ac:spMkLst>
        </pc:spChg>
        <pc:spChg chg="mod">
          <ac:chgData name="Harumi Togo" userId="12c44749-4abc-4031-a974-c9c95d591b12" providerId="ADAL" clId="{D3A9ECDB-3DC0-4312-B431-0713A2A72E3B}" dt="2024-10-01T14:00:00.382" v="844" actId="962"/>
          <ac:spMkLst>
            <pc:docMk/>
            <pc:sldMk cId="3460836184" sldId="2147483419"/>
            <ac:spMk id="67" creationId="{273A84C7-DF98-5F27-9442-483D6E649405}"/>
          </ac:spMkLst>
        </pc:spChg>
        <pc:spChg chg="mod">
          <ac:chgData name="Harumi Togo" userId="12c44749-4abc-4031-a974-c9c95d591b12" providerId="ADAL" clId="{D3A9ECDB-3DC0-4312-B431-0713A2A72E3B}" dt="2024-10-01T13:59:55.542" v="835" actId="962"/>
          <ac:spMkLst>
            <pc:docMk/>
            <pc:sldMk cId="3460836184" sldId="2147483419"/>
            <ac:spMk id="75" creationId="{89DC3BE8-4214-B4CF-0DBC-555EC9FF56ED}"/>
          </ac:spMkLst>
        </pc:spChg>
        <pc:spChg chg="mod">
          <ac:chgData name="Harumi Togo" userId="12c44749-4abc-4031-a974-c9c95d591b12" providerId="ADAL" clId="{D3A9ECDB-3DC0-4312-B431-0713A2A72E3B}" dt="2024-10-01T13:59:56.407" v="837" actId="962"/>
          <ac:spMkLst>
            <pc:docMk/>
            <pc:sldMk cId="3460836184" sldId="2147483419"/>
            <ac:spMk id="77" creationId="{95623233-0218-56C3-24E4-C063BBFFB2D1}"/>
          </ac:spMkLst>
        </pc:spChg>
      </pc:sldChg>
      <pc:sldChg chg="modSp mod">
        <pc:chgData name="Harumi Togo" userId="12c44749-4abc-4031-a974-c9c95d591b12" providerId="ADAL" clId="{D3A9ECDB-3DC0-4312-B431-0713A2A72E3B}" dt="2024-09-26T20:21:20.621" v="274" actId="962"/>
        <pc:sldMkLst>
          <pc:docMk/>
          <pc:sldMk cId="1633932207" sldId="2147483420"/>
        </pc:sldMkLst>
        <pc:spChg chg="mod">
          <ac:chgData name="Harumi Togo" userId="12c44749-4abc-4031-a974-c9c95d591b12" providerId="ADAL" clId="{D3A9ECDB-3DC0-4312-B431-0713A2A72E3B}" dt="2024-09-26T20:21:12.965" v="260" actId="962"/>
          <ac:spMkLst>
            <pc:docMk/>
            <pc:sldMk cId="1633932207" sldId="2147483420"/>
            <ac:spMk id="2" creationId="{AFA823E7-B00A-AEB3-84B9-A9268005933D}"/>
          </ac:spMkLst>
        </pc:spChg>
        <pc:spChg chg="mod">
          <ac:chgData name="Harumi Togo" userId="12c44749-4abc-4031-a974-c9c95d591b12" providerId="ADAL" clId="{D3A9ECDB-3DC0-4312-B431-0713A2A72E3B}" dt="2024-09-26T20:21:17.652" v="269" actId="962"/>
          <ac:spMkLst>
            <pc:docMk/>
            <pc:sldMk cId="1633932207" sldId="2147483420"/>
            <ac:spMk id="3" creationId="{D1B378F9-9DA3-68B5-C385-707FC34E4B68}"/>
          </ac:spMkLst>
        </pc:spChg>
        <pc:spChg chg="mod">
          <ac:chgData name="Harumi Togo" userId="12c44749-4abc-4031-a974-c9c95d591b12" providerId="ADAL" clId="{D3A9ECDB-3DC0-4312-B431-0713A2A72E3B}" dt="2024-09-26T20:21:18.061" v="270" actId="962"/>
          <ac:spMkLst>
            <pc:docMk/>
            <pc:sldMk cId="1633932207" sldId="2147483420"/>
            <ac:spMk id="4" creationId="{7DD14884-1660-E6CE-09BC-716F78AE73AC}"/>
          </ac:spMkLst>
        </pc:spChg>
        <pc:spChg chg="mod">
          <ac:chgData name="Harumi Togo" userId="12c44749-4abc-4031-a974-c9c95d591b12" providerId="ADAL" clId="{D3A9ECDB-3DC0-4312-B431-0713A2A72E3B}" dt="2024-09-26T20:21:16.143" v="265" actId="962"/>
          <ac:spMkLst>
            <pc:docMk/>
            <pc:sldMk cId="1633932207" sldId="2147483420"/>
            <ac:spMk id="5" creationId="{296A7357-E061-BCF5-01BC-DC314560D5FC}"/>
          </ac:spMkLst>
        </pc:spChg>
        <pc:spChg chg="mod">
          <ac:chgData name="Harumi Togo" userId="12c44749-4abc-4031-a974-c9c95d591b12" providerId="ADAL" clId="{D3A9ECDB-3DC0-4312-B431-0713A2A72E3B}" dt="2024-09-26T20:21:20.621" v="274" actId="962"/>
          <ac:spMkLst>
            <pc:docMk/>
            <pc:sldMk cId="1633932207" sldId="2147483420"/>
            <ac:spMk id="6" creationId="{908CF7DC-854E-BB04-5C38-9172AA95CB1A}"/>
          </ac:spMkLst>
        </pc:spChg>
        <pc:spChg chg="mod">
          <ac:chgData name="Harumi Togo" userId="12c44749-4abc-4031-a974-c9c95d591b12" providerId="ADAL" clId="{D3A9ECDB-3DC0-4312-B431-0713A2A72E3B}" dt="2024-09-26T20:21:15.356" v="264" actId="962"/>
          <ac:spMkLst>
            <pc:docMk/>
            <pc:sldMk cId="1633932207" sldId="2147483420"/>
            <ac:spMk id="7" creationId="{181BB134-939F-6D7D-B479-6E8C33A39F0A}"/>
          </ac:spMkLst>
        </pc:spChg>
        <pc:spChg chg="mod">
          <ac:chgData name="Harumi Togo" userId="12c44749-4abc-4031-a974-c9c95d591b12" providerId="ADAL" clId="{D3A9ECDB-3DC0-4312-B431-0713A2A72E3B}" dt="2024-09-26T20:21:20.338" v="273" actId="962"/>
          <ac:spMkLst>
            <pc:docMk/>
            <pc:sldMk cId="1633932207" sldId="2147483420"/>
            <ac:spMk id="10" creationId="{BB08A8AC-544E-639D-C656-BBC8918BB96B}"/>
          </ac:spMkLst>
        </pc:spChg>
        <pc:spChg chg="mod">
          <ac:chgData name="Harumi Togo" userId="12c44749-4abc-4031-a974-c9c95d591b12" providerId="ADAL" clId="{D3A9ECDB-3DC0-4312-B431-0713A2A72E3B}" dt="2024-09-26T20:21:20.009" v="272" actId="962"/>
          <ac:spMkLst>
            <pc:docMk/>
            <pc:sldMk cId="1633932207" sldId="2147483420"/>
            <ac:spMk id="12" creationId="{4A6B82BD-9060-4616-4DCA-AFC7CBE24342}"/>
          </ac:spMkLst>
        </pc:spChg>
        <pc:spChg chg="mod">
          <ac:chgData name="Harumi Togo" userId="12c44749-4abc-4031-a974-c9c95d591b12" providerId="ADAL" clId="{D3A9ECDB-3DC0-4312-B431-0713A2A72E3B}" dt="2024-09-26T20:21:16.504" v="266" actId="962"/>
          <ac:spMkLst>
            <pc:docMk/>
            <pc:sldMk cId="1633932207" sldId="2147483420"/>
            <ac:spMk id="16" creationId="{F4068055-6B62-E975-FCD3-28A74A46A7A4}"/>
          </ac:spMkLst>
        </pc:spChg>
        <pc:spChg chg="mod">
          <ac:chgData name="Harumi Togo" userId="12c44749-4abc-4031-a974-c9c95d591b12" providerId="ADAL" clId="{D3A9ECDB-3DC0-4312-B431-0713A2A72E3B}" dt="2024-09-26T20:21:16.913" v="267" actId="962"/>
          <ac:spMkLst>
            <pc:docMk/>
            <pc:sldMk cId="1633932207" sldId="2147483420"/>
            <ac:spMk id="19" creationId="{563C69CF-EA31-E815-588D-D2C3A875E34B}"/>
          </ac:spMkLst>
        </pc:spChg>
        <pc:spChg chg="mod">
          <ac:chgData name="Harumi Togo" userId="12c44749-4abc-4031-a974-c9c95d591b12" providerId="ADAL" clId="{D3A9ECDB-3DC0-4312-B431-0713A2A72E3B}" dt="2024-09-26T20:21:09.728" v="254" actId="962"/>
          <ac:spMkLst>
            <pc:docMk/>
            <pc:sldMk cId="1633932207" sldId="2147483420"/>
            <ac:spMk id="49" creationId="{E1E85279-0EDA-4EDD-35C6-341A9679673B}"/>
          </ac:spMkLst>
        </pc:spChg>
        <pc:spChg chg="mod">
          <ac:chgData name="Harumi Togo" userId="12c44749-4abc-4031-a974-c9c95d591b12" providerId="ADAL" clId="{D3A9ECDB-3DC0-4312-B431-0713A2A72E3B}" dt="2024-09-26T20:21:11.125" v="255" actId="962"/>
          <ac:spMkLst>
            <pc:docMk/>
            <pc:sldMk cId="1633932207" sldId="2147483420"/>
            <ac:spMk id="50" creationId="{6A77B9CC-2AB5-7C79-B19A-1725A8599905}"/>
          </ac:spMkLst>
        </pc:spChg>
        <pc:spChg chg="mod">
          <ac:chgData name="Harumi Togo" userId="12c44749-4abc-4031-a974-c9c95d591b12" providerId="ADAL" clId="{D3A9ECDB-3DC0-4312-B431-0713A2A72E3B}" dt="2024-09-26T20:21:11.409" v="256" actId="962"/>
          <ac:spMkLst>
            <pc:docMk/>
            <pc:sldMk cId="1633932207" sldId="2147483420"/>
            <ac:spMk id="51" creationId="{410F3B50-7855-D514-F9D9-755A19AA12E0}"/>
          </ac:spMkLst>
        </pc:spChg>
        <pc:spChg chg="mod">
          <ac:chgData name="Harumi Togo" userId="12c44749-4abc-4031-a974-c9c95d591b12" providerId="ADAL" clId="{D3A9ECDB-3DC0-4312-B431-0713A2A72E3B}" dt="2024-09-26T20:21:11.759" v="257" actId="962"/>
          <ac:spMkLst>
            <pc:docMk/>
            <pc:sldMk cId="1633932207" sldId="2147483420"/>
            <ac:spMk id="52" creationId="{66D582E4-5AEF-3921-E031-56CCE569FD3C}"/>
          </ac:spMkLst>
        </pc:spChg>
        <pc:spChg chg="mod">
          <ac:chgData name="Harumi Togo" userId="12c44749-4abc-4031-a974-c9c95d591b12" providerId="ADAL" clId="{D3A9ECDB-3DC0-4312-B431-0713A2A72E3B}" dt="2024-09-26T20:21:12.084" v="258" actId="962"/>
          <ac:spMkLst>
            <pc:docMk/>
            <pc:sldMk cId="1633932207" sldId="2147483420"/>
            <ac:spMk id="53" creationId="{755CCE90-4A8C-CE75-E969-5DBB2B206395}"/>
          </ac:spMkLst>
        </pc:spChg>
        <pc:spChg chg="mod">
          <ac:chgData name="Harumi Togo" userId="12c44749-4abc-4031-a974-c9c95d591b12" providerId="ADAL" clId="{D3A9ECDB-3DC0-4312-B431-0713A2A72E3B}" dt="2024-09-26T20:21:12.430" v="259" actId="962"/>
          <ac:spMkLst>
            <pc:docMk/>
            <pc:sldMk cId="1633932207" sldId="2147483420"/>
            <ac:spMk id="54" creationId="{2E57277D-73A4-A2F2-1360-CD31884961A0}"/>
          </ac:spMkLst>
        </pc:spChg>
        <pc:spChg chg="mod">
          <ac:chgData name="Harumi Togo" userId="12c44749-4abc-4031-a974-c9c95d591b12" providerId="ADAL" clId="{D3A9ECDB-3DC0-4312-B431-0713A2A72E3B}" dt="2024-09-26T20:21:17.275" v="268" actId="962"/>
          <ac:spMkLst>
            <pc:docMk/>
            <pc:sldMk cId="1633932207" sldId="2147483420"/>
            <ac:spMk id="71" creationId="{EC9307AE-1E0D-834B-E017-63E5BD96B963}"/>
          </ac:spMkLst>
        </pc:spChg>
        <pc:grpChg chg="mod">
          <ac:chgData name="Harumi Togo" userId="12c44749-4abc-4031-a974-c9c95d591b12" providerId="ADAL" clId="{D3A9ECDB-3DC0-4312-B431-0713A2A72E3B}" dt="2024-09-26T20:21:19.632" v="271" actId="962"/>
          <ac:grpSpMkLst>
            <pc:docMk/>
            <pc:sldMk cId="1633932207" sldId="2147483420"/>
            <ac:grpSpMk id="13" creationId="{36707BC3-AB4F-77D3-3B04-CDF349DD31AE}"/>
          </ac:grpSpMkLst>
        </pc:grpChg>
        <pc:cxnChg chg="mod">
          <ac:chgData name="Harumi Togo" userId="12c44749-4abc-4031-a974-c9c95d591b12" providerId="ADAL" clId="{D3A9ECDB-3DC0-4312-B431-0713A2A72E3B}" dt="2024-09-26T20:21:07.418" v="248" actId="962"/>
          <ac:cxnSpMkLst>
            <pc:docMk/>
            <pc:sldMk cId="1633932207" sldId="2147483420"/>
            <ac:cxnSpMk id="8" creationId="{661F6543-2268-6C27-594B-120A3EEB6301}"/>
          </ac:cxnSpMkLst>
        </pc:cxnChg>
        <pc:cxnChg chg="mod">
          <ac:chgData name="Harumi Togo" userId="12c44749-4abc-4031-a974-c9c95d591b12" providerId="ADAL" clId="{D3A9ECDB-3DC0-4312-B431-0713A2A72E3B}" dt="2024-09-26T20:21:07.827" v="249" actId="962"/>
          <ac:cxnSpMkLst>
            <pc:docMk/>
            <pc:sldMk cId="1633932207" sldId="2147483420"/>
            <ac:cxnSpMk id="17" creationId="{8DD0AB69-D407-145F-8693-933AC5AE75C1}"/>
          </ac:cxnSpMkLst>
        </pc:cxnChg>
        <pc:cxnChg chg="mod">
          <ac:chgData name="Harumi Togo" userId="12c44749-4abc-4031-a974-c9c95d591b12" providerId="ADAL" clId="{D3A9ECDB-3DC0-4312-B431-0713A2A72E3B}" dt="2024-09-26T20:21:08.188" v="250" actId="962"/>
          <ac:cxnSpMkLst>
            <pc:docMk/>
            <pc:sldMk cId="1633932207" sldId="2147483420"/>
            <ac:cxnSpMk id="18" creationId="{52322DCD-871B-FE2F-17AF-9A171CD9A256}"/>
          </ac:cxnSpMkLst>
        </pc:cxnChg>
        <pc:cxnChg chg="mod">
          <ac:chgData name="Harumi Togo" userId="12c44749-4abc-4031-a974-c9c95d591b12" providerId="ADAL" clId="{D3A9ECDB-3DC0-4312-B431-0713A2A72E3B}" dt="2024-09-26T20:21:08.566" v="251" actId="962"/>
          <ac:cxnSpMkLst>
            <pc:docMk/>
            <pc:sldMk cId="1633932207" sldId="2147483420"/>
            <ac:cxnSpMk id="20" creationId="{DD87819F-C3C2-6A32-69A2-2FBA08053FD3}"/>
          </ac:cxnSpMkLst>
        </pc:cxnChg>
        <pc:cxnChg chg="mod">
          <ac:chgData name="Harumi Togo" userId="12c44749-4abc-4031-a974-c9c95d591b12" providerId="ADAL" clId="{D3A9ECDB-3DC0-4312-B431-0713A2A72E3B}" dt="2024-09-26T20:21:08.896" v="252" actId="962"/>
          <ac:cxnSpMkLst>
            <pc:docMk/>
            <pc:sldMk cId="1633932207" sldId="2147483420"/>
            <ac:cxnSpMk id="21" creationId="{63524CE5-8F79-16D8-D21D-630597965233}"/>
          </ac:cxnSpMkLst>
        </pc:cxnChg>
        <pc:cxnChg chg="mod">
          <ac:chgData name="Harumi Togo" userId="12c44749-4abc-4031-a974-c9c95d591b12" providerId="ADAL" clId="{D3A9ECDB-3DC0-4312-B431-0713A2A72E3B}" dt="2024-09-26T20:21:09.336" v="253" actId="962"/>
          <ac:cxnSpMkLst>
            <pc:docMk/>
            <pc:sldMk cId="1633932207" sldId="2147483420"/>
            <ac:cxnSpMk id="22" creationId="{225AE782-2DC5-E629-CE68-0D62ADA43BF0}"/>
          </ac:cxnSpMkLst>
        </pc:cxnChg>
        <pc:cxnChg chg="mod">
          <ac:chgData name="Harumi Togo" userId="12c44749-4abc-4031-a974-c9c95d591b12" providerId="ADAL" clId="{D3A9ECDB-3DC0-4312-B431-0713A2A72E3B}" dt="2024-09-26T20:21:13.753" v="261" actId="962"/>
          <ac:cxnSpMkLst>
            <pc:docMk/>
            <pc:sldMk cId="1633932207" sldId="2147483420"/>
            <ac:cxnSpMk id="27" creationId="{3F0FF362-181C-2F6A-4196-AB60FFF6123A}"/>
          </ac:cxnSpMkLst>
        </pc:cxnChg>
        <pc:cxnChg chg="mod">
          <ac:chgData name="Harumi Togo" userId="12c44749-4abc-4031-a974-c9c95d591b12" providerId="ADAL" clId="{D3A9ECDB-3DC0-4312-B431-0713A2A72E3B}" dt="2024-09-26T20:21:14.334" v="262" actId="962"/>
          <ac:cxnSpMkLst>
            <pc:docMk/>
            <pc:sldMk cId="1633932207" sldId="2147483420"/>
            <ac:cxnSpMk id="28" creationId="{EDA23151-B938-DE1C-687F-43D0711AB06A}"/>
          </ac:cxnSpMkLst>
        </pc:cxnChg>
        <pc:cxnChg chg="mod">
          <ac:chgData name="Harumi Togo" userId="12c44749-4abc-4031-a974-c9c95d591b12" providerId="ADAL" clId="{D3A9ECDB-3DC0-4312-B431-0713A2A72E3B}" dt="2024-09-26T20:21:14.681" v="263" actId="962"/>
          <ac:cxnSpMkLst>
            <pc:docMk/>
            <pc:sldMk cId="1633932207" sldId="2147483420"/>
            <ac:cxnSpMk id="30" creationId="{E5147461-7402-E9D6-BD1D-985FCA6DC94B}"/>
          </ac:cxnSpMkLst>
        </pc:cxnChg>
      </pc:sldChg>
      <pc:sldChg chg="modSp mod">
        <pc:chgData name="Harumi Togo" userId="12c44749-4abc-4031-a974-c9c95d591b12" providerId="ADAL" clId="{D3A9ECDB-3DC0-4312-B431-0713A2A72E3B}" dt="2024-09-30T16:21:57.996" v="367" actId="962"/>
        <pc:sldMkLst>
          <pc:docMk/>
          <pc:sldMk cId="1740627432" sldId="2147483421"/>
        </pc:sldMkLst>
        <pc:spChg chg="mod ord">
          <ac:chgData name="Harumi Togo" userId="12c44749-4abc-4031-a974-c9c95d591b12" providerId="ADAL" clId="{D3A9ECDB-3DC0-4312-B431-0713A2A72E3B}" dt="2024-09-30T15:41:42.637" v="342" actId="13244"/>
          <ac:spMkLst>
            <pc:docMk/>
            <pc:sldMk cId="1740627432" sldId="2147483421"/>
            <ac:spMk id="2" creationId="{FCC1D32F-A541-3805-1179-4DB731109E22}"/>
          </ac:spMkLst>
        </pc:spChg>
        <pc:spChg chg="mod">
          <ac:chgData name="Harumi Togo" userId="12c44749-4abc-4031-a974-c9c95d591b12" providerId="ADAL" clId="{D3A9ECDB-3DC0-4312-B431-0713A2A72E3B}" dt="2024-09-30T16:21:51.645" v="353" actId="962"/>
          <ac:spMkLst>
            <pc:docMk/>
            <pc:sldMk cId="1740627432" sldId="2147483421"/>
            <ac:spMk id="3" creationId="{4BB7C0DE-BA33-3225-3BF1-10948A3EA141}"/>
          </ac:spMkLst>
        </pc:spChg>
        <pc:spChg chg="mod">
          <ac:chgData name="Harumi Togo" userId="12c44749-4abc-4031-a974-c9c95d591b12" providerId="ADAL" clId="{D3A9ECDB-3DC0-4312-B431-0713A2A72E3B}" dt="2024-09-30T16:21:52.022" v="354" actId="962"/>
          <ac:spMkLst>
            <pc:docMk/>
            <pc:sldMk cId="1740627432" sldId="2147483421"/>
            <ac:spMk id="4" creationId="{A2230B6D-9C94-5D21-1B85-E2A29239C570}"/>
          </ac:spMkLst>
        </pc:spChg>
        <pc:spChg chg="mod">
          <ac:chgData name="Harumi Togo" userId="12c44749-4abc-4031-a974-c9c95d591b12" providerId="ADAL" clId="{D3A9ECDB-3DC0-4312-B431-0713A2A72E3B}" dt="2024-09-30T16:21:49.789" v="349" actId="962"/>
          <ac:spMkLst>
            <pc:docMk/>
            <pc:sldMk cId="1740627432" sldId="2147483421"/>
            <ac:spMk id="5" creationId="{2B541F15-71AE-1135-111C-7871826CB41A}"/>
          </ac:spMkLst>
        </pc:spChg>
        <pc:spChg chg="mod">
          <ac:chgData name="Harumi Togo" userId="12c44749-4abc-4031-a974-c9c95d591b12" providerId="ADAL" clId="{D3A9ECDB-3DC0-4312-B431-0713A2A72E3B}" dt="2024-09-30T16:21:52.376" v="355" actId="962"/>
          <ac:spMkLst>
            <pc:docMk/>
            <pc:sldMk cId="1740627432" sldId="2147483421"/>
            <ac:spMk id="6" creationId="{1FBA0815-4304-6006-EC13-5F8ADAE0BE84}"/>
          </ac:spMkLst>
        </pc:spChg>
        <pc:spChg chg="mod">
          <ac:chgData name="Harumi Togo" userId="12c44749-4abc-4031-a974-c9c95d591b12" providerId="ADAL" clId="{D3A9ECDB-3DC0-4312-B431-0713A2A72E3B}" dt="2024-09-30T16:21:36.609" v="346" actId="962"/>
          <ac:spMkLst>
            <pc:docMk/>
            <pc:sldMk cId="1740627432" sldId="2147483421"/>
            <ac:spMk id="7" creationId="{1B8E9DA0-F279-EA97-D831-E787435A5670}"/>
          </ac:spMkLst>
        </pc:spChg>
        <pc:spChg chg="mod">
          <ac:chgData name="Harumi Togo" userId="12c44749-4abc-4031-a974-c9c95d591b12" providerId="ADAL" clId="{D3A9ECDB-3DC0-4312-B431-0713A2A72E3B}" dt="2024-09-30T16:21:53.081" v="357" actId="962"/>
          <ac:spMkLst>
            <pc:docMk/>
            <pc:sldMk cId="1740627432" sldId="2147483421"/>
            <ac:spMk id="10" creationId="{718ADF8F-87C0-66AF-AB0C-BC007481E110}"/>
          </ac:spMkLst>
        </pc:spChg>
        <pc:spChg chg="mod">
          <ac:chgData name="Harumi Togo" userId="12c44749-4abc-4031-a974-c9c95d591b12" providerId="ADAL" clId="{D3A9ECDB-3DC0-4312-B431-0713A2A72E3B}" dt="2024-09-30T16:21:52.727" v="356" actId="962"/>
          <ac:spMkLst>
            <pc:docMk/>
            <pc:sldMk cId="1740627432" sldId="2147483421"/>
            <ac:spMk id="13" creationId="{DC0D0BFC-D53D-37CA-E600-21534DF34508}"/>
          </ac:spMkLst>
        </pc:spChg>
        <pc:spChg chg="mod">
          <ac:chgData name="Harumi Togo" userId="12c44749-4abc-4031-a974-c9c95d591b12" providerId="ADAL" clId="{D3A9ECDB-3DC0-4312-B431-0713A2A72E3B}" dt="2024-09-30T16:21:50.131" v="350" actId="962"/>
          <ac:spMkLst>
            <pc:docMk/>
            <pc:sldMk cId="1740627432" sldId="2147483421"/>
            <ac:spMk id="16" creationId="{C4F329E9-CEB2-29BE-E5D5-CE462E3C320B}"/>
          </ac:spMkLst>
        </pc:spChg>
        <pc:spChg chg="mod">
          <ac:chgData name="Harumi Togo" userId="12c44749-4abc-4031-a974-c9c95d591b12" providerId="ADAL" clId="{D3A9ECDB-3DC0-4312-B431-0713A2A72E3B}" dt="2024-09-30T16:21:50.487" v="351" actId="962"/>
          <ac:spMkLst>
            <pc:docMk/>
            <pc:sldMk cId="1740627432" sldId="2147483421"/>
            <ac:spMk id="19" creationId="{B2CEFAC9-BC51-FF0A-FBCB-E1CD83920016}"/>
          </ac:spMkLst>
        </pc:spChg>
        <pc:spChg chg="mod">
          <ac:chgData name="Harumi Togo" userId="12c44749-4abc-4031-a974-c9c95d591b12" providerId="ADAL" clId="{D3A9ECDB-3DC0-4312-B431-0713A2A72E3B}" dt="2024-09-30T16:21:57.996" v="367" actId="962"/>
          <ac:spMkLst>
            <pc:docMk/>
            <pc:sldMk cId="1740627432" sldId="2147483421"/>
            <ac:spMk id="49" creationId="{BE4F58EA-B254-7462-9133-31DE64B3AF56}"/>
          </ac:spMkLst>
        </pc:spChg>
        <pc:spChg chg="mod">
          <ac:chgData name="Harumi Togo" userId="12c44749-4abc-4031-a974-c9c95d591b12" providerId="ADAL" clId="{D3A9ECDB-3DC0-4312-B431-0713A2A72E3B}" dt="2024-09-30T16:21:57.560" v="366" actId="962"/>
          <ac:spMkLst>
            <pc:docMk/>
            <pc:sldMk cId="1740627432" sldId="2147483421"/>
            <ac:spMk id="50" creationId="{A93B3FC8-7F40-BE21-CB69-EF6CB47EA7C4}"/>
          </ac:spMkLst>
        </pc:spChg>
        <pc:spChg chg="mod">
          <ac:chgData name="Harumi Togo" userId="12c44749-4abc-4031-a974-c9c95d591b12" providerId="ADAL" clId="{D3A9ECDB-3DC0-4312-B431-0713A2A72E3B}" dt="2024-09-30T16:21:56.144" v="363" actId="962"/>
          <ac:spMkLst>
            <pc:docMk/>
            <pc:sldMk cId="1740627432" sldId="2147483421"/>
            <ac:spMk id="51" creationId="{486AB2F6-8DB2-CB1C-C927-D06EAD66EF50}"/>
          </ac:spMkLst>
        </pc:spChg>
        <pc:spChg chg="mod ord">
          <ac:chgData name="Harumi Togo" userId="12c44749-4abc-4031-a974-c9c95d591b12" providerId="ADAL" clId="{D3A9ECDB-3DC0-4312-B431-0713A2A72E3B}" dt="2024-09-30T16:21:56.948" v="365" actId="962"/>
          <ac:spMkLst>
            <pc:docMk/>
            <pc:sldMk cId="1740627432" sldId="2147483421"/>
            <ac:spMk id="52" creationId="{602FF064-A4F6-25AF-A07B-AB7CC5C98293}"/>
          </ac:spMkLst>
        </pc:spChg>
        <pc:spChg chg="mod">
          <ac:chgData name="Harumi Togo" userId="12c44749-4abc-4031-a974-c9c95d591b12" providerId="ADAL" clId="{D3A9ECDB-3DC0-4312-B431-0713A2A72E3B}" dt="2024-09-30T16:21:56.640" v="364" actId="962"/>
          <ac:spMkLst>
            <pc:docMk/>
            <pc:sldMk cId="1740627432" sldId="2147483421"/>
            <ac:spMk id="53" creationId="{D10A4871-F19C-ACA7-9972-AA2165F24B43}"/>
          </ac:spMkLst>
        </pc:spChg>
        <pc:spChg chg="mod">
          <ac:chgData name="Harumi Togo" userId="12c44749-4abc-4031-a974-c9c95d591b12" providerId="ADAL" clId="{D3A9ECDB-3DC0-4312-B431-0713A2A72E3B}" dt="2024-09-30T16:21:54.034" v="358" actId="962"/>
          <ac:spMkLst>
            <pc:docMk/>
            <pc:sldMk cId="1740627432" sldId="2147483421"/>
            <ac:spMk id="54" creationId="{FBC02759-1814-0F74-DDBB-639CC23100B6}"/>
          </ac:spMkLst>
        </pc:spChg>
        <pc:spChg chg="mod">
          <ac:chgData name="Harumi Togo" userId="12c44749-4abc-4031-a974-c9c95d591b12" providerId="ADAL" clId="{D3A9ECDB-3DC0-4312-B431-0713A2A72E3B}" dt="2024-09-30T16:21:51.333" v="352" actId="962"/>
          <ac:spMkLst>
            <pc:docMk/>
            <pc:sldMk cId="1740627432" sldId="2147483421"/>
            <ac:spMk id="71" creationId="{9E12DFAB-487A-CF7E-44CE-1A140843A9C6}"/>
          </ac:spMkLst>
        </pc:spChg>
        <pc:grpChg chg="mod">
          <ac:chgData name="Harumi Togo" userId="12c44749-4abc-4031-a974-c9c95d591b12" providerId="ADAL" clId="{D3A9ECDB-3DC0-4312-B431-0713A2A72E3B}" dt="2024-09-30T16:21:38.102" v="347" actId="962"/>
          <ac:grpSpMkLst>
            <pc:docMk/>
            <pc:sldMk cId="1740627432" sldId="2147483421"/>
            <ac:grpSpMk id="12" creationId="{92A43CC6-D12A-9586-337C-D9194DC5C624}"/>
          </ac:grpSpMkLst>
        </pc:grpChg>
        <pc:grpChg chg="mod">
          <ac:chgData name="Harumi Togo" userId="12c44749-4abc-4031-a974-c9c95d591b12" providerId="ADAL" clId="{D3A9ECDB-3DC0-4312-B431-0713A2A72E3B}" dt="2024-09-30T16:21:38.411" v="348" actId="962"/>
          <ac:grpSpMkLst>
            <pc:docMk/>
            <pc:sldMk cId="1740627432" sldId="2147483421"/>
            <ac:grpSpMk id="29" creationId="{3128445C-0E6D-AA99-583D-6803FA8BBB09}"/>
          </ac:grpSpMkLst>
        </pc:grpChg>
        <pc:cxnChg chg="mod">
          <ac:chgData name="Harumi Togo" userId="12c44749-4abc-4031-a974-c9c95d591b12" providerId="ADAL" clId="{D3A9ECDB-3DC0-4312-B431-0713A2A72E3B}" dt="2024-09-30T15:41:26.655" v="337" actId="962"/>
          <ac:cxnSpMkLst>
            <pc:docMk/>
            <pc:sldMk cId="1740627432" sldId="2147483421"/>
            <ac:cxnSpMk id="8" creationId="{83E1D48F-D7AF-AC86-91C0-89ECCA0DF027}"/>
          </ac:cxnSpMkLst>
        </pc:cxnChg>
        <pc:cxnChg chg="mod">
          <ac:chgData name="Harumi Togo" userId="12c44749-4abc-4031-a974-c9c95d591b12" providerId="ADAL" clId="{D3A9ECDB-3DC0-4312-B431-0713A2A72E3B}" dt="2024-09-30T15:41:25.975" v="336" actId="962"/>
          <ac:cxnSpMkLst>
            <pc:docMk/>
            <pc:sldMk cId="1740627432" sldId="2147483421"/>
            <ac:cxnSpMk id="17" creationId="{1442323C-DE79-B61E-19D4-4E3E8E718089}"/>
          </ac:cxnSpMkLst>
        </pc:cxnChg>
        <pc:cxnChg chg="mod">
          <ac:chgData name="Harumi Togo" userId="12c44749-4abc-4031-a974-c9c95d591b12" providerId="ADAL" clId="{D3A9ECDB-3DC0-4312-B431-0713A2A72E3B}" dt="2024-09-30T15:41:29.566" v="338" actId="962"/>
          <ac:cxnSpMkLst>
            <pc:docMk/>
            <pc:sldMk cId="1740627432" sldId="2147483421"/>
            <ac:cxnSpMk id="18" creationId="{C928A96C-C979-5012-AED6-E0D61C019A0B}"/>
          </ac:cxnSpMkLst>
        </pc:cxnChg>
        <pc:cxnChg chg="mod">
          <ac:chgData name="Harumi Togo" userId="12c44749-4abc-4031-a974-c9c95d591b12" providerId="ADAL" clId="{D3A9ECDB-3DC0-4312-B431-0713A2A72E3B}" dt="2024-09-30T15:41:30.249" v="339" actId="962"/>
          <ac:cxnSpMkLst>
            <pc:docMk/>
            <pc:sldMk cId="1740627432" sldId="2147483421"/>
            <ac:cxnSpMk id="20" creationId="{FF33285B-C497-5368-AB34-7329B66396B5}"/>
          </ac:cxnSpMkLst>
        </pc:cxnChg>
        <pc:cxnChg chg="mod">
          <ac:chgData name="Harumi Togo" userId="12c44749-4abc-4031-a974-c9c95d591b12" providerId="ADAL" clId="{D3A9ECDB-3DC0-4312-B431-0713A2A72E3B}" dt="2024-09-30T15:41:31.244" v="340" actId="962"/>
          <ac:cxnSpMkLst>
            <pc:docMk/>
            <pc:sldMk cId="1740627432" sldId="2147483421"/>
            <ac:cxnSpMk id="21" creationId="{522F07FF-41BB-B57B-7F3E-A7541C01D2BF}"/>
          </ac:cxnSpMkLst>
        </pc:cxnChg>
        <pc:cxnChg chg="mod">
          <ac:chgData name="Harumi Togo" userId="12c44749-4abc-4031-a974-c9c95d591b12" providerId="ADAL" clId="{D3A9ECDB-3DC0-4312-B431-0713A2A72E3B}" dt="2024-09-30T15:41:31.657" v="341" actId="962"/>
          <ac:cxnSpMkLst>
            <pc:docMk/>
            <pc:sldMk cId="1740627432" sldId="2147483421"/>
            <ac:cxnSpMk id="22" creationId="{99CAEC59-43E0-7411-07CF-447A652B53BB}"/>
          </ac:cxnSpMkLst>
        </pc:cxnChg>
        <pc:cxnChg chg="mod">
          <ac:chgData name="Harumi Togo" userId="12c44749-4abc-4031-a974-c9c95d591b12" providerId="ADAL" clId="{D3A9ECDB-3DC0-4312-B431-0713A2A72E3B}" dt="2024-09-30T16:21:35.016" v="343" actId="962"/>
          <ac:cxnSpMkLst>
            <pc:docMk/>
            <pc:sldMk cId="1740627432" sldId="2147483421"/>
            <ac:cxnSpMk id="27" creationId="{1E90B91A-34F9-4753-E7EB-AED9A51E7F6A}"/>
          </ac:cxnSpMkLst>
        </pc:cxnChg>
        <pc:cxnChg chg="mod">
          <ac:chgData name="Harumi Togo" userId="12c44749-4abc-4031-a974-c9c95d591b12" providerId="ADAL" clId="{D3A9ECDB-3DC0-4312-B431-0713A2A72E3B}" dt="2024-09-30T16:21:35.366" v="344" actId="962"/>
          <ac:cxnSpMkLst>
            <pc:docMk/>
            <pc:sldMk cId="1740627432" sldId="2147483421"/>
            <ac:cxnSpMk id="28" creationId="{ACF9FEBE-E485-B84C-A010-15E6818717FC}"/>
          </ac:cxnSpMkLst>
        </pc:cxnChg>
        <pc:cxnChg chg="mod">
          <ac:chgData name="Harumi Togo" userId="12c44749-4abc-4031-a974-c9c95d591b12" providerId="ADAL" clId="{D3A9ECDB-3DC0-4312-B431-0713A2A72E3B}" dt="2024-09-30T16:21:35.745" v="345" actId="962"/>
          <ac:cxnSpMkLst>
            <pc:docMk/>
            <pc:sldMk cId="1740627432" sldId="2147483421"/>
            <ac:cxnSpMk id="30" creationId="{5E1819FF-8B5B-392E-5391-12F148A17906}"/>
          </ac:cxnSpMkLst>
        </pc:cxnChg>
      </pc:sldChg>
      <pc:sldChg chg="modSp mod">
        <pc:chgData name="Harumi Togo" userId="12c44749-4abc-4031-a974-c9c95d591b12" providerId="ADAL" clId="{D3A9ECDB-3DC0-4312-B431-0713A2A72E3B}" dt="2024-09-30T16:23:39.669" v="417" actId="962"/>
        <pc:sldMkLst>
          <pc:docMk/>
          <pc:sldMk cId="3520257090" sldId="2147483422"/>
        </pc:sldMkLst>
        <pc:spChg chg="mod">
          <ac:chgData name="Harumi Togo" userId="12c44749-4abc-4031-a974-c9c95d591b12" providerId="ADAL" clId="{D3A9ECDB-3DC0-4312-B431-0713A2A72E3B}" dt="2024-09-30T16:23:26.608" v="397" actId="962"/>
          <ac:spMkLst>
            <pc:docMk/>
            <pc:sldMk cId="3520257090" sldId="2147483422"/>
            <ac:spMk id="2" creationId="{EB4D90C7-58DD-2052-F6FC-467889431537}"/>
          </ac:spMkLst>
        </pc:spChg>
        <pc:spChg chg="mod">
          <ac:chgData name="Harumi Togo" userId="12c44749-4abc-4031-a974-c9c95d591b12" providerId="ADAL" clId="{D3A9ECDB-3DC0-4312-B431-0713A2A72E3B}" dt="2024-09-30T16:23:37.207" v="412" actId="962"/>
          <ac:spMkLst>
            <pc:docMk/>
            <pc:sldMk cId="3520257090" sldId="2147483422"/>
            <ac:spMk id="3" creationId="{2365DE0E-48FB-77A7-6F9F-B34C256BC349}"/>
          </ac:spMkLst>
        </pc:spChg>
        <pc:spChg chg="mod ord">
          <ac:chgData name="Harumi Togo" userId="12c44749-4abc-4031-a974-c9c95d591b12" providerId="ADAL" clId="{D3A9ECDB-3DC0-4312-B431-0713A2A72E3B}" dt="2024-09-30T16:23:38.184" v="414" actId="962"/>
          <ac:spMkLst>
            <pc:docMk/>
            <pc:sldMk cId="3520257090" sldId="2147483422"/>
            <ac:spMk id="4" creationId="{4CDAF8C2-C468-6729-362B-D95935D37A0C}"/>
          </ac:spMkLst>
        </pc:spChg>
        <pc:spChg chg="mod">
          <ac:chgData name="Harumi Togo" userId="12c44749-4abc-4031-a974-c9c95d591b12" providerId="ADAL" clId="{D3A9ECDB-3DC0-4312-B431-0713A2A72E3B}" dt="2024-09-30T16:23:33.810" v="408" actId="962"/>
          <ac:spMkLst>
            <pc:docMk/>
            <pc:sldMk cId="3520257090" sldId="2147483422"/>
            <ac:spMk id="5" creationId="{CE8A4FAB-D9EB-0EF4-36F6-B06E8E47FCCA}"/>
          </ac:spMkLst>
        </pc:spChg>
        <pc:spChg chg="mod">
          <ac:chgData name="Harumi Togo" userId="12c44749-4abc-4031-a974-c9c95d591b12" providerId="ADAL" clId="{D3A9ECDB-3DC0-4312-B431-0713A2A72E3B}" dt="2024-09-30T16:23:37.606" v="413" actId="962"/>
          <ac:spMkLst>
            <pc:docMk/>
            <pc:sldMk cId="3520257090" sldId="2147483422"/>
            <ac:spMk id="6" creationId="{1017B971-EB7E-7A05-2BE6-42BE9AD759BD}"/>
          </ac:spMkLst>
        </pc:spChg>
        <pc:spChg chg="mod">
          <ac:chgData name="Harumi Togo" userId="12c44749-4abc-4031-a974-c9c95d591b12" providerId="ADAL" clId="{D3A9ECDB-3DC0-4312-B431-0713A2A72E3B}" dt="2024-09-30T16:22:41.287" v="379" actId="962"/>
          <ac:spMkLst>
            <pc:docMk/>
            <pc:sldMk cId="3520257090" sldId="2147483422"/>
            <ac:spMk id="7" creationId="{D1E2691E-1A26-0A8C-68E3-6A63CBC8DF77}"/>
          </ac:spMkLst>
        </pc:spChg>
        <pc:spChg chg="mod">
          <ac:chgData name="Harumi Togo" userId="12c44749-4abc-4031-a974-c9c95d591b12" providerId="ADAL" clId="{D3A9ECDB-3DC0-4312-B431-0713A2A72E3B}" dt="2024-09-30T16:23:38.886" v="415" actId="962"/>
          <ac:spMkLst>
            <pc:docMk/>
            <pc:sldMk cId="3520257090" sldId="2147483422"/>
            <ac:spMk id="10" creationId="{22CA70A2-9072-8EE3-BC0E-C835F5029B59}"/>
          </ac:spMkLst>
        </pc:spChg>
        <pc:spChg chg="mod">
          <ac:chgData name="Harumi Togo" userId="12c44749-4abc-4031-a974-c9c95d591b12" providerId="ADAL" clId="{D3A9ECDB-3DC0-4312-B431-0713A2A72E3B}" dt="2024-09-30T16:23:39.306" v="416" actId="962"/>
          <ac:spMkLst>
            <pc:docMk/>
            <pc:sldMk cId="3520257090" sldId="2147483422"/>
            <ac:spMk id="12" creationId="{6ABDA7C8-4782-6053-1A69-DB8AAD58C018}"/>
          </ac:spMkLst>
        </pc:spChg>
        <pc:spChg chg="mod">
          <ac:chgData name="Harumi Togo" userId="12c44749-4abc-4031-a974-c9c95d591b12" providerId="ADAL" clId="{D3A9ECDB-3DC0-4312-B431-0713A2A72E3B}" dt="2024-09-30T16:23:31.421" v="405" actId="962"/>
          <ac:spMkLst>
            <pc:docMk/>
            <pc:sldMk cId="3520257090" sldId="2147483422"/>
            <ac:spMk id="14" creationId="{69F0405D-7FBA-BD62-7398-9793A6E5E316}"/>
          </ac:spMkLst>
        </pc:spChg>
        <pc:spChg chg="mod">
          <ac:chgData name="Harumi Togo" userId="12c44749-4abc-4031-a974-c9c95d591b12" providerId="ADAL" clId="{D3A9ECDB-3DC0-4312-B431-0713A2A72E3B}" dt="2024-09-30T16:23:34.784" v="409" actId="962"/>
          <ac:spMkLst>
            <pc:docMk/>
            <pc:sldMk cId="3520257090" sldId="2147483422"/>
            <ac:spMk id="16" creationId="{0A8A73DD-C78F-083C-0E0B-737999CAF1EB}"/>
          </ac:spMkLst>
        </pc:spChg>
        <pc:spChg chg="mod">
          <ac:chgData name="Harumi Togo" userId="12c44749-4abc-4031-a974-c9c95d591b12" providerId="ADAL" clId="{D3A9ECDB-3DC0-4312-B431-0713A2A72E3B}" dt="2024-09-30T16:23:36.547" v="411" actId="962"/>
          <ac:spMkLst>
            <pc:docMk/>
            <pc:sldMk cId="3520257090" sldId="2147483422"/>
            <ac:spMk id="19" creationId="{12FDE602-DE00-FCB3-C450-712DB363D74D}"/>
          </ac:spMkLst>
        </pc:spChg>
        <pc:spChg chg="mod">
          <ac:chgData name="Harumi Togo" userId="12c44749-4abc-4031-a974-c9c95d591b12" providerId="ADAL" clId="{D3A9ECDB-3DC0-4312-B431-0713A2A72E3B}" dt="2024-09-30T16:23:39.669" v="417" actId="962"/>
          <ac:spMkLst>
            <pc:docMk/>
            <pc:sldMk cId="3520257090" sldId="2147483422"/>
            <ac:spMk id="23" creationId="{D470690E-382F-0D55-7BF2-E0FF871495A0}"/>
          </ac:spMkLst>
        </pc:spChg>
        <pc:spChg chg="mod">
          <ac:chgData name="Harumi Togo" userId="12c44749-4abc-4031-a974-c9c95d591b12" providerId="ADAL" clId="{D3A9ECDB-3DC0-4312-B431-0713A2A72E3B}" dt="2024-09-30T16:23:32.237" v="407" actId="962"/>
          <ac:spMkLst>
            <pc:docMk/>
            <pc:sldMk cId="3520257090" sldId="2147483422"/>
            <ac:spMk id="25" creationId="{EAD9F81F-CD6B-33BD-10E8-75634FB830C9}"/>
          </ac:spMkLst>
        </pc:spChg>
        <pc:spChg chg="mod">
          <ac:chgData name="Harumi Togo" userId="12c44749-4abc-4031-a974-c9c95d591b12" providerId="ADAL" clId="{D3A9ECDB-3DC0-4312-B431-0713A2A72E3B}" dt="2024-09-30T16:23:31.774" v="406" actId="962"/>
          <ac:spMkLst>
            <pc:docMk/>
            <pc:sldMk cId="3520257090" sldId="2147483422"/>
            <ac:spMk id="29" creationId="{35052A9D-9D5C-7881-7F35-A8E0EF69AB1C}"/>
          </ac:spMkLst>
        </pc:spChg>
        <pc:spChg chg="mod">
          <ac:chgData name="Harumi Togo" userId="12c44749-4abc-4031-a974-c9c95d591b12" providerId="ADAL" clId="{D3A9ECDB-3DC0-4312-B431-0713A2A72E3B}" dt="2024-09-30T16:23:31.036" v="404" actId="962"/>
          <ac:spMkLst>
            <pc:docMk/>
            <pc:sldMk cId="3520257090" sldId="2147483422"/>
            <ac:spMk id="31" creationId="{7F525EF3-1A01-E2D6-CEED-0D24F59D7D6A}"/>
          </ac:spMkLst>
        </pc:spChg>
        <pc:spChg chg="mod">
          <ac:chgData name="Harumi Togo" userId="12c44749-4abc-4031-a974-c9c95d591b12" providerId="ADAL" clId="{D3A9ECDB-3DC0-4312-B431-0713A2A72E3B}" dt="2024-09-30T16:23:29.337" v="403" actId="962"/>
          <ac:spMkLst>
            <pc:docMk/>
            <pc:sldMk cId="3520257090" sldId="2147483422"/>
            <ac:spMk id="32" creationId="{F43F43A1-DCAA-004C-B0C2-703EC154CF94}"/>
          </ac:spMkLst>
        </pc:spChg>
        <pc:spChg chg="mod">
          <ac:chgData name="Harumi Togo" userId="12c44749-4abc-4031-a974-c9c95d591b12" providerId="ADAL" clId="{D3A9ECDB-3DC0-4312-B431-0713A2A72E3B}" dt="2024-09-30T16:23:28.887" v="402" actId="962"/>
          <ac:spMkLst>
            <pc:docMk/>
            <pc:sldMk cId="3520257090" sldId="2147483422"/>
            <ac:spMk id="33" creationId="{E511080C-536E-8D09-97C9-8DF80967CEEC}"/>
          </ac:spMkLst>
        </pc:spChg>
        <pc:spChg chg="mod">
          <ac:chgData name="Harumi Togo" userId="12c44749-4abc-4031-a974-c9c95d591b12" providerId="ADAL" clId="{D3A9ECDB-3DC0-4312-B431-0713A2A72E3B}" dt="2024-09-30T16:23:28.374" v="401" actId="962"/>
          <ac:spMkLst>
            <pc:docMk/>
            <pc:sldMk cId="3520257090" sldId="2147483422"/>
            <ac:spMk id="34" creationId="{75512A33-F52B-BEFB-D276-D3295EDFCE95}"/>
          </ac:spMkLst>
        </pc:spChg>
        <pc:spChg chg="mod">
          <ac:chgData name="Harumi Togo" userId="12c44749-4abc-4031-a974-c9c95d591b12" providerId="ADAL" clId="{D3A9ECDB-3DC0-4312-B431-0713A2A72E3B}" dt="2024-09-30T16:23:27.937" v="400" actId="962"/>
          <ac:spMkLst>
            <pc:docMk/>
            <pc:sldMk cId="3520257090" sldId="2147483422"/>
            <ac:spMk id="35" creationId="{A2602FE8-DE52-8222-42FF-7EE6DC9D6A1A}"/>
          </ac:spMkLst>
        </pc:spChg>
        <pc:spChg chg="mod">
          <ac:chgData name="Harumi Togo" userId="12c44749-4abc-4031-a974-c9c95d591b12" providerId="ADAL" clId="{D3A9ECDB-3DC0-4312-B431-0713A2A72E3B}" dt="2024-09-30T16:23:27.584" v="399" actId="962"/>
          <ac:spMkLst>
            <pc:docMk/>
            <pc:sldMk cId="3520257090" sldId="2147483422"/>
            <ac:spMk id="36" creationId="{9AB78506-9ABB-F262-BA37-F25652B22D90}"/>
          </ac:spMkLst>
        </pc:spChg>
        <pc:spChg chg="mod">
          <ac:chgData name="Harumi Togo" userId="12c44749-4abc-4031-a974-c9c95d591b12" providerId="ADAL" clId="{D3A9ECDB-3DC0-4312-B431-0713A2A72E3B}" dt="2024-09-30T16:23:27.029" v="398" actId="962"/>
          <ac:spMkLst>
            <pc:docMk/>
            <pc:sldMk cId="3520257090" sldId="2147483422"/>
            <ac:spMk id="37" creationId="{16C1B0F4-E33A-448B-B705-92715F109251}"/>
          </ac:spMkLst>
        </pc:spChg>
        <pc:spChg chg="mod ord">
          <ac:chgData name="Harumi Togo" userId="12c44749-4abc-4031-a974-c9c95d591b12" providerId="ADAL" clId="{D3A9ECDB-3DC0-4312-B431-0713A2A72E3B}" dt="2024-09-30T16:23:19.918" v="388" actId="13244"/>
          <ac:spMkLst>
            <pc:docMk/>
            <pc:sldMk cId="3520257090" sldId="2147483422"/>
            <ac:spMk id="45" creationId="{02C2CABB-D1E6-EFF2-A86C-9C6102956857}"/>
          </ac:spMkLst>
        </pc:spChg>
        <pc:spChg chg="mod">
          <ac:chgData name="Harumi Togo" userId="12c44749-4abc-4031-a974-c9c95d591b12" providerId="ADAL" clId="{D3A9ECDB-3DC0-4312-B431-0713A2A72E3B}" dt="2024-09-30T16:23:21.824" v="389" actId="962"/>
          <ac:spMkLst>
            <pc:docMk/>
            <pc:sldMk cId="3520257090" sldId="2147483422"/>
            <ac:spMk id="50" creationId="{E00BFADA-8386-5D29-2456-9194610CFF48}"/>
          </ac:spMkLst>
        </pc:spChg>
        <pc:spChg chg="mod">
          <ac:chgData name="Harumi Togo" userId="12c44749-4abc-4031-a974-c9c95d591b12" providerId="ADAL" clId="{D3A9ECDB-3DC0-4312-B431-0713A2A72E3B}" dt="2024-09-30T16:23:23.206" v="393" actId="962"/>
          <ac:spMkLst>
            <pc:docMk/>
            <pc:sldMk cId="3520257090" sldId="2147483422"/>
            <ac:spMk id="51" creationId="{2B0FCA2C-0697-F1C3-DD86-E5003E4D16F1}"/>
          </ac:spMkLst>
        </pc:spChg>
        <pc:spChg chg="mod">
          <ac:chgData name="Harumi Togo" userId="12c44749-4abc-4031-a974-c9c95d591b12" providerId="ADAL" clId="{D3A9ECDB-3DC0-4312-B431-0713A2A72E3B}" dt="2024-09-30T16:23:23.581" v="394" actId="962"/>
          <ac:spMkLst>
            <pc:docMk/>
            <pc:sldMk cId="3520257090" sldId="2147483422"/>
            <ac:spMk id="52" creationId="{1A3BFD34-4F2A-6BCC-36EE-96C17FA35A00}"/>
          </ac:spMkLst>
        </pc:spChg>
        <pc:spChg chg="mod">
          <ac:chgData name="Harumi Togo" userId="12c44749-4abc-4031-a974-c9c95d591b12" providerId="ADAL" clId="{D3A9ECDB-3DC0-4312-B431-0713A2A72E3B}" dt="2024-09-30T16:23:23.944" v="395" actId="962"/>
          <ac:spMkLst>
            <pc:docMk/>
            <pc:sldMk cId="3520257090" sldId="2147483422"/>
            <ac:spMk id="53" creationId="{97C1B421-82AD-D710-75D6-7A2A2EED4180}"/>
          </ac:spMkLst>
        </pc:spChg>
        <pc:spChg chg="mod">
          <ac:chgData name="Harumi Togo" userId="12c44749-4abc-4031-a974-c9c95d591b12" providerId="ADAL" clId="{D3A9ECDB-3DC0-4312-B431-0713A2A72E3B}" dt="2024-09-30T16:23:24.290" v="396" actId="962"/>
          <ac:spMkLst>
            <pc:docMk/>
            <pc:sldMk cId="3520257090" sldId="2147483422"/>
            <ac:spMk id="54" creationId="{12C87831-35D9-93B2-E14B-4EA9861A4223}"/>
          </ac:spMkLst>
        </pc:spChg>
        <pc:spChg chg="mod">
          <ac:chgData name="Harumi Togo" userId="12c44749-4abc-4031-a974-c9c95d591b12" providerId="ADAL" clId="{D3A9ECDB-3DC0-4312-B431-0713A2A72E3B}" dt="2024-09-30T16:23:35.791" v="410" actId="962"/>
          <ac:spMkLst>
            <pc:docMk/>
            <pc:sldMk cId="3520257090" sldId="2147483422"/>
            <ac:spMk id="71" creationId="{A0AF3543-FBF4-3AE1-B174-3EDECA1A6A56}"/>
          </ac:spMkLst>
        </pc:spChg>
        <pc:grpChg chg="mod">
          <ac:chgData name="Harumi Togo" userId="12c44749-4abc-4031-a974-c9c95d591b12" providerId="ADAL" clId="{D3A9ECDB-3DC0-4312-B431-0713A2A72E3B}" dt="2024-09-30T16:22:12.336" v="374" actId="962"/>
          <ac:grpSpMkLst>
            <pc:docMk/>
            <pc:sldMk cId="3520257090" sldId="2147483422"/>
            <ac:grpSpMk id="15" creationId="{B995893A-43C9-004F-39E3-6EEBF73E83E2}"/>
          </ac:grpSpMkLst>
        </pc:grpChg>
        <pc:grpChg chg="mod">
          <ac:chgData name="Harumi Togo" userId="12c44749-4abc-4031-a974-c9c95d591b12" providerId="ADAL" clId="{D3A9ECDB-3DC0-4312-B431-0713A2A72E3B}" dt="2024-09-30T16:22:13.016" v="375" actId="962"/>
          <ac:grpSpMkLst>
            <pc:docMk/>
            <pc:sldMk cId="3520257090" sldId="2147483422"/>
            <ac:grpSpMk id="42" creationId="{4568F789-36C9-2FB9-2A78-98DCF5435A06}"/>
          </ac:grpSpMkLst>
        </pc:grpChg>
        <pc:cxnChg chg="mod">
          <ac:chgData name="Harumi Togo" userId="12c44749-4abc-4031-a974-c9c95d591b12" providerId="ADAL" clId="{D3A9ECDB-3DC0-4312-B431-0713A2A72E3B}" dt="2024-09-30T16:22:07.219" v="368" actId="962"/>
          <ac:cxnSpMkLst>
            <pc:docMk/>
            <pc:sldMk cId="3520257090" sldId="2147483422"/>
            <ac:cxnSpMk id="8" creationId="{1AFA291D-C2A9-8967-8095-F86FDE5BAEE6}"/>
          </ac:cxnSpMkLst>
        </pc:cxnChg>
        <pc:cxnChg chg="mod">
          <ac:chgData name="Harumi Togo" userId="12c44749-4abc-4031-a974-c9c95d591b12" providerId="ADAL" clId="{D3A9ECDB-3DC0-4312-B431-0713A2A72E3B}" dt="2024-09-30T16:22:08.036" v="369" actId="962"/>
          <ac:cxnSpMkLst>
            <pc:docMk/>
            <pc:sldMk cId="3520257090" sldId="2147483422"/>
            <ac:cxnSpMk id="17" creationId="{9272B394-87DA-7E64-E436-4290170D6B76}"/>
          </ac:cxnSpMkLst>
        </pc:cxnChg>
        <pc:cxnChg chg="mod">
          <ac:chgData name="Harumi Togo" userId="12c44749-4abc-4031-a974-c9c95d591b12" providerId="ADAL" clId="{D3A9ECDB-3DC0-4312-B431-0713A2A72E3B}" dt="2024-09-30T16:22:08.467" v="370" actId="962"/>
          <ac:cxnSpMkLst>
            <pc:docMk/>
            <pc:sldMk cId="3520257090" sldId="2147483422"/>
            <ac:cxnSpMk id="18" creationId="{6EF29942-45B7-5FB3-361E-08C1E1633404}"/>
          </ac:cxnSpMkLst>
        </pc:cxnChg>
        <pc:cxnChg chg="mod">
          <ac:chgData name="Harumi Togo" userId="12c44749-4abc-4031-a974-c9c95d591b12" providerId="ADAL" clId="{D3A9ECDB-3DC0-4312-B431-0713A2A72E3B}" dt="2024-09-30T16:22:08.842" v="371" actId="962"/>
          <ac:cxnSpMkLst>
            <pc:docMk/>
            <pc:sldMk cId="3520257090" sldId="2147483422"/>
            <ac:cxnSpMk id="20" creationId="{1677DFB2-BEBA-44D7-4438-6F9A81AED7DD}"/>
          </ac:cxnSpMkLst>
        </pc:cxnChg>
        <pc:cxnChg chg="mod">
          <ac:chgData name="Harumi Togo" userId="12c44749-4abc-4031-a974-c9c95d591b12" providerId="ADAL" clId="{D3A9ECDB-3DC0-4312-B431-0713A2A72E3B}" dt="2024-09-30T16:22:09.213" v="372" actId="962"/>
          <ac:cxnSpMkLst>
            <pc:docMk/>
            <pc:sldMk cId="3520257090" sldId="2147483422"/>
            <ac:cxnSpMk id="21" creationId="{97A9CAC1-C80F-F263-DBE7-8C134068B17D}"/>
          </ac:cxnSpMkLst>
        </pc:cxnChg>
        <pc:cxnChg chg="mod">
          <ac:chgData name="Harumi Togo" userId="12c44749-4abc-4031-a974-c9c95d591b12" providerId="ADAL" clId="{D3A9ECDB-3DC0-4312-B431-0713A2A72E3B}" dt="2024-09-30T16:22:09.546" v="373" actId="962"/>
          <ac:cxnSpMkLst>
            <pc:docMk/>
            <pc:sldMk cId="3520257090" sldId="2147483422"/>
            <ac:cxnSpMk id="22" creationId="{48DA6668-3FEE-79D2-58D4-C9B1E60F7CAF}"/>
          </ac:cxnSpMkLst>
        </pc:cxnChg>
        <pc:cxnChg chg="mod">
          <ac:chgData name="Harumi Togo" userId="12c44749-4abc-4031-a974-c9c95d591b12" providerId="ADAL" clId="{D3A9ECDB-3DC0-4312-B431-0713A2A72E3B}" dt="2024-09-30T16:22:38.027" v="376" actId="962"/>
          <ac:cxnSpMkLst>
            <pc:docMk/>
            <pc:sldMk cId="3520257090" sldId="2147483422"/>
            <ac:cxnSpMk id="27" creationId="{2CF9CFF1-C6F0-E1D4-B40C-9CC99A07F311}"/>
          </ac:cxnSpMkLst>
        </pc:cxnChg>
        <pc:cxnChg chg="mod">
          <ac:chgData name="Harumi Togo" userId="12c44749-4abc-4031-a974-c9c95d591b12" providerId="ADAL" clId="{D3A9ECDB-3DC0-4312-B431-0713A2A72E3B}" dt="2024-09-30T16:22:38.370" v="377" actId="962"/>
          <ac:cxnSpMkLst>
            <pc:docMk/>
            <pc:sldMk cId="3520257090" sldId="2147483422"/>
            <ac:cxnSpMk id="28" creationId="{C1C1DFF3-D3BC-C3D3-98DA-29C5180DB278}"/>
          </ac:cxnSpMkLst>
        </pc:cxnChg>
        <pc:cxnChg chg="mod">
          <ac:chgData name="Harumi Togo" userId="12c44749-4abc-4031-a974-c9c95d591b12" providerId="ADAL" clId="{D3A9ECDB-3DC0-4312-B431-0713A2A72E3B}" dt="2024-09-30T16:22:38.955" v="378" actId="962"/>
          <ac:cxnSpMkLst>
            <pc:docMk/>
            <pc:sldMk cId="3520257090" sldId="2147483422"/>
            <ac:cxnSpMk id="30" creationId="{6EA20953-A0BC-4C10-78D5-084079122EFB}"/>
          </ac:cxnSpMkLst>
        </pc:cxnChg>
      </pc:sldChg>
      <pc:sldChg chg="modSp mod">
        <pc:chgData name="Harumi Togo" userId="12c44749-4abc-4031-a974-c9c95d591b12" providerId="ADAL" clId="{D3A9ECDB-3DC0-4312-B431-0713A2A72E3B}" dt="2024-10-07T20:31:31.743" v="906" actId="962"/>
        <pc:sldMkLst>
          <pc:docMk/>
          <pc:sldMk cId="194423726" sldId="2147483423"/>
        </pc:sldMkLst>
        <pc:spChg chg="mod">
          <ac:chgData name="Harumi Togo" userId="12c44749-4abc-4031-a974-c9c95d591b12" providerId="ADAL" clId="{D3A9ECDB-3DC0-4312-B431-0713A2A72E3B}" dt="2024-09-30T16:23:59.939" v="436" actId="962"/>
          <ac:spMkLst>
            <pc:docMk/>
            <pc:sldMk cId="194423726" sldId="2147483423"/>
            <ac:spMk id="3" creationId="{F312F5D9-E71B-7FE0-945D-3EF91066AE4B}"/>
          </ac:spMkLst>
        </pc:spChg>
        <pc:spChg chg="mod">
          <ac:chgData name="Harumi Togo" userId="12c44749-4abc-4031-a974-c9c95d591b12" providerId="ADAL" clId="{D3A9ECDB-3DC0-4312-B431-0713A2A72E3B}" dt="2024-09-30T16:23:59.464" v="435" actId="962"/>
          <ac:spMkLst>
            <pc:docMk/>
            <pc:sldMk cId="194423726" sldId="2147483423"/>
            <ac:spMk id="4" creationId="{35A330D4-CA1D-2302-DC99-15BF6DF8BB38}"/>
          </ac:spMkLst>
        </pc:spChg>
        <pc:spChg chg="mod">
          <ac:chgData name="Harumi Togo" userId="12c44749-4abc-4031-a974-c9c95d591b12" providerId="ADAL" clId="{D3A9ECDB-3DC0-4312-B431-0713A2A72E3B}" dt="2024-09-30T16:24:06.078" v="441" actId="962"/>
          <ac:spMkLst>
            <pc:docMk/>
            <pc:sldMk cId="194423726" sldId="2147483423"/>
            <ac:spMk id="5" creationId="{8238F9A1-28C2-2C12-7CB5-04DF55073B0C}"/>
          </ac:spMkLst>
        </pc:spChg>
        <pc:spChg chg="mod">
          <ac:chgData name="Harumi Togo" userId="12c44749-4abc-4031-a974-c9c95d591b12" providerId="ADAL" clId="{D3A9ECDB-3DC0-4312-B431-0713A2A72E3B}" dt="2024-09-30T16:23:59.048" v="434" actId="962"/>
          <ac:spMkLst>
            <pc:docMk/>
            <pc:sldMk cId="194423726" sldId="2147483423"/>
            <ac:spMk id="6" creationId="{67CCA124-B6B5-6962-5CB8-ABBEB08B2538}"/>
          </ac:spMkLst>
        </pc:spChg>
        <pc:spChg chg="mod">
          <ac:chgData name="Harumi Togo" userId="12c44749-4abc-4031-a974-c9c95d591b12" providerId="ADAL" clId="{D3A9ECDB-3DC0-4312-B431-0713A2A72E3B}" dt="2024-09-30T16:24:05.453" v="440" actId="962"/>
          <ac:spMkLst>
            <pc:docMk/>
            <pc:sldMk cId="194423726" sldId="2147483423"/>
            <ac:spMk id="7" creationId="{A97A4EAA-227C-008A-2B2E-DBF1774D694B}"/>
          </ac:spMkLst>
        </pc:spChg>
        <pc:spChg chg="mod">
          <ac:chgData name="Harumi Togo" userId="12c44749-4abc-4031-a974-c9c95d591b12" providerId="ADAL" clId="{D3A9ECDB-3DC0-4312-B431-0713A2A72E3B}" dt="2024-09-30T16:23:57.486" v="431" actId="962"/>
          <ac:spMkLst>
            <pc:docMk/>
            <pc:sldMk cId="194423726" sldId="2147483423"/>
            <ac:spMk id="10" creationId="{1FFE80EB-2C53-32DD-E99F-2714FEEA2A25}"/>
          </ac:spMkLst>
        </pc:spChg>
        <pc:spChg chg="mod">
          <ac:chgData name="Harumi Togo" userId="12c44749-4abc-4031-a974-c9c95d591b12" providerId="ADAL" clId="{D3A9ECDB-3DC0-4312-B431-0713A2A72E3B}" dt="2024-09-30T16:23:53.196" v="430" actId="962"/>
          <ac:spMkLst>
            <pc:docMk/>
            <pc:sldMk cId="194423726" sldId="2147483423"/>
            <ac:spMk id="12" creationId="{AA90F16E-B32A-BA15-351E-5FD258AF51E8}"/>
          </ac:spMkLst>
        </pc:spChg>
        <pc:spChg chg="mod">
          <ac:chgData name="Harumi Togo" userId="12c44749-4abc-4031-a974-c9c95d591b12" providerId="ADAL" clId="{D3A9ECDB-3DC0-4312-B431-0713A2A72E3B}" dt="2024-09-30T16:23:58.671" v="433" actId="962"/>
          <ac:spMkLst>
            <pc:docMk/>
            <pc:sldMk cId="194423726" sldId="2147483423"/>
            <ac:spMk id="13" creationId="{1419853C-39FE-42BA-7763-E27138D2F5DE}"/>
          </ac:spMkLst>
        </pc:spChg>
        <pc:spChg chg="mod">
          <ac:chgData name="Harumi Togo" userId="12c44749-4abc-4031-a974-c9c95d591b12" providerId="ADAL" clId="{D3A9ECDB-3DC0-4312-B431-0713A2A72E3B}" dt="2024-09-30T16:23:51.284" v="426" actId="962"/>
          <ac:spMkLst>
            <pc:docMk/>
            <pc:sldMk cId="194423726" sldId="2147483423"/>
            <ac:spMk id="14" creationId="{61DD6828-860D-A2D4-3D65-021A5AA5F3FF}"/>
          </ac:spMkLst>
        </pc:spChg>
        <pc:spChg chg="mod">
          <ac:chgData name="Harumi Togo" userId="12c44749-4abc-4031-a974-c9c95d591b12" providerId="ADAL" clId="{D3A9ECDB-3DC0-4312-B431-0713A2A72E3B}" dt="2024-09-30T16:23:58.237" v="432" actId="962"/>
          <ac:spMkLst>
            <pc:docMk/>
            <pc:sldMk cId="194423726" sldId="2147483423"/>
            <ac:spMk id="15" creationId="{18DF8BEF-99EA-EFA5-82A4-40C9086C5D70}"/>
          </ac:spMkLst>
        </pc:spChg>
        <pc:spChg chg="mod">
          <ac:chgData name="Harumi Togo" userId="12c44749-4abc-4031-a974-c9c95d591b12" providerId="ADAL" clId="{D3A9ECDB-3DC0-4312-B431-0713A2A72E3B}" dt="2024-09-30T16:24:05.099" v="439" actId="962"/>
          <ac:spMkLst>
            <pc:docMk/>
            <pc:sldMk cId="194423726" sldId="2147483423"/>
            <ac:spMk id="16" creationId="{F7D98D3B-643C-31E2-ECF8-5067A58F28B1}"/>
          </ac:spMkLst>
        </pc:spChg>
        <pc:spChg chg="mod">
          <ac:chgData name="Harumi Togo" userId="12c44749-4abc-4031-a974-c9c95d591b12" providerId="ADAL" clId="{D3A9ECDB-3DC0-4312-B431-0713A2A72E3B}" dt="2024-09-30T16:24:00.964" v="438" actId="962"/>
          <ac:spMkLst>
            <pc:docMk/>
            <pc:sldMk cId="194423726" sldId="2147483423"/>
            <ac:spMk id="19" creationId="{9B2386D1-C81E-3C31-D67F-70E54C5A9E0B}"/>
          </ac:spMkLst>
        </pc:spChg>
        <pc:spChg chg="mod">
          <ac:chgData name="Harumi Togo" userId="12c44749-4abc-4031-a974-c9c95d591b12" providerId="ADAL" clId="{D3A9ECDB-3DC0-4312-B431-0713A2A72E3B}" dt="2024-09-30T16:23:52.581" v="429" actId="962"/>
          <ac:spMkLst>
            <pc:docMk/>
            <pc:sldMk cId="194423726" sldId="2147483423"/>
            <ac:spMk id="23" creationId="{ECCFFC18-6AEB-3580-D30C-21AF39E5FCA9}"/>
          </ac:spMkLst>
        </pc:spChg>
        <pc:spChg chg="mod">
          <ac:chgData name="Harumi Togo" userId="12c44749-4abc-4031-a974-c9c95d591b12" providerId="ADAL" clId="{D3A9ECDB-3DC0-4312-B431-0713A2A72E3B}" dt="2024-09-30T16:23:52.123" v="428" actId="962"/>
          <ac:spMkLst>
            <pc:docMk/>
            <pc:sldMk cId="194423726" sldId="2147483423"/>
            <ac:spMk id="25" creationId="{9550AD81-0692-D57C-D0AC-D348DFA2254C}"/>
          </ac:spMkLst>
        </pc:spChg>
        <pc:spChg chg="mod">
          <ac:chgData name="Harumi Togo" userId="12c44749-4abc-4031-a974-c9c95d591b12" providerId="ADAL" clId="{D3A9ECDB-3DC0-4312-B431-0713A2A72E3B}" dt="2024-09-30T16:23:51.652" v="427" actId="962"/>
          <ac:spMkLst>
            <pc:docMk/>
            <pc:sldMk cId="194423726" sldId="2147483423"/>
            <ac:spMk id="29" creationId="{C8779B57-2412-F787-99EE-A0B9512F97BD}"/>
          </ac:spMkLst>
        </pc:spChg>
        <pc:spChg chg="mod">
          <ac:chgData name="Harumi Togo" userId="12c44749-4abc-4031-a974-c9c95d591b12" providerId="ADAL" clId="{D3A9ECDB-3DC0-4312-B431-0713A2A72E3B}" dt="2024-09-30T16:23:50.779" v="425" actId="962"/>
          <ac:spMkLst>
            <pc:docMk/>
            <pc:sldMk cId="194423726" sldId="2147483423"/>
            <ac:spMk id="32" creationId="{B8F3C397-F823-F034-C4D7-5896DCFB1DD6}"/>
          </ac:spMkLst>
        </pc:spChg>
        <pc:spChg chg="mod">
          <ac:chgData name="Harumi Togo" userId="12c44749-4abc-4031-a974-c9c95d591b12" providerId="ADAL" clId="{D3A9ECDB-3DC0-4312-B431-0713A2A72E3B}" dt="2024-09-30T16:23:50.414" v="424" actId="962"/>
          <ac:spMkLst>
            <pc:docMk/>
            <pc:sldMk cId="194423726" sldId="2147483423"/>
            <ac:spMk id="33" creationId="{F1D97A70-8889-F669-06EA-AAC16A58A14E}"/>
          </ac:spMkLst>
        </pc:spChg>
        <pc:spChg chg="mod">
          <ac:chgData name="Harumi Togo" userId="12c44749-4abc-4031-a974-c9c95d591b12" providerId="ADAL" clId="{D3A9ECDB-3DC0-4312-B431-0713A2A72E3B}" dt="2024-09-30T16:23:49.993" v="423" actId="962"/>
          <ac:spMkLst>
            <pc:docMk/>
            <pc:sldMk cId="194423726" sldId="2147483423"/>
            <ac:spMk id="34" creationId="{18119C23-8245-EE2F-D889-39993829F13D}"/>
          </ac:spMkLst>
        </pc:spChg>
        <pc:spChg chg="mod">
          <ac:chgData name="Harumi Togo" userId="12c44749-4abc-4031-a974-c9c95d591b12" providerId="ADAL" clId="{D3A9ECDB-3DC0-4312-B431-0713A2A72E3B}" dt="2024-09-30T16:23:48.559" v="421" actId="962"/>
          <ac:spMkLst>
            <pc:docMk/>
            <pc:sldMk cId="194423726" sldId="2147483423"/>
            <ac:spMk id="35" creationId="{0F13B204-4931-FB9E-7A02-4ACB3C52F8BF}"/>
          </ac:spMkLst>
        </pc:spChg>
        <pc:spChg chg="mod">
          <ac:chgData name="Harumi Togo" userId="12c44749-4abc-4031-a974-c9c95d591b12" providerId="ADAL" clId="{D3A9ECDB-3DC0-4312-B431-0713A2A72E3B}" dt="2024-09-30T16:23:48.941" v="422" actId="962"/>
          <ac:spMkLst>
            <pc:docMk/>
            <pc:sldMk cId="194423726" sldId="2147483423"/>
            <ac:spMk id="36" creationId="{60D03172-4C70-F596-3F82-3FE250FB18A2}"/>
          </ac:spMkLst>
        </pc:spChg>
        <pc:spChg chg="mod">
          <ac:chgData name="Harumi Togo" userId="12c44749-4abc-4031-a974-c9c95d591b12" providerId="ADAL" clId="{D3A9ECDB-3DC0-4312-B431-0713A2A72E3B}" dt="2024-09-30T16:23:48.215" v="420" actId="962"/>
          <ac:spMkLst>
            <pc:docMk/>
            <pc:sldMk cId="194423726" sldId="2147483423"/>
            <ac:spMk id="37" creationId="{1F9C52D7-E4F8-91BF-C606-429B7B5F5E70}"/>
          </ac:spMkLst>
        </pc:spChg>
        <pc:spChg chg="mod ord">
          <ac:chgData name="Harumi Togo" userId="12c44749-4abc-4031-a974-c9c95d591b12" providerId="ADAL" clId="{D3A9ECDB-3DC0-4312-B431-0713A2A72E3B}" dt="2024-09-30T16:23:09.538" v="387" actId="13244"/>
          <ac:spMkLst>
            <pc:docMk/>
            <pc:sldMk cId="194423726" sldId="2147483423"/>
            <ac:spMk id="45" creationId="{33869B72-9416-5A08-B128-957601AD7C7D}"/>
          </ac:spMkLst>
        </pc:spChg>
        <pc:spChg chg="mod">
          <ac:chgData name="Harumi Togo" userId="12c44749-4abc-4031-a974-c9c95d591b12" providerId="ADAL" clId="{D3A9ECDB-3DC0-4312-B431-0713A2A72E3B}" dt="2024-09-30T16:24:00.355" v="437" actId="962"/>
          <ac:spMkLst>
            <pc:docMk/>
            <pc:sldMk cId="194423726" sldId="2147483423"/>
            <ac:spMk id="71" creationId="{A1017AE6-11C0-1E8C-F6E2-73A54D058B93}"/>
          </ac:spMkLst>
        </pc:spChg>
        <pc:grpChg chg="mod">
          <ac:chgData name="Harumi Togo" userId="12c44749-4abc-4031-a974-c9c95d591b12" providerId="ADAL" clId="{D3A9ECDB-3DC0-4312-B431-0713A2A72E3B}" dt="2024-09-30T16:23:47.163" v="418" actId="962"/>
          <ac:grpSpMkLst>
            <pc:docMk/>
            <pc:sldMk cId="194423726" sldId="2147483423"/>
            <ac:grpSpMk id="24" creationId="{335D260C-3F4F-F9F7-3F75-D854FC068F93}"/>
          </ac:grpSpMkLst>
        </pc:grpChg>
        <pc:grpChg chg="mod">
          <ac:chgData name="Harumi Togo" userId="12c44749-4abc-4031-a974-c9c95d591b12" providerId="ADAL" clId="{D3A9ECDB-3DC0-4312-B431-0713A2A72E3B}" dt="2024-09-30T16:23:47.826" v="419" actId="962"/>
          <ac:grpSpMkLst>
            <pc:docMk/>
            <pc:sldMk cId="194423726" sldId="2147483423"/>
            <ac:grpSpMk id="42" creationId="{6B01DBC7-699A-3EC0-2604-1561D3E9109A}"/>
          </ac:grpSpMkLst>
        </pc:grpChg>
        <pc:cxnChg chg="mod">
          <ac:chgData name="Harumi Togo" userId="12c44749-4abc-4031-a974-c9c95d591b12" providerId="ADAL" clId="{D3A9ECDB-3DC0-4312-B431-0713A2A72E3B}" dt="2024-09-30T16:22:57.043" v="381" actId="962"/>
          <ac:cxnSpMkLst>
            <pc:docMk/>
            <pc:sldMk cId="194423726" sldId="2147483423"/>
            <ac:cxnSpMk id="8" creationId="{ACE281F0-A478-AA7B-EADD-C36E1A611481}"/>
          </ac:cxnSpMkLst>
        </pc:cxnChg>
        <pc:cxnChg chg="mod">
          <ac:chgData name="Harumi Togo" userId="12c44749-4abc-4031-a974-c9c95d591b12" providerId="ADAL" clId="{D3A9ECDB-3DC0-4312-B431-0713A2A72E3B}" dt="2024-09-30T16:22:57.989" v="383" actId="962"/>
          <ac:cxnSpMkLst>
            <pc:docMk/>
            <pc:sldMk cId="194423726" sldId="2147483423"/>
            <ac:cxnSpMk id="17" creationId="{89726EDF-C3D3-638F-D1CD-1841426F35B9}"/>
          </ac:cxnSpMkLst>
        </pc:cxnChg>
        <pc:cxnChg chg="mod">
          <ac:chgData name="Harumi Togo" userId="12c44749-4abc-4031-a974-c9c95d591b12" providerId="ADAL" clId="{D3A9ECDB-3DC0-4312-B431-0713A2A72E3B}" dt="2024-09-30T16:22:57.365" v="382" actId="962"/>
          <ac:cxnSpMkLst>
            <pc:docMk/>
            <pc:sldMk cId="194423726" sldId="2147483423"/>
            <ac:cxnSpMk id="18" creationId="{D0C21D2A-E7C6-2EB7-F8BC-E9BFCC32B4F5}"/>
          </ac:cxnSpMkLst>
        </pc:cxnChg>
        <pc:cxnChg chg="mod">
          <ac:chgData name="Harumi Togo" userId="12c44749-4abc-4031-a974-c9c95d591b12" providerId="ADAL" clId="{D3A9ECDB-3DC0-4312-B431-0713A2A72E3B}" dt="2024-09-30T16:22:59.877" v="386" actId="962"/>
          <ac:cxnSpMkLst>
            <pc:docMk/>
            <pc:sldMk cId="194423726" sldId="2147483423"/>
            <ac:cxnSpMk id="20" creationId="{990EE3E5-3217-170D-A8DE-C52324B67CB7}"/>
          </ac:cxnSpMkLst>
        </pc:cxnChg>
        <pc:cxnChg chg="mod">
          <ac:chgData name="Harumi Togo" userId="12c44749-4abc-4031-a974-c9c95d591b12" providerId="ADAL" clId="{D3A9ECDB-3DC0-4312-B431-0713A2A72E3B}" dt="2024-09-30T16:22:58.852" v="384" actId="962"/>
          <ac:cxnSpMkLst>
            <pc:docMk/>
            <pc:sldMk cId="194423726" sldId="2147483423"/>
            <ac:cxnSpMk id="21" creationId="{3BBC68CB-7C27-A5BF-A529-669562823E2A}"/>
          </ac:cxnSpMkLst>
        </pc:cxnChg>
        <pc:cxnChg chg="mod">
          <ac:chgData name="Harumi Togo" userId="12c44749-4abc-4031-a974-c9c95d591b12" providerId="ADAL" clId="{D3A9ECDB-3DC0-4312-B431-0713A2A72E3B}" dt="2024-09-30T16:22:59.188" v="385" actId="962"/>
          <ac:cxnSpMkLst>
            <pc:docMk/>
            <pc:sldMk cId="194423726" sldId="2147483423"/>
            <ac:cxnSpMk id="22" creationId="{B2690979-8081-E004-9B22-BD998298DD9B}"/>
          </ac:cxnSpMkLst>
        </pc:cxnChg>
        <pc:cxnChg chg="mod">
          <ac:chgData name="Harumi Togo" userId="12c44749-4abc-4031-a974-c9c95d591b12" providerId="ADAL" clId="{D3A9ECDB-3DC0-4312-B431-0713A2A72E3B}" dt="2024-10-07T20:31:26.714" v="903" actId="962"/>
          <ac:cxnSpMkLst>
            <pc:docMk/>
            <pc:sldMk cId="194423726" sldId="2147483423"/>
            <ac:cxnSpMk id="27" creationId="{6A20F34B-44AF-76A2-531A-430CB36FE0AF}"/>
          </ac:cxnSpMkLst>
        </pc:cxnChg>
        <pc:cxnChg chg="mod">
          <ac:chgData name="Harumi Togo" userId="12c44749-4abc-4031-a974-c9c95d591b12" providerId="ADAL" clId="{D3A9ECDB-3DC0-4312-B431-0713A2A72E3B}" dt="2024-10-07T20:31:28.811" v="904" actId="962"/>
          <ac:cxnSpMkLst>
            <pc:docMk/>
            <pc:sldMk cId="194423726" sldId="2147483423"/>
            <ac:cxnSpMk id="28" creationId="{0E85F7CE-2EE6-075E-7807-8E83820E703E}"/>
          </ac:cxnSpMkLst>
        </pc:cxnChg>
        <pc:cxnChg chg="mod">
          <ac:chgData name="Harumi Togo" userId="12c44749-4abc-4031-a974-c9c95d591b12" providerId="ADAL" clId="{D3A9ECDB-3DC0-4312-B431-0713A2A72E3B}" dt="2024-10-07T20:31:31.743" v="906" actId="962"/>
          <ac:cxnSpMkLst>
            <pc:docMk/>
            <pc:sldMk cId="194423726" sldId="2147483423"/>
            <ac:cxnSpMk id="30" creationId="{AA5FC9EE-0A34-D689-3A24-42E3282EDBD2}"/>
          </ac:cxnSpMkLst>
        </pc:cxnChg>
      </pc:sldChg>
      <pc:sldChg chg="modSp mod">
        <pc:chgData name="Harumi Togo" userId="12c44749-4abc-4031-a974-c9c95d591b12" providerId="ADAL" clId="{D3A9ECDB-3DC0-4312-B431-0713A2A72E3B}" dt="2024-10-07T20:31:34.622" v="908" actId="962"/>
        <pc:sldMkLst>
          <pc:docMk/>
          <pc:sldMk cId="4057874531" sldId="2147483424"/>
        </pc:sldMkLst>
        <pc:spChg chg="mod">
          <ac:chgData name="Harumi Togo" userId="12c44749-4abc-4031-a974-c9c95d591b12" providerId="ADAL" clId="{D3A9ECDB-3DC0-4312-B431-0713A2A72E3B}" dt="2024-09-30T16:24:32.573" v="467" actId="962"/>
          <ac:spMkLst>
            <pc:docMk/>
            <pc:sldMk cId="4057874531" sldId="2147483424"/>
            <ac:spMk id="2" creationId="{20DD6FF9-3139-CFF6-8764-6DB50B2A67F6}"/>
          </ac:spMkLst>
        </pc:spChg>
        <pc:spChg chg="mod">
          <ac:chgData name="Harumi Togo" userId="12c44749-4abc-4031-a974-c9c95d591b12" providerId="ADAL" clId="{D3A9ECDB-3DC0-4312-B431-0713A2A72E3B}" dt="2024-09-30T16:24:24.726" v="455" actId="962"/>
          <ac:spMkLst>
            <pc:docMk/>
            <pc:sldMk cId="4057874531" sldId="2147483424"/>
            <ac:spMk id="3" creationId="{3AE896ED-83DF-E6B8-8740-0E3783CA8EF5}"/>
          </ac:spMkLst>
        </pc:spChg>
        <pc:spChg chg="mod">
          <ac:chgData name="Harumi Togo" userId="12c44749-4abc-4031-a974-c9c95d591b12" providerId="ADAL" clId="{D3A9ECDB-3DC0-4312-B431-0713A2A72E3B}" dt="2024-09-30T16:24:25.129" v="456" actId="962"/>
          <ac:spMkLst>
            <pc:docMk/>
            <pc:sldMk cId="4057874531" sldId="2147483424"/>
            <ac:spMk id="4" creationId="{A37D7B91-D5E7-CFD8-743C-AC6AE20D0110}"/>
          </ac:spMkLst>
        </pc:spChg>
        <pc:spChg chg="mod">
          <ac:chgData name="Harumi Togo" userId="12c44749-4abc-4031-a974-c9c95d591b12" providerId="ADAL" clId="{D3A9ECDB-3DC0-4312-B431-0713A2A72E3B}" dt="2024-09-30T16:24:21.929" v="450" actId="962"/>
          <ac:spMkLst>
            <pc:docMk/>
            <pc:sldMk cId="4057874531" sldId="2147483424"/>
            <ac:spMk id="5" creationId="{B8C490B8-167B-3A85-7F97-9524C4906ED5}"/>
          </ac:spMkLst>
        </pc:spChg>
        <pc:spChg chg="mod">
          <ac:chgData name="Harumi Togo" userId="12c44749-4abc-4031-a974-c9c95d591b12" providerId="ADAL" clId="{D3A9ECDB-3DC0-4312-B431-0713A2A72E3B}" dt="2024-09-30T16:24:25.492" v="457" actId="962"/>
          <ac:spMkLst>
            <pc:docMk/>
            <pc:sldMk cId="4057874531" sldId="2147483424"/>
            <ac:spMk id="6" creationId="{C37FAD00-9977-D356-7D43-3D0F05FD4C39}"/>
          </ac:spMkLst>
        </pc:spChg>
        <pc:spChg chg="mod ord">
          <ac:chgData name="Harumi Togo" userId="12c44749-4abc-4031-a974-c9c95d591b12" providerId="ADAL" clId="{D3A9ECDB-3DC0-4312-B431-0713A2A72E3B}" dt="2024-09-30T16:24:22.289" v="451" actId="962"/>
          <ac:spMkLst>
            <pc:docMk/>
            <pc:sldMk cId="4057874531" sldId="2147483424"/>
            <ac:spMk id="7" creationId="{E49B67C0-E7CE-9647-4C3C-23AE3CD32A14}"/>
          </ac:spMkLst>
        </pc:spChg>
        <pc:spChg chg="mod">
          <ac:chgData name="Harumi Togo" userId="12c44749-4abc-4031-a974-c9c95d591b12" providerId="ADAL" clId="{D3A9ECDB-3DC0-4312-B431-0713A2A72E3B}" dt="2024-09-30T16:24:26.202" v="459" actId="962"/>
          <ac:spMkLst>
            <pc:docMk/>
            <pc:sldMk cId="4057874531" sldId="2147483424"/>
            <ac:spMk id="10" creationId="{560AC664-5C11-C8B5-8906-2F45B2579972}"/>
          </ac:spMkLst>
        </pc:spChg>
        <pc:spChg chg="mod">
          <ac:chgData name="Harumi Togo" userId="12c44749-4abc-4031-a974-c9c95d591b12" providerId="ADAL" clId="{D3A9ECDB-3DC0-4312-B431-0713A2A72E3B}" dt="2024-09-30T16:24:28.364" v="461" actId="962"/>
          <ac:spMkLst>
            <pc:docMk/>
            <pc:sldMk cId="4057874531" sldId="2147483424"/>
            <ac:spMk id="12" creationId="{F7A3C86E-22CB-3980-E160-50C17B2DCC41}"/>
          </ac:spMkLst>
        </pc:spChg>
        <pc:spChg chg="mod">
          <ac:chgData name="Harumi Togo" userId="12c44749-4abc-4031-a974-c9c95d591b12" providerId="ADAL" clId="{D3A9ECDB-3DC0-4312-B431-0713A2A72E3B}" dt="2024-09-30T16:24:25.863" v="458" actId="962"/>
          <ac:spMkLst>
            <pc:docMk/>
            <pc:sldMk cId="4057874531" sldId="2147483424"/>
            <ac:spMk id="13" creationId="{D6782558-67B2-6243-0965-600B5001A33C}"/>
          </ac:spMkLst>
        </pc:spChg>
        <pc:spChg chg="mod">
          <ac:chgData name="Harumi Togo" userId="12c44749-4abc-4031-a974-c9c95d591b12" providerId="ADAL" clId="{D3A9ECDB-3DC0-4312-B431-0713A2A72E3B}" dt="2024-09-30T16:24:29.557" v="463" actId="962"/>
          <ac:spMkLst>
            <pc:docMk/>
            <pc:sldMk cId="4057874531" sldId="2147483424"/>
            <ac:spMk id="14" creationId="{87B5483F-79BB-D8A4-D579-47D7A98C2D2B}"/>
          </ac:spMkLst>
        </pc:spChg>
        <pc:spChg chg="mod ord">
          <ac:chgData name="Harumi Togo" userId="12c44749-4abc-4031-a974-c9c95d591b12" providerId="ADAL" clId="{D3A9ECDB-3DC0-4312-B431-0713A2A72E3B}" dt="2024-09-30T16:24:15.373" v="442" actId="13244"/>
          <ac:spMkLst>
            <pc:docMk/>
            <pc:sldMk cId="4057874531" sldId="2147483424"/>
            <ac:spMk id="15" creationId="{CA9ED2A8-AB0E-6B06-12C5-1E504CB2AB5A}"/>
          </ac:spMkLst>
        </pc:spChg>
        <pc:spChg chg="mod">
          <ac:chgData name="Harumi Togo" userId="12c44749-4abc-4031-a974-c9c95d591b12" providerId="ADAL" clId="{D3A9ECDB-3DC0-4312-B431-0713A2A72E3B}" dt="2024-09-30T16:24:23.632" v="452" actId="962"/>
          <ac:spMkLst>
            <pc:docMk/>
            <pc:sldMk cId="4057874531" sldId="2147483424"/>
            <ac:spMk id="16" creationId="{94E5CB02-709C-6CE7-6FE7-9B184945824D}"/>
          </ac:spMkLst>
        </pc:spChg>
        <pc:spChg chg="mod">
          <ac:chgData name="Harumi Togo" userId="12c44749-4abc-4031-a974-c9c95d591b12" providerId="ADAL" clId="{D3A9ECDB-3DC0-4312-B431-0713A2A72E3B}" dt="2024-09-30T16:24:23.990" v="453" actId="962"/>
          <ac:spMkLst>
            <pc:docMk/>
            <pc:sldMk cId="4057874531" sldId="2147483424"/>
            <ac:spMk id="19" creationId="{E83251D3-CE24-750A-5EA4-0B288564DD83}"/>
          </ac:spMkLst>
        </pc:spChg>
        <pc:spChg chg="mod">
          <ac:chgData name="Harumi Togo" userId="12c44749-4abc-4031-a974-c9c95d591b12" providerId="ADAL" clId="{D3A9ECDB-3DC0-4312-B431-0713A2A72E3B}" dt="2024-09-30T16:24:26.871" v="460" actId="962"/>
          <ac:spMkLst>
            <pc:docMk/>
            <pc:sldMk cId="4057874531" sldId="2147483424"/>
            <ac:spMk id="23" creationId="{D5493209-7909-D212-93DF-1A94049C5CD1}"/>
          </ac:spMkLst>
        </pc:spChg>
        <pc:spChg chg="mod">
          <ac:chgData name="Harumi Togo" userId="12c44749-4abc-4031-a974-c9c95d591b12" providerId="ADAL" clId="{D3A9ECDB-3DC0-4312-B431-0713A2A72E3B}" dt="2024-09-30T16:24:36.088" v="477" actId="962"/>
          <ac:spMkLst>
            <pc:docMk/>
            <pc:sldMk cId="4057874531" sldId="2147483424"/>
            <ac:spMk id="24" creationId="{BD11B8B6-7872-998B-033A-F8422CE3524C}"/>
          </ac:spMkLst>
        </pc:spChg>
        <pc:spChg chg="mod">
          <ac:chgData name="Harumi Togo" userId="12c44749-4abc-4031-a974-c9c95d591b12" providerId="ADAL" clId="{D3A9ECDB-3DC0-4312-B431-0713A2A72E3B}" dt="2024-09-30T16:24:28.842" v="462" actId="962"/>
          <ac:spMkLst>
            <pc:docMk/>
            <pc:sldMk cId="4057874531" sldId="2147483424"/>
            <ac:spMk id="25" creationId="{5F07774A-E752-9FE9-C539-2E9EE5D324BE}"/>
          </ac:spMkLst>
        </pc:spChg>
        <pc:spChg chg="mod">
          <ac:chgData name="Harumi Togo" userId="12c44749-4abc-4031-a974-c9c95d591b12" providerId="ADAL" clId="{D3A9ECDB-3DC0-4312-B431-0713A2A72E3B}" dt="2024-09-30T16:24:30.404" v="465" actId="962"/>
          <ac:spMkLst>
            <pc:docMk/>
            <pc:sldMk cId="4057874531" sldId="2147483424"/>
            <ac:spMk id="29" creationId="{458F658C-D2DF-E920-91F9-CFCD8A567209}"/>
          </ac:spMkLst>
        </pc:spChg>
        <pc:spChg chg="mod">
          <ac:chgData name="Harumi Togo" userId="12c44749-4abc-4031-a974-c9c95d591b12" providerId="ADAL" clId="{D3A9ECDB-3DC0-4312-B431-0713A2A72E3B}" dt="2024-09-30T16:24:29.963" v="464" actId="962"/>
          <ac:spMkLst>
            <pc:docMk/>
            <pc:sldMk cId="4057874531" sldId="2147483424"/>
            <ac:spMk id="32" creationId="{AB8865A7-5430-4434-FE64-9E6DF6BC596A}"/>
          </ac:spMkLst>
        </pc:spChg>
        <pc:spChg chg="mod">
          <ac:chgData name="Harumi Togo" userId="12c44749-4abc-4031-a974-c9c95d591b12" providerId="ADAL" clId="{D3A9ECDB-3DC0-4312-B431-0713A2A72E3B}" dt="2024-09-30T16:24:39.067" v="483" actId="962"/>
          <ac:spMkLst>
            <pc:docMk/>
            <pc:sldMk cId="4057874531" sldId="2147483424"/>
            <ac:spMk id="33" creationId="{10364A74-8F40-7B2A-762B-C458F5C341A9}"/>
          </ac:spMkLst>
        </pc:spChg>
        <pc:spChg chg="mod">
          <ac:chgData name="Harumi Togo" userId="12c44749-4abc-4031-a974-c9c95d591b12" providerId="ADAL" clId="{D3A9ECDB-3DC0-4312-B431-0713A2A72E3B}" dt="2024-09-30T16:24:38.405" v="482" actId="962"/>
          <ac:spMkLst>
            <pc:docMk/>
            <pc:sldMk cId="4057874531" sldId="2147483424"/>
            <ac:spMk id="34" creationId="{7E29748A-58F9-E412-594E-D3BC684A678B}"/>
          </ac:spMkLst>
        </pc:spChg>
        <pc:spChg chg="mod">
          <ac:chgData name="Harumi Togo" userId="12c44749-4abc-4031-a974-c9c95d591b12" providerId="ADAL" clId="{D3A9ECDB-3DC0-4312-B431-0713A2A72E3B}" dt="2024-09-30T16:24:37.948" v="481" actId="962"/>
          <ac:spMkLst>
            <pc:docMk/>
            <pc:sldMk cId="4057874531" sldId="2147483424"/>
            <ac:spMk id="35" creationId="{A77D9541-A4B8-0E24-ACE5-F7A612142E5B}"/>
          </ac:spMkLst>
        </pc:spChg>
        <pc:spChg chg="mod">
          <ac:chgData name="Harumi Togo" userId="12c44749-4abc-4031-a974-c9c95d591b12" providerId="ADAL" clId="{D3A9ECDB-3DC0-4312-B431-0713A2A72E3B}" dt="2024-09-30T16:24:37.514" v="480" actId="962"/>
          <ac:spMkLst>
            <pc:docMk/>
            <pc:sldMk cId="4057874531" sldId="2147483424"/>
            <ac:spMk id="36" creationId="{EED7730F-0E4F-290F-C888-CBA7B2946719}"/>
          </ac:spMkLst>
        </pc:spChg>
        <pc:spChg chg="mod">
          <ac:chgData name="Harumi Togo" userId="12c44749-4abc-4031-a974-c9c95d591b12" providerId="ADAL" clId="{D3A9ECDB-3DC0-4312-B431-0713A2A72E3B}" dt="2024-09-30T16:24:37.095" v="479" actId="962"/>
          <ac:spMkLst>
            <pc:docMk/>
            <pc:sldMk cId="4057874531" sldId="2147483424"/>
            <ac:spMk id="37" creationId="{A05C587B-7BB1-CDA7-9CA8-9880F4570823}"/>
          </ac:spMkLst>
        </pc:spChg>
        <pc:spChg chg="mod">
          <ac:chgData name="Harumi Togo" userId="12c44749-4abc-4031-a974-c9c95d591b12" providerId="ADAL" clId="{D3A9ECDB-3DC0-4312-B431-0713A2A72E3B}" dt="2024-09-30T16:24:34.790" v="473" actId="962"/>
          <ac:spMkLst>
            <pc:docMk/>
            <pc:sldMk cId="4057874531" sldId="2147483424"/>
            <ac:spMk id="38" creationId="{0F097E53-02DF-A2D3-DE96-79534A7E8317}"/>
          </ac:spMkLst>
        </pc:spChg>
        <pc:spChg chg="mod">
          <ac:chgData name="Harumi Togo" userId="12c44749-4abc-4031-a974-c9c95d591b12" providerId="ADAL" clId="{D3A9ECDB-3DC0-4312-B431-0713A2A72E3B}" dt="2024-09-30T16:24:36.449" v="478" actId="962"/>
          <ac:spMkLst>
            <pc:docMk/>
            <pc:sldMk cId="4057874531" sldId="2147483424"/>
            <ac:spMk id="39" creationId="{1578D101-5067-17D6-6B6F-3CA666833C19}"/>
          </ac:spMkLst>
        </pc:spChg>
        <pc:spChg chg="mod">
          <ac:chgData name="Harumi Togo" userId="12c44749-4abc-4031-a974-c9c95d591b12" providerId="ADAL" clId="{D3A9ECDB-3DC0-4312-B431-0713A2A72E3B}" dt="2024-09-30T16:24:33.135" v="468" actId="962"/>
          <ac:spMkLst>
            <pc:docMk/>
            <pc:sldMk cId="4057874531" sldId="2147483424"/>
            <ac:spMk id="55" creationId="{AAF2D2DB-7801-98CD-F455-525FE0124D48}"/>
          </ac:spMkLst>
        </pc:spChg>
        <pc:spChg chg="mod">
          <ac:chgData name="Harumi Togo" userId="12c44749-4abc-4031-a974-c9c95d591b12" providerId="ADAL" clId="{D3A9ECDB-3DC0-4312-B431-0713A2A72E3B}" dt="2024-09-30T16:24:24.366" v="454" actId="962"/>
          <ac:spMkLst>
            <pc:docMk/>
            <pc:sldMk cId="4057874531" sldId="2147483424"/>
            <ac:spMk id="71" creationId="{B82FF8E5-B1DB-E697-3327-098ACD3E5A1B}"/>
          </ac:spMkLst>
        </pc:spChg>
        <pc:grpChg chg="mod">
          <ac:chgData name="Harumi Togo" userId="12c44749-4abc-4031-a974-c9c95d591b12" providerId="ADAL" clId="{D3A9ECDB-3DC0-4312-B431-0713A2A72E3B}" dt="2024-09-30T16:24:33.860" v="470" actId="962"/>
          <ac:grpSpMkLst>
            <pc:docMk/>
            <pc:sldMk cId="4057874531" sldId="2147483424"/>
            <ac:grpSpMk id="31" creationId="{68F91B51-6FC3-C8F0-5242-25C028E7E764}"/>
          </ac:grpSpMkLst>
        </pc:grpChg>
        <pc:grpChg chg="mod">
          <ac:chgData name="Harumi Togo" userId="12c44749-4abc-4031-a974-c9c95d591b12" providerId="ADAL" clId="{D3A9ECDB-3DC0-4312-B431-0713A2A72E3B}" dt="2024-09-30T16:24:32.190" v="466" actId="962"/>
          <ac:grpSpMkLst>
            <pc:docMk/>
            <pc:sldMk cId="4057874531" sldId="2147483424"/>
            <ac:grpSpMk id="45" creationId="{E529C6C6-3922-9980-6834-991ABFDE47A4}"/>
          </ac:grpSpMkLst>
        </pc:grpChg>
        <pc:cxnChg chg="mod">
          <ac:chgData name="Harumi Togo" userId="12c44749-4abc-4031-a974-c9c95d591b12" providerId="ADAL" clId="{D3A9ECDB-3DC0-4312-B431-0713A2A72E3B}" dt="2024-09-30T16:24:17.160" v="443" actId="962"/>
          <ac:cxnSpMkLst>
            <pc:docMk/>
            <pc:sldMk cId="4057874531" sldId="2147483424"/>
            <ac:cxnSpMk id="8" creationId="{A2463D57-FD7F-D581-7163-CAA302702D3E}"/>
          </ac:cxnSpMkLst>
        </pc:cxnChg>
        <pc:cxnChg chg="mod">
          <ac:chgData name="Harumi Togo" userId="12c44749-4abc-4031-a974-c9c95d591b12" providerId="ADAL" clId="{D3A9ECDB-3DC0-4312-B431-0713A2A72E3B}" dt="2024-09-30T16:24:17.534" v="444" actId="962"/>
          <ac:cxnSpMkLst>
            <pc:docMk/>
            <pc:sldMk cId="4057874531" sldId="2147483424"/>
            <ac:cxnSpMk id="17" creationId="{DEB56980-C4C4-DB04-C0D9-765C717CA89A}"/>
          </ac:cxnSpMkLst>
        </pc:cxnChg>
        <pc:cxnChg chg="mod">
          <ac:chgData name="Harumi Togo" userId="12c44749-4abc-4031-a974-c9c95d591b12" providerId="ADAL" clId="{D3A9ECDB-3DC0-4312-B431-0713A2A72E3B}" dt="2024-09-30T16:24:17.940" v="445" actId="962"/>
          <ac:cxnSpMkLst>
            <pc:docMk/>
            <pc:sldMk cId="4057874531" sldId="2147483424"/>
            <ac:cxnSpMk id="18" creationId="{8BAB6646-6120-48E5-376F-3533B86F8D32}"/>
          </ac:cxnSpMkLst>
        </pc:cxnChg>
        <pc:cxnChg chg="mod">
          <ac:chgData name="Harumi Togo" userId="12c44749-4abc-4031-a974-c9c95d591b12" providerId="ADAL" clId="{D3A9ECDB-3DC0-4312-B431-0713A2A72E3B}" dt="2024-09-30T16:24:18.320" v="446" actId="962"/>
          <ac:cxnSpMkLst>
            <pc:docMk/>
            <pc:sldMk cId="4057874531" sldId="2147483424"/>
            <ac:cxnSpMk id="20" creationId="{980445E5-E109-8CE7-8F01-448ABD522D0A}"/>
          </ac:cxnSpMkLst>
        </pc:cxnChg>
        <pc:cxnChg chg="mod">
          <ac:chgData name="Harumi Togo" userId="12c44749-4abc-4031-a974-c9c95d591b12" providerId="ADAL" clId="{D3A9ECDB-3DC0-4312-B431-0713A2A72E3B}" dt="2024-09-30T16:24:18.728" v="447" actId="962"/>
          <ac:cxnSpMkLst>
            <pc:docMk/>
            <pc:sldMk cId="4057874531" sldId="2147483424"/>
            <ac:cxnSpMk id="21" creationId="{57EF31F8-E37D-2D75-7181-97A5DD558F23}"/>
          </ac:cxnSpMkLst>
        </pc:cxnChg>
        <pc:cxnChg chg="mod">
          <ac:chgData name="Harumi Togo" userId="12c44749-4abc-4031-a974-c9c95d591b12" providerId="ADAL" clId="{D3A9ECDB-3DC0-4312-B431-0713A2A72E3B}" dt="2024-09-30T16:24:19.124" v="448" actId="962"/>
          <ac:cxnSpMkLst>
            <pc:docMk/>
            <pc:sldMk cId="4057874531" sldId="2147483424"/>
            <ac:cxnSpMk id="22" creationId="{5E4978D8-CB09-DEB6-E384-E96F19FBB6EB}"/>
          </ac:cxnSpMkLst>
        </pc:cxnChg>
        <pc:cxnChg chg="mod">
          <ac:chgData name="Harumi Togo" userId="12c44749-4abc-4031-a974-c9c95d591b12" providerId="ADAL" clId="{D3A9ECDB-3DC0-4312-B431-0713A2A72E3B}" dt="2024-10-07T20:31:30.303" v="905" actId="962"/>
          <ac:cxnSpMkLst>
            <pc:docMk/>
            <pc:sldMk cId="4057874531" sldId="2147483424"/>
            <ac:cxnSpMk id="27" creationId="{40335FA3-E130-1600-4797-9DDCF3A0D86D}"/>
          </ac:cxnSpMkLst>
        </pc:cxnChg>
        <pc:cxnChg chg="mod">
          <ac:chgData name="Harumi Togo" userId="12c44749-4abc-4031-a974-c9c95d591b12" providerId="ADAL" clId="{D3A9ECDB-3DC0-4312-B431-0713A2A72E3B}" dt="2024-10-07T20:31:33.239" v="907" actId="962"/>
          <ac:cxnSpMkLst>
            <pc:docMk/>
            <pc:sldMk cId="4057874531" sldId="2147483424"/>
            <ac:cxnSpMk id="28" creationId="{663072C3-1D2F-CCA0-392E-939B65B2C927}"/>
          </ac:cxnSpMkLst>
        </pc:cxnChg>
        <pc:cxnChg chg="mod">
          <ac:chgData name="Harumi Togo" userId="12c44749-4abc-4031-a974-c9c95d591b12" providerId="ADAL" clId="{D3A9ECDB-3DC0-4312-B431-0713A2A72E3B}" dt="2024-10-07T20:31:34.622" v="908" actId="962"/>
          <ac:cxnSpMkLst>
            <pc:docMk/>
            <pc:sldMk cId="4057874531" sldId="2147483424"/>
            <ac:cxnSpMk id="30" creationId="{2FAB3475-4984-CA67-45F6-199D8493A466}"/>
          </ac:cxnSpMkLst>
        </pc:cxnChg>
      </pc:sldChg>
      <pc:sldChg chg="del">
        <pc:chgData name="Harumi Togo" userId="12c44749-4abc-4031-a974-c9c95d591b12" providerId="ADAL" clId="{D3A9ECDB-3DC0-4312-B431-0713A2A72E3B}" dt="2024-09-26T20:24:09.043" v="334" actId="47"/>
        <pc:sldMkLst>
          <pc:docMk/>
          <pc:sldMk cId="3346311803" sldId="2147483425"/>
        </pc:sldMkLst>
      </pc:sldChg>
      <pc:sldChg chg="modSp mod">
        <pc:chgData name="Harumi Togo" userId="12c44749-4abc-4031-a974-c9c95d591b12" providerId="ADAL" clId="{D3A9ECDB-3DC0-4312-B431-0713A2A72E3B}" dt="2024-09-26T20:16:53.183" v="184" actId="962"/>
        <pc:sldMkLst>
          <pc:docMk/>
          <pc:sldMk cId="781878202" sldId="2147483426"/>
        </pc:sldMkLst>
        <pc:spChg chg="mod">
          <ac:chgData name="Harumi Togo" userId="12c44749-4abc-4031-a974-c9c95d591b12" providerId="ADAL" clId="{D3A9ECDB-3DC0-4312-B431-0713A2A72E3B}" dt="2024-09-26T20:16:50.242" v="177" actId="962"/>
          <ac:spMkLst>
            <pc:docMk/>
            <pc:sldMk cId="781878202" sldId="2147483426"/>
            <ac:spMk id="2" creationId="{64A0A246-2F3C-076A-DF23-214CD675FCE2}"/>
          </ac:spMkLst>
        </pc:spChg>
        <pc:spChg chg="mod">
          <ac:chgData name="Harumi Togo" userId="12c44749-4abc-4031-a974-c9c95d591b12" providerId="ADAL" clId="{D3A9ECDB-3DC0-4312-B431-0713A2A72E3B}" dt="2024-09-26T20:16:51.358" v="179" actId="962"/>
          <ac:spMkLst>
            <pc:docMk/>
            <pc:sldMk cId="781878202" sldId="2147483426"/>
            <ac:spMk id="3" creationId="{06820EB1-6CBA-F3C3-926F-50AEBD598D61}"/>
          </ac:spMkLst>
        </pc:spChg>
        <pc:spChg chg="mod">
          <ac:chgData name="Harumi Togo" userId="12c44749-4abc-4031-a974-c9c95d591b12" providerId="ADAL" clId="{D3A9ECDB-3DC0-4312-B431-0713A2A72E3B}" dt="2024-09-26T20:16:50.965" v="178" actId="962"/>
          <ac:spMkLst>
            <pc:docMk/>
            <pc:sldMk cId="781878202" sldId="2147483426"/>
            <ac:spMk id="5" creationId="{65A01EF9-A7CB-9B95-54F0-358ED0623C84}"/>
          </ac:spMkLst>
        </pc:spChg>
        <pc:spChg chg="mod">
          <ac:chgData name="Harumi Togo" userId="12c44749-4abc-4031-a974-c9c95d591b12" providerId="ADAL" clId="{D3A9ECDB-3DC0-4312-B431-0713A2A72E3B}" dt="2024-09-26T20:16:53.183" v="184" actId="962"/>
          <ac:spMkLst>
            <pc:docMk/>
            <pc:sldMk cId="781878202" sldId="2147483426"/>
            <ac:spMk id="25" creationId="{627477DE-B3BB-474A-9D7D-3E56951C3FD3}"/>
          </ac:spMkLst>
        </pc:spChg>
        <pc:spChg chg="mod">
          <ac:chgData name="Harumi Togo" userId="12c44749-4abc-4031-a974-c9c95d591b12" providerId="ADAL" clId="{D3A9ECDB-3DC0-4312-B431-0713A2A72E3B}" dt="2024-09-26T20:16:44.337" v="171" actId="962"/>
          <ac:spMkLst>
            <pc:docMk/>
            <pc:sldMk cId="781878202" sldId="2147483426"/>
            <ac:spMk id="26" creationId="{82ECBFD9-A322-4C37-A081-DD34E7567611}"/>
          </ac:spMkLst>
        </pc:spChg>
        <pc:spChg chg="mod">
          <ac:chgData name="Harumi Togo" userId="12c44749-4abc-4031-a974-c9c95d591b12" providerId="ADAL" clId="{D3A9ECDB-3DC0-4312-B431-0713A2A72E3B}" dt="2024-09-26T20:16:44.931" v="172" actId="962"/>
          <ac:spMkLst>
            <pc:docMk/>
            <pc:sldMk cId="781878202" sldId="2147483426"/>
            <ac:spMk id="27" creationId="{8D11D862-5BAD-4C6E-AD8A-9C84939554B5}"/>
          </ac:spMkLst>
        </pc:spChg>
        <pc:grpChg chg="mod">
          <ac:chgData name="Harumi Togo" userId="12c44749-4abc-4031-a974-c9c95d591b12" providerId="ADAL" clId="{D3A9ECDB-3DC0-4312-B431-0713A2A72E3B}" dt="2024-09-26T20:16:43.284" v="170" actId="962"/>
          <ac:grpSpMkLst>
            <pc:docMk/>
            <pc:sldMk cId="781878202" sldId="2147483426"/>
            <ac:grpSpMk id="22" creationId="{42B9EC0E-DC4E-4B35-9B2B-6F5EDBC7986F}"/>
          </ac:grpSpMkLst>
        </pc:grpChg>
        <pc:grpChg chg="mod">
          <ac:chgData name="Harumi Togo" userId="12c44749-4abc-4031-a974-c9c95d591b12" providerId="ADAL" clId="{D3A9ECDB-3DC0-4312-B431-0713A2A72E3B}" dt="2024-09-26T20:16:45.434" v="173" actId="962"/>
          <ac:grpSpMkLst>
            <pc:docMk/>
            <pc:sldMk cId="781878202" sldId="2147483426"/>
            <ac:grpSpMk id="36" creationId="{C62DB607-4D5D-4F00-8A5C-B62A2C2A7375}"/>
          </ac:grpSpMkLst>
        </pc:grpChg>
        <pc:grpChg chg="mod">
          <ac:chgData name="Harumi Togo" userId="12c44749-4abc-4031-a974-c9c95d591b12" providerId="ADAL" clId="{D3A9ECDB-3DC0-4312-B431-0713A2A72E3B}" dt="2024-09-26T20:16:45.890" v="174" actId="962"/>
          <ac:grpSpMkLst>
            <pc:docMk/>
            <pc:sldMk cId="781878202" sldId="2147483426"/>
            <ac:grpSpMk id="41" creationId="{1644C036-57D7-4050-8444-40AC0E5DD497}"/>
          </ac:grpSpMkLst>
        </pc:grpChg>
        <pc:picChg chg="mod">
          <ac:chgData name="Harumi Togo" userId="12c44749-4abc-4031-a974-c9c95d591b12" providerId="ADAL" clId="{D3A9ECDB-3DC0-4312-B431-0713A2A72E3B}" dt="2024-09-26T20:16:52.727" v="183" actId="962"/>
          <ac:picMkLst>
            <pc:docMk/>
            <pc:sldMk cId="781878202" sldId="2147483426"/>
            <ac:picMk id="4" creationId="{63E15818-C649-20FF-235D-91DCEC2CE0E6}"/>
          </ac:picMkLst>
        </pc:picChg>
      </pc:sldChg>
      <pc:sldChg chg="modSp mod">
        <pc:chgData name="Harumi Togo" userId="12c44749-4abc-4031-a974-c9c95d591b12" providerId="ADAL" clId="{D3A9ECDB-3DC0-4312-B431-0713A2A72E3B}" dt="2024-09-26T20:17:34.187" v="191" actId="962"/>
        <pc:sldMkLst>
          <pc:docMk/>
          <pc:sldMk cId="5836593" sldId="2147483427"/>
        </pc:sldMkLst>
        <pc:spChg chg="mod">
          <ac:chgData name="Harumi Togo" userId="12c44749-4abc-4031-a974-c9c95d591b12" providerId="ADAL" clId="{D3A9ECDB-3DC0-4312-B431-0713A2A72E3B}" dt="2024-09-26T20:17:32.058" v="190" actId="962"/>
          <ac:spMkLst>
            <pc:docMk/>
            <pc:sldMk cId="5836593" sldId="2147483427"/>
            <ac:spMk id="2" creationId="{0FC78725-46FF-1F17-5178-2CE0CEE7979B}"/>
          </ac:spMkLst>
        </pc:spChg>
        <pc:spChg chg="mod">
          <ac:chgData name="Harumi Togo" userId="12c44749-4abc-4031-a974-c9c95d591b12" providerId="ADAL" clId="{D3A9ECDB-3DC0-4312-B431-0713A2A72E3B}" dt="2024-09-26T20:17:29.325" v="189" actId="962"/>
          <ac:spMkLst>
            <pc:docMk/>
            <pc:sldMk cId="5836593" sldId="2147483427"/>
            <ac:spMk id="3" creationId="{52EAC336-7158-E36E-C1C3-DDC16CE4D63D}"/>
          </ac:spMkLst>
        </pc:spChg>
        <pc:spChg chg="mod">
          <ac:chgData name="Harumi Togo" userId="12c44749-4abc-4031-a974-c9c95d591b12" providerId="ADAL" clId="{D3A9ECDB-3DC0-4312-B431-0713A2A72E3B}" dt="2024-09-26T20:09:20.335" v="3" actId="33553"/>
          <ac:spMkLst>
            <pc:docMk/>
            <pc:sldMk cId="5836593" sldId="2147483427"/>
            <ac:spMk id="6" creationId="{449FD8DD-6293-4164-C084-606007371A87}"/>
          </ac:spMkLst>
        </pc:spChg>
        <pc:spChg chg="mod">
          <ac:chgData name="Harumi Togo" userId="12c44749-4abc-4031-a974-c9c95d591b12" providerId="ADAL" clId="{D3A9ECDB-3DC0-4312-B431-0713A2A72E3B}" dt="2024-09-26T20:17:34.187" v="191" actId="962"/>
          <ac:spMkLst>
            <pc:docMk/>
            <pc:sldMk cId="5836593" sldId="2147483427"/>
            <ac:spMk id="9" creationId="{F0D0775C-CD41-9B6F-D9E3-2A37BBC3C749}"/>
          </ac:spMkLst>
        </pc:spChg>
        <pc:graphicFrameChg chg="mod ord">
          <ac:chgData name="Harumi Togo" userId="12c44749-4abc-4031-a974-c9c95d591b12" providerId="ADAL" clId="{D3A9ECDB-3DC0-4312-B431-0713A2A72E3B}" dt="2024-09-26T20:17:21.832" v="188"/>
          <ac:graphicFrameMkLst>
            <pc:docMk/>
            <pc:sldMk cId="5836593" sldId="2147483427"/>
            <ac:graphicFrameMk id="7" creationId="{4DA6AA34-F846-C71C-EBD6-519F478E6E2B}"/>
          </ac:graphicFrameMkLst>
        </pc:graphicFrameChg>
      </pc:sldChg>
      <pc:sldChg chg="modSp mod">
        <pc:chgData name="Harumi Togo" userId="12c44749-4abc-4031-a974-c9c95d591b12" providerId="ADAL" clId="{D3A9ECDB-3DC0-4312-B431-0713A2A72E3B}" dt="2024-09-26T20:20:18.947" v="222" actId="962"/>
        <pc:sldMkLst>
          <pc:docMk/>
          <pc:sldMk cId="3190321869" sldId="2147483428"/>
        </pc:sldMkLst>
        <pc:spChg chg="mod">
          <ac:chgData name="Harumi Togo" userId="12c44749-4abc-4031-a974-c9c95d591b12" providerId="ADAL" clId="{D3A9ECDB-3DC0-4312-B431-0713A2A72E3B}" dt="2024-09-26T20:20:17.270" v="220" actId="962"/>
          <ac:spMkLst>
            <pc:docMk/>
            <pc:sldMk cId="3190321869" sldId="2147483428"/>
            <ac:spMk id="2" creationId="{70E8B469-AC23-2DA7-B6E4-A87E2D3D1FD6}"/>
          </ac:spMkLst>
        </pc:spChg>
        <pc:spChg chg="mod">
          <ac:chgData name="Harumi Togo" userId="12c44749-4abc-4031-a974-c9c95d591b12" providerId="ADAL" clId="{D3A9ECDB-3DC0-4312-B431-0713A2A72E3B}" dt="2024-09-26T20:20:14.974" v="218" actId="962"/>
          <ac:spMkLst>
            <pc:docMk/>
            <pc:sldMk cId="3190321869" sldId="2147483428"/>
            <ac:spMk id="3" creationId="{B657F4E8-48D1-97A4-D6D0-E5E23A410A0A}"/>
          </ac:spMkLst>
        </pc:spChg>
        <pc:spChg chg="mod">
          <ac:chgData name="Harumi Togo" userId="12c44749-4abc-4031-a974-c9c95d591b12" providerId="ADAL" clId="{D3A9ECDB-3DC0-4312-B431-0713A2A72E3B}" dt="2024-09-26T20:20:18.947" v="222" actId="962"/>
          <ac:spMkLst>
            <pc:docMk/>
            <pc:sldMk cId="3190321869" sldId="2147483428"/>
            <ac:spMk id="5" creationId="{AD2D1A16-D2C7-BCF1-4442-F0D6FD95A1D7}"/>
          </ac:spMkLst>
        </pc:spChg>
      </pc:sldChg>
      <pc:sldChg chg="modSp mod">
        <pc:chgData name="Harumi Togo" userId="12c44749-4abc-4031-a974-c9c95d591b12" providerId="ADAL" clId="{D3A9ECDB-3DC0-4312-B431-0713A2A72E3B}" dt="2024-09-26T20:23:15.124" v="311" actId="20577"/>
        <pc:sldMkLst>
          <pc:docMk/>
          <pc:sldMk cId="2874740660" sldId="2147483429"/>
        </pc:sldMkLst>
        <pc:spChg chg="mod">
          <ac:chgData name="Harumi Togo" userId="12c44749-4abc-4031-a974-c9c95d591b12" providerId="ADAL" clId="{D3A9ECDB-3DC0-4312-B431-0713A2A72E3B}" dt="2024-09-26T20:20:25.177" v="224" actId="962"/>
          <ac:spMkLst>
            <pc:docMk/>
            <pc:sldMk cId="2874740660" sldId="2147483429"/>
            <ac:spMk id="2" creationId="{4C4162AB-5BB5-0495-3C10-E45CB4466D82}"/>
          </ac:spMkLst>
        </pc:spChg>
        <pc:spChg chg="mod">
          <ac:chgData name="Harumi Togo" userId="12c44749-4abc-4031-a974-c9c95d591b12" providerId="ADAL" clId="{D3A9ECDB-3DC0-4312-B431-0713A2A72E3B}" dt="2024-09-26T20:20:24.187" v="223" actId="962"/>
          <ac:spMkLst>
            <pc:docMk/>
            <pc:sldMk cId="2874740660" sldId="2147483429"/>
            <ac:spMk id="3" creationId="{9E922B2B-5F1D-C02C-94F1-FC3C031A4A7A}"/>
          </ac:spMkLst>
        </pc:spChg>
        <pc:spChg chg="mod">
          <ac:chgData name="Harumi Togo" userId="12c44749-4abc-4031-a974-c9c95d591b12" providerId="ADAL" clId="{D3A9ECDB-3DC0-4312-B431-0713A2A72E3B}" dt="2024-09-26T20:23:15.124" v="311" actId="20577"/>
          <ac:spMkLst>
            <pc:docMk/>
            <pc:sldMk cId="2874740660" sldId="2147483429"/>
            <ac:spMk id="5" creationId="{87F2E0C6-6F72-7BCA-6DB1-CC4C93E7AA29}"/>
          </ac:spMkLst>
        </pc:spChg>
      </pc:sldChg>
      <pc:sldChg chg="modSp mod">
        <pc:chgData name="Harumi Togo" userId="12c44749-4abc-4031-a974-c9c95d591b12" providerId="ADAL" clId="{D3A9ECDB-3DC0-4312-B431-0713A2A72E3B}" dt="2024-10-01T14:01:19.745" v="886" actId="962"/>
        <pc:sldMkLst>
          <pc:docMk/>
          <pc:sldMk cId="3503132427" sldId="2147483430"/>
        </pc:sldMkLst>
        <pc:spChg chg="mod">
          <ac:chgData name="Harumi Togo" userId="12c44749-4abc-4031-a974-c9c95d591b12" providerId="ADAL" clId="{D3A9ECDB-3DC0-4312-B431-0713A2A72E3B}" dt="2024-10-01T14:01:18.944" v="884" actId="962"/>
          <ac:spMkLst>
            <pc:docMk/>
            <pc:sldMk cId="3503132427" sldId="2147483430"/>
            <ac:spMk id="5" creationId="{D10FF97B-BAD4-CCA4-E9B2-B4E73CFCAF66}"/>
          </ac:spMkLst>
        </pc:spChg>
        <pc:spChg chg="mod">
          <ac:chgData name="Harumi Togo" userId="12c44749-4abc-4031-a974-c9c95d591b12" providerId="ADAL" clId="{D3A9ECDB-3DC0-4312-B431-0713A2A72E3B}" dt="2024-10-01T14:01:19.383" v="885" actId="962"/>
          <ac:spMkLst>
            <pc:docMk/>
            <pc:sldMk cId="3503132427" sldId="2147483430"/>
            <ac:spMk id="6" creationId="{617BF29B-5FA8-889C-DC4B-DD65C39F7127}"/>
          </ac:spMkLst>
        </pc:spChg>
        <pc:spChg chg="mod">
          <ac:chgData name="Harumi Togo" userId="12c44749-4abc-4031-a974-c9c95d591b12" providerId="ADAL" clId="{D3A9ECDB-3DC0-4312-B431-0713A2A72E3B}" dt="2024-10-01T14:01:17.027" v="879" actId="962"/>
          <ac:spMkLst>
            <pc:docMk/>
            <pc:sldMk cId="3503132427" sldId="2147483430"/>
            <ac:spMk id="10" creationId="{19B4BE58-E6FC-8DF1-A521-F77BD77E7614}"/>
          </ac:spMkLst>
        </pc:spChg>
        <pc:spChg chg="mod">
          <ac:chgData name="Harumi Togo" userId="12c44749-4abc-4031-a974-c9c95d591b12" providerId="ADAL" clId="{D3A9ECDB-3DC0-4312-B431-0713A2A72E3B}" dt="2024-10-01T14:01:17.877" v="881" actId="962"/>
          <ac:spMkLst>
            <pc:docMk/>
            <pc:sldMk cId="3503132427" sldId="2147483430"/>
            <ac:spMk id="14" creationId="{9898F9E0-7342-CE59-3DA1-9BFB13FD53B4}"/>
          </ac:spMkLst>
        </pc:spChg>
        <pc:spChg chg="mod">
          <ac:chgData name="Harumi Togo" userId="12c44749-4abc-4031-a974-c9c95d591b12" providerId="ADAL" clId="{D3A9ECDB-3DC0-4312-B431-0713A2A72E3B}" dt="2024-10-01T14:01:18.206" v="882" actId="962"/>
          <ac:spMkLst>
            <pc:docMk/>
            <pc:sldMk cId="3503132427" sldId="2147483430"/>
            <ac:spMk id="16" creationId="{BFDDBBCE-95A6-BCC9-8981-A7731E6E404A}"/>
          </ac:spMkLst>
        </pc:spChg>
        <pc:spChg chg="mod">
          <ac:chgData name="Harumi Togo" userId="12c44749-4abc-4031-a974-c9c95d591b12" providerId="ADAL" clId="{D3A9ECDB-3DC0-4312-B431-0713A2A72E3B}" dt="2024-10-01T14:01:18.583" v="883" actId="962"/>
          <ac:spMkLst>
            <pc:docMk/>
            <pc:sldMk cId="3503132427" sldId="2147483430"/>
            <ac:spMk id="18" creationId="{3B40F6C1-1C96-4A29-B1F3-5EA2CA8F42BB}"/>
          </ac:spMkLst>
        </pc:spChg>
        <pc:picChg chg="mod">
          <ac:chgData name="Harumi Togo" userId="12c44749-4abc-4031-a974-c9c95d591b12" providerId="ADAL" clId="{D3A9ECDB-3DC0-4312-B431-0713A2A72E3B}" dt="2024-10-01T14:01:16.691" v="878" actId="962"/>
          <ac:picMkLst>
            <pc:docMk/>
            <pc:sldMk cId="3503132427" sldId="2147483430"/>
            <ac:picMk id="8" creationId="{1E727884-90AF-C785-1B27-B8EC2E9F97E8}"/>
          </ac:picMkLst>
        </pc:picChg>
        <pc:picChg chg="mod">
          <ac:chgData name="Harumi Togo" userId="12c44749-4abc-4031-a974-c9c95d591b12" providerId="ADAL" clId="{D3A9ECDB-3DC0-4312-B431-0713A2A72E3B}" dt="2024-10-01T14:01:17.515" v="880" actId="962"/>
          <ac:picMkLst>
            <pc:docMk/>
            <pc:sldMk cId="3503132427" sldId="2147483430"/>
            <ac:picMk id="12" creationId="{5D4DD471-8E57-D8C2-EE24-DCEE45B3A239}"/>
          </ac:picMkLst>
        </pc:picChg>
        <pc:picChg chg="mod">
          <ac:chgData name="Harumi Togo" userId="12c44749-4abc-4031-a974-c9c95d591b12" providerId="ADAL" clId="{D3A9ECDB-3DC0-4312-B431-0713A2A72E3B}" dt="2024-10-01T14:01:19.745" v="886" actId="962"/>
          <ac:picMkLst>
            <pc:docMk/>
            <pc:sldMk cId="3503132427" sldId="2147483430"/>
            <ac:picMk id="1026" creationId="{5F736AD1-77AA-7AAB-4B4F-CDA913AC4411}"/>
          </ac:picMkLst>
        </pc:picChg>
      </pc:sldChg>
      <pc:sldChg chg="modSp mod">
        <pc:chgData name="Harumi Togo" userId="12c44749-4abc-4031-a974-c9c95d591b12" providerId="ADAL" clId="{D3A9ECDB-3DC0-4312-B431-0713A2A72E3B}" dt="2024-10-01T14:01:12.859" v="877" actId="962"/>
        <pc:sldMkLst>
          <pc:docMk/>
          <pc:sldMk cId="2215554254" sldId="2147483432"/>
        </pc:sldMkLst>
        <pc:spChg chg="mod">
          <ac:chgData name="Harumi Togo" userId="12c44749-4abc-4031-a974-c9c95d591b12" providerId="ADAL" clId="{D3A9ECDB-3DC0-4312-B431-0713A2A72E3B}" dt="2024-09-26T20:12:23.714" v="148" actId="33553"/>
          <ac:spMkLst>
            <pc:docMk/>
            <pc:sldMk cId="2215554254" sldId="2147483432"/>
            <ac:spMk id="6" creationId="{8B5357AD-DBBE-39EB-29A5-D8256C02B6F9}"/>
          </ac:spMkLst>
        </pc:spChg>
        <pc:spChg chg="mod">
          <ac:chgData name="Harumi Togo" userId="12c44749-4abc-4031-a974-c9c95d591b12" providerId="ADAL" clId="{D3A9ECDB-3DC0-4312-B431-0713A2A72E3B}" dt="2024-10-01T14:01:12.498" v="876" actId="962"/>
          <ac:spMkLst>
            <pc:docMk/>
            <pc:sldMk cId="2215554254" sldId="2147483432"/>
            <ac:spMk id="8" creationId="{0010A099-D3E4-8282-E679-BD570AF12F61}"/>
          </ac:spMkLst>
        </pc:spChg>
        <pc:spChg chg="mod">
          <ac:chgData name="Harumi Togo" userId="12c44749-4abc-4031-a974-c9c95d591b12" providerId="ADAL" clId="{D3A9ECDB-3DC0-4312-B431-0713A2A72E3B}" dt="2024-10-01T14:01:12.183" v="875" actId="962"/>
          <ac:spMkLst>
            <pc:docMk/>
            <pc:sldMk cId="2215554254" sldId="2147483432"/>
            <ac:spMk id="9" creationId="{F3CA494D-5696-082E-AB90-20B2E322120C}"/>
          </ac:spMkLst>
        </pc:spChg>
        <pc:picChg chg="mod">
          <ac:chgData name="Harumi Togo" userId="12c44749-4abc-4031-a974-c9c95d591b12" providerId="ADAL" clId="{D3A9ECDB-3DC0-4312-B431-0713A2A72E3B}" dt="2024-10-01T14:01:12.859" v="877" actId="962"/>
          <ac:picMkLst>
            <pc:docMk/>
            <pc:sldMk cId="2215554254" sldId="2147483432"/>
            <ac:picMk id="10" creationId="{18A7B1A5-2966-146E-1737-881349CE9A24}"/>
          </ac:picMkLst>
        </pc:picChg>
      </pc:sldChg>
      <pc:sldMasterChg chg="delSldLayout">
        <pc:chgData name="Harumi Togo" userId="12c44749-4abc-4031-a974-c9c95d591b12" providerId="ADAL" clId="{D3A9ECDB-3DC0-4312-B431-0713A2A72E3B}" dt="2024-09-26T20:24:09.043" v="334" actId="47"/>
        <pc:sldMasterMkLst>
          <pc:docMk/>
          <pc:sldMasterMk cId="3303304558" sldId="2147485587"/>
        </pc:sldMasterMkLst>
        <pc:sldLayoutChg chg="del">
          <pc:chgData name="Harumi Togo" userId="12c44749-4abc-4031-a974-c9c95d591b12" providerId="ADAL" clId="{D3A9ECDB-3DC0-4312-B431-0713A2A72E3B}" dt="2024-09-26T20:24:09.043" v="334" actId="47"/>
          <pc:sldLayoutMkLst>
            <pc:docMk/>
            <pc:sldMasterMk cId="3303304558" sldId="2147485587"/>
            <pc:sldLayoutMk cId="683292593" sldId="2147486302"/>
          </pc:sldLayoutMkLst>
        </pc:sldLayoutChg>
        <pc:sldLayoutChg chg="del">
          <pc:chgData name="Harumi Togo" userId="12c44749-4abc-4031-a974-c9c95d591b12" providerId="ADAL" clId="{D3A9ECDB-3DC0-4312-B431-0713A2A72E3B}" dt="2024-09-26T20:24:09.043" v="334" actId="47"/>
          <pc:sldLayoutMkLst>
            <pc:docMk/>
            <pc:sldMasterMk cId="3303304558" sldId="2147485587"/>
            <pc:sldLayoutMk cId="1149024495" sldId="2147486303"/>
          </pc:sldLayoutMkLst>
        </pc:sldLayoutChg>
      </pc:sldMasterChg>
    </pc:docChg>
  </pc:docChgLst>
</pc:chgInfo>
</file>

<file path=ppt/comments/modernComment_7FFFFBC0_D39E9B2.xml><?xml version="1.0" encoding="utf-8"?>
<p188:cmLst xmlns:a="http://schemas.openxmlformats.org/drawingml/2006/main" xmlns:r="http://schemas.openxmlformats.org/officeDocument/2006/relationships" xmlns:p188="http://schemas.microsoft.com/office/powerpoint/2018/8/main">
  <p188:cm id="{3DB73EEB-84BB-4981-84EE-922066AEF771}" authorId="{5E98544A-6BB2-702B-1814-44F3D6513A6B}" status="resolved" created="2024-07-26T03:36:04.183">
    <pc:sldMkLst xmlns:pc="http://schemas.microsoft.com/office/powerpoint/2013/main/command">
      <pc:docMk/>
      <pc:sldMk cId="221899186" sldId="2147482560"/>
    </pc:sldMkLst>
    <p188:replyLst>
      <p188:reply id="{64B332FA-4D3F-48B5-91A9-E90B1ED7C588}" authorId="{5F0FAD1C-6E7B-E47A-4E30-B07C3CBE20EF}" created="2024-07-26T05:36:46.997">
        <p188:txBody>
          <a:bodyPr/>
          <a:lstStyle/>
          <a:p>
            <a:r>
              <a:rPr lang="ja-JP" altLang="en-US"/>
              <a:t>[@Raghav BN] reviewed the slide contents and I've put some comments. Please check them. Thank you</a:t>
            </a:r>
          </a:p>
        </p188:txBody>
      </p188:reply>
    </p188:replyLst>
    <p188:txBody>
      <a:bodyPr/>
      <a:lstStyle/>
      <a:p>
        <a:r>
          <a:rPr lang="en-AU"/>
          <a:t>[@Shreesh babu Thassu Srinivasan] can you please review and fact check this sections</a:t>
        </a:r>
      </a:p>
    </p188:txBody>
    <p188:extLst>
      <p:ext xmlns:p="http://schemas.openxmlformats.org/presentationml/2006/main" uri="{57CB4572-C831-44C2-8A1C-0ADB6CCDFE69}">
        <p223:reactions xmlns:p223="http://schemas.microsoft.com/office/powerpoint/2022/03/main">
          <p223:rxn type="👍">
            <p223:instance time="2024-07-26T04:27:13.733" authorId="{5F0FAD1C-6E7B-E47A-4E30-B07C3CBE20EF}"/>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10/7/2024 3:31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10/7/2024 3:31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ka.ms/GraphConnectorsHigherCapacity"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learn.microsoft.com/en-us/microsoftsearch/licensing"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aka.ms/GraphConnectorsHigherCapacity" TargetMode="External"/><Relationship Id="rId4" Type="http://schemas.openxmlformats.org/officeDocument/2006/relationships/hyperlink" Target="https://www.microsoft.com/microsoft-viva/topics?activetab=pivot:overviewtab"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188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24541-1814-E80B-8046-A8718CD8D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B85B9-2777-EC05-128A-76F82360D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E2F1B-247D-C8D4-A73B-BFF54709D270}"/>
              </a:ext>
            </a:extLst>
          </p:cNvPr>
          <p:cNvSpPr>
            <a:spLocks noGrp="1"/>
          </p:cNvSpPr>
          <p:nvPr>
            <p:ph type="body" idx="1"/>
          </p:nvPr>
        </p:nvSpPr>
        <p:spPr/>
        <p:txBody>
          <a:bodyPr/>
          <a:lstStyle/>
          <a:p>
            <a:r>
              <a:rPr lang="en-US"/>
              <a:t>Example Scenarios:</a:t>
            </a:r>
          </a:p>
          <a:p>
            <a:endParaRPr lang="en-US"/>
          </a:p>
          <a:p>
            <a:r>
              <a:rPr lang="en-US"/>
              <a:t>Graph Connector:</a:t>
            </a:r>
          </a:p>
          <a:p>
            <a:r>
              <a:rPr lang="en-US"/>
              <a:t>GCs are used for expanding the organizational knowledge. So, again in the context of "</a:t>
            </a:r>
            <a:r>
              <a:rPr lang="en-US" err="1"/>
              <a:t>serviceNow</a:t>
            </a:r>
            <a:r>
              <a:rPr lang="en-US"/>
              <a:t>", with Copilot, you would like to ask information and query the LLM of not only about word documents or team meetings in your Graph, but also about information that is stored in into these tickets. </a:t>
            </a:r>
          </a:p>
          <a:p>
            <a:br>
              <a:rPr lang="en-US"/>
            </a:br>
            <a:r>
              <a:rPr lang="en-US"/>
              <a:t>Plugins:</a:t>
            </a:r>
          </a:p>
          <a:p>
            <a:r>
              <a:rPr lang="en-US"/>
              <a:t>Plugins are used in extending user skills. By integrating Copilot with other applications, you use your work environment to perform other tasks and activities. For example, in the scenario you are using "</a:t>
            </a:r>
            <a:r>
              <a:rPr lang="en-US" err="1"/>
              <a:t>serviceNow</a:t>
            </a:r>
            <a:r>
              <a:rPr lang="en-US"/>
              <a:t>" for managing the tickets of your company, you might want to pull information from these tickets or to create a ticket on behalf of the user.</a:t>
            </a:r>
          </a:p>
          <a:p>
            <a:endParaRPr lang="en-US"/>
          </a:p>
          <a:p>
            <a:endParaRPr lang="en-AU"/>
          </a:p>
        </p:txBody>
      </p:sp>
      <p:sp>
        <p:nvSpPr>
          <p:cNvPr id="4" name="Slide Number Placeholder 3">
            <a:extLst>
              <a:ext uri="{FF2B5EF4-FFF2-40B4-BE49-F238E27FC236}">
                <a16:creationId xmlns:a16="http://schemas.microsoft.com/office/drawing/2014/main" id="{1BBBDA73-8DDD-C5B9-2F51-986A49B674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N"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8769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2A14C-F099-EB61-8CD5-D1BA2D855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F2DE1-069B-6CA3-B703-7548119FE2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67F97-351A-168E-086A-D5636BE2CD9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72EF971-232F-2D89-54FE-5F8EA18BD9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4918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10/7/2024 3:31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533634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10/7/2024 3:31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26710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Microsoft Graph APIs to index items from other systems</a:t>
            </a:r>
          </a:p>
          <a:p>
            <a:endParaRPr lang="en-AU"/>
          </a:p>
        </p:txBody>
      </p:sp>
      <p:sp>
        <p:nvSpPr>
          <p:cNvPr id="4" name="Slide Number Placeholder 3"/>
          <p:cNvSpPr>
            <a:spLocks noGrp="1"/>
          </p:cNvSpPr>
          <p:nvPr>
            <p:ph type="sldNum" sz="quarter" idx="5"/>
          </p:nvPr>
        </p:nvSpPr>
        <p:spPr/>
        <p:txBody>
          <a:bodyPr/>
          <a:lstStyle/>
          <a:p>
            <a:fld id="{C496C0B6-D558-45A9-AA5C-4B0C7776B6D8}" type="slidenum">
              <a:rPr lang="en-GB" smtClean="0"/>
              <a:t>19</a:t>
            </a:fld>
            <a:endParaRPr lang="en-GB"/>
          </a:p>
        </p:txBody>
      </p:sp>
    </p:spTree>
    <p:extLst>
      <p:ext uri="{BB962C8B-B14F-4D97-AF65-F5344CB8AC3E}">
        <p14:creationId xmlns:p14="http://schemas.microsoft.com/office/powerpoint/2010/main" val="3807742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6C0B6-D558-45A9-AA5C-4B0C7776B6D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191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a:solidFill>
                  <a:srgbClr val="242424"/>
                </a:solidFill>
                <a:effectLst/>
                <a:latin typeface="Segoe UI" panose="020B0502040204020203" pitchFamily="34" charset="0"/>
              </a:rPr>
              <a:t>Viva Topics</a:t>
            </a:r>
            <a:r>
              <a:rPr lang="en-US" b="0" i="0">
                <a:solidFill>
                  <a:srgbClr val="242424"/>
                </a:solidFill>
                <a:effectLst/>
                <a:latin typeface="Segoe UI" panose="020B0502040204020203" pitchFamily="34" charset="0"/>
              </a:rPr>
              <a:t>: Viva Topics includes content from third-party data sources via Graph connectors. This integration helps in bringing relevant content into the Microsoft Search index, enhancing the overall user experience</a:t>
            </a:r>
          </a:p>
          <a:p>
            <a:pPr algn="l">
              <a:buFont typeface="+mj-lt"/>
              <a:buNone/>
            </a:pPr>
            <a:r>
              <a:rPr lang="en-AU"/>
              <a:t>https://techcommunity.microsoft.com/t5/viva-topics-blog/introducing-microsoft-viva-topics/ba-p/2107007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6C0B6-D558-45A9-AA5C-4B0C7776B6D8}"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5852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61616"/>
                </a:solidFill>
                <a:effectLst/>
                <a:highlight>
                  <a:srgbClr val="FFFFFF"/>
                </a:highlight>
                <a:latin typeface="Segoe UI" panose="020B0502040204020203" pitchFamily="34" charset="0"/>
              </a:rPr>
              <a:t>Microsoft App -&gt; (for example, SharePoint, OneDrive for Business, or Power BI</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3847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2934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To ensure Copilot for Microsoft 365 uses your content effectively, apply semantic labels, ingest content as text, use the searchable property label, add a </a:t>
            </a:r>
            <a:r>
              <a:rPr lang="en-US" err="1"/>
              <a:t>urlToItemResolver</a:t>
            </a:r>
            <a:r>
              <a:rPr lang="en-US"/>
              <a:t>, include user activities, provide meaningful descriptions, and enable inline results in the Admin Center.</a:t>
            </a:r>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a:t>Copilot for Microsoft365 with Graph connectors allows users to </a:t>
            </a:r>
          </a:p>
          <a:p>
            <a:pPr marL="742950" lvl="1" indent="-285750">
              <a:buFont typeface="Calibri"/>
              <a:buChar char="-"/>
            </a:pPr>
            <a:r>
              <a:rPr lang="en-US"/>
              <a:t>Easily find, summarize, and learn important details about all content relevant to a user's natural language prompts. </a:t>
            </a:r>
            <a:endParaRPr lang="en-US">
              <a:cs typeface="Segoe UI"/>
            </a:endParaRPr>
          </a:p>
          <a:p>
            <a:pPr marL="742950" lvl="1" indent="-285750">
              <a:buFont typeface="Calibri" panose="020B0604020202020204" pitchFamily="34" charset="0"/>
              <a:buChar char="-"/>
            </a:pPr>
            <a:r>
              <a:rPr lang="en-US"/>
              <a:t>Ground Copilot in external data</a:t>
            </a:r>
            <a:endParaRPr lang="en-US">
              <a:cs typeface="Segoe UI"/>
            </a:endParaRPr>
          </a:p>
          <a:p>
            <a:pPr marL="742950" lvl="1" indent="-285750">
              <a:buFont typeface="Calibri" panose="020B0604020202020204" pitchFamily="34" charset="0"/>
              <a:buChar char="-"/>
            </a:pPr>
            <a:r>
              <a:rPr lang="en-US"/>
              <a:t>Search across more information </a:t>
            </a:r>
            <a:endParaRPr lang="en-US">
              <a:cs typeface="Segoe UI"/>
            </a:endParaRP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3388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fontAlgn="base">
              <a:lnSpc>
                <a:spcPct val="107000"/>
              </a:lnSpc>
              <a:defRPr/>
            </a:pPr>
            <a:r>
              <a:rPr lang="en-US" sz="1800">
                <a:latin typeface="Segoe UI"/>
                <a:cs typeface="Segoe UI"/>
              </a:rPr>
              <a:t>Hit Record</a:t>
            </a:r>
          </a:p>
          <a:p>
            <a:pPr defTabSz="929305" fontAlgn="base">
              <a:lnSpc>
                <a:spcPct val="107000"/>
              </a:lnSpc>
              <a:defRPr/>
            </a:pPr>
            <a:endParaRPr lang="en-US" sz="1800">
              <a:solidFill>
                <a:srgbClr val="000000"/>
              </a:solidFill>
              <a:latin typeface="Segoe UI" panose="020B0502040204020203" pitchFamily="34" charset="0"/>
              <a:ea typeface="Calibri" panose="020F0502020204030204" pitchFamily="34" charset="0"/>
              <a:cs typeface="Arial" panose="020B0604020202020204" pitchFamily="34" charset="0"/>
            </a:endParaRPr>
          </a:p>
          <a:p>
            <a:pPr marL="0" marR="0" lvl="0" indent="0" algn="l" defTabSz="929305" rtl="0" eaLnBrk="1" fontAlgn="base" latinLnBrk="0" hangingPunct="1">
              <a:lnSpc>
                <a:spcPct val="107000"/>
              </a:lnSpc>
              <a:spcBef>
                <a:spcPts val="0"/>
              </a:spcBef>
              <a:spcAft>
                <a:spcPts val="333"/>
              </a:spcAft>
              <a:buClrTx/>
              <a:buSzTx/>
              <a:buFontTx/>
              <a:buNone/>
              <a:tabLst/>
              <a:defRPr/>
            </a:pPr>
            <a:r>
              <a:rPr lang="en-US" sz="1800">
                <a:solidFill>
                  <a:srgbClr val="000000"/>
                </a:solidFill>
                <a:latin typeface="Segoe UI"/>
                <a:ea typeface="Calibri"/>
                <a:cs typeface="Segoe UI"/>
              </a:rPr>
              <a:t>Hello everyone – and welcome to the Customer Hub series, “</a:t>
            </a:r>
            <a:r>
              <a:rPr lang="nn-NO" sz="4400" b="1" i="0">
                <a:solidFill>
                  <a:srgbClr val="000000"/>
                </a:solidFill>
                <a:effectLst/>
                <a:highlight>
                  <a:srgbClr val="F5F5F5"/>
                </a:highlight>
                <a:latin typeface="SegoeUI Semibold"/>
              </a:rPr>
              <a:t>Microsoft 365 Copilot Extensibility’</a:t>
            </a:r>
            <a:r>
              <a:rPr lang="en-US" sz="1800">
                <a:solidFill>
                  <a:srgbClr val="000000"/>
                </a:solidFill>
                <a:latin typeface="Segoe UI"/>
                <a:ea typeface="Calibri"/>
                <a:cs typeface="Segoe UI"/>
              </a:rPr>
              <a:t> </a:t>
            </a:r>
            <a:endParaRPr lang="en-US" sz="1800">
              <a:latin typeface="Segoe UI"/>
              <a:ea typeface="Calibri"/>
              <a:cs typeface="Segoe UI"/>
            </a:endParaRPr>
          </a:p>
          <a:p>
            <a:pPr fontAlgn="base">
              <a:lnSpc>
                <a:spcPct val="107000"/>
              </a:lnSpc>
            </a:pPr>
            <a:r>
              <a:rPr lang="en-US" sz="1800">
                <a:solidFill>
                  <a:srgbClr val="000000"/>
                </a:solidFill>
                <a:latin typeface="Segoe UI"/>
                <a:ea typeface="Calibri"/>
                <a:cs typeface="Segoe UI"/>
              </a:rPr>
              <a:t>My name is XXX and I’m on the XXX team here at Microsoft and I’ll be your host today. Before we get started, I have information I’d like to share.</a:t>
            </a:r>
            <a:endParaRPr lang="en-US" sz="1800">
              <a:latin typeface="Segoe UI"/>
              <a:ea typeface="Calibri"/>
              <a:cs typeface="Segoe U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477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a:effectLst/>
                <a:latin typeface="Segoe UI" panose="020B0502040204020203" pitchFamily="34" charset="0"/>
                <a:ea typeface="Times New Roman" panose="02020603050405020304" pitchFamily="18" charset="0"/>
                <a:cs typeface="Segoe UI" panose="020B0502040204020203" pitchFamily="34" charset="0"/>
              </a:rPr>
              <a:t>Graph Connector data in Copilot for M365</a:t>
            </a:r>
            <a:br>
              <a:rPr lang="en-US" sz="1800">
                <a:effectLst/>
                <a:latin typeface="Segoe UI" panose="020B0502040204020203" pitchFamily="34" charset="0"/>
                <a:ea typeface="Times New Roman" panose="02020603050405020304" pitchFamily="18" charset="0"/>
                <a:cs typeface="Segoe UI" panose="020B0502040204020203" pitchFamily="34" charset="0"/>
              </a:rPr>
            </a:br>
            <a:endParaRPr lang="en-US" sz="1800">
              <a:effectLst/>
              <a:latin typeface="Segoe UI" panose="020B0502040204020203" pitchFamily="34" charset="0"/>
              <a:ea typeface="Calibri" panose="020F0502020204030204" pitchFamily="34" charset="0"/>
              <a:cs typeface="Arial" panose="020B0604020202020204" pitchFamily="34" charset="0"/>
            </a:endParaRPr>
          </a:p>
          <a:p>
            <a:pPr algn="l" rtl="0" fontAlgn="base"/>
            <a:endParaRPr lang="en-US" sz="1800" b="0" i="0">
              <a:solidFill>
                <a:srgbClr val="0078D4"/>
              </a:solidFill>
              <a:effectLst/>
              <a:latin typeface="Segoe UI" panose="020B0502040204020203" pitchFamily="34" charset="0"/>
            </a:endParaRPr>
          </a:p>
          <a:p>
            <a:pPr algn="l" rtl="0" fontAlgn="base"/>
            <a:endParaRPr lang="en-US" b="0" i="0">
              <a:solidFill>
                <a:srgbClr val="0078D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4006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496C0B6-D558-45A9-AA5C-4B0C7776B6D8}" type="slidenum">
              <a:rPr lang="en-GB" smtClean="0"/>
              <a:t>26</a:t>
            </a:fld>
            <a:endParaRPr lang="en-GB"/>
          </a:p>
        </p:txBody>
      </p:sp>
    </p:spTree>
    <p:extLst>
      <p:ext uri="{BB962C8B-B14F-4D97-AF65-F5344CB8AC3E}">
        <p14:creationId xmlns:p14="http://schemas.microsoft.com/office/powerpoint/2010/main" val="3924087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496C0B6-D558-45A9-AA5C-4B0C7776B6D8}" type="slidenum">
              <a:rPr lang="en-GB" smtClean="0"/>
              <a:t>27</a:t>
            </a:fld>
            <a:endParaRPr lang="en-GB"/>
          </a:p>
        </p:txBody>
      </p:sp>
    </p:spTree>
    <p:extLst>
      <p:ext uri="{BB962C8B-B14F-4D97-AF65-F5344CB8AC3E}">
        <p14:creationId xmlns:p14="http://schemas.microsoft.com/office/powerpoint/2010/main" val="208553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26CF901-0983-4D47-BE4C-9E07E1C79155}" type="slidenum">
              <a:rPr lang="en-IN" smtClean="0"/>
              <a:t>28</a:t>
            </a:fld>
            <a:endParaRPr lang="en-IN"/>
          </a:p>
        </p:txBody>
      </p:sp>
    </p:spTree>
    <p:extLst>
      <p:ext uri="{BB962C8B-B14F-4D97-AF65-F5344CB8AC3E}">
        <p14:creationId xmlns:p14="http://schemas.microsoft.com/office/powerpoint/2010/main" val="3062252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26CF901-0983-4D47-BE4C-9E07E1C79155}" type="slidenum">
              <a:rPr lang="en-IN" smtClean="0"/>
              <a:t>29</a:t>
            </a:fld>
            <a:endParaRPr lang="en-IN"/>
          </a:p>
        </p:txBody>
      </p:sp>
    </p:spTree>
    <p:extLst>
      <p:ext uri="{BB962C8B-B14F-4D97-AF65-F5344CB8AC3E}">
        <p14:creationId xmlns:p14="http://schemas.microsoft.com/office/powerpoint/2010/main" val="1750555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26CF901-0983-4D47-BE4C-9E07E1C79155}" type="slidenum">
              <a:rPr lang="en-IN" smtClean="0"/>
              <a:t>30</a:t>
            </a:fld>
            <a:endParaRPr lang="en-IN"/>
          </a:p>
        </p:txBody>
      </p:sp>
    </p:spTree>
    <p:extLst>
      <p:ext uri="{BB962C8B-B14F-4D97-AF65-F5344CB8AC3E}">
        <p14:creationId xmlns:p14="http://schemas.microsoft.com/office/powerpoint/2010/main" val="3603717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26CF901-0983-4D47-BE4C-9E07E1C79155}" type="slidenum">
              <a:rPr lang="en-IN" smtClean="0"/>
              <a:t>31</a:t>
            </a:fld>
            <a:endParaRPr lang="en-IN"/>
          </a:p>
        </p:txBody>
      </p:sp>
    </p:spTree>
    <p:extLst>
      <p:ext uri="{BB962C8B-B14F-4D97-AF65-F5344CB8AC3E}">
        <p14:creationId xmlns:p14="http://schemas.microsoft.com/office/powerpoint/2010/main" val="3764585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26CF901-0983-4D47-BE4C-9E07E1C79155}" type="slidenum">
              <a:rPr lang="en-IN" smtClean="0"/>
              <a:t>32</a:t>
            </a:fld>
            <a:endParaRPr lang="en-IN"/>
          </a:p>
        </p:txBody>
      </p:sp>
    </p:spTree>
    <p:extLst>
      <p:ext uri="{BB962C8B-B14F-4D97-AF65-F5344CB8AC3E}">
        <p14:creationId xmlns:p14="http://schemas.microsoft.com/office/powerpoint/2010/main" val="752099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Microsoft-built connectors are developed and maintained by Microsoft. Partner connectors, on the other hand, are developed by third-party companies. These connectors extend the range of data sources that can be integrated with Microsoft 365, offering specialized functionalities and support for a broader array of non-Microsoft services and platforms.</a:t>
            </a:r>
          </a:p>
          <a:p>
            <a:r>
              <a:rPr lang="en-US"/>
              <a:t>Read More -&gt; https://learn.microsoft.com/en-us/microsoftsearch/connectors-gallery</a:t>
            </a:r>
          </a:p>
          <a:p>
            <a:endParaRPr lang="en-AU"/>
          </a:p>
        </p:txBody>
      </p:sp>
      <p:sp>
        <p:nvSpPr>
          <p:cNvPr id="4" name="Slide Number Placeholder 3"/>
          <p:cNvSpPr>
            <a:spLocks noGrp="1"/>
          </p:cNvSpPr>
          <p:nvPr>
            <p:ph type="sldNum" sz="quarter" idx="5"/>
          </p:nvPr>
        </p:nvSpPr>
        <p:spPr/>
        <p:txBody>
          <a:bodyPr/>
          <a:lstStyle/>
          <a:p>
            <a:fld id="{526CF901-0983-4D47-BE4C-9E07E1C79155}" type="slidenum">
              <a:rPr lang="en-IN" smtClean="0"/>
              <a:t>33</a:t>
            </a:fld>
            <a:endParaRPr lang="en-IN"/>
          </a:p>
        </p:txBody>
      </p:sp>
    </p:spTree>
    <p:extLst>
      <p:ext uri="{BB962C8B-B14F-4D97-AF65-F5344CB8AC3E}">
        <p14:creationId xmlns:p14="http://schemas.microsoft.com/office/powerpoint/2010/main" val="1851905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Data flow diagram refer: how does the custom connector work here- &gt;  https://learn.microsoft.com/en-us/graph/custom-connector-sdk-sample-overview#how-does-the-custom-connector-work </a:t>
            </a:r>
            <a:endParaRPr lang="en-AU"/>
          </a:p>
        </p:txBody>
      </p:sp>
      <p:sp>
        <p:nvSpPr>
          <p:cNvPr id="4" name="Slide Number Placeholder 3"/>
          <p:cNvSpPr>
            <a:spLocks noGrp="1"/>
          </p:cNvSpPr>
          <p:nvPr>
            <p:ph type="sldNum" sz="quarter" idx="5"/>
          </p:nvPr>
        </p:nvSpPr>
        <p:spPr/>
        <p:txBody>
          <a:bodyPr/>
          <a:lstStyle/>
          <a:p>
            <a:fld id="{526CF901-0983-4D47-BE4C-9E07E1C79155}" type="slidenum">
              <a:rPr lang="en-IN" smtClean="0"/>
              <a:t>34</a:t>
            </a:fld>
            <a:endParaRPr lang="en-IN"/>
          </a:p>
        </p:txBody>
      </p:sp>
    </p:spTree>
    <p:extLst>
      <p:ext uri="{BB962C8B-B14F-4D97-AF65-F5344CB8AC3E}">
        <p14:creationId xmlns:p14="http://schemas.microsoft.com/office/powerpoint/2010/main" val="385891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Today, we are kicking off the first session of the M365 Copilot Extensibility series. This series consists of three session delivered over three weeks. </a:t>
            </a:r>
          </a:p>
          <a:p>
            <a:endParaRPr lang="en-US" sz="850">
              <a:latin typeface="Segoe UI"/>
              <a:cs typeface="Segoe UI"/>
            </a:endParaRPr>
          </a:p>
          <a:p>
            <a:r>
              <a:rPr lang="en-US" sz="850">
                <a:latin typeface="Segoe UI"/>
                <a:cs typeface="Segoe UI"/>
              </a:rPr>
              <a:t>Also, you can check out our customer hub webpage to sign up for the rest of the series if you haven’t already, or share the webpage with your colleagues so they can register. Also all Customer Hub session recordings and session slides will be posted here within 3 - 4 business days after the session is delivered, so please make sure you bookmark this page.</a:t>
            </a:r>
            <a:endParaRPr lang="en-US" sz="850">
              <a:cs typeface="Segoe UI"/>
            </a:endParaRPr>
          </a:p>
          <a:p>
            <a:endParaRPr lang="en-US" sz="800"/>
          </a:p>
          <a:p>
            <a:endParaRPr lang="en-US" sz="800"/>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601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496C0B6-D558-45A9-AA5C-4B0C7776B6D8}" type="slidenum">
              <a:rPr lang="en-GB" smtClean="0"/>
              <a:t>35</a:t>
            </a:fld>
            <a:endParaRPr lang="en-GB"/>
          </a:p>
        </p:txBody>
      </p:sp>
    </p:spTree>
    <p:extLst>
      <p:ext uri="{BB962C8B-B14F-4D97-AF65-F5344CB8AC3E}">
        <p14:creationId xmlns:p14="http://schemas.microsoft.com/office/powerpoint/2010/main" val="626989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nn-NO" sz="1800" b="1" spc="-100">
                <a:solidFill>
                  <a:srgbClr val="8661C5"/>
                </a:solidFill>
                <a:latin typeface="Segoe UI"/>
                <a:ea typeface="+mj-lt"/>
                <a:cs typeface="Segoe UI"/>
              </a:rPr>
              <a:t>Tour of how to access Graph connectors by Microsoft in  Microsoft Admin Center -&gt; Search and Intelligence</a:t>
            </a:r>
            <a:endParaRPr lang="en-US" sz="1800" b="0">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br>
              <a:rPr lang="en-US" sz="1800">
                <a:effectLst/>
                <a:latin typeface="Segoe UI" panose="020B0502040204020203" pitchFamily="34" charset="0"/>
                <a:ea typeface="Times New Roman" panose="02020603050405020304" pitchFamily="18" charset="0"/>
                <a:cs typeface="Segoe UI" panose="020B0502040204020203" pitchFamily="34" charset="0"/>
              </a:rPr>
            </a:br>
            <a:endParaRPr lang="en-US" sz="1800">
              <a:effectLst/>
              <a:latin typeface="Segoe UI" panose="020B0502040204020203" pitchFamily="34" charset="0"/>
              <a:ea typeface="Calibri" panose="020F0502020204030204" pitchFamily="34" charset="0"/>
              <a:cs typeface="Arial" panose="020B0604020202020204" pitchFamily="34" charset="0"/>
            </a:endParaRPr>
          </a:p>
          <a:p>
            <a:pPr algn="l" rtl="0" fontAlgn="base"/>
            <a:endParaRPr lang="en-US" sz="1800" b="0" i="0">
              <a:solidFill>
                <a:srgbClr val="0078D4"/>
              </a:solidFill>
              <a:effectLst/>
              <a:latin typeface="Segoe UI" panose="020B0502040204020203" pitchFamily="34" charset="0"/>
            </a:endParaRPr>
          </a:p>
          <a:p>
            <a:pPr algn="l" rtl="0" fontAlgn="base"/>
            <a:endParaRPr lang="en-US" b="0" i="0">
              <a:solidFill>
                <a:srgbClr val="0078D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5941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6C0B6-D558-45A9-AA5C-4B0C7776B6D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151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6C0B6-D558-45A9-AA5C-4B0C7776B6D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2254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6C0B6-D558-45A9-AA5C-4B0C7776B6D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6555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3086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When you </a:t>
            </a:r>
            <a:r>
              <a:rPr lang="en-US" b="1" i="0">
                <a:solidFill>
                  <a:srgbClr val="161616"/>
                </a:solidFill>
                <a:effectLst/>
                <a:highlight>
                  <a:srgbClr val="FFFFFF"/>
                </a:highlight>
                <a:latin typeface="Segoe UI" panose="020B0502040204020203" pitchFamily="34" charset="0"/>
              </a:rPr>
              <a:t>publish</a:t>
            </a:r>
            <a:r>
              <a:rPr lang="en-US" b="0" i="0">
                <a:solidFill>
                  <a:srgbClr val="161616"/>
                </a:solidFill>
                <a:effectLst/>
                <a:highlight>
                  <a:srgbClr val="FFFFFF"/>
                </a:highlight>
                <a:latin typeface="Segoe UI" panose="020B0502040204020203" pitchFamily="34" charset="0"/>
              </a:rPr>
              <a:t> a Microsoft Graph connector, it can take a few minutes for the connection to be created. During that time, the connection shows its status as 'Publishing'.</a:t>
            </a:r>
          </a:p>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There's a connection limit. Each tenant can create up to 30 connections. If you need more connections reach out to us by filling this </a:t>
            </a:r>
            <a:r>
              <a:rPr lang="en-US" b="0" i="0" u="none" strike="noStrike">
                <a:solidFill>
                  <a:srgbClr val="161616"/>
                </a:solidFill>
                <a:effectLst/>
                <a:highlight>
                  <a:srgbClr val="FFFFFF"/>
                </a:highlight>
                <a:latin typeface="Segoe UI" panose="020B0502040204020203" pitchFamily="34" charset="0"/>
                <a:hlinkClick r:id="rId3"/>
              </a:rPr>
              <a:t>form</a:t>
            </a:r>
            <a:r>
              <a:rPr lang="en-US" b="0" i="0">
                <a:solidFill>
                  <a:srgbClr val="161616"/>
                </a:solidFill>
                <a:effectLst/>
                <a:highlight>
                  <a:srgbClr val="FFFFFF"/>
                </a:highlight>
                <a:latin typeface="Segoe UI" panose="020B0502040204020203" pitchFamily="34" charset="0"/>
              </a:rPr>
              <a:t>.</a:t>
            </a:r>
          </a:p>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There are limited edit capabilities supported after publishing a connection. If you need to change any details other than ones enabled, you must delete and recreate the connection.</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4089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here: https://learn.microsoft.com/en-us/microsoftsearch/configure-connector#step-7-manage-schema</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4650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3889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6C0B6-D558-45A9-AA5C-4B0C7776B6D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112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Calibri"/>
                <a:ea typeface="Calibri"/>
                <a:cs typeface="Calibri"/>
              </a:rPr>
              <a:t>If you would like to continue the conversation after the session, and you are not already a member of the M365 Champions community, please consider joining. This community brings customers and Microsoft together to answer questions, provide resources, and many more.</a:t>
            </a:r>
            <a:endParaRPr lang="en-US">
              <a:latin typeface="Calibri"/>
              <a:ea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10/7/2024 3:31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2951331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6C0B6-D558-45A9-AA5C-4B0C7776B6D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1735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0D9300-ADB3-43AA-AC00-0E9BAE9B0B2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5317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a:t>Ask the customer: How many E3/E5 licenses to determine their free quota</a:t>
            </a:r>
          </a:p>
          <a:p>
            <a:pPr marL="0" indent="0">
              <a:buFont typeface="Arial" panose="020B0604020202020204" pitchFamily="34" charset="0"/>
              <a:buNone/>
            </a:pPr>
            <a:endParaRPr lang="en-US" sz="2000"/>
          </a:p>
          <a:p>
            <a:pPr marL="0" indent="0">
              <a:buFont typeface="Arial" panose="020B0604020202020204" pitchFamily="34" charset="0"/>
              <a:buNone/>
            </a:pPr>
            <a:endParaRPr lang="en-US" sz="2000"/>
          </a:p>
          <a:p>
            <a:pPr marL="0" indent="0">
              <a:buFont typeface="Arial" panose="020B0604020202020204" pitchFamily="34" charset="0"/>
              <a:buNone/>
            </a:pPr>
            <a:r>
              <a:rPr lang="en-US" sz="2000"/>
              <a:t>An item is 1 unit of index quota. Each entity (or record) from the source system that you add to Microsoft Graph can be considered an item. Each item added to Microsoft Graph shows up as a unique citation in a Copilot response and as a unique search result in Microsoft Search. Depending on the type of data source, 1 item is –</a:t>
            </a:r>
          </a:p>
          <a:p>
            <a:pPr marL="342900" indent="-342900">
              <a:buFont typeface="Arial" panose="020B0604020202020204" pitchFamily="34" charset="0"/>
              <a:buChar char="•"/>
            </a:pPr>
            <a:endParaRPr lang="en-US" sz="2000"/>
          </a:p>
          <a:p>
            <a:pPr marL="800100" lvl="1" indent="-342900">
              <a:buFont typeface="Arial" panose="020B0604020202020204" pitchFamily="34" charset="0"/>
              <a:buChar char="•"/>
            </a:pPr>
            <a:r>
              <a:rPr lang="en-US" sz="2000"/>
              <a:t>1 document (word, excel, ppt, pdf, etc.) in file share</a:t>
            </a:r>
          </a:p>
          <a:p>
            <a:pPr marL="800100" lvl="1" indent="-342900">
              <a:buFont typeface="Arial" panose="020B0604020202020204" pitchFamily="34" charset="0"/>
              <a:buChar char="•"/>
            </a:pPr>
            <a:r>
              <a:rPr lang="en-US" sz="2000"/>
              <a:t>1 wiki page in Confluence</a:t>
            </a:r>
          </a:p>
          <a:p>
            <a:pPr marL="800100" lvl="1" indent="-342900">
              <a:buFont typeface="Arial" panose="020B0604020202020204" pitchFamily="34" charset="0"/>
              <a:buChar char="•"/>
            </a:pPr>
            <a:r>
              <a:rPr lang="en-US" sz="2000"/>
              <a:t>1 webpage in a website</a:t>
            </a:r>
          </a:p>
          <a:p>
            <a:pPr marL="800100" lvl="1" indent="-342900">
              <a:buFont typeface="Arial" panose="020B0604020202020204" pitchFamily="34" charset="0"/>
              <a:buChar char="•"/>
            </a:pPr>
            <a:r>
              <a:rPr lang="en-US" sz="2000"/>
              <a:t>1 ticket/issue in Jira</a:t>
            </a:r>
          </a:p>
          <a:p>
            <a:pPr marL="800100" lvl="1" indent="-342900">
              <a:buFont typeface="Arial" panose="020B0604020202020204" pitchFamily="34" charset="0"/>
              <a:buChar char="•"/>
            </a:pPr>
            <a:endParaRPr lang="en-US" sz="2000"/>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hlinkClick r:id="rId3"/>
              </a:rPr>
              <a:t>https://learn.microsoft.com/en-us/microsoftsearch/licensing</a:t>
            </a:r>
            <a:r>
              <a:rPr lang="en-US" sz="200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a:p>
          <a:p>
            <a:pPr algn="l"/>
            <a:r>
              <a:rPr lang="en-US" sz="3200" b="0" i="0">
                <a:solidFill>
                  <a:srgbClr val="E6E6E6"/>
                </a:solidFill>
                <a:effectLst/>
                <a:highlight>
                  <a:srgbClr val="171717"/>
                </a:highlight>
                <a:latin typeface="Segoe UI" panose="020B0502040204020203" pitchFamily="34" charset="0"/>
              </a:rPr>
              <a:t>The following licenses include entitlement to 500 items of index quota, which counts towards your organization's quota for ingesting content from Microsoft Graph connectors:</a:t>
            </a:r>
          </a:p>
          <a:p>
            <a:pPr algn="l">
              <a:buFont typeface="Arial" panose="020B0604020202020204" pitchFamily="34" charset="0"/>
              <a:buChar char="•"/>
            </a:pPr>
            <a:r>
              <a:rPr lang="en-US" sz="3200" b="0" i="0">
                <a:solidFill>
                  <a:srgbClr val="E6E6E6"/>
                </a:solidFill>
                <a:effectLst/>
                <a:highlight>
                  <a:srgbClr val="171717"/>
                </a:highlight>
                <a:latin typeface="Segoe UI" panose="020B0502040204020203" pitchFamily="34" charset="0"/>
              </a:rPr>
              <a:t>Microsoft 365 Copilot</a:t>
            </a:r>
          </a:p>
          <a:p>
            <a:pPr algn="l">
              <a:buFont typeface="Arial" panose="020B0604020202020204" pitchFamily="34" charset="0"/>
              <a:buChar char="•"/>
            </a:pPr>
            <a:r>
              <a:rPr lang="en-US" sz="3200" b="0" i="0">
                <a:solidFill>
                  <a:srgbClr val="E6E6E6"/>
                </a:solidFill>
                <a:effectLst/>
                <a:highlight>
                  <a:srgbClr val="171717"/>
                </a:highlight>
                <a:latin typeface="Segoe UI" panose="020B0502040204020203" pitchFamily="34" charset="0"/>
              </a:rPr>
              <a:t>The Microsoft 365 E5 or Office 365 E5</a:t>
            </a:r>
          </a:p>
          <a:p>
            <a:pPr algn="l">
              <a:buFont typeface="Arial" panose="020B0604020202020204" pitchFamily="34" charset="0"/>
              <a:buChar char="•"/>
            </a:pPr>
            <a:r>
              <a:rPr lang="en-US" sz="3200" b="0" i="0" u="none" strike="noStrike">
                <a:solidFill>
                  <a:srgbClr val="E6E6E6"/>
                </a:solidFill>
                <a:effectLst/>
                <a:highlight>
                  <a:srgbClr val="171717"/>
                </a:highlight>
                <a:latin typeface="Segoe UI" panose="020B0502040204020203" pitchFamily="34" charset="0"/>
                <a:hlinkClick r:id="rId4"/>
              </a:rPr>
              <a:t>Topics</a:t>
            </a:r>
            <a:endParaRPr lang="en-US" sz="3200" b="0" i="0">
              <a:solidFill>
                <a:srgbClr val="E6E6E6"/>
              </a:solidFill>
              <a:effectLst/>
              <a:highlight>
                <a:srgbClr val="171717"/>
              </a:highlight>
              <a:latin typeface="Segoe UI" panose="020B0502040204020203" pitchFamily="34" charset="0"/>
            </a:endParaRPr>
          </a:p>
          <a:p>
            <a:pPr algn="l"/>
            <a:r>
              <a:rPr lang="en-US" sz="3200" b="1" i="0">
                <a:solidFill>
                  <a:srgbClr val="E6E6E6"/>
                </a:solidFill>
                <a:effectLst/>
                <a:highlight>
                  <a:srgbClr val="171717"/>
                </a:highlight>
                <a:latin typeface="Segoe UI" panose="020B0502040204020203" pitchFamily="34" charset="0"/>
              </a:rPr>
              <a:t>For example, if your organization has 100 Microsoft 365 E5 licenses, then your organization has 100 x 500 = 50,000 items worth of Microsoft Graph connectors index quota.</a:t>
            </a:r>
          </a:p>
          <a:p>
            <a:pPr algn="l"/>
            <a:endParaRPr lang="en-US" sz="3200" b="0" i="0">
              <a:solidFill>
                <a:srgbClr val="E6E6E6"/>
              </a:solidFill>
              <a:effectLst/>
              <a:highlight>
                <a:srgbClr val="171717"/>
              </a:highlight>
              <a:latin typeface="Segoe UI" panose="020B0502040204020203" pitchFamily="34" charset="0"/>
            </a:endParaRPr>
          </a:p>
          <a:p>
            <a:r>
              <a:rPr lang="en-US">
                <a:solidFill>
                  <a:srgbClr val="E6E6E6"/>
                </a:solidFill>
                <a:highlight>
                  <a:srgbClr val="171717"/>
                </a:highlight>
              </a:rPr>
              <a:t>By default, Microsoft Graph connectors support up to 50 million items of total index quota, which includes any built-in quota bundled into Microsoft 365 Copilot, Microsoft 365 or Office 365 E5 licenses. The per connection item limit is 5 million items by default. If you need higher item count per connection please reach out to your Microsoft account manager or fill up this </a:t>
            </a:r>
            <a:r>
              <a:rPr lang="en-US" b="1" u="sng">
                <a:solidFill>
                  <a:srgbClr val="E6E6E6"/>
                </a:solidFill>
                <a:highlight>
                  <a:srgbClr val="171717"/>
                </a:highlight>
                <a:hlinkClick r:id="rId5"/>
              </a:rPr>
              <a:t>form</a:t>
            </a:r>
            <a:r>
              <a:rPr lang="en-US">
                <a:solidFill>
                  <a:srgbClr val="E6E6E6"/>
                </a:solidFill>
                <a:highlight>
                  <a:srgbClr val="171717"/>
                </a:highlight>
              </a:rPr>
              <a:t>.</a:t>
            </a:r>
            <a:endParaRPr lang="en-US"/>
          </a:p>
          <a:p>
            <a:r>
              <a:rPr lang="en-US">
                <a:solidFill>
                  <a:srgbClr val="E6E6E6"/>
                </a:solidFill>
                <a:highlight>
                  <a:srgbClr val="171717"/>
                </a:highlight>
              </a:rPr>
              <a:t>Preview connectors do not count against quota; after a connector becomes generally available, it starts to count on the total index quota.</a:t>
            </a:r>
            <a:endParaRPr lang="en-US"/>
          </a:p>
          <a:p>
            <a:pPr algn="l"/>
            <a:endParaRPr lang="en-US" sz="3200" b="0" i="0">
              <a:solidFill>
                <a:srgbClr val="E6E6E6"/>
              </a:solidFill>
              <a:effectLst/>
              <a:highlight>
                <a:srgbClr val="171717"/>
              </a:highlight>
              <a:latin typeface="Segoe UI" panose="020B0502040204020203" pitchFamily="34" charset="0"/>
              <a:cs typeface="Segoe UI"/>
            </a:endParaRPr>
          </a:p>
          <a:p>
            <a:pPr algn="l"/>
            <a:endParaRPr lang="en-US" sz="3200" b="0" i="0">
              <a:solidFill>
                <a:srgbClr val="E6E6E6"/>
              </a:solidFill>
              <a:effectLst/>
              <a:highlight>
                <a:srgbClr val="171717"/>
              </a:highlight>
              <a:latin typeface="Segoe UI" panose="020B0502040204020203" pitchFamily="34" charset="0"/>
              <a:cs typeface="Segoe UI" panose="020B0502040204020203" pitchFamily="34" charset="0"/>
            </a:endParaRPr>
          </a:p>
          <a:p>
            <a:pPr marL="800100" lvl="1" indent="-342900">
              <a:buFont typeface="Arial" panose="020B0604020202020204" pitchFamily="34" charset="0"/>
              <a:buChar char="•"/>
            </a:pPr>
            <a:endParaRPr lang="en-US" sz="2000">
              <a:solidFill>
                <a:srgbClr val="000000"/>
              </a:solidFill>
              <a:latin typeface="Aptos" panose="02110004020202020204"/>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6C0B6-D558-45A9-AA5C-4B0C7776B6D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8413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a:t>https://learn.microsoft.com/en-us/microsoftsearch/graph-connector-agent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6C0B6-D558-45A9-AA5C-4B0C7776B6D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6479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2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6C0B6-D558-45A9-AA5C-4B0C7776B6D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6077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6C0B6-D558-45A9-AA5C-4B0C7776B6D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5649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6735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Segoe UI" panose="020B0502040204020203" pitchFamily="34" charset="0"/>
                <a:ea typeface="Calibri" panose="020F0502020204030204" pitchFamily="34" charset="0"/>
                <a:cs typeface="Arial" panose="020B0604020202020204" pitchFamily="34" charset="0"/>
              </a:rPr>
              <a:t>Now we have a few Call to Actions/Resources we would love to share with you as you think about your AI journey</a:t>
            </a: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2877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68DDE-4109-89B3-51C9-E6CB54D3B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91928-72F9-8261-3885-746D46E04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9CEEE-CE9B-57FF-E5D8-4F9F32A240B5}"/>
              </a:ext>
            </a:extLst>
          </p:cNvPr>
          <p:cNvSpPr>
            <a:spLocks noGrp="1"/>
          </p:cNvSpPr>
          <p:nvPr>
            <p:ph type="body" idx="1"/>
          </p:nvPr>
        </p:nvSpPr>
        <p:spPr/>
        <p:txBody>
          <a:bodyPr/>
          <a:lstStyle/>
          <a:p>
            <a:r>
              <a:rPr lang="en-US" sz="850">
                <a:latin typeface="Segoe UI"/>
                <a:cs typeface="Segoe UI"/>
              </a:rPr>
              <a:t>And don’t forget to come back for the second session next week! If you haven’t registered yet, you can do so by clicking on the Register Here on the screen, or go to the Customer Hub website to sign up for the rest of the series. </a:t>
            </a:r>
            <a:endParaRPr lang="en-US" sz="800"/>
          </a:p>
          <a:p>
            <a:endParaRPr lang="en-US" sz="800"/>
          </a:p>
        </p:txBody>
      </p:sp>
      <p:sp>
        <p:nvSpPr>
          <p:cNvPr id="4" name="Slide Number Placeholder 3">
            <a:extLst>
              <a:ext uri="{FF2B5EF4-FFF2-40B4-BE49-F238E27FC236}">
                <a16:creationId xmlns:a16="http://schemas.microsoft.com/office/drawing/2014/main" id="{87A00E76-E32E-1774-9E3E-9B67292C1D8A}"/>
              </a:ext>
            </a:extLst>
          </p:cNvPr>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270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sz="1800">
                <a:solidFill>
                  <a:srgbClr val="000000"/>
                </a:solidFill>
                <a:latin typeface="Segoe UI" panose="020B0502040204020203" pitchFamily="34" charset="0"/>
                <a:ea typeface="Calibri" panose="020F0502020204030204" pitchFamily="34" charset="0"/>
                <a:cs typeface="Arial" panose="020B0604020202020204" pitchFamily="34" charset="0"/>
              </a:rPr>
              <a:t>First off, I would like to ask a bit of feedback on today’s session to make sure the content we’re sharing is hitting the mark. Please take a few moments before you disconnect today to let us know your thoughts. </a:t>
            </a:r>
          </a:p>
          <a:p>
            <a:pPr defTabSz="929305">
              <a:defRPr/>
            </a:pPr>
            <a:endParaRPr lang="en-US" sz="1800">
              <a:solidFill>
                <a:srgbClr val="000000"/>
              </a:solidFill>
              <a:latin typeface="Segoe UI" panose="020B05020402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98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To avoid disruptions during today’s sessions we have muted lines just for now.</a:t>
            </a:r>
          </a:p>
          <a:p>
            <a:pPr marL="0" indent="0">
              <a:buFont typeface="Arial" panose="020B0604020202020204" pitchFamily="34" charset="0"/>
              <a:buNone/>
            </a:pPr>
            <a:r>
              <a:rPr lang="en-US"/>
              <a:t>However, I do want to encourage you to ask questions as we go. And you can do this by typing your questions into the chat pane.</a:t>
            </a:r>
          </a:p>
          <a:p>
            <a:pPr marL="0" indent="0">
              <a:buFont typeface="Arial" panose="020B0604020202020204" pitchFamily="34" charset="0"/>
              <a:buNone/>
            </a:pPr>
            <a:r>
              <a:rPr lang="en-US"/>
              <a:t>We have small army of very knowledgeable Subject matter experts in the background to get all your questions answered.</a:t>
            </a:r>
          </a:p>
          <a:p>
            <a:r>
              <a:rPr lang="en-US"/>
              <a:t>When we get to the end of today’s session you absolutely will have the opportunity to ask verbal questions to our presenter today. </a:t>
            </a:r>
          </a:p>
          <a:p>
            <a:r>
              <a:rPr lang="en-US"/>
              <a:t>We’ll give you a heads up when we get to that point in the presentation – at which time we’ll allow you to unmute your line and you’ll be able to ask your questions.</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704FA-852C-47A1-B2CB-3085BFB6D0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798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ED2D1-3A02-91EE-ACD7-FAC09017A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A1208-86E6-BDBB-6B5D-A14534672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5A6D7-E509-A779-88D0-219AB7530055}"/>
              </a:ext>
            </a:extLst>
          </p:cNvPr>
          <p:cNvSpPr>
            <a:spLocks noGrp="1"/>
          </p:cNvSpPr>
          <p:nvPr>
            <p:ph type="body" idx="1"/>
          </p:nvPr>
        </p:nvSpPr>
        <p:spPr/>
        <p:txBody>
          <a:bodyPr/>
          <a:lstStyle/>
          <a:p>
            <a:r>
              <a:rPr lang="en-US" sz="850">
                <a:latin typeface="Segoe UI"/>
                <a:cs typeface="Segoe UI"/>
              </a:rPr>
              <a:t>And don’t forget to come back for the second session next week! If you haven’t registered yet, you can do so by clicking on the Register Here on the screen, or go to the Customer Hub website to sign up for the rest of the series. </a:t>
            </a:r>
            <a:endParaRPr lang="en-US" sz="800"/>
          </a:p>
          <a:p>
            <a:endParaRPr lang="en-US" sz="800"/>
          </a:p>
        </p:txBody>
      </p:sp>
      <p:sp>
        <p:nvSpPr>
          <p:cNvPr id="4" name="Slide Number Placeholder 3">
            <a:extLst>
              <a:ext uri="{FF2B5EF4-FFF2-40B4-BE49-F238E27FC236}">
                <a16:creationId xmlns:a16="http://schemas.microsoft.com/office/drawing/2014/main" id="{15E2117B-E351-5A6A-15DE-E38A85772251}"/>
              </a:ext>
            </a:extLst>
          </p:cNvPr>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9855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Calibri"/>
                <a:ea typeface="Calibri"/>
                <a:cs typeface="Calibri"/>
              </a:rPr>
              <a:t>Reminder to join the community</a:t>
            </a:r>
            <a:endParaRPr lang="en-US" sz="800">
              <a:latin typeface="Calibri"/>
              <a:ea typeface="Calibri"/>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10/7/2024 3:31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064125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r>
              <a:rPr lang="en-US">
                <a:solidFill>
                  <a:srgbClr val="000000"/>
                </a:solidFill>
                <a:latin typeface="Segoe UI" panose="020B0502040204020203" pitchFamily="34" charset="0"/>
                <a:ea typeface="Calibri" panose="020F0502020204030204" pitchFamily="34" charset="0"/>
                <a:cs typeface="Arial" panose="020B0604020202020204" pitchFamily="34" charset="0"/>
              </a:rPr>
              <a:t>Stop Recording </a:t>
            </a:r>
          </a:p>
          <a:p>
            <a:pPr fontAlgn="base">
              <a:lnSpc>
                <a:spcPct val="107000"/>
              </a:lnSpc>
            </a:pPr>
            <a:endParaRPr lang="en-US">
              <a:solidFill>
                <a:srgbClr val="000000"/>
              </a:solidFill>
              <a:latin typeface="Segoe UI" panose="020B0502040204020203" pitchFamily="34" charset="0"/>
              <a:ea typeface="Calibri" panose="020F0502020204030204" pitchFamily="34" charset="0"/>
              <a:cs typeface="Arial" panose="020B0604020202020204" pitchFamily="34" charset="0"/>
            </a:endParaRPr>
          </a:p>
          <a:p>
            <a:pPr fontAlgn="base">
              <a:lnSpc>
                <a:spcPct val="107000"/>
              </a:lnSpc>
            </a:pPr>
            <a:r>
              <a:rPr lang="en-US">
                <a:solidFill>
                  <a:srgbClr val="000000"/>
                </a:solidFill>
                <a:latin typeface="Segoe UI" panose="020B0502040204020203" pitchFamily="34" charset="0"/>
                <a:ea typeface="Calibri" panose="020F0502020204030204" pitchFamily="34" charset="0"/>
                <a:cs typeface="Arial" panose="020B0604020202020204" pitchFamily="34" charset="0"/>
              </a:rPr>
              <a:t>OK - Let’s move into some Q&amp;A. I am going to unmute the line so you can unmute your mic and ask verbal questions!</a:t>
            </a:r>
            <a:endParaRPr lang="en-US">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pPr>
            <a:r>
              <a:rPr lang="en-US">
                <a:solidFill>
                  <a:srgbClr val="000000"/>
                </a:solidFill>
                <a:latin typeface="Segoe UI" panose="020B0502040204020203" pitchFamily="34" charset="0"/>
                <a:ea typeface="Calibri" panose="020F0502020204030204" pitchFamily="34" charset="0"/>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pPr>
            <a:r>
              <a:rPr lang="en-US">
                <a:solidFill>
                  <a:srgbClr val="000000"/>
                </a:solidFill>
                <a:latin typeface="Segoe UI" panose="020B0502040204020203" pitchFamily="34" charset="0"/>
                <a:ea typeface="Calibri" panose="020F0502020204030204" pitchFamily="34" charset="0"/>
                <a:cs typeface="Arial" panose="020B0604020202020204" pitchFamily="34" charset="0"/>
              </a:rPr>
              <a:t>If you’d like to ask a question, please go ahead and raise your virtual hand and I’ll call on you in the order in which you raised your hand at which time you can unmute your line and ask your question.</a:t>
            </a:r>
            <a:endParaRPr lang="en-US">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pPr>
            <a:r>
              <a:rPr lang="en-US">
                <a:solidFill>
                  <a:srgbClr val="000000"/>
                </a:solidFill>
                <a:latin typeface="Segoe UI" panose="020B0502040204020203" pitchFamily="34" charset="0"/>
                <a:ea typeface="Calibri" panose="020F0502020204030204" pitchFamily="34" charset="0"/>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36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BD920-AF2A-4568-C563-8B01CA0DF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2A09C-4940-D8AE-7CCA-774B52FD4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2EDC9-0464-76E0-43B6-4CABC26A48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3470AA-2547-5EBC-06E0-F2CA784E6103}"/>
              </a:ext>
            </a:extLst>
          </p:cNvPr>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88588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Agenda
* Introduction
* Recap Graph Connector Overview
    * What are Microsoft Graph connectors?
    * Benefits
* Pre-built Graph connectors
    * Introduction to Pre-built Graph connectors
    * ServiceNow
    * Jira
    * Enterprise Web Sites Connector
* User Experience - Search and Copilot Demos
    * Search Experience
    * Jira
    * ServiceNow
    * Enterprise Web Sites Connector
    * Copilot Demos
* Walkthrough of Installation and Configuration of ServiceNow (Admin Experience)
    * Installation Process
    * Configuration Settings
    * Best Practices
* Q&amp;A and Wrap-up
    * Questions and Answers
    * Summary
    * Next Steps
* Additional Notes
    * Interactive Elements
    * Visual Aids
* Conclusion
</a:t>
            </a:r>
          </a:p>
        </p:txBody>
      </p:sp>
      <p:sp>
        <p:nvSpPr>
          <p:cNvPr id="4" name="Slide Number Placeholder 3"/>
          <p:cNvSpPr>
            <a:spLocks noGrp="1"/>
          </p:cNvSpPr>
          <p:nvPr>
            <p:ph type="sldNum" sz="quarter" idx="5"/>
          </p:nvPr>
        </p:nvSpPr>
        <p:spPr/>
        <p:txBody>
          <a:bodyPr/>
          <a:lstStyle/>
          <a:p>
            <a:fld id="{F34BA833-416E-4160-ADDD-CFA85EDDC7BE}" type="slidenum">
              <a:rPr lang="en-US" smtClean="0"/>
              <a:t>9</a:t>
            </a:fld>
            <a:endParaRPr lang="en-US"/>
          </a:p>
        </p:txBody>
      </p:sp>
    </p:spTree>
    <p:extLst>
      <p:ext uri="{BB962C8B-B14F-4D97-AF65-F5344CB8AC3E}">
        <p14:creationId xmlns:p14="http://schemas.microsoft.com/office/powerpoint/2010/main" val="3493999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a:solidFill>
                  <a:srgbClr val="E6E6E6"/>
                </a:solidFill>
                <a:highlight>
                  <a:srgbClr val="171717"/>
                </a:highlight>
                <a:latin typeface="Segoe UI" panose="020B0502040204020203" pitchFamily="34" charset="0"/>
              </a:rPr>
              <a:t>On its own, Copilot for Microsoft 365 is a powerful productivity tool for keeping users in the flow of their work across Microsoft 365 applications. It provides users with </a:t>
            </a:r>
            <a:r>
              <a:rPr lang="en-US" sz="1800" b="1">
                <a:solidFill>
                  <a:srgbClr val="E6E6E6"/>
                </a:solidFill>
                <a:highlight>
                  <a:srgbClr val="171717"/>
                </a:highlight>
                <a:latin typeface="Segoe UI" panose="020B0502040204020203" pitchFamily="34" charset="0"/>
              </a:rPr>
              <a:t>general skills</a:t>
            </a:r>
            <a:r>
              <a:rPr lang="en-US" sz="1800">
                <a:solidFill>
                  <a:srgbClr val="E6E6E6"/>
                </a:solidFill>
                <a:highlight>
                  <a:srgbClr val="171717"/>
                </a:highlight>
                <a:latin typeface="Segoe UI" panose="020B0502040204020203" pitchFamily="34" charset="0"/>
              </a:rPr>
              <a:t> such as understanding, summarizing, predicting, recalling, translating, and generating content. It draws from a </a:t>
            </a:r>
            <a:r>
              <a:rPr lang="en-US" sz="1800" b="1">
                <a:solidFill>
                  <a:srgbClr val="E6E6E6"/>
                </a:solidFill>
                <a:highlight>
                  <a:srgbClr val="171717"/>
                </a:highlight>
                <a:latin typeface="Segoe UI" panose="020B0502040204020203" pitchFamily="34" charset="0"/>
              </a:rPr>
              <a:t>baseline of your organizational knowledge</a:t>
            </a:r>
            <a:r>
              <a:rPr lang="en-US" sz="1800">
                <a:solidFill>
                  <a:srgbClr val="E6E6E6"/>
                </a:solidFill>
                <a:highlight>
                  <a:srgbClr val="171717"/>
                </a:highlight>
                <a:latin typeface="Segoe UI" panose="020B0502040204020203" pitchFamily="34" charset="0"/>
              </a:rPr>
              <a:t> by indexing content in the Microsoft Graph, such as the emails, chats and documents that users have permission to access.</a:t>
            </a:r>
          </a:p>
        </p:txBody>
      </p:sp>
      <p:sp>
        <p:nvSpPr>
          <p:cNvPr id="4" name="Slide Number Placeholder 3"/>
          <p:cNvSpPr>
            <a:spLocks noGrp="1"/>
          </p:cNvSpPr>
          <p:nvPr>
            <p:ph type="sldNum" sz="quarter" idx="5"/>
          </p:nvPr>
        </p:nvSpPr>
        <p:spPr/>
        <p:txBody>
          <a:bodyPr/>
          <a:lstStyle/>
          <a:p>
            <a:pPr marL="0" marR="0" lvl="0" indent="0" algn="r" defTabSz="931684"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684"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6068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E6E6E6"/>
                </a:solidFill>
                <a:effectLst/>
                <a:highlight>
                  <a:srgbClr val="171717"/>
                </a:highlight>
                <a:latin typeface="Segoe UI" panose="020B0502040204020203" pitchFamily="34" charset="0"/>
              </a:rPr>
              <a:t>However, business workflows don't typically run exclusively on Microsoft 365 applications and data formats. </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N"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8001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extend copilot by adding:</a:t>
            </a:r>
          </a:p>
          <a:p>
            <a:pPr algn="l">
              <a:buFont typeface="Arial" panose="020B0604020202020204" pitchFamily="34" charset="0"/>
              <a:buChar char="•"/>
            </a:pPr>
            <a:r>
              <a:rPr lang="en-US" b="1" i="0">
                <a:solidFill>
                  <a:srgbClr val="E6E6E6"/>
                </a:solidFill>
                <a:effectLst/>
                <a:highlight>
                  <a:srgbClr val="171717"/>
                </a:highlight>
                <a:latin typeface="Segoe UI" panose="020B0502040204020203" pitchFamily="34" charset="0"/>
              </a:rPr>
              <a:t>Adding knowledge</a:t>
            </a:r>
            <a:r>
              <a:rPr lang="en-US" b="0" i="0">
                <a:solidFill>
                  <a:srgbClr val="E6E6E6"/>
                </a:solidFill>
                <a:effectLst/>
                <a:highlight>
                  <a:srgbClr val="171717"/>
                </a:highlight>
                <a:latin typeface="Segoe UI" panose="020B0502040204020203" pitchFamily="34" charset="0"/>
              </a:rPr>
              <a:t> - You can enrich the organizational knowledge accessible to Copilot by ingesting your enterprise data and content with Microsoft Graph connectors.</a:t>
            </a:r>
          </a:p>
          <a:p>
            <a:pPr algn="l">
              <a:buFont typeface="Arial" panose="020B0604020202020204" pitchFamily="34" charset="0"/>
              <a:buChar char="•"/>
            </a:pPr>
            <a:r>
              <a:rPr lang="en-US" b="1" i="0">
                <a:solidFill>
                  <a:srgbClr val="E6E6E6"/>
                </a:solidFill>
                <a:effectLst/>
                <a:highlight>
                  <a:srgbClr val="171717"/>
                </a:highlight>
                <a:latin typeface="Segoe UI" panose="020B0502040204020203" pitchFamily="34" charset="0"/>
              </a:rPr>
              <a:t>Adding skills</a:t>
            </a:r>
            <a:r>
              <a:rPr lang="en-US" b="0" i="0">
                <a:solidFill>
                  <a:srgbClr val="E6E6E6"/>
                </a:solidFill>
                <a:effectLst/>
                <a:highlight>
                  <a:srgbClr val="171717"/>
                </a:highlight>
                <a:latin typeface="Segoe UI" panose="020B0502040204020203" pitchFamily="34" charset="0"/>
              </a:rPr>
              <a:t> - You can extend Copilot's actionable knowledge by transforming your apps into plugins that increase user productivity across daily tasks and workflows.</a:t>
            </a:r>
          </a:p>
          <a:p>
            <a:pPr algn="l">
              <a:buFont typeface="Arial" panose="020B0604020202020204" pitchFamily="34" charset="0"/>
              <a:buChar char="•"/>
            </a:pPr>
            <a:r>
              <a:rPr lang="en-US" b="1" i="0">
                <a:solidFill>
                  <a:srgbClr val="E6E6E6"/>
                </a:solidFill>
                <a:effectLst/>
                <a:highlight>
                  <a:srgbClr val="171717"/>
                </a:highlight>
                <a:latin typeface="Segoe UI" panose="020B0502040204020203" pitchFamily="34" charset="0"/>
              </a:rPr>
              <a:t>Enhancing overall experience</a:t>
            </a:r>
            <a:r>
              <a:rPr lang="en-US" b="0" i="0">
                <a:solidFill>
                  <a:srgbClr val="E6E6E6"/>
                </a:solidFill>
                <a:effectLst/>
                <a:highlight>
                  <a:srgbClr val="171717"/>
                </a:highlight>
                <a:latin typeface="Segoe UI" panose="020B0502040204020203" pitchFamily="34" charset="0"/>
              </a:rPr>
              <a:t> (Preview) - With combining extra data sources that contain specific domain knowledge in a declarative copilot that includes instructions to guide the user through the workflow and match intents. Declarative copilots can seamlessly integrate with plugins and connectors.</a:t>
            </a:r>
          </a:p>
          <a:p>
            <a:pPr defTabSz="931717">
              <a:defRPr/>
            </a:pPr>
            <a:r>
              <a:rPr lang="en-FR"/>
              <a:t>https://learn.microsoft.com/en-us/microsoft-365-copilot/extensibility/#what-can-you-do-to-extend-microsoft-copilot</a:t>
            </a:r>
            <a:endParaRPr lang="en-US"/>
          </a:p>
          <a:p>
            <a:endParaRPr lang="en-FR"/>
          </a:p>
        </p:txBody>
      </p:sp>
      <p:sp>
        <p:nvSpPr>
          <p:cNvPr id="4" name="Header Placeholder 3"/>
          <p:cNvSpPr>
            <a:spLocks noGrp="1"/>
          </p:cNvSpPr>
          <p:nvPr>
            <p:ph type="hdr" sz="quarter"/>
          </p:nvPr>
        </p:nvSpPr>
        <p:spPr/>
        <p:txBody>
          <a:bodyPr/>
          <a:lstStyle/>
          <a:p>
            <a:pPr marL="0" marR="0" lvl="0" indent="0" algn="l" defTabSz="931684"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24" marR="0" lvl="0" indent="0" algn="l" defTabSz="93141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1684"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684" rtl="0" eaLnBrk="1" fontAlgn="auto" latinLnBrk="0" hangingPunct="1">
                <a:lnSpc>
                  <a:spcPct val="100000"/>
                </a:lnSpc>
                <a:spcBef>
                  <a:spcPts val="0"/>
                </a:spcBef>
                <a:spcAft>
                  <a:spcPts val="0"/>
                </a:spcAft>
                <a:buClrTx/>
                <a:buSzTx/>
                <a:buFontTx/>
                <a:buNone/>
                <a:tabLst/>
                <a:defRPr/>
              </a:pPr>
              <a:t>10/7/2024 3:31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168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684"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15465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jpeg"/><Relationship Id="rId1" Type="http://schemas.openxmlformats.org/officeDocument/2006/relationships/slideMaster" Target="../slideMasters/slideMaster2.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jpeg"/><Relationship Id="rId1" Type="http://schemas.openxmlformats.org/officeDocument/2006/relationships/slideMaster" Target="../slideMasters/slideMaster2.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60.svg"/><Relationship Id="rId2" Type="http://schemas.openxmlformats.org/officeDocument/2006/relationships/image" Target="../media/image79.jpeg"/><Relationship Id="rId1" Type="http://schemas.openxmlformats.org/officeDocument/2006/relationships/slideMaster" Target="../slideMasters/slideMaster2.xml"/><Relationship Id="rId6" Type="http://schemas.openxmlformats.org/officeDocument/2006/relationships/image" Target="../media/image59.png"/><Relationship Id="rId5" Type="http://schemas.openxmlformats.org/officeDocument/2006/relationships/image" Target="../media/image77.png"/><Relationship Id="rId4" Type="http://schemas.microsoft.com/office/2007/relationships/hdphoto" Target="../media/hdphoto7.wdp"/></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1.jpeg"/><Relationship Id="rId1" Type="http://schemas.openxmlformats.org/officeDocument/2006/relationships/slideMaster" Target="../slideMasters/slideMaster2.xml"/><Relationship Id="rId4" Type="http://schemas.openxmlformats.org/officeDocument/2006/relationships/image" Target="../media/image60.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Master" Target="../slideMasters/slideMaster2.xml"/><Relationship Id="rId4" Type="http://schemas.openxmlformats.org/officeDocument/2006/relationships/image" Target="../media/image84.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100.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3.xml"/><Relationship Id="rId4" Type="http://schemas.openxmlformats.org/officeDocument/2006/relationships/image" Target="../media/image110.jpe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Master" Target="../slideMasters/slideMaster3.xml"/><Relationship Id="rId5" Type="http://schemas.openxmlformats.org/officeDocument/2006/relationships/image" Target="../media/image114.jpeg"/><Relationship Id="rId4" Type="http://schemas.openxmlformats.org/officeDocument/2006/relationships/image" Target="../media/image113.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15.jpeg"/><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100.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15.jpeg"/><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4.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3.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100.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4.xml"/><Relationship Id="rId4" Type="http://schemas.openxmlformats.org/officeDocument/2006/relationships/image" Target="../media/image110.jpe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Master" Target="../slideMasters/slideMaster4.xml"/><Relationship Id="rId5" Type="http://schemas.openxmlformats.org/officeDocument/2006/relationships/image" Target="../media/image114.jpeg"/><Relationship Id="rId4" Type="http://schemas.openxmlformats.org/officeDocument/2006/relationships/image" Target="../media/image113.jpe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15.jpeg"/><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100.jpe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15.jpeg"/><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21.pn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21.png"/><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100.jpe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5.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5.xml"/><Relationship Id="rId4" Type="http://schemas.openxmlformats.org/officeDocument/2006/relationships/image" Target="../media/image110.jpe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Master" Target="../slideMasters/slideMaster5.xml"/><Relationship Id="rId5" Type="http://schemas.openxmlformats.org/officeDocument/2006/relationships/image" Target="../media/image114.jpeg"/><Relationship Id="rId4" Type="http://schemas.openxmlformats.org/officeDocument/2006/relationships/image" Target="../media/image113.jpe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15.jpeg"/><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100.jpe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5.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15.jpeg"/><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jpeg"/></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Master" Target="../slideMasters/slideMaster6.xml"/><Relationship Id="rId4" Type="http://schemas.openxmlformats.org/officeDocument/2006/relationships/image" Target="../media/image129.jpe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56.emf"/><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emf"/><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79.jpeg"/><Relationship Id="rId1" Type="http://schemas.openxmlformats.org/officeDocument/2006/relationships/slideMaster" Target="../slideMasters/slideMaster8.xml"/><Relationship Id="rId6" Type="http://schemas.openxmlformats.org/officeDocument/2006/relationships/image" Target="../media/image140.png"/><Relationship Id="rId5" Type="http://schemas.openxmlformats.org/officeDocument/2006/relationships/image" Target="../media/image132.emf"/><Relationship Id="rId4" Type="http://schemas.microsoft.com/office/2007/relationships/hdphoto" Target="../media/hdphoto9.wdp"/></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81.jpeg"/><Relationship Id="rId1" Type="http://schemas.openxmlformats.org/officeDocument/2006/relationships/slideMaster" Target="../slideMasters/slideMaster8.xml"/><Relationship Id="rId4" Type="http://schemas.openxmlformats.org/officeDocument/2006/relationships/image" Target="../media/image141.pn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82.png"/><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Master" Target="../slideMasters/slideMaster8.xml"/><Relationship Id="rId4" Type="http://schemas.microsoft.com/office/2007/relationships/hdphoto" Target="../media/hdphoto8.wdp"/></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5.png"/><Relationship Id="rId1" Type="http://schemas.openxmlformats.org/officeDocument/2006/relationships/slideMaster" Target="../slideMasters/slideMaster8.xml"/><Relationship Id="rId5" Type="http://schemas.openxmlformats.org/officeDocument/2006/relationships/image" Target="../media/image147.png"/><Relationship Id="rId4" Type="http://schemas.openxmlformats.org/officeDocument/2006/relationships/image" Target="../media/image146.png"/></Relationships>
</file>

<file path=ppt/slideLayouts/_rels/slideLayout4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5.png"/><Relationship Id="rId1" Type="http://schemas.openxmlformats.org/officeDocument/2006/relationships/slideMaster" Target="../slideMasters/slideMaster8.xml"/><Relationship Id="rId6" Type="http://schemas.openxmlformats.org/officeDocument/2006/relationships/image" Target="../media/image147.png"/><Relationship Id="rId5" Type="http://schemas.openxmlformats.org/officeDocument/2006/relationships/image" Target="../media/image148.png"/><Relationship Id="rId4" Type="http://schemas.openxmlformats.org/officeDocument/2006/relationships/image" Target="../media/image146.png"/></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1.png"/><Relationship Id="rId1" Type="http://schemas.openxmlformats.org/officeDocument/2006/relationships/slideMaster" Target="../slideMasters/slideMaster8.xml"/><Relationship Id="rId4" Type="http://schemas.microsoft.com/office/2007/relationships/hdphoto" Target="../media/hdphoto2.wdp"/></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78.jpeg"/><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53.svg"/><Relationship Id="rId2" Type="http://schemas.openxmlformats.org/officeDocument/2006/relationships/image" Target="../media/image152.png"/><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9.xml"/><Relationship Id="rId4" Type="http://schemas.openxmlformats.org/officeDocument/2006/relationships/image" Target="../media/image132.emf"/></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9.xml"/><Relationship Id="rId4" Type="http://schemas.openxmlformats.org/officeDocument/2006/relationships/image" Target="../media/image132.emf"/></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9.xml"/><Relationship Id="rId4" Type="http://schemas.openxmlformats.org/officeDocument/2006/relationships/image" Target="../media/image65.jpeg"/></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9.xml"/><Relationship Id="rId4" Type="http://schemas.openxmlformats.org/officeDocument/2006/relationships/image" Target="../media/image100.jpeg"/></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9.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9.xml"/><Relationship Id="rId4" Type="http://schemas.openxmlformats.org/officeDocument/2006/relationships/image" Target="../media/image110.jpeg"/></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Master" Target="../slideMasters/slideMaster9.xml"/><Relationship Id="rId5" Type="http://schemas.openxmlformats.org/officeDocument/2006/relationships/image" Target="../media/image114.jpeg"/><Relationship Id="rId4" Type="http://schemas.openxmlformats.org/officeDocument/2006/relationships/image" Target="../media/image113.jpeg"/></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9.xml"/><Relationship Id="rId6" Type="http://schemas.openxmlformats.org/officeDocument/2006/relationships/image" Target="../media/image115.jpeg"/><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9.xml"/><Relationship Id="rId4" Type="http://schemas.openxmlformats.org/officeDocument/2006/relationships/image" Target="../media/image100.jpeg"/></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9.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Master" Target="../slideMasters/slideMaster9.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9.xml"/><Relationship Id="rId4" Type="http://schemas.openxmlformats.org/officeDocument/2006/relationships/image" Target="../media/image132.emf"/></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60.jpeg"/><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0.xml"/><Relationship Id="rId4" Type="http://schemas.openxmlformats.org/officeDocument/2006/relationships/image" Target="../media/image132.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xml"/><Relationship Id="rId4" Type="http://schemas.openxmlformats.org/officeDocument/2006/relationships/image" Target="../media/image53.svg"/></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0.xml"/><Relationship Id="rId4" Type="http://schemas.openxmlformats.org/officeDocument/2006/relationships/image" Target="../media/image132.emf"/></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1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10.xml"/><Relationship Id="rId4" Type="http://schemas.openxmlformats.org/officeDocument/2006/relationships/image" Target="../media/image65.jpeg"/></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Master" Target="../slideMasters/slideMaster10.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Master" Target="../slideMasters/slideMaster10.xml"/></Relationships>
</file>

<file path=ppt/slideLayouts/_rels/slideLayout5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10.xml"/><Relationship Id="rId4" Type="http://schemas.openxmlformats.org/officeDocument/2006/relationships/image" Target="../media/image100.jpeg"/></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10.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Master" Target="../slideMasters/slideMaster10.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10.xml"/><Relationship Id="rId4" Type="http://schemas.openxmlformats.org/officeDocument/2006/relationships/image" Target="../media/image110.jpeg"/></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Master" Target="../slideMasters/slideMaster10.xml"/><Relationship Id="rId5" Type="http://schemas.openxmlformats.org/officeDocument/2006/relationships/image" Target="../media/image114.jpeg"/><Relationship Id="rId4" Type="http://schemas.openxmlformats.org/officeDocument/2006/relationships/image" Target="../media/image113.jpe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10.xml"/><Relationship Id="rId6" Type="http://schemas.openxmlformats.org/officeDocument/2006/relationships/image" Target="../media/image115.jpeg"/><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10.xml"/><Relationship Id="rId4" Type="http://schemas.openxmlformats.org/officeDocument/2006/relationships/image" Target="../media/image100.jpeg"/></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10.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Master" Target="../slideMasters/slideMaster10.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Master" Target="../slideMasters/slideMaster1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Master" Target="../slideMasters/slideMaster1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0.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2.xml"/><Relationship Id="rId5" Type="http://schemas.openxmlformats.org/officeDocument/2006/relationships/image" Target="../media/image61.png"/><Relationship Id="rId4" Type="http://schemas.openxmlformats.org/officeDocument/2006/relationships/image" Target="../media/image60.svg"/></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0.xml"/><Relationship Id="rId4" Type="http://schemas.openxmlformats.org/officeDocument/2006/relationships/image" Target="../media/image132.emf"/></Relationships>
</file>

<file path=ppt/slideLayouts/_rels/slideLayout6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0.xml"/></Relationships>
</file>

<file path=ppt/slideLayouts/_rels/slideLayout61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60.jpeg"/><Relationship Id="rId1" Type="http://schemas.openxmlformats.org/officeDocument/2006/relationships/slideMaster" Target="../slideMasters/slideMaster10.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Master" Target="../slideMasters/slideMaster1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1.xml"/><Relationship Id="rId4" Type="http://schemas.openxmlformats.org/officeDocument/2006/relationships/image" Target="../media/image132.emf"/></Relationships>
</file>

<file path=ppt/slideLayouts/_rels/slideLayout6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1.xml"/><Relationship Id="rId4" Type="http://schemas.openxmlformats.org/officeDocument/2006/relationships/image" Target="../media/image132.emf"/></Relationships>
</file>

<file path=ppt/slideLayouts/_rels/slideLayout61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2.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6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6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11.xml"/><Relationship Id="rId4" Type="http://schemas.openxmlformats.org/officeDocument/2006/relationships/image" Target="../media/image65.jpeg"/></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Master" Target="../slideMasters/slideMaster11.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65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Master" Target="../slideMasters/slideMaster11.xml"/></Relationships>
</file>

<file path=ppt/slideLayouts/_rels/slideLayout6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11.xml"/><Relationship Id="rId4" Type="http://schemas.openxmlformats.org/officeDocument/2006/relationships/image" Target="../media/image100.jpeg"/></Relationships>
</file>

<file path=ppt/slideLayouts/_rels/slideLayout6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11.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6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Master" Target="../slideMasters/slideMaster11.xml"/></Relationships>
</file>

<file path=ppt/slideLayouts/_rels/slideLayout66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11.xml"/><Relationship Id="rId4" Type="http://schemas.openxmlformats.org/officeDocument/2006/relationships/image" Target="../media/image110.jpeg"/></Relationships>
</file>

<file path=ppt/slideLayouts/_rels/slideLayout66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Master" Target="../slideMasters/slideMaster11.xml"/><Relationship Id="rId5" Type="http://schemas.openxmlformats.org/officeDocument/2006/relationships/image" Target="../media/image114.jpeg"/><Relationship Id="rId4" Type="http://schemas.openxmlformats.org/officeDocument/2006/relationships/image" Target="../media/image113.jpeg"/></Relationships>
</file>

<file path=ppt/slideLayouts/_rels/slideLayout6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11.xml"/><Relationship Id="rId6" Type="http://schemas.openxmlformats.org/officeDocument/2006/relationships/image" Target="../media/image115.jpeg"/><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6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11.xml"/><Relationship Id="rId4" Type="http://schemas.openxmlformats.org/officeDocument/2006/relationships/image" Target="../media/image100.jpeg"/></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jpeg"/><Relationship Id="rId1" Type="http://schemas.openxmlformats.org/officeDocument/2006/relationships/slideMaster" Target="../slideMasters/slideMaster11.xml"/><Relationship Id="rId5" Type="http://schemas.openxmlformats.org/officeDocument/2006/relationships/image" Target="../media/image105.jpeg"/><Relationship Id="rId4" Type="http://schemas.openxmlformats.org/officeDocument/2006/relationships/image" Target="../media/image100.jpeg"/></Relationships>
</file>

<file path=ppt/slideLayouts/_rels/slideLayout67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Master" Target="../slideMasters/slideMaster11.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Master" Target="../slideMasters/slideMaster1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Master" Target="../slideMasters/slideMaster1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1.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1.xml"/></Relationships>
</file>

<file path=ppt/slideLayouts/_rels/slideLayout6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1.xml"/><Relationship Id="rId4" Type="http://schemas.openxmlformats.org/officeDocument/2006/relationships/image" Target="../media/image132.emf"/></Relationships>
</file>

<file path=ppt/slideLayouts/_rels/slideLayout6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60.jpeg"/><Relationship Id="rId1" Type="http://schemas.openxmlformats.org/officeDocument/2006/relationships/slideMaster" Target="../slideMasters/slideMaster11.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Master" Target="../slideMasters/slideMaster11.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Master" Target="../slideMasters/slideMaster11.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Master" Target="../slideMasters/slideMaster1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jpeg"/><Relationship Id="rId1" Type="http://schemas.openxmlformats.org/officeDocument/2006/relationships/slideMaster" Target="../slideMasters/slideMaster2.xml"/><Relationship Id="rId4" Type="http://schemas.microsoft.com/office/2007/relationships/hdphoto" Target="../media/hdphoto4.wdp"/></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2.png"/><Relationship Id="rId1" Type="http://schemas.openxmlformats.org/officeDocument/2006/relationships/slideMaster" Target="../slideMasters/slideMaster2.xml"/><Relationship Id="rId5" Type="http://schemas.openxmlformats.org/officeDocument/2006/relationships/image" Target="../media/image73.png"/><Relationship Id="rId4" Type="http://schemas.microsoft.com/office/2007/relationships/hdphoto" Target="../media/hdphoto2.wdp"/></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5.jpeg"/><Relationship Id="rId1" Type="http://schemas.openxmlformats.org/officeDocument/2006/relationships/slideMaster" Target="../slideMasters/slideMaster2.xml"/><Relationship Id="rId4" Type="http://schemas.openxmlformats.org/officeDocument/2006/relationships/image" Target="../media/image60.sv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ss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813113"/>
            <a:ext cx="9144000" cy="664797"/>
          </a:xfrm>
          <a:noFill/>
        </p:spPr>
        <p:txBody>
          <a:bodyPr lIns="0" tIns="0" rIns="0" bIns="0" anchor="b" anchorCtr="0">
            <a:noAutofit/>
          </a:bodyPr>
          <a:lst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a:lstStyle>
          <a:p>
            <a:r>
              <a:rPr lang="en-US"/>
              <a:t>Session title</a:t>
            </a:r>
          </a:p>
        </p:txBody>
      </p:sp>
      <p:sp>
        <p:nvSpPr>
          <p:cNvPr id="3" name="Text Placeholder 4">
            <a:extLst>
              <a:ext uri="{FF2B5EF4-FFF2-40B4-BE49-F238E27FC236}">
                <a16:creationId xmlns:a16="http://schemas.microsoft.com/office/drawing/2014/main" id="{B5C2F550-8B08-F630-3A1B-564A5593C9B8}"/>
              </a:ext>
            </a:extLst>
          </p:cNvPr>
          <p:cNvSpPr>
            <a:spLocks noGrp="1"/>
          </p:cNvSpPr>
          <p:nvPr>
            <p:ph type="body" sz="quarter" idx="13" hasCustomPrompt="1"/>
          </p:nvPr>
        </p:nvSpPr>
        <p:spPr bwMode="black">
          <a:xfrm>
            <a:off x="6096000" y="5414830"/>
            <a:ext cx="6095999" cy="701731"/>
          </a:xfrm>
          <a:gradFill flip="none" rotWithShape="1">
            <a:gsLst>
              <a:gs pos="0">
                <a:schemeClr val="accent1">
                  <a:lumMod val="5000"/>
                  <a:lumOff val="95000"/>
                  <a:alpha val="0"/>
                </a:schemeClr>
              </a:gs>
              <a:gs pos="41000">
                <a:srgbClr val="FFF8F3">
                  <a:alpha val="83000"/>
                </a:srgbClr>
              </a:gs>
              <a:gs pos="87000">
                <a:srgbClr val="FFF8F3"/>
              </a:gs>
              <a:gs pos="100000">
                <a:srgbClr val="E8E6DF">
                  <a:alpha val="89000"/>
                </a:srgbClr>
              </a:gs>
            </a:gsLst>
            <a:lin ang="0" scaled="1"/>
            <a:tileRect/>
          </a:gradFill>
          <a:ln>
            <a:noFill/>
          </a:ln>
        </p:spPr>
        <p:txBody>
          <a:bodyPr wrap="square" lIns="0" tIns="73152" rIns="457200" bIns="73152" anchor="ctr" anchorCtr="0">
            <a:noAutofit/>
          </a:bodyPr>
          <a:lstStyle>
            <a:lvl1pPr marL="0" indent="0" algn="r">
              <a:spcBef>
                <a:spcPts val="0"/>
              </a:spcBef>
              <a:buNone/>
              <a:defRPr sz="1800" spc="0" baseline="0">
                <a:solidFill>
                  <a:srgbClr val="091F2C"/>
                </a:solidFill>
                <a:latin typeface="Segoe UI Semibold" panose="020B0702040204020203" pitchFamily="34" charset="0"/>
                <a:cs typeface="Segoe UI Semibold" panose="020B0702040204020203" pitchFamily="34" charset="0"/>
              </a:defRPr>
            </a:lvl1pPr>
          </a:lstStyle>
          <a:p>
            <a:pPr lvl="0"/>
            <a:r>
              <a:rPr lang="en-US"/>
              <a:t>Event name</a:t>
            </a:r>
          </a:p>
        </p:txBody>
      </p:sp>
      <p:sp>
        <p:nvSpPr>
          <p:cNvPr id="4" name="Text Placeholder 4">
            <a:extLst>
              <a:ext uri="{FF2B5EF4-FFF2-40B4-BE49-F238E27FC236}">
                <a16:creationId xmlns:a16="http://schemas.microsoft.com/office/drawing/2014/main" id="{34BDF4AE-10C2-5B94-266C-55E3E0A1D90B}"/>
              </a:ext>
            </a:extLst>
          </p:cNvPr>
          <p:cNvSpPr>
            <a:spLocks noGrp="1"/>
          </p:cNvSpPr>
          <p:nvPr>
            <p:ph type="body" sz="quarter" idx="12" hasCustomPrompt="1"/>
          </p:nvPr>
        </p:nvSpPr>
        <p:spPr bwMode="black">
          <a:xfrm>
            <a:off x="584200" y="3868667"/>
            <a:ext cx="3895344" cy="381643"/>
          </a:xfrm>
          <a:noFill/>
        </p:spPr>
        <p:txBody>
          <a:bodyPr wrap="square" lIns="0" tIns="73152" rIns="0" bIns="0">
            <a:spAutoFit/>
          </a:bodyPr>
          <a:lstStyle>
            <a:lvl1pPr marL="0" indent="0">
              <a:spcBef>
                <a:spcPts val="0"/>
              </a:spcBef>
              <a:buNone/>
              <a:defRPr sz="2000" spc="0" baseline="0">
                <a:solidFill>
                  <a:srgbClr val="091F2C"/>
                </a:solidFill>
                <a:latin typeface="+mn-lt"/>
                <a:cs typeface="Segoe UI Semibold" panose="020B0702040204020203" pitchFamily="34" charset="0"/>
              </a:defRPr>
            </a:lvl1pPr>
          </a:lstStyle>
          <a:p>
            <a:pPr lvl="0"/>
            <a:r>
              <a:rPr lang="en-US"/>
              <a:t>Speaker name(s)</a:t>
            </a:r>
          </a:p>
        </p:txBody>
      </p:sp>
      <p:pic>
        <p:nvPicPr>
          <p:cNvPr id="6" name="MS logo gray - EMF">
            <a:extLst>
              <a:ext uri="{FF2B5EF4-FFF2-40B4-BE49-F238E27FC236}">
                <a16:creationId xmlns:a16="http://schemas.microsoft.com/office/drawing/2014/main" id="{8924EA59-62C5-2398-D6A2-D660D1F8A9E7}"/>
              </a:ext>
            </a:extLst>
          </p:cNvPr>
          <p:cNvPicPr>
            <a:picLocks noChangeAspect="1"/>
          </p:cNvPicPr>
          <p:nvPr userDrawn="1"/>
        </p:nvPicPr>
        <p:blipFill rotWithShape="1">
          <a:blip r:embed="rId3"/>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Tree>
    <p:extLst>
      <p:ext uri="{BB962C8B-B14F-4D97-AF65-F5344CB8AC3E}">
        <p14:creationId xmlns:p14="http://schemas.microsoft.com/office/powerpoint/2010/main" val="15681437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6793D1-637A-CE21-E4D6-FE192C36F78C}"/>
              </a:ext>
              <a:ext uri="{C183D7F6-B498-43B3-948B-1728B52AA6E4}">
                <adec:decorative xmlns:adec="http://schemas.microsoft.com/office/drawing/2017/decorative" val="1"/>
              </a:ext>
            </a:extLst>
          </p:cNvPr>
          <p:cNvPicPr/>
          <p:nvPr userDrawn="1"/>
        </p:nvPicPr>
        <p:blipFill rotWithShape="1">
          <a:blip r:embed="rId2">
            <a:extLst>
              <a:ext uri="{BEBA8EAE-BF5A-486C-A8C5-ECC9F3942E4B}">
                <a14:imgProps xmlns:a14="http://schemas.microsoft.com/office/drawing/2010/main">
                  <a14:imgLayer r:embed="rId3">
                    <a14:imgEffect>
                      <a14:sharpenSoften amount="-100000"/>
                    </a14:imgEffect>
                    <a14:imgEffect>
                      <a14:brightnessContrast contrast="40000"/>
                    </a14:imgEffect>
                  </a14:imgLayer>
                </a14:imgProps>
              </a:ext>
            </a:extLst>
          </a:blip>
          <a:srcRect l="16919" t="4793" r="55136" b="4889"/>
          <a:stretch/>
        </p:blipFill>
        <p:spPr>
          <a:xfrm>
            <a:off x="0" y="0"/>
            <a:ext cx="12192000" cy="6757758"/>
          </a:xfrm>
          <a:prstGeom prst="rect">
            <a:avLst/>
          </a:prstGeom>
        </p:spPr>
      </p:pic>
      <p:sp>
        <p:nvSpPr>
          <p:cNvPr id="3" name="Footer Placeholder 2">
            <a:extLst>
              <a:ext uri="{FF2B5EF4-FFF2-40B4-BE49-F238E27FC236}">
                <a16:creationId xmlns:a16="http://schemas.microsoft.com/office/drawing/2014/main" id="{AE1D6643-7356-A4DC-90FB-A33CAF26B46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7DF9FF6A-2829-24BB-559E-C3EC8A3A52C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1B5E8AE8-362E-64C3-E3ED-EB045FDF49E2}"/>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8852319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 rebuil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87956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only - rebuil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054598B-5A56-1518-83F2-A5AA75C57FE9}"/>
              </a:ext>
            </a:extLst>
          </p:cNvPr>
          <p:cNvGrpSpPr/>
          <p:nvPr userDrawn="1"/>
        </p:nvGrpSpPr>
        <p:grpSpPr>
          <a:xfrm>
            <a:off x="0" y="0"/>
            <a:ext cx="12192000" cy="6718300"/>
            <a:chOff x="0" y="0"/>
            <a:chExt cx="12192000" cy="6718300"/>
          </a:xfrm>
        </p:grpSpPr>
        <p:pic>
          <p:nvPicPr>
            <p:cNvPr id="18" name="Picture 17" descr="Background pattern&#10;&#10;Description automatically generated">
              <a:extLst>
                <a:ext uri="{FF2B5EF4-FFF2-40B4-BE49-F238E27FC236}">
                  <a16:creationId xmlns:a16="http://schemas.microsoft.com/office/drawing/2014/main" id="{7250A9C1-D055-D027-AC5E-1B57ED5F5F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718300"/>
            </a:xfrm>
            <a:prstGeom prst="rect">
              <a:avLst/>
            </a:prstGeom>
          </p:spPr>
        </p:pic>
        <p:sp>
          <p:nvSpPr>
            <p:cNvPr id="19" name="Rectangle 18">
              <a:extLst>
                <a:ext uri="{FF2B5EF4-FFF2-40B4-BE49-F238E27FC236}">
                  <a16:creationId xmlns:a16="http://schemas.microsoft.com/office/drawing/2014/main" id="{342F1409-F70C-779B-5D91-C16FEA1ADBBA}"/>
                </a:ext>
              </a:extLst>
            </p:cNvPr>
            <p:cNvSpPr/>
            <p:nvPr userDrawn="1"/>
          </p:nvSpPr>
          <p:spPr bwMode="auto">
            <a:xfrm>
              <a:off x="0" y="0"/>
              <a:ext cx="12192000" cy="6718300"/>
            </a:xfrm>
            <a:prstGeom prst="rect">
              <a:avLst/>
            </a:prstGeom>
            <a:gradFill>
              <a:gsLst>
                <a:gs pos="62000">
                  <a:srgbClr val="FFFFFF"/>
                </a:gs>
                <a:gs pos="0">
                  <a:schemeClr val="bg1"/>
                </a:gs>
                <a:gs pos="100000">
                  <a:schemeClr val="bg1">
                    <a:alpha val="78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p:ph type="title"/>
          </p:nvPr>
        </p:nvSpPr>
        <p:spPr/>
        <p:txBody>
          <a:bodyPr/>
          <a:lstStyle/>
          <a:p>
            <a:r>
              <a:rPr lang="en-US"/>
              <a:t>Click to edit Master title style</a:t>
            </a:r>
          </a:p>
        </p:txBody>
      </p:sp>
      <p:sp>
        <p:nvSpPr>
          <p:cNvPr id="6" name="Picture Placeholder 5">
            <a:extLst>
              <a:ext uri="{FF2B5EF4-FFF2-40B4-BE49-F238E27FC236}">
                <a16:creationId xmlns:a16="http://schemas.microsoft.com/office/drawing/2014/main" id="{8F8ABBCF-59ED-67F2-AD83-C35379D87AA2}"/>
              </a:ext>
            </a:extLst>
          </p:cNvPr>
          <p:cNvSpPr>
            <a:spLocks noGrp="1"/>
          </p:cNvSpPr>
          <p:nvPr>
            <p:ph type="pic" sz="quarter" idx="13"/>
          </p:nvPr>
        </p:nvSpPr>
        <p:spPr>
          <a:xfrm>
            <a:off x="549276" y="1638300"/>
            <a:ext cx="3606800" cy="2286000"/>
          </a:xfrm>
        </p:spPr>
        <p:txBody>
          <a:bodyPr anchor="ctr" anchorCtr="0"/>
          <a:lstStyle>
            <a:lvl1pPr algn="ctr">
              <a:defRPr sz="1000" spc="0" baseline="0"/>
            </a:lvl1pPr>
          </a:lstStyle>
          <a:p>
            <a:endParaRPr lang="en-US"/>
          </a:p>
        </p:txBody>
      </p:sp>
      <p:sp>
        <p:nvSpPr>
          <p:cNvPr id="7" name="Picture Placeholder 5">
            <a:extLst>
              <a:ext uri="{FF2B5EF4-FFF2-40B4-BE49-F238E27FC236}">
                <a16:creationId xmlns:a16="http://schemas.microsoft.com/office/drawing/2014/main" id="{36295E71-C8FB-0D65-4C02-025DA6C46EB3}"/>
              </a:ext>
            </a:extLst>
          </p:cNvPr>
          <p:cNvSpPr>
            <a:spLocks noGrp="1"/>
          </p:cNvSpPr>
          <p:nvPr>
            <p:ph type="pic" sz="quarter" idx="14"/>
          </p:nvPr>
        </p:nvSpPr>
        <p:spPr>
          <a:xfrm>
            <a:off x="4298316" y="1638300"/>
            <a:ext cx="3606800" cy="2286000"/>
          </a:xfrm>
        </p:spPr>
        <p:txBody>
          <a:bodyPr anchor="ctr" anchorCtr="0"/>
          <a:lstStyle>
            <a:lvl1pPr algn="ctr">
              <a:defRPr sz="1000" spc="0" baseline="0"/>
            </a:lvl1pPr>
          </a:lstStyle>
          <a:p>
            <a:endParaRPr lang="en-US"/>
          </a:p>
        </p:txBody>
      </p:sp>
      <p:sp>
        <p:nvSpPr>
          <p:cNvPr id="8" name="Picture Placeholder 5">
            <a:extLst>
              <a:ext uri="{FF2B5EF4-FFF2-40B4-BE49-F238E27FC236}">
                <a16:creationId xmlns:a16="http://schemas.microsoft.com/office/drawing/2014/main" id="{11729EBC-6273-B104-FE62-77EB1F3AB06B}"/>
              </a:ext>
            </a:extLst>
          </p:cNvPr>
          <p:cNvSpPr>
            <a:spLocks noGrp="1"/>
          </p:cNvSpPr>
          <p:nvPr>
            <p:ph type="pic" sz="quarter" idx="15"/>
          </p:nvPr>
        </p:nvSpPr>
        <p:spPr>
          <a:xfrm>
            <a:off x="8035925" y="1638300"/>
            <a:ext cx="3606800" cy="2286000"/>
          </a:xfrm>
        </p:spPr>
        <p:txBody>
          <a:bodyPr anchor="ctr" anchorCtr="0"/>
          <a:lstStyle>
            <a:lvl1pPr algn="ctr">
              <a:defRPr sz="1000" spc="0" baseline="0"/>
            </a:lvl1pPr>
          </a:lstStyle>
          <a:p>
            <a:endParaRPr lang="en-US"/>
          </a:p>
        </p:txBody>
      </p:sp>
      <p:sp>
        <p:nvSpPr>
          <p:cNvPr id="10" name="Content Placeholder 9">
            <a:extLst>
              <a:ext uri="{FF2B5EF4-FFF2-40B4-BE49-F238E27FC236}">
                <a16:creationId xmlns:a16="http://schemas.microsoft.com/office/drawing/2014/main" id="{16276D67-D034-C05C-73B7-C92ED5478EE0}"/>
              </a:ext>
            </a:extLst>
          </p:cNvPr>
          <p:cNvSpPr>
            <a:spLocks noGrp="1"/>
          </p:cNvSpPr>
          <p:nvPr>
            <p:ph sz="quarter" idx="16"/>
          </p:nvPr>
        </p:nvSpPr>
        <p:spPr>
          <a:xfrm>
            <a:off x="553508" y="4048760"/>
            <a:ext cx="3606800" cy="2123440"/>
          </a:xfrm>
        </p:spPr>
        <p:txBody>
          <a:bodyPr/>
          <a:lstStyle>
            <a:lvl3pPr>
              <a:defRPr>
                <a:gradFill>
                  <a:gsLst>
                    <a:gs pos="20000">
                      <a:srgbClr val="8661C5"/>
                    </a:gs>
                    <a:gs pos="100000">
                      <a:srgbClr val="C03BC4"/>
                    </a:gs>
                  </a:gsLst>
                  <a:lin ang="0" scaled="1"/>
                </a:gra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82B8196C-570F-8B6E-354C-6E5800E75CDE}"/>
              </a:ext>
            </a:extLst>
          </p:cNvPr>
          <p:cNvSpPr>
            <a:spLocks noGrp="1"/>
          </p:cNvSpPr>
          <p:nvPr>
            <p:ph sz="quarter" idx="17"/>
          </p:nvPr>
        </p:nvSpPr>
        <p:spPr>
          <a:xfrm>
            <a:off x="4308263" y="4048760"/>
            <a:ext cx="3606800" cy="2123440"/>
          </a:xfrm>
        </p:spPr>
        <p:txBody>
          <a:bodyPr/>
          <a:lstStyle>
            <a:lvl3pPr>
              <a:defRPr>
                <a:gradFill>
                  <a:gsLst>
                    <a:gs pos="20000">
                      <a:srgbClr val="8661C5"/>
                    </a:gs>
                    <a:gs pos="100000">
                      <a:srgbClr val="C03BC4"/>
                    </a:gs>
                  </a:gsLst>
                  <a:lin ang="0" scaled="1"/>
                </a:gra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F504FB27-B05A-D126-55FC-489FDCD4C45C}"/>
              </a:ext>
            </a:extLst>
          </p:cNvPr>
          <p:cNvSpPr>
            <a:spLocks noGrp="1"/>
          </p:cNvSpPr>
          <p:nvPr>
            <p:ph sz="quarter" idx="18"/>
          </p:nvPr>
        </p:nvSpPr>
        <p:spPr>
          <a:xfrm>
            <a:off x="8035925" y="4048760"/>
            <a:ext cx="3606800" cy="2123440"/>
          </a:xfrm>
        </p:spPr>
        <p:txBody>
          <a:bodyPr/>
          <a:lstStyle>
            <a:lvl3pPr>
              <a:defRPr>
                <a:gradFill>
                  <a:gsLst>
                    <a:gs pos="20000">
                      <a:srgbClr val="8661C5"/>
                    </a:gs>
                    <a:gs pos="100000">
                      <a:srgbClr val="C03BC4"/>
                    </a:gs>
                  </a:gsLst>
                  <a:lin ang="0" scaled="1"/>
                </a:gra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7238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only - rebuil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943110E-5E92-2B11-4EF4-1F505DAC83EF}"/>
              </a:ext>
            </a:extLst>
          </p:cNvPr>
          <p:cNvGrpSpPr/>
          <p:nvPr userDrawn="1"/>
        </p:nvGrpSpPr>
        <p:grpSpPr>
          <a:xfrm>
            <a:off x="0" y="0"/>
            <a:ext cx="12192000" cy="6718300"/>
            <a:chOff x="0" y="0"/>
            <a:chExt cx="12192000" cy="6718300"/>
          </a:xfrm>
        </p:grpSpPr>
        <p:pic>
          <p:nvPicPr>
            <p:cNvPr id="9" name="Picture 8" descr="Background pattern&#10;&#10;Description automatically generated">
              <a:extLst>
                <a:ext uri="{FF2B5EF4-FFF2-40B4-BE49-F238E27FC236}">
                  <a16:creationId xmlns:a16="http://schemas.microsoft.com/office/drawing/2014/main" id="{EF56386E-0C66-D04B-F543-2E563E8EA9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718300"/>
            </a:xfrm>
            <a:prstGeom prst="rect">
              <a:avLst/>
            </a:prstGeom>
          </p:spPr>
        </p:pic>
        <p:sp>
          <p:nvSpPr>
            <p:cNvPr id="13" name="Rectangle 12">
              <a:extLst>
                <a:ext uri="{FF2B5EF4-FFF2-40B4-BE49-F238E27FC236}">
                  <a16:creationId xmlns:a16="http://schemas.microsoft.com/office/drawing/2014/main" id="{86AB4F67-CE47-4CFF-92A1-81E6E9A6DB1A}"/>
                </a:ext>
              </a:extLst>
            </p:cNvPr>
            <p:cNvSpPr/>
            <p:nvPr userDrawn="1"/>
          </p:nvSpPr>
          <p:spPr bwMode="auto">
            <a:xfrm>
              <a:off x="0" y="0"/>
              <a:ext cx="12192000" cy="6718300"/>
            </a:xfrm>
            <a:prstGeom prst="rect">
              <a:avLst/>
            </a:prstGeom>
            <a:gradFill>
              <a:gsLst>
                <a:gs pos="62000">
                  <a:srgbClr val="FFFFFF"/>
                </a:gs>
                <a:gs pos="0">
                  <a:schemeClr val="bg1"/>
                </a:gs>
                <a:gs pos="100000">
                  <a:schemeClr val="bg1">
                    <a:alpha val="78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 name="Footer Placeholder 2">
            <a:extLst>
              <a:ext uri="{FF2B5EF4-FFF2-40B4-BE49-F238E27FC236}">
                <a16:creationId xmlns:a16="http://schemas.microsoft.com/office/drawing/2014/main" id="{AA801612-83F1-5F55-DB84-9F356A19DC91}"/>
              </a:ext>
            </a:extLst>
          </p:cNvPr>
          <p:cNvSpPr>
            <a:spLocks noGrp="1"/>
          </p:cNvSpPr>
          <p:nvPr userDrawn="1">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userDrawn="1">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userDrawn="1">
            <p:ph type="title"/>
          </p:nvPr>
        </p:nvSpPr>
        <p:spPr/>
        <p:txBody>
          <a:bodyPr/>
          <a:lstStyle/>
          <a:p>
            <a:r>
              <a:rPr lang="en-US"/>
              <a:t>Click to edit Master title style</a:t>
            </a:r>
          </a:p>
        </p:txBody>
      </p:sp>
      <p:sp>
        <p:nvSpPr>
          <p:cNvPr id="7" name="Picture Placeholder 5">
            <a:extLst>
              <a:ext uri="{FF2B5EF4-FFF2-40B4-BE49-F238E27FC236}">
                <a16:creationId xmlns:a16="http://schemas.microsoft.com/office/drawing/2014/main" id="{36295E71-C8FB-0D65-4C02-025DA6C46EB3}"/>
              </a:ext>
            </a:extLst>
          </p:cNvPr>
          <p:cNvSpPr>
            <a:spLocks noGrp="1"/>
          </p:cNvSpPr>
          <p:nvPr userDrawn="1">
            <p:ph type="pic" sz="quarter" idx="14"/>
          </p:nvPr>
        </p:nvSpPr>
        <p:spPr>
          <a:xfrm>
            <a:off x="549911" y="1638300"/>
            <a:ext cx="3606800" cy="2286000"/>
          </a:xfrm>
        </p:spPr>
        <p:txBody>
          <a:bodyPr anchor="ctr" anchorCtr="0"/>
          <a:lstStyle>
            <a:lvl1pPr algn="ctr">
              <a:defRPr sz="1000" spc="0" baseline="0"/>
            </a:lvl1pPr>
          </a:lstStyle>
          <a:p>
            <a:endParaRPr lang="en-US"/>
          </a:p>
        </p:txBody>
      </p:sp>
      <p:sp>
        <p:nvSpPr>
          <p:cNvPr id="8" name="Picture Placeholder 5">
            <a:extLst>
              <a:ext uri="{FF2B5EF4-FFF2-40B4-BE49-F238E27FC236}">
                <a16:creationId xmlns:a16="http://schemas.microsoft.com/office/drawing/2014/main" id="{11729EBC-6273-B104-FE62-77EB1F3AB06B}"/>
              </a:ext>
            </a:extLst>
          </p:cNvPr>
          <p:cNvSpPr>
            <a:spLocks noGrp="1"/>
          </p:cNvSpPr>
          <p:nvPr userDrawn="1">
            <p:ph type="pic" sz="quarter" idx="15"/>
          </p:nvPr>
        </p:nvSpPr>
        <p:spPr>
          <a:xfrm>
            <a:off x="4292600" y="1638300"/>
            <a:ext cx="3606800" cy="2286000"/>
          </a:xfrm>
        </p:spPr>
        <p:txBody>
          <a:bodyPr anchor="ctr" anchorCtr="0"/>
          <a:lstStyle>
            <a:lvl1pPr algn="ctr">
              <a:defRPr sz="1000" spc="0" baseline="0"/>
            </a:lvl1pPr>
          </a:lstStyle>
          <a:p>
            <a:endParaRPr lang="en-US"/>
          </a:p>
        </p:txBody>
      </p:sp>
      <p:sp>
        <p:nvSpPr>
          <p:cNvPr id="11" name="Content Placeholder 9">
            <a:extLst>
              <a:ext uri="{FF2B5EF4-FFF2-40B4-BE49-F238E27FC236}">
                <a16:creationId xmlns:a16="http://schemas.microsoft.com/office/drawing/2014/main" id="{82B8196C-570F-8B6E-354C-6E5800E75CDE}"/>
              </a:ext>
            </a:extLst>
          </p:cNvPr>
          <p:cNvSpPr>
            <a:spLocks noGrp="1"/>
          </p:cNvSpPr>
          <p:nvPr userDrawn="1">
            <p:ph sz="quarter" idx="17"/>
          </p:nvPr>
        </p:nvSpPr>
        <p:spPr>
          <a:xfrm>
            <a:off x="559858" y="4048760"/>
            <a:ext cx="3606800" cy="2123440"/>
          </a:xfrm>
        </p:spPr>
        <p:txBody>
          <a:bodyPr/>
          <a:lstStyle>
            <a:lvl3pPr>
              <a:defRPr>
                <a:gradFill>
                  <a:gsLst>
                    <a:gs pos="20000">
                      <a:srgbClr val="8661C5"/>
                    </a:gs>
                    <a:gs pos="100000">
                      <a:srgbClr val="C03BC4"/>
                    </a:gs>
                  </a:gsLst>
                  <a:lin ang="0" scaled="1"/>
                </a:gra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F504FB27-B05A-D126-55FC-489FDCD4C45C}"/>
              </a:ext>
            </a:extLst>
          </p:cNvPr>
          <p:cNvSpPr>
            <a:spLocks noGrp="1"/>
          </p:cNvSpPr>
          <p:nvPr userDrawn="1">
            <p:ph sz="quarter" idx="18"/>
          </p:nvPr>
        </p:nvSpPr>
        <p:spPr>
          <a:xfrm>
            <a:off x="4292600" y="4048760"/>
            <a:ext cx="3606800" cy="2123440"/>
          </a:xfrm>
        </p:spPr>
        <p:txBody>
          <a:bodyPr/>
          <a:lstStyle>
            <a:lvl3pPr>
              <a:defRPr>
                <a:gradFill>
                  <a:gsLst>
                    <a:gs pos="20000">
                      <a:srgbClr val="8661C5"/>
                    </a:gs>
                    <a:gs pos="100000">
                      <a:srgbClr val="C03BC4"/>
                    </a:gs>
                  </a:gsLst>
                  <a:lin ang="0" scaled="1"/>
                </a:gra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1226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subtitle only - rebuil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p:ph type="title"/>
          </p:nvPr>
        </p:nvSpPr>
        <p:spPr/>
        <p:txBody>
          <a:bodyPr/>
          <a:lstStyle/>
          <a:p>
            <a:r>
              <a:rPr lang="en-US"/>
              <a:t>Click to edit Master title style</a:t>
            </a:r>
          </a:p>
        </p:txBody>
      </p:sp>
      <p:sp>
        <p:nvSpPr>
          <p:cNvPr id="5" name="Subtitle 2">
            <a:extLst>
              <a:ext uri="{FF2B5EF4-FFF2-40B4-BE49-F238E27FC236}">
                <a16:creationId xmlns:a16="http://schemas.microsoft.com/office/drawing/2014/main" id="{3F2C3CDC-0D98-07D5-AE4E-56867E8FF141}"/>
              </a:ext>
            </a:extLst>
          </p:cNvPr>
          <p:cNvSpPr>
            <a:spLocks noGrp="1"/>
          </p:cNvSpPr>
          <p:nvPr>
            <p:ph type="subTitle" idx="1"/>
          </p:nvPr>
        </p:nvSpPr>
        <p:spPr>
          <a:xfrm>
            <a:off x="549275" y="1046164"/>
            <a:ext cx="11093450" cy="457199"/>
          </a:xfrm>
        </p:spPr>
        <p:txBody>
          <a:bodyPr/>
          <a:lstStyle>
            <a:lvl1pPr marL="0" indent="0" algn="l">
              <a:buNone/>
              <a:defRPr sz="2600" baseline="0">
                <a:gradFill>
                  <a:gsLst>
                    <a:gs pos="20000">
                      <a:srgbClr val="8661C5"/>
                    </a:gs>
                    <a:gs pos="100000">
                      <a:srgbClr val="C03BC4"/>
                    </a:gs>
                  </a:gsLst>
                  <a:lin ang="0" scaled="1"/>
                </a:gra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634939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subtitle only - rebuil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012EE99-9B32-F058-49C9-87BAD97DBACA}"/>
              </a:ext>
            </a:extLst>
          </p:cNvPr>
          <p:cNvGrpSpPr/>
          <p:nvPr userDrawn="1"/>
        </p:nvGrpSpPr>
        <p:grpSpPr>
          <a:xfrm>
            <a:off x="0" y="0"/>
            <a:ext cx="12192000" cy="6757758"/>
            <a:chOff x="0" y="0"/>
            <a:chExt cx="12192000" cy="6757758"/>
          </a:xfrm>
        </p:grpSpPr>
        <p:pic>
          <p:nvPicPr>
            <p:cNvPr id="7" name="Picture 6" descr="Background pattern&#10;&#10;Description automatically generated">
              <a:extLst>
                <a:ext uri="{FF2B5EF4-FFF2-40B4-BE49-F238E27FC236}">
                  <a16:creationId xmlns:a16="http://schemas.microsoft.com/office/drawing/2014/main" id="{79C43D35-E0E0-6473-F855-80FB70358160}"/>
                </a:ext>
              </a:extLst>
            </p:cNvPr>
            <p:cNvPicPr>
              <a:picLocks noChangeAspect="1"/>
            </p:cNvPicPr>
            <p:nvPr userDrawn="1"/>
          </p:nvPicPr>
          <p:blipFill>
            <a:blip r:embed="rId2" cstate="print">
              <a:alphaModFix amt="50000"/>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
              <a:ext cx="12192000" cy="6718299"/>
            </a:xfrm>
            <a:prstGeom prst="rect">
              <a:avLst/>
            </a:prstGeom>
          </p:spPr>
        </p:pic>
        <p:sp>
          <p:nvSpPr>
            <p:cNvPr id="8" name="Rectangle 7">
              <a:extLst>
                <a:ext uri="{FF2B5EF4-FFF2-40B4-BE49-F238E27FC236}">
                  <a16:creationId xmlns:a16="http://schemas.microsoft.com/office/drawing/2014/main" id="{29AB0F42-B9C7-0E7C-A935-0A82C1EF6384}"/>
                </a:ext>
              </a:extLst>
            </p:cNvPr>
            <p:cNvSpPr>
              <a:spLocks/>
            </p:cNvSpPr>
            <p:nvPr userDrawn="1"/>
          </p:nvSpPr>
          <p:spPr bwMode="auto">
            <a:xfrm>
              <a:off x="0" y="0"/>
              <a:ext cx="12192000" cy="6757758"/>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p:ph type="title"/>
          </p:nvPr>
        </p:nvSpPr>
        <p:spPr/>
        <p:txBody>
          <a:bodyPr/>
          <a:lstStyle/>
          <a:p>
            <a:r>
              <a:rPr lang="en-US"/>
              <a:t>Click to edit Master title style</a:t>
            </a:r>
          </a:p>
        </p:txBody>
      </p:sp>
      <p:sp>
        <p:nvSpPr>
          <p:cNvPr id="5" name="Subtitle 2">
            <a:extLst>
              <a:ext uri="{FF2B5EF4-FFF2-40B4-BE49-F238E27FC236}">
                <a16:creationId xmlns:a16="http://schemas.microsoft.com/office/drawing/2014/main" id="{3F2C3CDC-0D98-07D5-AE4E-56867E8FF141}"/>
              </a:ext>
            </a:extLst>
          </p:cNvPr>
          <p:cNvSpPr>
            <a:spLocks noGrp="1"/>
          </p:cNvSpPr>
          <p:nvPr>
            <p:ph type="subTitle" idx="1"/>
          </p:nvPr>
        </p:nvSpPr>
        <p:spPr>
          <a:xfrm>
            <a:off x="549275" y="1046164"/>
            <a:ext cx="11093450" cy="457199"/>
          </a:xfrm>
        </p:spPr>
        <p:txBody>
          <a:bodyPr/>
          <a:lstStyle>
            <a:lvl1pPr marL="0" indent="0" algn="l">
              <a:buNone/>
              <a:defRPr sz="2600" baseline="0">
                <a:gradFill>
                  <a:gsLst>
                    <a:gs pos="20000">
                      <a:srgbClr val="8661C5"/>
                    </a:gs>
                    <a:gs pos="100000">
                      <a:srgbClr val="C03BC4"/>
                    </a:gs>
                  </a:gsLst>
                  <a:lin ang="0" scaled="1"/>
                </a:gra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497F45B9-AE7C-705D-FB54-126838569092}"/>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5424241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subtitle, single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a:xfrm>
            <a:off x="549274" y="6341190"/>
            <a:ext cx="5480051" cy="246221"/>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p:ph type="title"/>
          </p:nvPr>
        </p:nvSpPr>
        <p:spPr/>
        <p:txBody>
          <a:bodyPr/>
          <a:lstStyle/>
          <a:p>
            <a:r>
              <a:rPr lang="en-US"/>
              <a:t>Click to edit Master title style</a:t>
            </a:r>
          </a:p>
        </p:txBody>
      </p:sp>
      <p:sp>
        <p:nvSpPr>
          <p:cNvPr id="5" name="Subtitle 2">
            <a:extLst>
              <a:ext uri="{FF2B5EF4-FFF2-40B4-BE49-F238E27FC236}">
                <a16:creationId xmlns:a16="http://schemas.microsoft.com/office/drawing/2014/main" id="{3F2C3CDC-0D98-07D5-AE4E-56867E8FF141}"/>
              </a:ext>
            </a:extLst>
          </p:cNvPr>
          <p:cNvSpPr>
            <a:spLocks noGrp="1"/>
          </p:cNvSpPr>
          <p:nvPr>
            <p:ph type="subTitle" idx="1"/>
          </p:nvPr>
        </p:nvSpPr>
        <p:spPr>
          <a:xfrm>
            <a:off x="549275" y="1046164"/>
            <a:ext cx="11093450" cy="457199"/>
          </a:xfrm>
        </p:spPr>
        <p:txBody>
          <a:bodyPr/>
          <a:lstStyle>
            <a:lvl1pPr marL="0" indent="0" algn="l">
              <a:buNone/>
              <a:defRPr sz="2600" baseline="0">
                <a:gradFill>
                  <a:gsLst>
                    <a:gs pos="20000">
                      <a:srgbClr val="8661C5"/>
                    </a:gs>
                    <a:gs pos="100000">
                      <a:srgbClr val="C03BC4"/>
                    </a:gs>
                  </a:gsLst>
                  <a:lin ang="0" scaled="1"/>
                </a:gra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Content Placeholder 6">
            <a:extLst>
              <a:ext uri="{FF2B5EF4-FFF2-40B4-BE49-F238E27FC236}">
                <a16:creationId xmlns:a16="http://schemas.microsoft.com/office/drawing/2014/main" id="{A865B0EF-A035-4766-18B3-5125B3AD8DAF}"/>
              </a:ext>
            </a:extLst>
          </p:cNvPr>
          <p:cNvSpPr>
            <a:spLocks noGrp="1"/>
          </p:cNvSpPr>
          <p:nvPr>
            <p:ph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25309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and subtitle, single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a:xfrm>
            <a:off x="549274" y="6341190"/>
            <a:ext cx="5480051" cy="246221"/>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p:ph type="title"/>
          </p:nvPr>
        </p:nvSpPr>
        <p:spPr/>
        <p:txBody>
          <a:bodyPr/>
          <a:lstStyle/>
          <a:p>
            <a:r>
              <a:rPr lang="en-US"/>
              <a:t>Click to edit Master title style</a:t>
            </a:r>
          </a:p>
        </p:txBody>
      </p:sp>
      <p:sp>
        <p:nvSpPr>
          <p:cNvPr id="5" name="Subtitle 2">
            <a:extLst>
              <a:ext uri="{FF2B5EF4-FFF2-40B4-BE49-F238E27FC236}">
                <a16:creationId xmlns:a16="http://schemas.microsoft.com/office/drawing/2014/main" id="{3F2C3CDC-0D98-07D5-AE4E-56867E8FF141}"/>
              </a:ext>
            </a:extLst>
          </p:cNvPr>
          <p:cNvSpPr>
            <a:spLocks noGrp="1"/>
          </p:cNvSpPr>
          <p:nvPr>
            <p:ph type="subTitle" idx="1"/>
          </p:nvPr>
        </p:nvSpPr>
        <p:spPr>
          <a:xfrm>
            <a:off x="549275" y="1046164"/>
            <a:ext cx="11093450" cy="457199"/>
          </a:xfrm>
        </p:spPr>
        <p:txBody>
          <a:bodyPr/>
          <a:lstStyle>
            <a:lvl1pPr marL="0" indent="0" algn="l">
              <a:buNone/>
              <a:defRPr sz="2600" baseline="0">
                <a:gradFill>
                  <a:gsLst>
                    <a:gs pos="20000">
                      <a:srgbClr val="8661C5"/>
                    </a:gs>
                    <a:gs pos="100000">
                      <a:srgbClr val="C03BC4"/>
                    </a:gs>
                  </a:gsLst>
                  <a:lin ang="0" scaled="1"/>
                </a:gra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Content Placeholder 6">
            <a:extLst>
              <a:ext uri="{FF2B5EF4-FFF2-40B4-BE49-F238E27FC236}">
                <a16:creationId xmlns:a16="http://schemas.microsoft.com/office/drawing/2014/main" id="{A865B0EF-A035-4766-18B3-5125B3AD8DAF}"/>
              </a:ext>
            </a:extLst>
          </p:cNvPr>
          <p:cNvSpPr>
            <a:spLocks noGrp="1"/>
          </p:cNvSpPr>
          <p:nvPr>
            <p:ph sz="quarter" idx="13"/>
          </p:nvPr>
        </p:nvSpPr>
        <p:spPr>
          <a:xfrm>
            <a:off x="549274" y="1638301"/>
            <a:ext cx="5480051"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a:extLst>
              <a:ext uri="{FF2B5EF4-FFF2-40B4-BE49-F238E27FC236}">
                <a16:creationId xmlns:a16="http://schemas.microsoft.com/office/drawing/2014/main" id="{8C8A009B-A611-89FA-A425-2B812E172646}"/>
              </a:ext>
            </a:extLst>
          </p:cNvPr>
          <p:cNvSpPr>
            <a:spLocks noGrp="1"/>
          </p:cNvSpPr>
          <p:nvPr>
            <p:ph sz="quarter" idx="14"/>
          </p:nvPr>
        </p:nvSpPr>
        <p:spPr>
          <a:xfrm>
            <a:off x="6162677" y="1638301"/>
            <a:ext cx="5480051"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7292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Title and subtitle, single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0DE71A2-B4E7-C6FC-EDC2-5E5FAA282221}"/>
              </a:ext>
            </a:extLst>
          </p:cNvPr>
          <p:cNvGrpSpPr/>
          <p:nvPr userDrawn="1"/>
        </p:nvGrpSpPr>
        <p:grpSpPr>
          <a:xfrm>
            <a:off x="0" y="0"/>
            <a:ext cx="12192000" cy="6718300"/>
            <a:chOff x="0" y="0"/>
            <a:chExt cx="12192000" cy="6718300"/>
          </a:xfrm>
        </p:grpSpPr>
        <p:pic>
          <p:nvPicPr>
            <p:cNvPr id="11" name="Picture 10" descr="Background pattern&#10;&#10;Description automatically generated">
              <a:extLst>
                <a:ext uri="{FF2B5EF4-FFF2-40B4-BE49-F238E27FC236}">
                  <a16:creationId xmlns:a16="http://schemas.microsoft.com/office/drawing/2014/main" id="{FBDA58CF-8FB7-C241-356A-44874D490FBF}"/>
                </a:ext>
              </a:extLst>
            </p:cNvPr>
            <p:cNvPicPr>
              <a:picLocks noChangeAspect="1"/>
            </p:cNvPicPr>
            <p:nvPr userDrawn="1"/>
          </p:nvPicPr>
          <p:blipFill>
            <a:blip r:embed="rId2" cstate="print">
              <a:alphaModFix amt="50000"/>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
              <a:ext cx="12192000" cy="6718299"/>
            </a:xfrm>
            <a:prstGeom prst="rect">
              <a:avLst/>
            </a:prstGeom>
          </p:spPr>
        </p:pic>
        <p:sp>
          <p:nvSpPr>
            <p:cNvPr id="12" name="Rectangle 11">
              <a:extLst>
                <a:ext uri="{FF2B5EF4-FFF2-40B4-BE49-F238E27FC236}">
                  <a16:creationId xmlns:a16="http://schemas.microsoft.com/office/drawing/2014/main" id="{F695EAE3-E842-3F1E-2760-8FB30707707E}"/>
                </a:ext>
              </a:extLst>
            </p:cNvPr>
            <p:cNvSpPr>
              <a:spLocks/>
            </p:cNvSpPr>
            <p:nvPr userDrawn="1"/>
          </p:nvSpPr>
          <p:spPr bwMode="auto">
            <a:xfrm>
              <a:off x="0" y="0"/>
              <a:ext cx="12192000" cy="67183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13" name="Rectangle: Rounded Corners 12">
            <a:extLst>
              <a:ext uri="{FF2B5EF4-FFF2-40B4-BE49-F238E27FC236}">
                <a16:creationId xmlns:a16="http://schemas.microsoft.com/office/drawing/2014/main" id="{956FDB9E-0CA8-F4CB-68B1-9D934C4AC0B7}"/>
              </a:ext>
              <a:ext uri="{C183D7F6-B498-43B3-948B-1728B52AA6E4}">
                <adec:decorative xmlns:adec="http://schemas.microsoft.com/office/drawing/2017/decorative" val="0"/>
              </a:ext>
            </a:extLst>
          </p:cNvPr>
          <p:cNvSpPr/>
          <p:nvPr userDrawn="1"/>
        </p:nvSpPr>
        <p:spPr bwMode="auto">
          <a:xfrm>
            <a:off x="553508" y="2916766"/>
            <a:ext cx="5475818" cy="3255434"/>
          </a:xfrm>
          <a:prstGeom prst="roundRect">
            <a:avLst>
              <a:gd name="adj" fmla="val 2782"/>
            </a:avLst>
          </a:prstGeom>
          <a:solidFill>
            <a:schemeClr val="bg1">
              <a:alpha val="53000"/>
            </a:schemeClr>
          </a:solidFill>
          <a:ln w="12700">
            <a:solidFill>
              <a:schemeClr val="bg1"/>
            </a:solidFill>
            <a:headEnd type="none" w="med" len="med"/>
            <a:tailEnd type="none" w="med" len="med"/>
          </a:ln>
          <a:effectLst>
            <a:outerShdw blurRad="411555" dist="135058" dir="2280005" rotWithShape="0">
              <a:scrgbClr r="0" g="0" b="0">
                <a:alpha val="20000"/>
              </a:scrgbClr>
            </a:outerShdw>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defTabSz="932472" fontAlgn="base">
              <a:spcBef>
                <a:spcPct val="0"/>
              </a:spcBef>
              <a:spcAft>
                <a:spcPts val="1200"/>
              </a:spcAft>
              <a:defRPr/>
            </a:pPr>
            <a:endParaRPr lang="en-US" sz="1300">
              <a:solidFill>
                <a:schemeClr val="tx1"/>
              </a:solidFill>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71DCF8C0-C088-FC3F-0773-F5959F0D3EEE}"/>
              </a:ext>
              <a:ext uri="{C183D7F6-B498-43B3-948B-1728B52AA6E4}">
                <adec:decorative xmlns:adec="http://schemas.microsoft.com/office/drawing/2017/decorative" val="0"/>
              </a:ext>
            </a:extLst>
          </p:cNvPr>
          <p:cNvSpPr/>
          <p:nvPr userDrawn="1"/>
        </p:nvSpPr>
        <p:spPr bwMode="auto">
          <a:xfrm>
            <a:off x="6166907" y="2916766"/>
            <a:ext cx="5475818" cy="3255434"/>
          </a:xfrm>
          <a:prstGeom prst="roundRect">
            <a:avLst>
              <a:gd name="adj" fmla="val 2782"/>
            </a:avLst>
          </a:prstGeom>
          <a:solidFill>
            <a:schemeClr val="bg1">
              <a:alpha val="53000"/>
            </a:schemeClr>
          </a:solidFill>
          <a:ln w="12700">
            <a:solidFill>
              <a:schemeClr val="bg1"/>
            </a:solidFill>
            <a:headEnd type="none" w="med" len="med"/>
            <a:tailEnd type="none" w="med" len="med"/>
          </a:ln>
          <a:effectLst>
            <a:outerShdw blurRad="411555" dist="135058" dir="2280005" rotWithShape="0">
              <a:scrgbClr r="0" g="0" b="0">
                <a:alpha val="20000"/>
              </a:scrgbClr>
            </a:outerShdw>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defTabSz="932472" fontAlgn="base">
              <a:spcBef>
                <a:spcPct val="0"/>
              </a:spcBef>
              <a:spcAft>
                <a:spcPts val="1200"/>
              </a:spcAft>
              <a:defRPr/>
            </a:pPr>
            <a:endParaRPr lang="en-US" sz="1300">
              <a:solidFill>
                <a:schemeClr val="tx1"/>
              </a:solidFill>
              <a:ea typeface="Segoe UI" pitchFamily="34" charset="0"/>
              <a:cs typeface="Segoe UI" pitchFamily="34" charset="0"/>
            </a:endParaRPr>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a:xfrm>
            <a:off x="549274" y="6341190"/>
            <a:ext cx="5480051" cy="246221"/>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A865B0EF-A035-4766-18B3-5125B3AD8DAF}"/>
              </a:ext>
            </a:extLst>
          </p:cNvPr>
          <p:cNvSpPr>
            <a:spLocks noGrp="1"/>
          </p:cNvSpPr>
          <p:nvPr>
            <p:ph sz="quarter" idx="13"/>
          </p:nvPr>
        </p:nvSpPr>
        <p:spPr>
          <a:xfrm>
            <a:off x="549274" y="2916767"/>
            <a:ext cx="5480051" cy="3255434"/>
          </a:xfrm>
        </p:spPr>
        <p:txBody>
          <a:bodyPr lIns="274320" tIns="274320" rIns="274320" bIns="274320"/>
          <a:lstStyle>
            <a:lvl1pPr>
              <a:defRPr sz="1600" spc="0" baseline="0">
                <a:gradFill>
                  <a:gsLst>
                    <a:gs pos="20000">
                      <a:srgbClr val="8661C5"/>
                    </a:gs>
                    <a:gs pos="100000">
                      <a:srgbClr val="C03BC4"/>
                    </a:gs>
                  </a:gsLst>
                  <a:lin ang="0" scaled="1"/>
                </a:gradFill>
              </a:defRPr>
            </a:lvl1pPr>
            <a:lvl2pPr>
              <a:defRPr sz="1600" spc="0" baseline="0"/>
            </a:lvl2pPr>
            <a:lvl3pPr>
              <a:defRPr sz="1000"/>
            </a:lvl3pPr>
            <a:lvl4pPr>
              <a:defRPr sz="1000"/>
            </a:lvl4pPr>
            <a:lvl5pPr marL="118872" indent="-118872">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ECFD8BF0-96F5-2888-D993-5CB5176D4625}"/>
              </a:ext>
            </a:extLst>
          </p:cNvPr>
          <p:cNvSpPr>
            <a:spLocks noGrp="1"/>
          </p:cNvSpPr>
          <p:nvPr>
            <p:ph sz="quarter" idx="14"/>
          </p:nvPr>
        </p:nvSpPr>
        <p:spPr>
          <a:xfrm>
            <a:off x="6158441" y="2916767"/>
            <a:ext cx="5480051" cy="3255434"/>
          </a:xfrm>
        </p:spPr>
        <p:txBody>
          <a:bodyPr lIns="274320" tIns="274320" rIns="274320" bIns="274320"/>
          <a:lstStyle>
            <a:lvl1pPr>
              <a:defRPr sz="1600" spc="0" baseline="0">
                <a:gradFill>
                  <a:gsLst>
                    <a:gs pos="20000">
                      <a:srgbClr val="8661C5"/>
                    </a:gs>
                    <a:gs pos="100000">
                      <a:srgbClr val="C03BC4"/>
                    </a:gs>
                  </a:gsLst>
                  <a:lin ang="0" scaled="1"/>
                </a:gradFill>
              </a:defRPr>
            </a:lvl1pPr>
            <a:lvl2pPr>
              <a:defRPr sz="1600" spc="0" baseline="0"/>
            </a:lvl2pPr>
            <a:lvl3pPr>
              <a:defRPr sz="1000"/>
            </a:lvl3pPr>
            <a:lvl4pPr>
              <a:defRPr sz="1000"/>
            </a:lvl4pPr>
            <a:lvl5pPr marL="118872" indent="-118872">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1F54E449-3DC7-7433-E6B3-E0CDF437D783}"/>
              </a:ext>
            </a:extLst>
          </p:cNvPr>
          <p:cNvSpPr>
            <a:spLocks noGrp="1"/>
          </p:cNvSpPr>
          <p:nvPr>
            <p:ph sz="quarter" idx="15"/>
          </p:nvPr>
        </p:nvSpPr>
        <p:spPr>
          <a:xfrm>
            <a:off x="553509" y="1647826"/>
            <a:ext cx="11084984" cy="1154641"/>
          </a:xfrm>
        </p:spPr>
        <p:txBody>
          <a:bodyPr/>
          <a:lstStyle>
            <a:lvl1pPr>
              <a:defRPr sz="2600" spc="0" baseline="0"/>
            </a:lvl1pPr>
            <a:lvl2pPr>
              <a:defRPr sz="2600" spc="0" baseline="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467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 t="1035"/>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sp>
        <p:nvSpPr>
          <p:cNvPr id="34" name="Freeform: Shape 33">
            <a:extLst>
              <a:ext uri="{FF2B5EF4-FFF2-40B4-BE49-F238E27FC236}">
                <a16:creationId xmlns:a16="http://schemas.microsoft.com/office/drawing/2014/main" id="{F93F6363-616A-CDD2-CAE0-DBC4E69EE419}"/>
              </a:ext>
            </a:extLst>
          </p:cNvPr>
          <p:cNvSpPr/>
          <p:nvPr userDrawn="1"/>
        </p:nvSpPr>
        <p:spPr>
          <a:xfrm>
            <a:off x="1264438"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380" y="2565274"/>
            <a:ext cx="610674" cy="610674"/>
          </a:xfrm>
          <a:prstGeom prst="rect">
            <a:avLst/>
          </a:prstGeom>
        </p:spPr>
      </p:pic>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26304280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3" r="473" b="1774"/>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sp>
        <p:nvSpPr>
          <p:cNvPr id="34" name="Freeform: Shape 33">
            <a:extLst>
              <a:ext uri="{FF2B5EF4-FFF2-40B4-BE49-F238E27FC236}">
                <a16:creationId xmlns:a16="http://schemas.microsoft.com/office/drawing/2014/main" id="{F93F6363-616A-CDD2-CAE0-DBC4E69EE419}"/>
              </a:ext>
            </a:extLst>
          </p:cNvPr>
          <p:cNvSpPr/>
          <p:nvPr userDrawn="1"/>
        </p:nvSpPr>
        <p:spPr>
          <a:xfrm>
            <a:off x="1264438"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380" y="2565274"/>
            <a:ext cx="610674" cy="610674"/>
          </a:xfrm>
          <a:prstGeom prst="rect">
            <a:avLst/>
          </a:prstGeom>
        </p:spPr>
      </p:pic>
      <p:pic>
        <p:nvPicPr>
          <p:cNvPr id="3" name="Graphic 2">
            <a:extLst>
              <a:ext uri="{FF2B5EF4-FFF2-40B4-BE49-F238E27FC236}">
                <a16:creationId xmlns:a16="http://schemas.microsoft.com/office/drawing/2014/main" id="{B7C2F761-25B3-C824-F32D-57D840C666C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10043130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val="0"/>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632" y="2565274"/>
            <a:ext cx="610674" cy="610674"/>
          </a:xfrm>
          <a:prstGeom prst="rect">
            <a:avLst/>
          </a:prstGeom>
        </p:spPr>
      </p:pic>
      <p:pic>
        <p:nvPicPr>
          <p:cNvPr id="5" name="Graphic 4">
            <a:extLst>
              <a:ext uri="{FF2B5EF4-FFF2-40B4-BE49-F238E27FC236}">
                <a16:creationId xmlns:a16="http://schemas.microsoft.com/office/drawing/2014/main" id="{85A0DD7D-7DC0-DDFC-A813-900AF9ADE6A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3505727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pic>
        <p:nvPicPr>
          <p:cNvPr id="11" name="Graphic 10">
            <a:extLst>
              <a:ext uri="{FF2B5EF4-FFF2-40B4-BE49-F238E27FC236}">
                <a16:creationId xmlns:a16="http://schemas.microsoft.com/office/drawing/2014/main" id="{39DBB4BF-1380-8FFD-218B-68B09B82865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31785817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749F3CC5-8B63-B2D7-39EF-BFFF2B0937B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9275" y="549275"/>
            <a:ext cx="1287780" cy="274320"/>
          </a:xfrm>
          <a:prstGeom prst="rect">
            <a:avLst/>
          </a:prstGeom>
        </p:spPr>
      </p:pic>
    </p:spTree>
    <p:extLst>
      <p:ext uri="{BB962C8B-B14F-4D97-AF65-F5344CB8AC3E}">
        <p14:creationId xmlns:p14="http://schemas.microsoft.com/office/powerpoint/2010/main" val="28837578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6329828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9" name="Picture 8" descr="A group of messages on a table&#10;&#10;Description automatically generated">
            <a:extLst>
              <a:ext uri="{FF2B5EF4-FFF2-40B4-BE49-F238E27FC236}">
                <a16:creationId xmlns:a16="http://schemas.microsoft.com/office/drawing/2014/main" id="{32D53500-C353-063C-4052-2F0AD4B8A7C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9350" t="7822" r="31461" b="2027"/>
          <a:stretch/>
        </p:blipFill>
        <p:spPr>
          <a:xfrm>
            <a:off x="0" y="1"/>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1937318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computer screen with a message&#10;&#10;Description automatically generated">
            <a:extLst>
              <a:ext uri="{FF2B5EF4-FFF2-40B4-BE49-F238E27FC236}">
                <a16:creationId xmlns:a16="http://schemas.microsoft.com/office/drawing/2014/main" id="{0864B15C-6466-7E3A-AB4B-6D4890D196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65"/>
          <a:stretch/>
        </p:blipFill>
        <p:spPr>
          <a:xfrm>
            <a:off x="0" y="0"/>
            <a:ext cx="12192000" cy="66929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4690983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a:xfrm>
            <a:off x="381000" y="6229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5942815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2826069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1392" b="300"/>
          <a:stretch/>
        </p:blipFill>
        <p:spPr>
          <a:xfrm>
            <a:off x="0" y="0"/>
            <a:ext cx="12192000" cy="6767537"/>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718300"/>
            <a:ext cx="12192000" cy="1397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6027E871-714F-00DA-E51A-85637FCD2050}"/>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6530759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04001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416399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E65613-14F1-09CD-5134-A79239DDC25E}"/>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FF3E3FB2-7BE3-3BB7-618E-6FE55286A59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9E296C84-209E-C0D1-02FF-01160EBA76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Tree>
    <p:extLst>
      <p:ext uri="{BB962C8B-B14F-4D97-AF65-F5344CB8AC3E}">
        <p14:creationId xmlns:p14="http://schemas.microsoft.com/office/powerpoint/2010/main" val="23562730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Header+Sub-BAP">
    <p:bg>
      <p:bgPr>
        <a:solidFill>
          <a:schemeClr val="bg2"/>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sp>
        <p:nvSpPr>
          <p:cNvPr id="9" name="Text Placeholder 3">
            <a:extLst>
              <a:ext uri="{FF2B5EF4-FFF2-40B4-BE49-F238E27FC236}">
                <a16:creationId xmlns:a16="http://schemas.microsoft.com/office/drawing/2014/main" id="{5CFE0507-419B-2AD3-2F04-C5627C43E438}"/>
              </a:ext>
            </a:extLst>
          </p:cNvPr>
          <p:cNvSpPr>
            <a:spLocks noGrp="1"/>
          </p:cNvSpPr>
          <p:nvPr>
            <p:ph type="body" sz="quarter" idx="13" hasCustomPrompt="1"/>
          </p:nvPr>
        </p:nvSpPr>
        <p:spPr>
          <a:xfrm>
            <a:off x="723806" y="704602"/>
            <a:ext cx="10668000" cy="576250"/>
          </a:xfrm>
          <a:prstGeom prst="rect">
            <a:avLst/>
          </a:prstGeom>
        </p:spPr>
        <p:txBody>
          <a:bodyPr lIns="0" tIns="0" rIns="0" bIns="0" anchor="t"/>
          <a:lstStyle>
            <a:lvl1pPr marL="0" indent="0">
              <a:buNone/>
              <a:defRPr sz="4000" b="1" i="0" spc="-50" baseline="0">
                <a:latin typeface="Segoe UI Semibold" panose="020B0502040204020203" pitchFamily="34" charset="0"/>
                <a:cs typeface="Segoe UI Semibold" panose="020B0502040204020203" pitchFamily="34" charset="0"/>
              </a:defRPr>
            </a:lvl1pPr>
          </a:lstStyle>
          <a:p>
            <a:pPr lvl="0"/>
            <a:r>
              <a:rPr lang="en-US"/>
              <a:t>Header</a:t>
            </a:r>
          </a:p>
        </p:txBody>
      </p:sp>
      <p:sp>
        <p:nvSpPr>
          <p:cNvPr id="10" name="Text Placeholder 3">
            <a:extLst>
              <a:ext uri="{FF2B5EF4-FFF2-40B4-BE49-F238E27FC236}">
                <a16:creationId xmlns:a16="http://schemas.microsoft.com/office/drawing/2014/main" id="{8209071E-BA5F-3D32-23DF-4732CA348D77}"/>
              </a:ext>
            </a:extLst>
          </p:cNvPr>
          <p:cNvSpPr>
            <a:spLocks noGrp="1"/>
          </p:cNvSpPr>
          <p:nvPr>
            <p:ph type="body" sz="quarter" idx="14" hasCustomPrompt="1"/>
          </p:nvPr>
        </p:nvSpPr>
        <p:spPr>
          <a:xfrm>
            <a:off x="748602" y="1392969"/>
            <a:ext cx="10668000" cy="400110"/>
          </a:xfrm>
          <a:prstGeom prst="rect">
            <a:avLst/>
          </a:prstGeom>
        </p:spPr>
        <p:txBody>
          <a:bodyPr lIns="0" tIns="0" rIns="0" bIns="0" anchor="t"/>
          <a:lstStyle>
            <a:lvl1pPr marL="0" indent="0">
              <a:buNone/>
              <a:defRPr sz="2000" b="1" i="0" spc="-50" baseline="0">
                <a:solidFill>
                  <a:schemeClr val="accent1"/>
                </a:solidFill>
                <a:latin typeface="Segoe UI Semibold" panose="020B0502040204020203" pitchFamily="34" charset="0"/>
                <a:cs typeface="Segoe UI Semibold" panose="020B0502040204020203" pitchFamily="34" charset="0"/>
              </a:defRPr>
            </a:lvl1pPr>
          </a:lstStyle>
          <a:p>
            <a:pPr lvl="0"/>
            <a:r>
              <a:rPr lang="en-US"/>
              <a:t>Sub-header</a:t>
            </a:r>
          </a:p>
        </p:txBody>
      </p:sp>
    </p:spTree>
    <p:extLst>
      <p:ext uri="{BB962C8B-B14F-4D97-AF65-F5344CB8AC3E}">
        <p14:creationId xmlns:p14="http://schemas.microsoft.com/office/powerpoint/2010/main" val="1785046240"/>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lternate Scree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8C8C60-4A1A-45AE-5F6B-515D7C1FDE42}"/>
              </a:ext>
            </a:extLst>
          </p:cNvPr>
          <p:cNvSpPr/>
          <p:nvPr userDrawn="1"/>
        </p:nvSpPr>
        <p:spPr>
          <a:xfrm>
            <a:off x="0" y="-1"/>
            <a:ext cx="12192000" cy="26104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hidden="1">
            <a:extLst>
              <a:ext uri="{FF2B5EF4-FFF2-40B4-BE49-F238E27FC236}">
                <a16:creationId xmlns:a16="http://schemas.microsoft.com/office/drawing/2014/main" id="{FFE69963-698F-0D63-45DA-A48BA07FEE28}"/>
              </a:ext>
            </a:extLst>
          </p:cNvPr>
          <p:cNvSpPr/>
          <p:nvPr userDrawn="1"/>
        </p:nvSpPr>
        <p:spPr bwMode="auto">
          <a:xfrm>
            <a:off x="1" y="0"/>
            <a:ext cx="12191999" cy="2610460"/>
          </a:xfrm>
          <a:custGeom>
            <a:avLst/>
            <a:gdLst>
              <a:gd name="connsiteX0" fmla="*/ 0 w 12191999"/>
              <a:gd name="connsiteY0" fmla="*/ 0 h 2610460"/>
              <a:gd name="connsiteX1" fmla="*/ 10243594 w 12191999"/>
              <a:gd name="connsiteY1" fmla="*/ 0 h 2610460"/>
              <a:gd name="connsiteX2" fmla="*/ 12125325 w 12191999"/>
              <a:gd name="connsiteY2" fmla="*/ 0 h 2610460"/>
              <a:gd name="connsiteX3" fmla="*/ 12191999 w 12191999"/>
              <a:gd name="connsiteY3" fmla="*/ 0 h 2610460"/>
              <a:gd name="connsiteX4" fmla="*/ 12191999 w 12191999"/>
              <a:gd name="connsiteY4" fmla="*/ 2610460 h 2610460"/>
              <a:gd name="connsiteX5" fmla="*/ 12125325 w 12191999"/>
              <a:gd name="connsiteY5" fmla="*/ 2610460 h 2610460"/>
              <a:gd name="connsiteX6" fmla="*/ 10243594 w 12191999"/>
              <a:gd name="connsiteY6" fmla="*/ 2610460 h 2610460"/>
              <a:gd name="connsiteX7" fmla="*/ 7898765 w 12191999"/>
              <a:gd name="connsiteY7" fmla="*/ 2610460 h 2610460"/>
              <a:gd name="connsiteX8" fmla="*/ 7898765 w 12191999"/>
              <a:gd name="connsiteY8" fmla="*/ 2436042 h 2610460"/>
              <a:gd name="connsiteX9" fmla="*/ 7664903 w 12191999"/>
              <a:gd name="connsiteY9" fmla="*/ 2202180 h 2610460"/>
              <a:gd name="connsiteX10" fmla="*/ 0 w 12191999"/>
              <a:gd name="connsiteY10" fmla="*/ 2202180 h 26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610460">
                <a:moveTo>
                  <a:pt x="0" y="0"/>
                </a:moveTo>
                <a:lnTo>
                  <a:pt x="10243594" y="0"/>
                </a:lnTo>
                <a:lnTo>
                  <a:pt x="12125325" y="0"/>
                </a:lnTo>
                <a:lnTo>
                  <a:pt x="12191999" y="0"/>
                </a:lnTo>
                <a:lnTo>
                  <a:pt x="12191999" y="2610460"/>
                </a:lnTo>
                <a:lnTo>
                  <a:pt x="12125325" y="2610460"/>
                </a:lnTo>
                <a:lnTo>
                  <a:pt x="10243594" y="2610460"/>
                </a:lnTo>
                <a:lnTo>
                  <a:pt x="7898765" y="2610460"/>
                </a:lnTo>
                <a:lnTo>
                  <a:pt x="7898765" y="2436042"/>
                </a:lnTo>
                <a:cubicBezTo>
                  <a:pt x="7898765" y="2306884"/>
                  <a:pt x="7794061" y="2202180"/>
                  <a:pt x="7664903" y="2202180"/>
                </a:cubicBezTo>
                <a:lnTo>
                  <a:pt x="0" y="2202180"/>
                </a:lnTo>
                <a:close/>
              </a:path>
            </a:pathLst>
          </a:custGeom>
          <a:solidFill>
            <a:schemeClr val="bg2"/>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20" name="Rectangle: Single Corner Rounded 19">
            <a:extLst>
              <a:ext uri="{FF2B5EF4-FFF2-40B4-BE49-F238E27FC236}">
                <a16:creationId xmlns:a16="http://schemas.microsoft.com/office/drawing/2014/main" id="{B8ADB768-C9F7-F785-5619-1455228D9087}"/>
              </a:ext>
              <a:ext uri="{C183D7F6-B498-43B3-948B-1728B52AA6E4}">
                <adec:decorative xmlns:adec="http://schemas.microsoft.com/office/drawing/2017/decorative" val="1"/>
              </a:ext>
            </a:extLst>
          </p:cNvPr>
          <p:cNvSpPr/>
          <p:nvPr userDrawn="1"/>
        </p:nvSpPr>
        <p:spPr bwMode="auto">
          <a:xfrm rot="5400000" flipH="1">
            <a:off x="1684784" y="537551"/>
            <a:ext cx="4529827" cy="7899401"/>
          </a:xfrm>
          <a:prstGeom prst="round1Rect">
            <a:avLst>
              <a:gd name="adj" fmla="val 4600"/>
            </a:avLst>
          </a:prstGeom>
          <a:solidFill>
            <a:schemeClr val="bg2"/>
          </a:solidFill>
          <a:ln>
            <a:noFill/>
          </a:ln>
          <a:effectLst>
            <a:innerShdw blurRad="127000" dist="50800" dir="18900000">
              <a:schemeClr val="accent3">
                <a:alpha val="31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Single Corner Rounded 5">
            <a:extLst>
              <a:ext uri="{FF2B5EF4-FFF2-40B4-BE49-F238E27FC236}">
                <a16:creationId xmlns:a16="http://schemas.microsoft.com/office/drawing/2014/main" id="{C13EC120-D262-139D-DB70-6DC1B67B31EC}"/>
              </a:ext>
              <a:ext uri="{C183D7F6-B498-43B3-948B-1728B52AA6E4}">
                <adec:decorative xmlns:adec="http://schemas.microsoft.com/office/drawing/2017/decorative" val="1"/>
              </a:ext>
            </a:extLst>
          </p:cNvPr>
          <p:cNvSpPr/>
          <p:nvPr/>
        </p:nvSpPr>
        <p:spPr bwMode="auto">
          <a:xfrm rot="5400000" flipH="1">
            <a:off x="1682609" y="672536"/>
            <a:ext cx="4397018" cy="7762242"/>
          </a:xfrm>
          <a:prstGeom prst="round1Rect">
            <a:avLst>
              <a:gd name="adj" fmla="val 3941"/>
            </a:avLst>
          </a:prstGeom>
          <a:solidFill>
            <a:schemeClr val="tx1">
              <a:lumMod val="85000"/>
              <a:lumOff val="1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Top Corners Rounded 7">
            <a:extLst>
              <a:ext uri="{FF2B5EF4-FFF2-40B4-BE49-F238E27FC236}">
                <a16:creationId xmlns:a16="http://schemas.microsoft.com/office/drawing/2014/main" id="{1F94872B-5B1A-EB54-4008-468F16FAF2E4}"/>
              </a:ext>
            </a:extLst>
          </p:cNvPr>
          <p:cNvSpPr/>
          <p:nvPr userDrawn="1"/>
        </p:nvSpPr>
        <p:spPr bwMode="auto">
          <a:xfrm rot="10800000">
            <a:off x="293687" y="-1"/>
            <a:ext cx="1249362" cy="1910236"/>
          </a:xfrm>
          <a:prstGeom prst="round2SameRect">
            <a:avLst>
              <a:gd name="adj1" fmla="val 50000"/>
              <a:gd name="adj2" fmla="val 0"/>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4BDA439A-FD63-4563-8EEF-7F05ACFD010F}"/>
              </a:ext>
            </a:extLst>
          </p:cNvPr>
          <p:cNvSpPr/>
          <p:nvPr userDrawn="1"/>
        </p:nvSpPr>
        <p:spPr bwMode="auto">
          <a:xfrm>
            <a:off x="413224" y="780450"/>
            <a:ext cx="1010286" cy="101028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1836735" y="731595"/>
            <a:ext cx="9770048" cy="553998"/>
          </a:xfrm>
        </p:spPr>
        <p:txBody>
          <a:bodyPr/>
          <a:lstStyle/>
          <a:p>
            <a:r>
              <a:rPr lang="en-US"/>
              <a:t>Click to edit Master title style</a:t>
            </a:r>
          </a:p>
        </p:txBody>
      </p:sp>
      <p:sp>
        <p:nvSpPr>
          <p:cNvPr id="23" name="Picture Placeholder 56">
            <a:extLst>
              <a:ext uri="{FF2B5EF4-FFF2-40B4-BE49-F238E27FC236}">
                <a16:creationId xmlns:a16="http://schemas.microsoft.com/office/drawing/2014/main" id="{2F7848A5-D4DF-727B-AC27-6B3F24B6C4E3}"/>
              </a:ext>
            </a:extLst>
          </p:cNvPr>
          <p:cNvSpPr>
            <a:spLocks noGrp="1"/>
          </p:cNvSpPr>
          <p:nvPr>
            <p:ph type="pic" sz="quarter" idx="17" hasCustomPrompt="1"/>
          </p:nvPr>
        </p:nvSpPr>
        <p:spPr>
          <a:xfrm>
            <a:off x="413222" y="780450"/>
            <a:ext cx="1010287" cy="1010287"/>
          </a:xfrm>
          <a:prstGeom prst="ellipse">
            <a:avLst/>
          </a:prstGeom>
        </p:spPr>
        <p:txBody>
          <a:bodyPr wrap="none" anchor="ctr">
            <a:noAutofit/>
          </a:bodyPr>
          <a:lstStyle>
            <a:lvl1pPr marL="0" indent="0" algn="ctr">
              <a:buNone/>
              <a:defRPr sz="1100">
                <a:latin typeface="+mj-lt"/>
              </a:defRPr>
            </a:lvl1pPr>
          </a:lstStyle>
          <a:p>
            <a:r>
              <a:rPr lang="en-US"/>
              <a:t>Product Logo</a:t>
            </a:r>
            <a:br>
              <a:rPr lang="en-US"/>
            </a:br>
            <a:r>
              <a:rPr lang="en-US"/>
              <a:t>here</a:t>
            </a:r>
          </a:p>
        </p:txBody>
      </p:sp>
      <p:sp>
        <p:nvSpPr>
          <p:cNvPr id="24" name="Text Placeholder 11">
            <a:extLst>
              <a:ext uri="{FF2B5EF4-FFF2-40B4-BE49-F238E27FC236}">
                <a16:creationId xmlns:a16="http://schemas.microsoft.com/office/drawing/2014/main" id="{B2FE68DC-314D-7B0B-1425-10D93CFE740D}"/>
              </a:ext>
            </a:extLst>
          </p:cNvPr>
          <p:cNvSpPr>
            <a:spLocks noGrp="1"/>
          </p:cNvSpPr>
          <p:nvPr>
            <p:ph type="body" sz="quarter" idx="16" hasCustomPrompt="1"/>
          </p:nvPr>
        </p:nvSpPr>
        <p:spPr>
          <a:xfrm>
            <a:off x="8034339" y="2610459"/>
            <a:ext cx="3608386" cy="3561742"/>
          </a:xfrm>
        </p:spPr>
        <p:txBody>
          <a:bodyPr lIns="137160" tIns="274320" anchor="t"/>
          <a:lstStyle>
            <a:lvl1pPr marL="0" indent="0">
              <a:spcBef>
                <a:spcPts val="0"/>
              </a:spcBef>
              <a:buNone/>
              <a:defRPr kumimoji="0" lang="en-US" sz="2800" b="0" i="0" u="none" strike="noStrike" kern="1200" cap="none" spc="0" normalizeH="0" baseline="0" dirty="0">
                <a:ln>
                  <a:noFill/>
                </a:ln>
                <a:solidFill>
                  <a:srgbClr val="000000"/>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5" name="Picture Placeholder 56">
            <a:extLst>
              <a:ext uri="{FF2B5EF4-FFF2-40B4-BE49-F238E27FC236}">
                <a16:creationId xmlns:a16="http://schemas.microsoft.com/office/drawing/2014/main" id="{81B5CAC0-347D-D423-878E-E7325C9824D7}"/>
              </a:ext>
            </a:extLst>
          </p:cNvPr>
          <p:cNvSpPr>
            <a:spLocks noGrp="1"/>
          </p:cNvSpPr>
          <p:nvPr>
            <p:ph type="pic" sz="quarter" idx="18" hasCustomPrompt="1"/>
          </p:nvPr>
        </p:nvSpPr>
        <p:spPr>
          <a:xfrm>
            <a:off x="0" y="2538027"/>
            <a:ext cx="7580036" cy="4214138"/>
          </a:xfrm>
          <a:prstGeom prst="rect">
            <a:avLst/>
          </a:prstGeom>
          <a:solidFill>
            <a:schemeClr val="bg1"/>
          </a:solidFill>
        </p:spPr>
        <p:txBody>
          <a:bodyPr anchor="ctr">
            <a:noAutofit/>
          </a:bodyPr>
          <a:lstStyle>
            <a:lvl1pPr marL="0" indent="0" algn="ctr">
              <a:buNone/>
              <a:defRPr sz="3600">
                <a:latin typeface="+mj-lt"/>
              </a:defRPr>
            </a:lvl1pPr>
          </a:lstStyle>
          <a:p>
            <a:r>
              <a:rPr lang="en-US"/>
              <a:t>Image</a:t>
            </a:r>
          </a:p>
        </p:txBody>
      </p:sp>
      <p:sp>
        <p:nvSpPr>
          <p:cNvPr id="5" name="Rectangle 4">
            <a:extLst>
              <a:ext uri="{FF2B5EF4-FFF2-40B4-BE49-F238E27FC236}">
                <a16:creationId xmlns:a16="http://schemas.microsoft.com/office/drawing/2014/main" id="{3069AB81-82C4-E97E-63C3-F67319599103}"/>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7" name="Slide Number Placeholder 26">
            <a:extLst>
              <a:ext uri="{FF2B5EF4-FFF2-40B4-BE49-F238E27FC236}">
                <a16:creationId xmlns:a16="http://schemas.microsoft.com/office/drawing/2014/main" id="{180835B7-6D0C-A429-D9C7-B0B307A9F8D6}"/>
              </a:ext>
            </a:extLst>
          </p:cNvPr>
          <p:cNvSpPr>
            <a:spLocks noGrp="1"/>
          </p:cNvSpPr>
          <p:nvPr>
            <p:ph type="sldNum" sz="quarter"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Tree>
    <p:extLst>
      <p:ext uri="{BB962C8B-B14F-4D97-AF65-F5344CB8AC3E}">
        <p14:creationId xmlns:p14="http://schemas.microsoft.com/office/powerpoint/2010/main" val="146586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0-#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2" grpId="0"/>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71519223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3884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1621367" y="457200"/>
            <a:ext cx="5508419" cy="315471"/>
          </a:xfrm>
        </p:spPr>
        <p:txBody>
          <a:bodyPr tIns="64008"/>
          <a:lstStyle>
            <a:lvl1pPr>
              <a:defRPr sz="163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12145645"/>
      </p:ext>
    </p:extLst>
  </p:cSld>
  <p:clrMapOvr>
    <a:masterClrMapping/>
  </p:clrMapOvr>
  <p:transition>
    <p:fade/>
  </p:transition>
  <p:extLst>
    <p:ext uri="{DCECCB84-F9BA-43D5-87BE-67443E8EF086}">
      <p15:sldGuideLst xmlns:p15="http://schemas.microsoft.com/office/powerpoint/2012/main">
        <p15:guide id="6" pos="2804">
          <p15:clr>
            <a:srgbClr val="A4A3A4"/>
          </p15:clr>
        </p15:guide>
        <p15:guide id="7" pos="3464">
          <p15:clr>
            <a:srgbClr val="A4A3A4"/>
          </p15:clr>
        </p15:guide>
        <p15:guide id="8" pos="4942">
          <p15:clr>
            <a:srgbClr val="A4A3A4"/>
          </p15:clr>
        </p15:guide>
        <p15:guide id="9" pos="5602">
          <p15:clr>
            <a:srgbClr val="A4A3A4"/>
          </p15:clr>
        </p15:guide>
        <p15:guide id="10" pos="7081">
          <p15:clr>
            <a:srgbClr val="A4A3A4"/>
          </p15:clr>
        </p15:guide>
        <p15:guide id="11" pos="7741">
          <p15:clr>
            <a:srgbClr val="A4A3A4"/>
          </p15:clr>
        </p15:guide>
        <p15:guide id="12" pos="9219">
          <p15:clr>
            <a:srgbClr val="A4A3A4"/>
          </p15:clr>
        </p15:guide>
        <p15:guide id="13" pos="9879">
          <p15:clr>
            <a:srgbClr val="A4A3A4"/>
          </p15:clr>
        </p15:guide>
        <p15:guide id="14" pos="11357">
          <p15:clr>
            <a:srgbClr val="A4A3A4"/>
          </p15:clr>
        </p15:guide>
        <p15:guide id="15" pos="12067">
          <p15:clr>
            <a:srgbClr val="A4A3A4"/>
          </p15:clr>
        </p15:guide>
        <p15:guide id="16" pos="13495">
          <p15:clr>
            <a:srgbClr val="A4A3A4"/>
          </p15:clr>
        </p15:guide>
        <p15:guide id="17" pos="14155">
          <p15:clr>
            <a:srgbClr val="A4A3A4"/>
          </p15:clr>
        </p15:guide>
        <p15:guide id="18" pos="15634">
          <p15:clr>
            <a:srgbClr val="A4A3A4"/>
          </p15:clr>
        </p15:guide>
        <p15:guide id="19" pos="16294">
          <p15:clr>
            <a:srgbClr val="A4A3A4"/>
          </p15:clr>
        </p15:guide>
        <p15:guide id="20" pos="17772">
          <p15:clr>
            <a:srgbClr val="A4A3A4"/>
          </p15:clr>
        </p15:guide>
        <p15:guide id="21" pos="18432">
          <p15:clr>
            <a:srgbClr val="A4A3A4"/>
          </p15:clr>
        </p15:guide>
        <p15:guide id="22" pos="19904">
          <p15:clr>
            <a:srgbClr val="A4A3A4"/>
          </p15:clr>
        </p15:guide>
        <p15:guide id="23" pos="20570">
          <p15:clr>
            <a:srgbClr val="A4A3A4"/>
          </p15:clr>
        </p15:guide>
        <p15:guide id="24" pos="22043">
          <p15:clr>
            <a:srgbClr val="A4A3A4"/>
          </p15:clr>
        </p15:guide>
        <p15:guide id="25" pos="22709">
          <p15:clr>
            <a:srgbClr val="A4A3A4"/>
          </p15:clr>
        </p15:guide>
        <p15:guide id="26" pos="24181">
          <p15:clr>
            <a:srgbClr val="A4A3A4"/>
          </p15:clr>
        </p15:guide>
        <p15:guide id="27" pos="24841">
          <p15:clr>
            <a:srgbClr val="A4A3A4"/>
          </p15:clr>
        </p15:guide>
        <p15:guide id="28" orient="horz" pos="2655">
          <p15:clr>
            <a:srgbClr val="5ACBF0"/>
          </p15:clr>
        </p15:guide>
        <p15:guide id="29" orient="horz" pos="3728">
          <p15:clr>
            <a:srgbClr val="5ACBF0"/>
          </p15:clr>
        </p15:guide>
        <p15:guide id="30" orient="horz" pos="845">
          <p15:clr>
            <a:srgbClr val="5ACBF0"/>
          </p15:clr>
        </p15:guide>
        <p15:guide id="31" pos="1382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1614846" y="457202"/>
            <a:ext cx="8968487" cy="451460"/>
          </a:xfrm>
        </p:spPr>
        <p:txBody>
          <a:bodyPr/>
          <a:lstStyle/>
          <a:p>
            <a:r>
              <a:rPr lang="en-US"/>
              <a:t>Click to edit Master title style</a:t>
            </a:r>
          </a:p>
        </p:txBody>
      </p:sp>
      <p:sp>
        <p:nvSpPr>
          <p:cNvPr id="4" name="Text Placeholder 3"/>
          <p:cNvSpPr>
            <a:spLocks noGrp="1"/>
          </p:cNvSpPr>
          <p:nvPr>
            <p:ph type="body" sz="quarter" idx="10"/>
          </p:nvPr>
        </p:nvSpPr>
        <p:spPr>
          <a:xfrm>
            <a:off x="1612974" y="1434371"/>
            <a:ext cx="8968487" cy="1314456"/>
          </a:xfrm>
        </p:spPr>
        <p:txBody>
          <a:bodyPr wrap="square">
            <a:spAutoFit/>
          </a:bodyPr>
          <a:lstStyle>
            <a:lvl1pPr marL="0" indent="0">
              <a:buNone/>
              <a:defRPr/>
            </a:lvl1pPr>
            <a:lvl2pPr marL="186225" indent="0">
              <a:buNone/>
              <a:defRPr/>
            </a:lvl2pPr>
            <a:lvl3pPr marL="372450" indent="0">
              <a:buNone/>
              <a:defRPr/>
            </a:lvl3pPr>
            <a:lvl4pPr marL="558675" indent="0">
              <a:buNone/>
              <a:defRPr/>
            </a:lvl4pPr>
            <a:lvl5pPr marL="74490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173254"/>
      </p:ext>
    </p:extLst>
  </p:cSld>
  <p:clrMapOvr>
    <a:masterClrMapping/>
  </p:clrMapOvr>
  <p:transition>
    <p:fade/>
  </p:transition>
  <p:extLst>
    <p:ext uri="{DCECCB84-F9BA-43D5-87BE-67443E8EF086}">
      <p15:sldGuideLst xmlns:p15="http://schemas.microsoft.com/office/powerpoint/2012/main">
        <p15:guide id="1" orient="horz" pos="845">
          <p15:clr>
            <a:srgbClr val="5ACBF0"/>
          </p15:clr>
        </p15:guide>
        <p15:guide id="2" orient="horz" pos="2655">
          <p15:clr>
            <a:srgbClr val="5ACBF0"/>
          </p15:clr>
        </p15:guide>
        <p15:guide id="4" orient="horz" pos="373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41911" y="0"/>
            <a:ext cx="7962899" cy="6858001"/>
          </a:xfrm>
          <a:prstGeom prst="rect">
            <a:avLst/>
          </a:prstGeom>
        </p:spPr>
      </p:pic>
      <p:pic>
        <p:nvPicPr>
          <p:cNvPr id="2" name="Picture 1" descr="A black and white logo&#10;&#10;Description automatically generated">
            <a:extLst>
              <a:ext uri="{FF2B5EF4-FFF2-40B4-BE49-F238E27FC236}">
                <a16:creationId xmlns:a16="http://schemas.microsoft.com/office/drawing/2014/main" id="{91065FF1-37C7-2C24-118A-BBA7B2546600}"/>
              </a:ext>
            </a:extLst>
          </p:cNvPr>
          <p:cNvPicPr>
            <a:picLocks noChangeAspect="1"/>
          </p:cNvPicPr>
          <p:nvPr userDrawn="1"/>
        </p:nvPicPr>
        <p:blipFill>
          <a:blip r:embed="rId3"/>
          <a:stretch>
            <a:fillRect/>
          </a:stretch>
        </p:blipFill>
        <p:spPr>
          <a:xfrm>
            <a:off x="104775" y="79036"/>
            <a:ext cx="2739335" cy="1006813"/>
          </a:xfrm>
          <a:prstGeom prst="rect">
            <a:avLst/>
          </a:prstGeom>
        </p:spPr>
      </p:pic>
    </p:spTree>
    <p:extLst>
      <p:ext uri="{BB962C8B-B14F-4D97-AF65-F5344CB8AC3E}">
        <p14:creationId xmlns:p14="http://schemas.microsoft.com/office/powerpoint/2010/main" val="3132533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612"/>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370295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018331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44877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38572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343692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420300316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657911631"/>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6770972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157158114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706639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5950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74005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7094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2416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25638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47231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17799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6750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44674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553415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6748743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42231796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557588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2993507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2467503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4243743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72937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97132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65866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205115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0414819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316402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35219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040645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89636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75409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860010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48841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86092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37800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79118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720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1557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6810476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5029226"/>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910260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610195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53182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065345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714391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0442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95722" y="-1"/>
            <a:ext cx="5796278" cy="6858001"/>
          </a:xfrm>
          <a:prstGeom prst="rect">
            <a:avLst/>
          </a:prstGeom>
          <a:ln>
            <a:noFill/>
          </a:ln>
        </p:spPr>
      </p:pic>
    </p:spTree>
    <p:extLst>
      <p:ext uri="{BB962C8B-B14F-4D97-AF65-F5344CB8AC3E}">
        <p14:creationId xmlns:p14="http://schemas.microsoft.com/office/powerpoint/2010/main" val="44112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95722" y="-1"/>
            <a:ext cx="5796278" cy="6858001"/>
          </a:xfrm>
          <a:prstGeom prst="rect">
            <a:avLst/>
          </a:prstGeom>
        </p:spPr>
      </p:pic>
    </p:spTree>
    <p:extLst>
      <p:ext uri="{BB962C8B-B14F-4D97-AF65-F5344CB8AC3E}">
        <p14:creationId xmlns:p14="http://schemas.microsoft.com/office/powerpoint/2010/main" val="372006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0456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5972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453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7452882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7831341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1"/>
            <a:ext cx="12205509" cy="6858001"/>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09013"/>
            <a:ext cx="9401560" cy="1814086"/>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413403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4"/>
            <a:ext cx="4159950" cy="1107996"/>
          </a:xfrm>
        </p:spPr>
        <p:txBody>
          <a:bodyPr anchor="ctr"/>
          <a:lstStyle>
            <a:lvl1pPr>
              <a:defRPr>
                <a:solidFill>
                  <a:schemeClr val="tx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5"/>
            <a:ext cx="11339774" cy="1259768"/>
          </a:xfrm>
        </p:spPr>
        <p:txBody>
          <a:bodyPr wrap="square" lIns="0" tIns="0" rIns="0" bIns="0">
            <a:spAutoFit/>
          </a:bodyPr>
          <a:lstStyle>
            <a:lvl1pPr marL="268864" indent="-268864">
              <a:lnSpc>
                <a:spcPct val="90000"/>
              </a:lnSpc>
              <a:spcBef>
                <a:spcPts val="0"/>
              </a:spcBef>
              <a:spcAft>
                <a:spcPts val="1273"/>
              </a:spcAft>
              <a:buClr>
                <a:srgbClr val="000000"/>
              </a:buClr>
              <a:buSzPct val="77000"/>
              <a:buFont typeface="Arial" panose="020B0604020202020204" pitchFamily="34" charset="0"/>
              <a:buChar char="•"/>
              <a:defRPr sz="2549" b="0" i="0">
                <a:solidFill>
                  <a:srgbClr val="000000"/>
                </a:solidFill>
                <a:latin typeface="+mn-lt"/>
              </a:defRPr>
            </a:lvl1pPr>
            <a:lvl2pPr marL="537729" indent="-224054">
              <a:lnSpc>
                <a:spcPct val="90000"/>
              </a:lnSpc>
              <a:spcBef>
                <a:spcPts val="0"/>
              </a:spcBef>
              <a:spcAft>
                <a:spcPts val="1273"/>
              </a:spcAft>
              <a:buClr>
                <a:srgbClr val="000000"/>
              </a:buClr>
              <a:buSzPct val="77000"/>
              <a:buFont typeface="Arial" panose="020B0604020202020204" pitchFamily="34" charset="0"/>
              <a:buChar char="•"/>
              <a:defRPr sz="1961">
                <a:solidFill>
                  <a:srgbClr val="000000"/>
                </a:solidFill>
              </a:defRPr>
            </a:lvl2pPr>
            <a:lvl3pPr marL="806593" indent="-224054">
              <a:spcBef>
                <a:spcPts val="0"/>
              </a:spcBef>
              <a:spcAft>
                <a:spcPts val="1273"/>
              </a:spcAft>
              <a:buClr>
                <a:srgbClr val="000000"/>
              </a:buClr>
              <a:buSzPct val="77000"/>
              <a:buFont typeface="Arial" panose="020B0604020202020204" pitchFamily="34" charset="0"/>
              <a:buChar char="•"/>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chemeClr val="tx2"/>
                </a:solidFill>
              </a:defRPr>
            </a:lvl2pPr>
            <a:lvl3pPr marL="448107" indent="0">
              <a:spcBef>
                <a:spcPts val="0"/>
              </a:spcBef>
              <a:spcAft>
                <a:spcPts val="1273"/>
              </a:spcAft>
              <a:buNone/>
              <a:defRPr sz="1961"/>
            </a:lvl3pPr>
            <a:lvl4pPr marL="672161" indent="0">
              <a:spcBef>
                <a:spcPts val="0"/>
              </a:spcBef>
              <a:spcAft>
                <a:spcPts val="1273"/>
              </a:spcAft>
              <a:buNone/>
              <a:defRPr sz="1961"/>
            </a:lvl4pPr>
            <a:lvl5pPr marL="896214" indent="0">
              <a:buNone/>
              <a:defRPr/>
            </a:lvl5pPr>
          </a:lstStyle>
          <a:p>
            <a:pPr lvl="0"/>
            <a:r>
              <a:rPr lang="en-US"/>
              <a:t>Subtitle Segoe UI 26pt</a:t>
            </a:r>
          </a:p>
        </p:txBody>
      </p:sp>
    </p:spTree>
    <p:extLst>
      <p:ext uri="{BB962C8B-B14F-4D97-AF65-F5344CB8AC3E}">
        <p14:creationId xmlns:p14="http://schemas.microsoft.com/office/powerpoint/2010/main" val="2255265516"/>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4" name="Text Placeholder 3">
            <a:extLst>
              <a:ext uri="{FF2B5EF4-FFF2-40B4-BE49-F238E27FC236}">
                <a16:creationId xmlns:a16="http://schemas.microsoft.com/office/drawing/2014/main" id="{DBF7DC4C-872A-49B3-860E-09C6FBC305FB}"/>
              </a:ext>
            </a:extLst>
          </p:cNvPr>
          <p:cNvSpPr>
            <a:spLocks noGrp="1"/>
          </p:cNvSpPr>
          <p:nvPr>
            <p:ph type="body" sz="quarter" idx="10"/>
          </p:nvPr>
        </p:nvSpPr>
        <p:spPr>
          <a:xfrm>
            <a:off x="429539" y="322771"/>
            <a:ext cx="5781629" cy="165751"/>
          </a:xfrm>
        </p:spPr>
        <p:txBody>
          <a:bodyPr/>
          <a:lstStyle>
            <a:lvl1pPr>
              <a:defRPr sz="1077">
                <a:solidFill>
                  <a:schemeClr val="accent3"/>
                </a:solidFill>
                <a:latin typeface="+mn-lt"/>
              </a:defRPr>
            </a:lvl1pPr>
            <a:lvl2pPr>
              <a:defRPr sz="1077">
                <a:solidFill>
                  <a:schemeClr val="accent3"/>
                </a:solidFill>
                <a:latin typeface="+mj-lt"/>
              </a:defRPr>
            </a:lvl2pPr>
            <a:lvl3pPr>
              <a:defRPr sz="980">
                <a:solidFill>
                  <a:schemeClr val="accent3"/>
                </a:solidFill>
                <a:latin typeface="+mj-lt"/>
              </a:defRPr>
            </a:lvl3pPr>
            <a:lvl4pPr>
              <a:defRPr sz="980">
                <a:solidFill>
                  <a:schemeClr val="accent3"/>
                </a:solidFill>
                <a:latin typeface="+mj-lt"/>
              </a:defRPr>
            </a:lvl4pPr>
            <a:lvl5pPr>
              <a:defRPr sz="980">
                <a:solidFill>
                  <a:schemeClr val="accent3"/>
                </a:solidFill>
                <a:latin typeface="+mj-lt"/>
              </a:defRPr>
            </a:lvl5pPr>
          </a:lstStyle>
          <a:p>
            <a:pPr lvl="0"/>
            <a:r>
              <a:rPr lang="en-US"/>
              <a:t>Edit Master text styles</a:t>
            </a:r>
          </a:p>
        </p:txBody>
      </p:sp>
    </p:spTree>
    <p:extLst>
      <p:ext uri="{BB962C8B-B14F-4D97-AF65-F5344CB8AC3E}">
        <p14:creationId xmlns:p14="http://schemas.microsoft.com/office/powerpoint/2010/main" val="1679997316"/>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48850299"/>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59768"/>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01720719"/>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748682902"/>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9"/>
            <a:ext cx="11655840" cy="603114"/>
          </a:xfrm>
        </p:spPr>
        <p:txBody>
          <a:bodyPr/>
          <a:lstStyle>
            <a:lvl1pPr marL="0" algn="l" defTabSz="895874" rtl="0" eaLnBrk="1" latinLnBrk="0" hangingPunct="1">
              <a:spcBef>
                <a:spcPct val="0"/>
              </a:spcBef>
              <a:buNone/>
              <a:defRPr lang="en-US" sz="3919"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965408819"/>
      </p:ext>
    </p:extLst>
  </p:cSld>
  <p:clrMapOvr>
    <a:masterClrMapping/>
  </p:clrMapOvr>
  <p:transition>
    <p:fade/>
  </p:transition>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4" name="Text Placeholder 3">
            <a:extLst>
              <a:ext uri="{FF2B5EF4-FFF2-40B4-BE49-F238E27FC236}">
                <a16:creationId xmlns:a16="http://schemas.microsoft.com/office/drawing/2014/main" id="{DBF7DC4C-872A-49B3-860E-09C6FBC305FB}"/>
              </a:ext>
            </a:extLst>
          </p:cNvPr>
          <p:cNvSpPr>
            <a:spLocks noGrp="1"/>
          </p:cNvSpPr>
          <p:nvPr>
            <p:ph type="body" sz="quarter" idx="10"/>
          </p:nvPr>
        </p:nvSpPr>
        <p:spPr>
          <a:xfrm>
            <a:off x="429538" y="322770"/>
            <a:ext cx="5781629" cy="165879"/>
          </a:xfrm>
        </p:spPr>
        <p:txBody>
          <a:bodyPr/>
          <a:lstStyle>
            <a:lvl1pPr>
              <a:defRPr sz="1078">
                <a:solidFill>
                  <a:schemeClr val="accent3"/>
                </a:solidFill>
                <a:latin typeface="+mn-lt"/>
              </a:defRPr>
            </a:lvl1pPr>
            <a:lvl2pPr>
              <a:defRPr sz="1078">
                <a:solidFill>
                  <a:schemeClr val="accent3"/>
                </a:solidFill>
                <a:latin typeface="+mj-lt"/>
              </a:defRPr>
            </a:lvl2pPr>
            <a:lvl3pPr>
              <a:defRPr sz="980">
                <a:solidFill>
                  <a:schemeClr val="accent3"/>
                </a:solidFill>
                <a:latin typeface="+mj-lt"/>
              </a:defRPr>
            </a:lvl3pPr>
            <a:lvl4pPr>
              <a:defRPr sz="980">
                <a:solidFill>
                  <a:schemeClr val="accent3"/>
                </a:solidFill>
                <a:latin typeface="+mj-lt"/>
              </a:defRPr>
            </a:lvl4pPr>
            <a:lvl5pPr>
              <a:defRPr sz="980">
                <a:solidFill>
                  <a:schemeClr val="accent3"/>
                </a:solidFill>
                <a:latin typeface="+mj-lt"/>
              </a:defRPr>
            </a:lvl5pPr>
          </a:lstStyle>
          <a:p>
            <a:pPr lvl="0"/>
            <a:r>
              <a:rPr lang="en-US"/>
              <a:t>Edit Master text styles</a:t>
            </a:r>
          </a:p>
        </p:txBody>
      </p:sp>
    </p:spTree>
    <p:extLst>
      <p:ext uri="{BB962C8B-B14F-4D97-AF65-F5344CB8AC3E}">
        <p14:creationId xmlns:p14="http://schemas.microsoft.com/office/powerpoint/2010/main" val="1590483469"/>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122324029"/>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_sub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
        <p:nvSpPr>
          <p:cNvPr id="4" name="Text Placeholder 3">
            <a:extLst>
              <a:ext uri="{FF2B5EF4-FFF2-40B4-BE49-F238E27FC236}">
                <a16:creationId xmlns:a16="http://schemas.microsoft.com/office/drawing/2014/main" id="{57BEFECC-0B6B-45D3-81EE-9C365B656BA6}"/>
              </a:ext>
            </a:extLst>
          </p:cNvPr>
          <p:cNvSpPr>
            <a:spLocks noGrp="1"/>
          </p:cNvSpPr>
          <p:nvPr>
            <p:ph type="body" sz="quarter" idx="10" hasCustomPrompt="1"/>
          </p:nvPr>
        </p:nvSpPr>
        <p:spPr>
          <a:xfrm>
            <a:off x="426424" y="1106227"/>
            <a:ext cx="11336039" cy="301749"/>
          </a:xfrm>
        </p:spPr>
        <p:txBody>
          <a:bodyPr>
            <a:spAutoFit/>
          </a:bodyPr>
          <a:lstStyle>
            <a:lvl1pPr>
              <a:defRPr lang="en-US" sz="1961" dirty="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defRPr>
            </a:lvl1pPr>
          </a:lstStyle>
          <a:p>
            <a:pPr lvl="0"/>
            <a:r>
              <a:rPr lang="en-US"/>
              <a:t>Subtitle</a:t>
            </a:r>
          </a:p>
        </p:txBody>
      </p:sp>
    </p:spTree>
    <p:extLst>
      <p:ext uri="{BB962C8B-B14F-4D97-AF65-F5344CB8AC3E}">
        <p14:creationId xmlns:p14="http://schemas.microsoft.com/office/powerpoint/2010/main" val="317108014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41" y="1219200"/>
            <a:ext cx="2438400" cy="2438400"/>
          </a:xfrm>
          <a:solidFill>
            <a:srgbClr val="0072C6"/>
          </a:solidFill>
        </p:spPr>
        <p:txBody>
          <a:bodyPr rIns="91440">
            <a:normAutofit/>
          </a:bodyPr>
          <a:lstStyle>
            <a:lvl1pPr>
              <a:defRPr sz="2667" baseline="0">
                <a:solidFill>
                  <a:srgbClr val="FFFFFF"/>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pPr/>
              <a:t>‹#›</a:t>
            </a:fld>
            <a:endParaRPr lang="en-US"/>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291507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rgbClr val="2A446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059622"/>
            <a:ext cx="4663440" cy="1477328"/>
          </a:xfrm>
          <a:noFill/>
        </p:spPr>
        <p:txBody>
          <a:bodyPr wrap="square" lIns="0" tIns="0" rIns="0" bIns="0" anchor="b" anchorCtr="0">
            <a:spAutoFit/>
          </a:bodyPr>
          <a:lstStyle>
            <a:lvl1pPr>
              <a:defRPr sz="48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199" y="4847464"/>
            <a:ext cx="3898901" cy="246221"/>
          </a:xfrm>
          <a:noFill/>
        </p:spPr>
        <p:txBody>
          <a:bodyPr wrap="square" lIns="0" tIns="0" rIns="0" bIns="0">
            <a:spAutoFit/>
          </a:bodyPr>
          <a:lstStyle>
            <a:lvl1pPr marL="0" indent="0">
              <a:spcBef>
                <a:spcPts val="0"/>
              </a:spcBef>
              <a:buNone/>
              <a:defRPr sz="1600" spc="0" baseline="0">
                <a:solidFill>
                  <a:schemeClr val="bg1"/>
                </a:solidFill>
                <a:latin typeface="+mj-lt"/>
                <a:cs typeface="Segoe UI" panose="020B0502040204020203" pitchFamily="34" charset="0"/>
              </a:defRPr>
            </a:lvl1pPr>
          </a:lstStyle>
          <a:p>
            <a:pPr lvl="0"/>
            <a:r>
              <a:rPr lang="en-US"/>
              <a:t>Speaker name or subtitle text</a:t>
            </a:r>
          </a:p>
        </p:txBody>
      </p:sp>
      <p:pic>
        <p:nvPicPr>
          <p:cNvPr id="2" name="MS logo white - EMF">
            <a:extLst>
              <a:ext uri="{FF2B5EF4-FFF2-40B4-BE49-F238E27FC236}">
                <a16:creationId xmlns:a16="http://schemas.microsoft.com/office/drawing/2014/main" id="{F8D71319-AF2F-6699-EE9C-9709C185F5BF}"/>
              </a:ext>
            </a:extLst>
          </p:cNvPr>
          <p:cNvPicPr>
            <a:picLocks noChangeAspect="1"/>
          </p:cNvPicPr>
          <p:nvPr userDrawn="1"/>
        </p:nvPicPr>
        <p:blipFill rotWithShape="1">
          <a:blip r:embed="rId2"/>
          <a:srcRect l="11763" t="27714" r="11763" b="27714"/>
          <a:stretch/>
        </p:blipFill>
        <p:spPr bwMode="black">
          <a:xfrm>
            <a:off x="574675" y="540417"/>
            <a:ext cx="1808480" cy="387404"/>
          </a:xfrm>
          <a:prstGeom prst="rect">
            <a:avLst/>
          </a:prstGeom>
        </p:spPr>
      </p:pic>
    </p:spTree>
    <p:extLst>
      <p:ext uri="{BB962C8B-B14F-4D97-AF65-F5344CB8AC3E}">
        <p14:creationId xmlns:p14="http://schemas.microsoft.com/office/powerpoint/2010/main" val="3534988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title_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9F28-5134-42FD-B33A-3F3BF4789937}"/>
              </a:ext>
            </a:extLst>
          </p:cNvPr>
          <p:cNvSpPr>
            <a:spLocks noGrp="1"/>
          </p:cNvSpPr>
          <p:nvPr>
            <p:ph type="title"/>
          </p:nvPr>
        </p:nvSpPr>
        <p:spPr>
          <a:xfrm>
            <a:off x="588263" y="457200"/>
            <a:ext cx="11018520" cy="4601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CF11CDE3-5C8E-DA48-A90A-3F4A9A23BB0F}"/>
              </a:ext>
            </a:extLst>
          </p:cNvPr>
          <p:cNvSpPr>
            <a:spLocks noGrp="1"/>
          </p:cNvSpPr>
          <p:nvPr>
            <p:ph type="body" sz="quarter" idx="10"/>
          </p:nvPr>
        </p:nvSpPr>
        <p:spPr>
          <a:xfrm>
            <a:off x="588263" y="993368"/>
            <a:ext cx="11018520" cy="301749"/>
          </a:xfrm>
        </p:spPr>
        <p:txBody>
          <a:bodyPr wrap="square">
            <a:spAutoFit/>
          </a:bodyPr>
          <a:lstStyle>
            <a:lvl1pPr marL="0" indent="0">
              <a:buNone/>
              <a:defRPr kumimoji="0" lang="en-US" sz="1961" b="1" i="0" u="none" strike="noStrike" kern="1200" cap="none" spc="-50" normalizeH="0" baseline="0" dirty="0">
                <a:ln w="3175">
                  <a:noFill/>
                </a:ln>
                <a:gradFill>
                  <a:gsLst>
                    <a:gs pos="83000">
                      <a:srgbClr val="0078D4"/>
                    </a:gs>
                    <a:gs pos="100000">
                      <a:srgbClr val="0078D4"/>
                    </a:gs>
                  </a:gsLst>
                  <a:lin ang="5400000" scaled="1"/>
                </a:gradFill>
                <a:effectLst/>
                <a:uLnTx/>
                <a:uFillTx/>
                <a:latin typeface="Segoe UI Semibold"/>
                <a:ea typeface="+mn-ea"/>
                <a:cs typeface="Segoe UI" panose="020B0502040204020203" pitchFamily="34" charset="0"/>
              </a:defRPr>
            </a:lvl1pPr>
            <a:lvl2pPr marL="228550" indent="0">
              <a:buNone/>
              <a:defRPr sz="2000"/>
            </a:lvl2pPr>
            <a:lvl3pPr marL="457101" indent="0">
              <a:buNone/>
              <a:defRPr sz="2000"/>
            </a:lvl3pPr>
            <a:lvl4pPr marL="685651" indent="0">
              <a:buNone/>
              <a:defRPr sz="2000"/>
            </a:lvl4pPr>
            <a:lvl5pPr marL="914201" indent="0">
              <a:buNone/>
              <a:defRPr sz="2000"/>
            </a:lvl5pPr>
          </a:lstStyle>
          <a:p>
            <a:pPr marL="0" marR="0" lvl="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Master text styles</a:t>
            </a:r>
          </a:p>
        </p:txBody>
      </p:sp>
    </p:spTree>
    <p:extLst>
      <p:ext uri="{BB962C8B-B14F-4D97-AF65-F5344CB8AC3E}">
        <p14:creationId xmlns:p14="http://schemas.microsoft.com/office/powerpoint/2010/main" val="1930444790"/>
      </p:ext>
    </p:extLst>
  </p:cSld>
  <p:clrMapOvr>
    <a:masterClrMapping/>
  </p:clrMapOvr>
  <p:transition>
    <p:fade/>
  </p:transition>
  <p:extLst>
    <p:ext uri="{DCECCB84-F9BA-43D5-87BE-67443E8EF086}">
      <p15:sldGuideLst xmlns:p15="http://schemas.microsoft.com/office/powerpoint/2012/main">
        <p15:guide id="1" orient="horz" pos="648">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12E95-101F-47D6-B2A1-859E0BA053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70418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B2D0-8F4C-4F21-BBBB-BD5B16A0A64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2521DE7-7566-4E60-8A22-114C9E64CE6A}"/>
              </a:ext>
            </a:extLst>
          </p:cNvPr>
          <p:cNvSpPr>
            <a:spLocks noGrp="1"/>
          </p:cNvSpPr>
          <p:nvPr>
            <p:ph sz="quarter" idx="10"/>
          </p:nvPr>
        </p:nvSpPr>
        <p:spPr>
          <a:xfrm>
            <a:off x="668338" y="1438275"/>
            <a:ext cx="3836987" cy="430887"/>
          </a:xfrm>
        </p:spPr>
        <p:txBody>
          <a:bodyPr/>
          <a:lstStyle/>
          <a:p>
            <a:pPr lvl="0"/>
            <a:endParaRPr lang="en-US"/>
          </a:p>
        </p:txBody>
      </p:sp>
      <p:sp>
        <p:nvSpPr>
          <p:cNvPr id="5" name="Content Placeholder 3">
            <a:extLst>
              <a:ext uri="{FF2B5EF4-FFF2-40B4-BE49-F238E27FC236}">
                <a16:creationId xmlns:a16="http://schemas.microsoft.com/office/drawing/2014/main" id="{84D56B1E-AD22-43E0-81A6-0A27E2426B02}"/>
              </a:ext>
            </a:extLst>
          </p:cNvPr>
          <p:cNvSpPr>
            <a:spLocks noGrp="1"/>
          </p:cNvSpPr>
          <p:nvPr>
            <p:ph sz="quarter" idx="11"/>
          </p:nvPr>
        </p:nvSpPr>
        <p:spPr>
          <a:xfrm>
            <a:off x="668338" y="2296239"/>
            <a:ext cx="3836987" cy="430887"/>
          </a:xfrm>
        </p:spPr>
        <p:txBody>
          <a:bodyPr/>
          <a:lstStyle/>
          <a:p>
            <a:pPr lvl="0"/>
            <a:endParaRPr lang="en-US"/>
          </a:p>
        </p:txBody>
      </p:sp>
      <p:sp>
        <p:nvSpPr>
          <p:cNvPr id="6" name="Content Placeholder 3">
            <a:extLst>
              <a:ext uri="{FF2B5EF4-FFF2-40B4-BE49-F238E27FC236}">
                <a16:creationId xmlns:a16="http://schemas.microsoft.com/office/drawing/2014/main" id="{F91077E4-134A-40DF-A44F-3F0B08225D75}"/>
              </a:ext>
            </a:extLst>
          </p:cNvPr>
          <p:cNvSpPr>
            <a:spLocks noGrp="1"/>
          </p:cNvSpPr>
          <p:nvPr>
            <p:ph sz="quarter" idx="12"/>
          </p:nvPr>
        </p:nvSpPr>
        <p:spPr>
          <a:xfrm>
            <a:off x="668338" y="2998113"/>
            <a:ext cx="3836987" cy="430887"/>
          </a:xfrm>
        </p:spPr>
        <p:txBody>
          <a:bodyPr/>
          <a:lstStyle/>
          <a:p>
            <a:pPr lvl="0"/>
            <a:endParaRPr lang="en-US"/>
          </a:p>
        </p:txBody>
      </p:sp>
      <p:sp>
        <p:nvSpPr>
          <p:cNvPr id="7" name="Content Placeholder 3">
            <a:extLst>
              <a:ext uri="{FF2B5EF4-FFF2-40B4-BE49-F238E27FC236}">
                <a16:creationId xmlns:a16="http://schemas.microsoft.com/office/drawing/2014/main" id="{93EDDCB8-78E3-4CB9-BDFD-D5D43CF5A45E}"/>
              </a:ext>
            </a:extLst>
          </p:cNvPr>
          <p:cNvSpPr>
            <a:spLocks noGrp="1"/>
          </p:cNvSpPr>
          <p:nvPr>
            <p:ph sz="quarter" idx="13"/>
          </p:nvPr>
        </p:nvSpPr>
        <p:spPr>
          <a:xfrm>
            <a:off x="668338" y="3856077"/>
            <a:ext cx="3836987" cy="430887"/>
          </a:xfrm>
        </p:spPr>
        <p:txBody>
          <a:bodyPr/>
          <a:lstStyle/>
          <a:p>
            <a:pPr lvl="0"/>
            <a:endParaRPr lang="en-US"/>
          </a:p>
        </p:txBody>
      </p:sp>
      <p:sp>
        <p:nvSpPr>
          <p:cNvPr id="8" name="Content Placeholder 3">
            <a:extLst>
              <a:ext uri="{FF2B5EF4-FFF2-40B4-BE49-F238E27FC236}">
                <a16:creationId xmlns:a16="http://schemas.microsoft.com/office/drawing/2014/main" id="{CD438C14-A4F9-4297-8F49-4B5C7E802998}"/>
              </a:ext>
            </a:extLst>
          </p:cNvPr>
          <p:cNvSpPr>
            <a:spLocks noGrp="1"/>
          </p:cNvSpPr>
          <p:nvPr>
            <p:ph sz="quarter" idx="14"/>
          </p:nvPr>
        </p:nvSpPr>
        <p:spPr>
          <a:xfrm>
            <a:off x="5682670" y="1438275"/>
            <a:ext cx="3836987" cy="430887"/>
          </a:xfrm>
        </p:spPr>
        <p:txBody>
          <a:bodyPr/>
          <a:lstStyle/>
          <a:p>
            <a:pPr lvl="0"/>
            <a:endParaRPr lang="en-US"/>
          </a:p>
        </p:txBody>
      </p:sp>
      <p:sp>
        <p:nvSpPr>
          <p:cNvPr id="9" name="Content Placeholder 3">
            <a:extLst>
              <a:ext uri="{FF2B5EF4-FFF2-40B4-BE49-F238E27FC236}">
                <a16:creationId xmlns:a16="http://schemas.microsoft.com/office/drawing/2014/main" id="{1C067363-0DA4-44A0-B2AD-545C09D09561}"/>
              </a:ext>
            </a:extLst>
          </p:cNvPr>
          <p:cNvSpPr>
            <a:spLocks noGrp="1"/>
          </p:cNvSpPr>
          <p:nvPr>
            <p:ph sz="quarter" idx="15"/>
          </p:nvPr>
        </p:nvSpPr>
        <p:spPr>
          <a:xfrm>
            <a:off x="5682670" y="2296239"/>
            <a:ext cx="3836987" cy="430887"/>
          </a:xfrm>
        </p:spPr>
        <p:txBody>
          <a:bodyPr/>
          <a:lstStyle/>
          <a:p>
            <a:pPr lvl="0"/>
            <a:endParaRPr lang="en-US"/>
          </a:p>
        </p:txBody>
      </p:sp>
      <p:sp>
        <p:nvSpPr>
          <p:cNvPr id="10" name="Content Placeholder 3">
            <a:extLst>
              <a:ext uri="{FF2B5EF4-FFF2-40B4-BE49-F238E27FC236}">
                <a16:creationId xmlns:a16="http://schemas.microsoft.com/office/drawing/2014/main" id="{4DA634C5-82D5-4BC5-8A19-8B59621455AF}"/>
              </a:ext>
            </a:extLst>
          </p:cNvPr>
          <p:cNvSpPr>
            <a:spLocks noGrp="1"/>
          </p:cNvSpPr>
          <p:nvPr>
            <p:ph sz="quarter" idx="16"/>
          </p:nvPr>
        </p:nvSpPr>
        <p:spPr>
          <a:xfrm>
            <a:off x="5768183" y="3213556"/>
            <a:ext cx="3836987" cy="430887"/>
          </a:xfrm>
        </p:spPr>
        <p:txBody>
          <a:bodyPr/>
          <a:lstStyle/>
          <a:p>
            <a:pPr lvl="0"/>
            <a:endParaRPr lang="en-US"/>
          </a:p>
        </p:txBody>
      </p:sp>
      <p:sp>
        <p:nvSpPr>
          <p:cNvPr id="11" name="Content Placeholder 3">
            <a:extLst>
              <a:ext uri="{FF2B5EF4-FFF2-40B4-BE49-F238E27FC236}">
                <a16:creationId xmlns:a16="http://schemas.microsoft.com/office/drawing/2014/main" id="{6998D792-543F-48DD-B22A-F7AEB55517D8}"/>
              </a:ext>
            </a:extLst>
          </p:cNvPr>
          <p:cNvSpPr>
            <a:spLocks noGrp="1"/>
          </p:cNvSpPr>
          <p:nvPr>
            <p:ph sz="quarter" idx="17"/>
          </p:nvPr>
        </p:nvSpPr>
        <p:spPr>
          <a:xfrm>
            <a:off x="5768183" y="4071520"/>
            <a:ext cx="3836987" cy="430887"/>
          </a:xfrm>
        </p:spPr>
        <p:txBody>
          <a:bodyPr/>
          <a:lstStyle/>
          <a:p>
            <a:pPr lvl="0"/>
            <a:endParaRPr lang="en-US"/>
          </a:p>
        </p:txBody>
      </p:sp>
      <p:sp>
        <p:nvSpPr>
          <p:cNvPr id="12" name="Content Placeholder 3">
            <a:extLst>
              <a:ext uri="{FF2B5EF4-FFF2-40B4-BE49-F238E27FC236}">
                <a16:creationId xmlns:a16="http://schemas.microsoft.com/office/drawing/2014/main" id="{19364BF2-0C03-422B-B1B6-25D7313E18C5}"/>
              </a:ext>
            </a:extLst>
          </p:cNvPr>
          <p:cNvSpPr>
            <a:spLocks noGrp="1"/>
          </p:cNvSpPr>
          <p:nvPr>
            <p:ph sz="quarter" idx="18"/>
          </p:nvPr>
        </p:nvSpPr>
        <p:spPr>
          <a:xfrm>
            <a:off x="668338" y="4988838"/>
            <a:ext cx="3836987" cy="430887"/>
          </a:xfrm>
        </p:spPr>
        <p:txBody>
          <a:bodyPr/>
          <a:lstStyle/>
          <a:p>
            <a:pPr lvl="0"/>
            <a:endParaRPr lang="en-US"/>
          </a:p>
        </p:txBody>
      </p:sp>
    </p:spTree>
    <p:extLst>
      <p:ext uri="{BB962C8B-B14F-4D97-AF65-F5344CB8AC3E}">
        <p14:creationId xmlns:p14="http://schemas.microsoft.com/office/powerpoint/2010/main" val="275545839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CENTER">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8070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230624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19749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Title &amp;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9DFA2-4386-48B8-97FF-F217FFFE71B5}"/>
              </a:ext>
            </a:extLst>
          </p:cNvPr>
          <p:cNvSpPr>
            <a:spLocks noGrp="1"/>
          </p:cNvSpPr>
          <p:nvPr>
            <p:ph type="title" hasCustomPrompt="1"/>
          </p:nvPr>
        </p:nvSpPr>
        <p:spPr>
          <a:xfrm>
            <a:off x="583557" y="521885"/>
            <a:ext cx="11027419" cy="528644"/>
          </a:xfrm>
        </p:spPr>
        <p:txBody>
          <a:bodyPr/>
          <a:lstStyle>
            <a:lvl1pPr>
              <a:defRPr/>
            </a:lvl1pPr>
          </a:lstStyle>
          <a:p>
            <a:r>
              <a:rPr lang="en-US"/>
              <a:t>Title &amp; body layout</a:t>
            </a:r>
          </a:p>
        </p:txBody>
      </p:sp>
      <p:sp>
        <p:nvSpPr>
          <p:cNvPr id="3" name="Text Placeholder 3">
            <a:extLst>
              <a:ext uri="{FF2B5EF4-FFF2-40B4-BE49-F238E27FC236}">
                <a16:creationId xmlns:a16="http://schemas.microsoft.com/office/drawing/2014/main" id="{3772B0C7-F282-4E2C-8850-997B709E0BAD}"/>
              </a:ext>
            </a:extLst>
          </p:cNvPr>
          <p:cNvSpPr>
            <a:spLocks noGrp="1"/>
          </p:cNvSpPr>
          <p:nvPr>
            <p:ph type="body" sz="quarter" idx="10" hasCustomPrompt="1"/>
          </p:nvPr>
        </p:nvSpPr>
        <p:spPr>
          <a:xfrm>
            <a:off x="583557" y="1439650"/>
            <a:ext cx="11027419" cy="1313180"/>
          </a:xfrm>
        </p:spPr>
        <p:txBody>
          <a:bodyPr wrap="square" lIns="0" tIns="0" rIns="0" bIns="0">
            <a:spAutoFit/>
          </a:bodyPr>
          <a:lstStyle>
            <a:lvl1pPr marL="0" indent="0">
              <a:lnSpc>
                <a:spcPct val="100000"/>
              </a:lnSpc>
              <a:spcBef>
                <a:spcPts val="2000"/>
              </a:spcBef>
              <a:spcAft>
                <a:spcPts val="0"/>
              </a:spcAft>
              <a:buNone/>
              <a:defRPr sz="2400" b="0" i="0">
                <a:solidFill>
                  <a:schemeClr val="tx1"/>
                </a:solidFill>
                <a:latin typeface="+mn-lt"/>
              </a:defRPr>
            </a:lvl1pPr>
            <a:lvl2pPr marL="224092" indent="0">
              <a:lnSpc>
                <a:spcPct val="100000"/>
              </a:lnSpc>
              <a:spcBef>
                <a:spcPts val="2000"/>
              </a:spcBef>
              <a:spcAft>
                <a:spcPts val="0"/>
              </a:spcAft>
              <a:buNone/>
              <a:defRPr sz="1600">
                <a:solidFill>
                  <a:schemeClr val="tx1"/>
                </a:solidFill>
              </a:defRPr>
            </a:lvl2pPr>
            <a:lvl3pPr marL="448182" indent="0">
              <a:lnSpc>
                <a:spcPct val="100000"/>
              </a:lnSpc>
              <a:spcBef>
                <a:spcPts val="2000"/>
              </a:spcBef>
              <a:spcAft>
                <a:spcPts val="0"/>
              </a:spcAft>
              <a:buNone/>
              <a:defRPr sz="1200">
                <a:solidFill>
                  <a:schemeClr val="tx1"/>
                </a:solidFill>
              </a:defRPr>
            </a:lvl3pPr>
            <a:lvl4pPr marL="672274" indent="0">
              <a:spcBef>
                <a:spcPts val="0"/>
              </a:spcBef>
              <a:spcAft>
                <a:spcPts val="1275"/>
              </a:spcAft>
              <a:buNone/>
              <a:defRPr sz="1961"/>
            </a:lvl4pPr>
            <a:lvl5pPr marL="896364" indent="0">
              <a:buNone/>
              <a:defRPr/>
            </a:lvl5pPr>
          </a:lstStyle>
          <a:p>
            <a:pPr lvl="0"/>
            <a:r>
              <a:rPr lang="en-US"/>
              <a:t>First level Segoe UI 20/24</a:t>
            </a:r>
          </a:p>
          <a:p>
            <a:pPr lvl="1"/>
            <a:r>
              <a:rPr lang="en-US"/>
              <a:t>Second level Segoe UI 14/16</a:t>
            </a:r>
          </a:p>
          <a:p>
            <a:pPr lvl="2"/>
            <a:r>
              <a:rPr lang="en-US"/>
              <a:t>Third level Segoe UI 10/12</a:t>
            </a:r>
          </a:p>
        </p:txBody>
      </p:sp>
    </p:spTree>
    <p:extLst>
      <p:ext uri="{BB962C8B-B14F-4D97-AF65-F5344CB8AC3E}">
        <p14:creationId xmlns:p14="http://schemas.microsoft.com/office/powerpoint/2010/main" val="1260867013"/>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A1B2-3936-43E9-9043-6EB9557F7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FE53E6-5FB9-47D5-A443-8B8EC58A23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AF471-D765-40E9-9971-3AC21996DC6F}"/>
              </a:ext>
            </a:extLst>
          </p:cNvPr>
          <p:cNvSpPr>
            <a:spLocks noGrp="1"/>
          </p:cNvSpPr>
          <p:nvPr>
            <p:ph type="dt" sz="half" idx="10"/>
          </p:nvPr>
        </p:nvSpPr>
        <p:spPr/>
        <p:txBody>
          <a:bodyPr/>
          <a:lstStyle/>
          <a:p>
            <a:fld id="{A0EF5FF6-8BF8-46FF-BE48-24E4A3A5C86E}" type="datetimeFigureOut">
              <a:rPr lang="en-US" smtClean="0"/>
              <a:t>10/7/2024</a:t>
            </a:fld>
            <a:endParaRPr lang="en-US"/>
          </a:p>
        </p:txBody>
      </p:sp>
      <p:sp>
        <p:nvSpPr>
          <p:cNvPr id="5" name="Footer Placeholder 4">
            <a:extLst>
              <a:ext uri="{FF2B5EF4-FFF2-40B4-BE49-F238E27FC236}">
                <a16:creationId xmlns:a16="http://schemas.microsoft.com/office/drawing/2014/main" id="{AF6101E6-A6CE-4BBA-B4D7-3CE0A9996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CC07F-E3F2-49C2-85F2-A8606A7CA0E0}"/>
              </a:ext>
            </a:extLst>
          </p:cNvPr>
          <p:cNvSpPr>
            <a:spLocks noGrp="1"/>
          </p:cNvSpPr>
          <p:nvPr>
            <p:ph type="sldNum" sz="quarter" idx="12"/>
          </p:nvPr>
        </p:nvSpPr>
        <p:spPr/>
        <p:txBody>
          <a:bodyPr/>
          <a:lstStyle/>
          <a:p>
            <a:fld id="{2B9BD3B4-4241-4B9A-B0BE-36343252845B}" type="slidenum">
              <a:rPr lang="en-US" smtClean="0"/>
              <a:t>‹#›</a:t>
            </a:fld>
            <a:endParaRPr lang="en-US"/>
          </a:p>
        </p:txBody>
      </p:sp>
    </p:spTree>
    <p:extLst>
      <p:ext uri="{BB962C8B-B14F-4D97-AF65-F5344CB8AC3E}">
        <p14:creationId xmlns:p14="http://schemas.microsoft.com/office/powerpoint/2010/main" val="5523829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41911" y="0"/>
            <a:ext cx="7962899" cy="6858001"/>
          </a:xfrm>
          <a:prstGeom prst="rect">
            <a:avLst/>
          </a:prstGeom>
        </p:spPr>
      </p:pic>
      <p:pic>
        <p:nvPicPr>
          <p:cNvPr id="3" name="Picture 2" descr="A black and white logo&#10;&#10;Description automatically generated">
            <a:extLst>
              <a:ext uri="{FF2B5EF4-FFF2-40B4-BE49-F238E27FC236}">
                <a16:creationId xmlns:a16="http://schemas.microsoft.com/office/drawing/2014/main" id="{A581C84A-862A-9F21-BB37-00BD76C394DB}"/>
              </a:ext>
            </a:extLst>
          </p:cNvPr>
          <p:cNvPicPr>
            <a:picLocks noChangeAspect="1"/>
          </p:cNvPicPr>
          <p:nvPr userDrawn="1"/>
        </p:nvPicPr>
        <p:blipFill>
          <a:blip r:embed="rId3"/>
          <a:stretch>
            <a:fillRect/>
          </a:stretch>
        </p:blipFill>
        <p:spPr>
          <a:xfrm>
            <a:off x="104775" y="79036"/>
            <a:ext cx="2739335" cy="1006813"/>
          </a:xfrm>
          <a:prstGeom prst="rect">
            <a:avLst/>
          </a:prstGeom>
        </p:spPr>
      </p:pic>
    </p:spTree>
    <p:extLst>
      <p:ext uri="{BB962C8B-B14F-4D97-AF65-F5344CB8AC3E}">
        <p14:creationId xmlns:p14="http://schemas.microsoft.com/office/powerpoint/2010/main" val="2313390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612"/>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A close-up of a logo&#10;&#10;Description automatically generated">
            <a:extLst>
              <a:ext uri="{FF2B5EF4-FFF2-40B4-BE49-F238E27FC236}">
                <a16:creationId xmlns:a16="http://schemas.microsoft.com/office/drawing/2014/main" id="{5F74981C-5A40-D984-F93B-7E4E3041A241}"/>
              </a:ext>
            </a:extLst>
          </p:cNvPr>
          <p:cNvPicPr>
            <a:picLocks noChangeAspect="1"/>
          </p:cNvPicPr>
          <p:nvPr userDrawn="1"/>
        </p:nvPicPr>
        <p:blipFill>
          <a:blip r:embed="rId3"/>
          <a:stretch>
            <a:fillRect/>
          </a:stretch>
        </p:blipFill>
        <p:spPr>
          <a:xfrm>
            <a:off x="76200" y="59962"/>
            <a:ext cx="2645924" cy="972480"/>
          </a:xfrm>
          <a:prstGeom prst="rect">
            <a:avLst/>
          </a:prstGeom>
        </p:spPr>
      </p:pic>
    </p:spTree>
    <p:extLst>
      <p:ext uri="{BB962C8B-B14F-4D97-AF65-F5344CB8AC3E}">
        <p14:creationId xmlns:p14="http://schemas.microsoft.com/office/powerpoint/2010/main" val="458078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617397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4" name="Picture 3" descr="A black and white logo&#10;&#10;Description automatically generated">
            <a:extLst>
              <a:ext uri="{FF2B5EF4-FFF2-40B4-BE49-F238E27FC236}">
                <a16:creationId xmlns:a16="http://schemas.microsoft.com/office/drawing/2014/main" id="{8D3BDE55-92F2-5034-1DC7-A92F77656605}"/>
              </a:ext>
            </a:extLst>
          </p:cNvPr>
          <p:cNvPicPr>
            <a:picLocks noChangeAspect="1"/>
          </p:cNvPicPr>
          <p:nvPr userDrawn="1"/>
        </p:nvPicPr>
        <p:blipFill>
          <a:blip r:embed="rId3"/>
          <a:stretch>
            <a:fillRect/>
          </a:stretch>
        </p:blipFill>
        <p:spPr>
          <a:xfrm>
            <a:off x="129913" y="96771"/>
            <a:ext cx="2613339" cy="960504"/>
          </a:xfrm>
          <a:prstGeom prst="rect">
            <a:avLst/>
          </a:prstGeom>
        </p:spPr>
      </p:pic>
    </p:spTree>
    <p:extLst>
      <p:ext uri="{BB962C8B-B14F-4D97-AF65-F5344CB8AC3E}">
        <p14:creationId xmlns:p14="http://schemas.microsoft.com/office/powerpoint/2010/main" val="1293300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4" name="Picture 3" descr="A close-up of a logo&#10;&#10;Description automatically generated">
            <a:extLst>
              <a:ext uri="{FF2B5EF4-FFF2-40B4-BE49-F238E27FC236}">
                <a16:creationId xmlns:a16="http://schemas.microsoft.com/office/drawing/2014/main" id="{9A8DF502-C987-B2A3-F517-C8F71DF7EDF4}"/>
              </a:ext>
            </a:extLst>
          </p:cNvPr>
          <p:cNvPicPr>
            <a:picLocks noChangeAspect="1"/>
          </p:cNvPicPr>
          <p:nvPr userDrawn="1"/>
        </p:nvPicPr>
        <p:blipFill>
          <a:blip r:embed="rId3"/>
          <a:stretch>
            <a:fillRect/>
          </a:stretch>
        </p:blipFill>
        <p:spPr>
          <a:xfrm>
            <a:off x="120389" y="96771"/>
            <a:ext cx="2641862" cy="970987"/>
          </a:xfrm>
          <a:prstGeom prst="rect">
            <a:avLst/>
          </a:prstGeom>
        </p:spPr>
      </p:pic>
    </p:spTree>
    <p:extLst>
      <p:ext uri="{BB962C8B-B14F-4D97-AF65-F5344CB8AC3E}">
        <p14:creationId xmlns:p14="http://schemas.microsoft.com/office/powerpoint/2010/main" val="29707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97135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4" name="Text Placeholder 3">
            <a:extLst>
              <a:ext uri="{FF2B5EF4-FFF2-40B4-BE49-F238E27FC236}">
                <a16:creationId xmlns:a16="http://schemas.microsoft.com/office/drawing/2014/main" id="{DBF7DC4C-872A-49B3-860E-09C6FBC305FB}"/>
              </a:ext>
            </a:extLst>
          </p:cNvPr>
          <p:cNvSpPr>
            <a:spLocks noGrp="1"/>
          </p:cNvSpPr>
          <p:nvPr>
            <p:ph type="body" sz="quarter" idx="10"/>
          </p:nvPr>
        </p:nvSpPr>
        <p:spPr>
          <a:xfrm>
            <a:off x="429539" y="322771"/>
            <a:ext cx="5781629" cy="149375"/>
          </a:xfrm>
        </p:spPr>
        <p:txBody>
          <a:bodyPr/>
          <a:lstStyle>
            <a:lvl1pPr>
              <a:defRPr sz="1077">
                <a:solidFill>
                  <a:schemeClr val="accent3"/>
                </a:solidFill>
                <a:latin typeface="+mn-lt"/>
              </a:defRPr>
            </a:lvl1pPr>
            <a:lvl2pPr>
              <a:defRPr sz="1077">
                <a:solidFill>
                  <a:schemeClr val="accent3"/>
                </a:solidFill>
                <a:latin typeface="+mj-lt"/>
              </a:defRPr>
            </a:lvl2pPr>
            <a:lvl3pPr>
              <a:defRPr sz="980">
                <a:solidFill>
                  <a:schemeClr val="accent3"/>
                </a:solidFill>
                <a:latin typeface="+mj-lt"/>
              </a:defRPr>
            </a:lvl3pPr>
            <a:lvl4pPr>
              <a:defRPr sz="980">
                <a:solidFill>
                  <a:schemeClr val="accent3"/>
                </a:solidFill>
                <a:latin typeface="+mj-lt"/>
              </a:defRPr>
            </a:lvl4pPr>
            <a:lvl5pPr>
              <a:defRPr sz="980">
                <a:solidFill>
                  <a:schemeClr val="accent3"/>
                </a:solidFill>
                <a:latin typeface="+mj-lt"/>
              </a:defRPr>
            </a:lvl5pPr>
          </a:lstStyle>
          <a:p>
            <a:pPr lvl="0"/>
            <a:r>
              <a:rPr lang="en-US"/>
              <a:t>Edit Master text styles</a:t>
            </a:r>
          </a:p>
        </p:txBody>
      </p:sp>
    </p:spTree>
    <p:extLst>
      <p:ext uri="{BB962C8B-B14F-4D97-AF65-F5344CB8AC3E}">
        <p14:creationId xmlns:p14="http://schemas.microsoft.com/office/powerpoint/2010/main" val="713876645"/>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125952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100364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612"/>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074371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221749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81880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559518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06056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20929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698285349"/>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80832203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918687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755692616"/>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56009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9194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08681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69242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1357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848057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6815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325084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7152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64268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8218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3849687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484872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26680391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6451278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502078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7534840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6893682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9224019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51555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793520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39723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9332892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341309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663951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705058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895942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17863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982105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967808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86163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69260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40892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49534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75527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096681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261044-9341-7FBD-8C1A-D30E02283D90}"/>
              </a:ext>
            </a:extLst>
          </p:cNvPr>
          <p:cNvSpPr/>
          <p:nvPr userDrawn="1"/>
        </p:nvSpPr>
        <p:spPr bwMode="auto">
          <a:xfrm>
            <a:off x="0" y="2569464"/>
            <a:ext cx="12192000" cy="4288536"/>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594791633"/>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47513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200502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03152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04426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327042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947842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733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95722" y="-1"/>
            <a:ext cx="5796278" cy="6858001"/>
          </a:xfrm>
          <a:prstGeom prst="rect">
            <a:avLst/>
          </a:prstGeom>
          <a:ln>
            <a:noFill/>
          </a:ln>
        </p:spPr>
      </p:pic>
    </p:spTree>
    <p:extLst>
      <p:ext uri="{BB962C8B-B14F-4D97-AF65-F5344CB8AC3E}">
        <p14:creationId xmlns:p14="http://schemas.microsoft.com/office/powerpoint/2010/main" val="305604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95722" y="-1"/>
            <a:ext cx="5796278" cy="6858001"/>
          </a:xfrm>
          <a:prstGeom prst="rect">
            <a:avLst/>
          </a:prstGeom>
        </p:spPr>
      </p:pic>
    </p:spTree>
    <p:extLst>
      <p:ext uri="{BB962C8B-B14F-4D97-AF65-F5344CB8AC3E}">
        <p14:creationId xmlns:p14="http://schemas.microsoft.com/office/powerpoint/2010/main" val="59472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9D5A60-52D5-C530-91BD-7F680D9BD4B6}"/>
              </a:ext>
            </a:extLst>
          </p:cNvPr>
          <p:cNvSpPr/>
          <p:nvPr userDrawn="1"/>
        </p:nvSpPr>
        <p:spPr bwMode="auto">
          <a:xfrm>
            <a:off x="0" y="2569464"/>
            <a:ext cx="12192000" cy="4288536"/>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1874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039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4107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2223894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676387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4" name="Group 3">
            <a:extLst>
              <a:ext uri="{FF2B5EF4-FFF2-40B4-BE49-F238E27FC236}">
                <a16:creationId xmlns:a16="http://schemas.microsoft.com/office/drawing/2014/main" id="{FF061649-EDB3-4251-A4D2-1E7E0B8AA36D}"/>
              </a:ext>
            </a:extLst>
          </p:cNvPr>
          <p:cNvGrpSpPr/>
          <p:nvPr userDrawn="1"/>
        </p:nvGrpSpPr>
        <p:grpSpPr>
          <a:xfrm>
            <a:off x="3896686" y="0"/>
            <a:ext cx="10171064" cy="6890110"/>
            <a:chOff x="3748137" y="-14787"/>
            <a:chExt cx="10171064" cy="6890110"/>
          </a:xfrm>
        </p:grpSpPr>
        <p:grpSp>
          <p:nvGrpSpPr>
            <p:cNvPr id="6" name="Group 5">
              <a:extLst>
                <a:ext uri="{FF2B5EF4-FFF2-40B4-BE49-F238E27FC236}">
                  <a16:creationId xmlns:a16="http://schemas.microsoft.com/office/drawing/2014/main" id="{CDB4260A-339A-47D8-8AD4-26884332DBBA}"/>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11" name="Group 10">
                <a:extLst>
                  <a:ext uri="{FF2B5EF4-FFF2-40B4-BE49-F238E27FC236}">
                    <a16:creationId xmlns:a16="http://schemas.microsoft.com/office/drawing/2014/main" id="{3FBDF0D5-4D63-4514-83F2-1EEB2A48CB9E}"/>
                  </a:ext>
                </a:extLst>
              </p:cNvPr>
              <p:cNvGrpSpPr/>
              <p:nvPr userDrawn="1"/>
            </p:nvGrpSpPr>
            <p:grpSpPr>
              <a:xfrm>
                <a:off x="4357737" y="1238864"/>
                <a:ext cx="9232014" cy="5764278"/>
                <a:chOff x="4241623" y="1093722"/>
                <a:chExt cx="9232014" cy="5764278"/>
              </a:xfrm>
              <a:grpFill/>
            </p:grpSpPr>
            <p:grpSp>
              <p:nvGrpSpPr>
                <p:cNvPr id="13" name="Group 12">
                  <a:extLst>
                    <a:ext uri="{FF2B5EF4-FFF2-40B4-BE49-F238E27FC236}">
                      <a16:creationId xmlns:a16="http://schemas.microsoft.com/office/drawing/2014/main" id="{D26711FA-1C9D-4B92-ABC3-BDA6D2126E89}"/>
                    </a:ext>
                  </a:extLst>
                </p:cNvPr>
                <p:cNvGrpSpPr/>
                <p:nvPr userDrawn="1"/>
              </p:nvGrpSpPr>
              <p:grpSpPr>
                <a:xfrm>
                  <a:off x="4241623" y="1093722"/>
                  <a:ext cx="9232014" cy="5737651"/>
                  <a:chOff x="2797707" y="-1512634"/>
                  <a:chExt cx="10277880" cy="6387651"/>
                </a:xfrm>
                <a:grpFill/>
              </p:grpSpPr>
              <p:sp>
                <p:nvSpPr>
                  <p:cNvPr id="19" name="Hexagon 18">
                    <a:extLst>
                      <a:ext uri="{FF2B5EF4-FFF2-40B4-BE49-F238E27FC236}">
                        <a16:creationId xmlns:a16="http://schemas.microsoft.com/office/drawing/2014/main" id="{DFD1CEDA-FF61-4337-8205-A0A63196034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8CE4D3BA-49AA-4F99-B450-1A76D50E93A4}"/>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06B68EF9-3B18-4FC4-9EF6-5DB15C5ED466}"/>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62324263-64FC-4D48-9687-818C820BFF5C}"/>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Hexagon 22">
                    <a:extLst>
                      <a:ext uri="{FF2B5EF4-FFF2-40B4-BE49-F238E27FC236}">
                        <a16:creationId xmlns:a16="http://schemas.microsoft.com/office/drawing/2014/main" id="{907EDB80-1ED8-41F0-A77E-412A7DCA442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D6813D02-0D31-4DF8-B8FC-BBC6FC835684}"/>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8C9BCD54-4A33-48A9-B031-848B0DF8963E}"/>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AB40FC67-0317-4BFD-8462-A6F612C2D49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Hexagon 13">
                  <a:extLst>
                    <a:ext uri="{FF2B5EF4-FFF2-40B4-BE49-F238E27FC236}">
                      <a16:creationId xmlns:a16="http://schemas.microsoft.com/office/drawing/2014/main" id="{798D2309-4386-48C3-9591-FC42EDAD2B1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BFACDDC2-952A-4F03-A7E8-14F5FDD6342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A233269A-4DA5-4C1D-9952-1737824B6D20}"/>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CC21CC0D-BAA2-4A8A-908F-DB206FE9F011}"/>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Hexagon 17">
                  <a:extLst>
                    <a:ext uri="{FF2B5EF4-FFF2-40B4-BE49-F238E27FC236}">
                      <a16:creationId xmlns:a16="http://schemas.microsoft.com/office/drawing/2014/main" id="{37194919-2E75-4752-87CE-DBDD488D29D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Hexagon 11">
                <a:extLst>
                  <a:ext uri="{FF2B5EF4-FFF2-40B4-BE49-F238E27FC236}">
                    <a16:creationId xmlns:a16="http://schemas.microsoft.com/office/drawing/2014/main" id="{5F16BA84-484E-42AF-A15A-EEDE99E4818F}"/>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 name="Hexagon 6">
              <a:extLst>
                <a:ext uri="{FF2B5EF4-FFF2-40B4-BE49-F238E27FC236}">
                  <a16:creationId xmlns:a16="http://schemas.microsoft.com/office/drawing/2014/main" id="{741CFF70-DEB6-472C-A616-AE4F7102B909}"/>
                </a:ext>
              </a:extLst>
            </p:cNvPr>
            <p:cNvSpPr/>
            <p:nvPr userDrawn="1"/>
          </p:nvSpPr>
          <p:spPr bwMode="auto">
            <a:xfrm>
              <a:off x="5697294" y="4199610"/>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Hexagon 7">
              <a:extLst>
                <a:ext uri="{FF2B5EF4-FFF2-40B4-BE49-F238E27FC236}">
                  <a16:creationId xmlns:a16="http://schemas.microsoft.com/office/drawing/2014/main" id="{20DC5D02-606F-4442-9080-8695A2D6D202}"/>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F4D04335-F614-4583-99D9-A43CBAA034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23413" y="5320056"/>
              <a:ext cx="1157305" cy="1009659"/>
            </a:xfrm>
            <a:prstGeom prst="hexagon">
              <a:avLst/>
            </a:prstGeom>
            <a:ln w="38100">
              <a:solidFill>
                <a:srgbClr val="50E6FF"/>
              </a:solidFill>
            </a:ln>
          </p:spPr>
        </p:pic>
      </p:grpSp>
      <p:pic>
        <p:nvPicPr>
          <p:cNvPr id="28" name="Picture 27" descr="A person holding a phone&#10;&#10;Description automatically generated with medium confidence">
            <a:extLst>
              <a:ext uri="{FF2B5EF4-FFF2-40B4-BE49-F238E27FC236}">
                <a16:creationId xmlns:a16="http://schemas.microsoft.com/office/drawing/2014/main" id="{CDE8D7F2-C8FB-4B1D-81A5-1196A6BA9E4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
          <a:stretch/>
        </p:blipFill>
        <p:spPr>
          <a:xfrm>
            <a:off x="6853027" y="1081656"/>
            <a:ext cx="2429318" cy="2064231"/>
          </a:xfrm>
          <a:prstGeom prst="hexagon">
            <a:avLst/>
          </a:prstGeom>
          <a:ln w="38100">
            <a:solidFill>
              <a:srgbClr val="50E6FF"/>
            </a:solidFill>
          </a:ln>
        </p:spPr>
      </p:pic>
    </p:spTree>
    <p:extLst>
      <p:ext uri="{BB962C8B-B14F-4D97-AF65-F5344CB8AC3E}">
        <p14:creationId xmlns:p14="http://schemas.microsoft.com/office/powerpoint/2010/main" val="27995502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019363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2">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3958637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9489355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09816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93B555-355E-F4E5-0EFF-5F4D4A832B36}"/>
              </a:ext>
            </a:extLst>
          </p:cNvPr>
          <p:cNvSpPr/>
          <p:nvPr userDrawn="1"/>
        </p:nvSpPr>
        <p:spPr bwMode="auto">
          <a:xfrm>
            <a:off x="0" y="2569464"/>
            <a:ext cx="12192000" cy="4288536"/>
          </a:xfrm>
          <a:prstGeom prst="rect">
            <a:avLst/>
          </a:prstGeom>
          <a:solidFill>
            <a:srgbClr val="B9DC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083841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9945224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1782762402"/>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115066077"/>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0377271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3071697976"/>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34812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8463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5389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94250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8420F7-32BE-8E59-2174-E3C945AAB1A4}"/>
              </a:ext>
            </a:extLst>
          </p:cNvPr>
          <p:cNvSpPr/>
          <p:nvPr userDrawn="1"/>
        </p:nvSpPr>
        <p:spPr bwMode="auto">
          <a:xfrm>
            <a:off x="0" y="2569464"/>
            <a:ext cx="12192000" cy="4288536"/>
          </a:xfrm>
          <a:prstGeom prst="rect">
            <a:avLst/>
          </a:prstGeom>
          <a:solidFill>
            <a:srgbClr val="B9DC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6473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3151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61475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23118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7467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3400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428855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90627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28696205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4008260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16D76D-0DD4-A30F-263E-C374F458B75F}"/>
              </a:ext>
            </a:extLst>
          </p:cNvPr>
          <p:cNvSpPr/>
          <p:nvPr userDrawn="1"/>
        </p:nvSpPr>
        <p:spPr bwMode="auto">
          <a:xfrm>
            <a:off x="0" y="0"/>
            <a:ext cx="3554413" cy="6858000"/>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21797360-BABF-8850-10F5-65C8CF8916A9}"/>
              </a:ext>
            </a:extLst>
          </p:cNvPr>
          <p:cNvSpPr>
            <a:spLocks noGrp="1"/>
          </p:cNvSpPr>
          <p:nvPr>
            <p:ph type="title" hasCustomPrompt="1"/>
          </p:nvPr>
        </p:nvSpPr>
        <p:spPr>
          <a:xfrm>
            <a:off x="588263" y="2099406"/>
            <a:ext cx="2372425" cy="2659190"/>
          </a:xfr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F0F0F0"/>
                </a:solidFill>
                <a:effectLst/>
                <a:latin typeface="+mn-lt"/>
                <a:ea typeface="+mn-ea"/>
                <a:cs typeface="Segoe UI" pitchFamily="34" charset="0"/>
              </a:defRPr>
            </a:lvl1pPr>
          </a:lstStyle>
          <a:p>
            <a:pPr lvl="0">
              <a:lnSpc>
                <a:spcPct val="90000"/>
              </a:lnSpc>
            </a:pPr>
            <a:r>
              <a:rPr lang="en-US"/>
              <a:t>What you’ll learn today</a:t>
            </a:r>
          </a:p>
        </p:txBody>
      </p:sp>
      <p:sp>
        <p:nvSpPr>
          <p:cNvPr id="5" name="Content Placeholder 5">
            <a:extLst>
              <a:ext uri="{FF2B5EF4-FFF2-40B4-BE49-F238E27FC236}">
                <a16:creationId xmlns:a16="http://schemas.microsoft.com/office/drawing/2014/main" id="{5469CCFA-4B67-AA8C-3F62-1A46BF5AD73E}"/>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63565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9AF7FC-33C1-525A-2250-4397E9A7ED0D}"/>
              </a:ext>
            </a:extLst>
          </p:cNvPr>
          <p:cNvSpPr/>
          <p:nvPr userDrawn="1"/>
        </p:nvSpPr>
        <p:spPr bwMode="auto">
          <a:xfrm>
            <a:off x="0" y="2569464"/>
            <a:ext cx="12192000" cy="4288536"/>
          </a:xfrm>
          <a:prstGeom prst="rect">
            <a:avLst/>
          </a:prstGeom>
          <a:solidFill>
            <a:srgbClr val="B9DC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8151042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8715694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5439842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0943423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53007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0297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05373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7797984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933343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30604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F2B91C-3682-57EE-4D05-33A921FA5B03}"/>
              </a:ext>
            </a:extLst>
          </p:cNvPr>
          <p:cNvSpPr/>
          <p:nvPr userDrawn="1"/>
        </p:nvSpPr>
        <p:spPr bwMode="auto">
          <a:xfrm>
            <a:off x="0" y="2569464"/>
            <a:ext cx="12192000" cy="4288536"/>
          </a:xfrm>
          <a:prstGeom prst="rect">
            <a:avLst/>
          </a:prstGeom>
          <a:solidFill>
            <a:srgbClr val="B9DC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261473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296318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70910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33273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918031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582440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08516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54135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69044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9842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33B316-A020-E141-782A-B3C93B9056D5}"/>
              </a:ext>
            </a:extLst>
          </p:cNvPr>
          <p:cNvSpPr/>
          <p:nvPr userDrawn="1"/>
        </p:nvSpPr>
        <p:spPr bwMode="auto">
          <a:xfrm>
            <a:off x="0" y="2569464"/>
            <a:ext cx="12192000" cy="4288536"/>
          </a:xfrm>
          <a:prstGeom prst="rect">
            <a:avLst/>
          </a:prstGeom>
          <a:solidFill>
            <a:srgbClr val="B9DC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80979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08604277"/>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63293881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170053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1214581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02999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155059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94386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8110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C80465-780D-9EB2-DEB2-02E86F8756A3}"/>
              </a:ext>
            </a:extLst>
          </p:cNvPr>
          <p:cNvSpPr/>
          <p:nvPr userDrawn="1"/>
        </p:nvSpPr>
        <p:spPr bwMode="auto">
          <a:xfrm flipH="1">
            <a:off x="11660992" y="0"/>
            <a:ext cx="531008" cy="6858000"/>
          </a:xfrm>
          <a:custGeom>
            <a:avLst/>
            <a:gdLst>
              <a:gd name="connsiteX0" fmla="*/ 0 w 531008"/>
              <a:gd name="connsiteY0" fmla="*/ 0 h 6858000"/>
              <a:gd name="connsiteX1" fmla="*/ 531008 w 531008"/>
              <a:gd name="connsiteY1" fmla="*/ 0 h 6858000"/>
              <a:gd name="connsiteX2" fmla="*/ 293686 w 531008"/>
              <a:gd name="connsiteY2" fmla="*/ 237322 h 6858000"/>
              <a:gd name="connsiteX3" fmla="*/ 293686 w 531008"/>
              <a:gd name="connsiteY3" fmla="*/ 6620678 h 6858000"/>
              <a:gd name="connsiteX4" fmla="*/ 531008 w 531008"/>
              <a:gd name="connsiteY4" fmla="*/ 6858000 h 6858000"/>
              <a:gd name="connsiteX5" fmla="*/ 0 w 53100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08" h="6858000">
                <a:moveTo>
                  <a:pt x="0" y="0"/>
                </a:moveTo>
                <a:lnTo>
                  <a:pt x="531008" y="0"/>
                </a:lnTo>
                <a:cubicBezTo>
                  <a:pt x="399939" y="0"/>
                  <a:pt x="293686" y="106253"/>
                  <a:pt x="293686" y="237322"/>
                </a:cubicBezTo>
                <a:lnTo>
                  <a:pt x="293686" y="6620678"/>
                </a:lnTo>
                <a:cubicBezTo>
                  <a:pt x="293686" y="6751747"/>
                  <a:pt x="399939" y="6858000"/>
                  <a:pt x="531008" y="6858000"/>
                </a:cubicBezTo>
                <a:lnTo>
                  <a:pt x="0" y="685800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32CCB76C-8D99-E7E0-893A-EC2079541A4A}"/>
              </a:ext>
              <a:ext uri="{C183D7F6-B498-43B3-948B-1728B52AA6E4}">
                <adec:decorative xmlns:adec="http://schemas.microsoft.com/office/drawing/2017/decorative" val="1"/>
              </a:ext>
            </a:extLst>
          </p:cNvPr>
          <p:cNvSpPr/>
          <p:nvPr userDrawn="1"/>
        </p:nvSpPr>
        <p:spPr bwMode="auto">
          <a:xfrm rot="16200000">
            <a:off x="5137015" y="-2158492"/>
            <a:ext cx="1488332" cy="11174986"/>
          </a:xfrm>
          <a:prstGeom prst="roundRect">
            <a:avLst>
              <a:gd name="adj" fmla="val 4801"/>
            </a:avLst>
          </a:prstGeom>
          <a:solidFill>
            <a:schemeClr val="bg1"/>
          </a:solidFill>
          <a:ln w="6350">
            <a:gradFill flip="none" rotWithShape="1">
              <a:gsLst>
                <a:gs pos="0">
                  <a:schemeClr val="accent1"/>
                </a:gs>
                <a:gs pos="24000">
                  <a:schemeClr val="bg1">
                    <a:lumMod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p>
        </p:txBody>
      </p:sp>
      <p:cxnSp>
        <p:nvCxnSpPr>
          <p:cNvPr id="5" name="Straight Connector 4">
            <a:extLst>
              <a:ext uri="{FF2B5EF4-FFF2-40B4-BE49-F238E27FC236}">
                <a16:creationId xmlns:a16="http://schemas.microsoft.com/office/drawing/2014/main" id="{6111A0B7-7A81-9016-B9C9-06D8BC5AE456}"/>
              </a:ext>
              <a:ext uri="{C183D7F6-B498-43B3-948B-1728B52AA6E4}">
                <adec:decorative xmlns:adec="http://schemas.microsoft.com/office/drawing/2017/decorative" val="1"/>
              </a:ext>
            </a:extLst>
          </p:cNvPr>
          <p:cNvCxnSpPr>
            <a:cxnSpLocks/>
          </p:cNvCxnSpPr>
          <p:nvPr userDrawn="1"/>
        </p:nvCxnSpPr>
        <p:spPr>
          <a:xfrm>
            <a:off x="293687" y="2937753"/>
            <a:ext cx="0" cy="982494"/>
          </a:xfrm>
          <a:prstGeom prst="line">
            <a:avLst/>
          </a:prstGeom>
          <a:ln w="25400" cap="rnd">
            <a:solidFill>
              <a:schemeClr val="tx2"/>
            </a:solidFill>
            <a:prstDash val="solid"/>
            <a:headEnd type="none" w="sm" len="sm"/>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85216" y="3179701"/>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2316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173EFB-8B4E-E0B0-3543-1BD9D2194470}"/>
              </a:ext>
            </a:extLst>
          </p:cNvPr>
          <p:cNvSpPr/>
          <p:nvPr userDrawn="1"/>
        </p:nvSpPr>
        <p:spPr bwMode="auto">
          <a:xfrm>
            <a:off x="0" y="3429000"/>
            <a:ext cx="12192000" cy="3429000"/>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180246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5652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8941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8360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8471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1357318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110041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749329037"/>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758391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093050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A7B648-D15B-F41C-DC69-AA94763BA4D2}"/>
              </a:ext>
            </a:extLst>
          </p:cNvPr>
          <p:cNvSpPr/>
          <p:nvPr userDrawn="1"/>
        </p:nvSpPr>
        <p:spPr bwMode="auto">
          <a:xfrm>
            <a:off x="0" y="3429000"/>
            <a:ext cx="12192000" cy="3429000"/>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557473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470175509"/>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412526535"/>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641439777"/>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893089816"/>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422678013"/>
      </p:ext>
    </p:extLst>
  </p:cSld>
  <p:clrMapOvr>
    <a:masterClrMapping/>
  </p:clrMapOvr>
  <p:transition>
    <p:fade/>
  </p:transition>
  <p:extLst>
    <p:ext uri="{DCECCB84-F9BA-43D5-87BE-67443E8EF086}">
      <p15:sldGuideLst xmlns:p15="http://schemas.microsoft.com/office/powerpoint/2012/main"/>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222756278"/>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341550192"/>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053353320"/>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48333395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8728BD-D6D4-741A-5515-64BE5E680140}"/>
              </a:ext>
            </a:extLst>
          </p:cNvPr>
          <p:cNvSpPr/>
          <p:nvPr userDrawn="1"/>
        </p:nvSpPr>
        <p:spPr bwMode="auto">
          <a:xfrm>
            <a:off x="0" y="3149600"/>
            <a:ext cx="12192000" cy="3708400"/>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351390510"/>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9965095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5288948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7078695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053951"/>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696889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854373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8094558"/>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0956" y="77140"/>
            <a:ext cx="11576243" cy="892525"/>
          </a:xfrm>
        </p:spPr>
        <p:txBody>
          <a:bodyPr/>
          <a:lstStyle>
            <a:lvl1pPr>
              <a:defRPr sz="3200" b="0" spc="0">
                <a:solidFill>
                  <a:schemeClr val="accent2"/>
                </a:solidFill>
                <a:latin typeface="+mj-lt"/>
              </a:defRPr>
            </a:lvl1pPr>
          </a:lstStyle>
          <a:p>
            <a:r>
              <a:rPr lang="en-US"/>
              <a:t>Click to edit Master title style</a:t>
            </a:r>
          </a:p>
        </p:txBody>
      </p:sp>
      <p:sp>
        <p:nvSpPr>
          <p:cNvPr id="7" name="Text Placeholder 6"/>
          <p:cNvSpPr>
            <a:spLocks noGrp="1"/>
          </p:cNvSpPr>
          <p:nvPr>
            <p:ph type="body" sz="quarter" idx="11" hasCustomPrompt="1"/>
          </p:nvPr>
        </p:nvSpPr>
        <p:spPr>
          <a:xfrm>
            <a:off x="310956" y="6293920"/>
            <a:ext cx="11576243" cy="225633"/>
          </a:xfrm>
          <a:prstGeom prst="rect">
            <a:avLst/>
          </a:prstGeom>
        </p:spPr>
        <p:txBody>
          <a:bodyPr/>
          <a:lstStyle>
            <a:lvl1pPr marL="0" indent="0">
              <a:buNone/>
              <a:defRPr sz="1000" spc="0" baseline="0">
                <a:solidFill>
                  <a:schemeClr val="tx1">
                    <a:lumMod val="75000"/>
                    <a:lumOff val="25000"/>
                  </a:schemeClr>
                </a:solidFill>
                <a:latin typeface="+mn-lt"/>
                <a:cs typeface="Segoe UI" panose="020B0502040204020203" pitchFamily="34" charset="0"/>
              </a:defRPr>
            </a:lvl1pPr>
          </a:lstStyle>
          <a:p>
            <a:pPr lvl="0"/>
            <a:r>
              <a:rPr lang="en-US"/>
              <a:t>Click here to insert source</a:t>
            </a:r>
          </a:p>
        </p:txBody>
      </p:sp>
      <p:sp>
        <p:nvSpPr>
          <p:cNvPr id="9" name="Text Placeholder 8"/>
          <p:cNvSpPr>
            <a:spLocks noGrp="1"/>
          </p:cNvSpPr>
          <p:nvPr>
            <p:ph type="body" sz="quarter" idx="12"/>
          </p:nvPr>
        </p:nvSpPr>
        <p:spPr>
          <a:xfrm>
            <a:off x="311150" y="1070067"/>
            <a:ext cx="11576050" cy="5152871"/>
          </a:xfrm>
          <a:prstGeom prst="rect">
            <a:avLst/>
          </a:prstGeom>
        </p:spPr>
        <p:txBody>
          <a:bodyPr/>
          <a:lstStyle>
            <a:lvl1pPr marL="225425" indent="-225425">
              <a:defRPr sz="1800" spc="0">
                <a:solidFill>
                  <a:schemeClr val="tx1"/>
                </a:solidFill>
                <a:latin typeface="+mn-lt"/>
                <a:cs typeface="Segoe UI" panose="020B0502040204020203" pitchFamily="34" charset="0"/>
              </a:defRPr>
            </a:lvl1pPr>
            <a:lvl2pPr marL="463550" indent="-238125">
              <a:buFont typeface="Wingdings" panose="05000000000000000000" pitchFamily="2" charset="2"/>
              <a:buChar char="ü"/>
              <a:defRPr sz="1800" spc="0">
                <a:solidFill>
                  <a:schemeClr val="tx1"/>
                </a:solidFill>
                <a:latin typeface="+mn-lt"/>
                <a:cs typeface="Segoe UI" panose="020B0502040204020203" pitchFamily="34" charset="0"/>
              </a:defRPr>
            </a:lvl2pPr>
            <a:lvl3pPr marL="688975" indent="-225425">
              <a:buFont typeface="Courier New" panose="02070309020205020404" pitchFamily="49" charset="0"/>
              <a:buChar char="o"/>
              <a:defRPr sz="1800" spc="0">
                <a:solidFill>
                  <a:schemeClr val="tx1"/>
                </a:solidFill>
                <a:latin typeface="+mn-lt"/>
                <a:cs typeface="Segoe UI" panose="020B0502040204020203" pitchFamily="34" charset="0"/>
              </a:defRPr>
            </a:lvl3pPr>
            <a:lvl4pPr marL="914400" indent="-225425">
              <a:buFont typeface="Wingdings" panose="05000000000000000000" pitchFamily="2" charset="2"/>
              <a:buChar char="Ø"/>
              <a:defRPr sz="1800" spc="0">
                <a:solidFill>
                  <a:schemeClr val="tx1"/>
                </a:solidFill>
                <a:latin typeface="+mn-lt"/>
                <a:cs typeface="Segoe UI" panose="020B0502040204020203" pitchFamily="34" charset="0"/>
              </a:defRPr>
            </a:lvl4pPr>
            <a:lvl5pPr marL="1139825" indent="-225425">
              <a:buFont typeface="Wingdings" panose="05000000000000000000" pitchFamily="2" charset="2"/>
              <a:buChar char="v"/>
              <a:tabLst/>
              <a:defRPr sz="1800" spc="0">
                <a:solidFill>
                  <a:schemeClr val="tx1"/>
                </a:solidFill>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30692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F070A7B3-6521-4DCA-87E5-044747A908C1}"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666225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_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a:solidFill>
                  <a:srgbClr val="0078D7"/>
                </a:solidFill>
              </a:defRPr>
            </a:lvl1pPr>
          </a:lstStyle>
          <a:p>
            <a:r>
              <a:rPr lang="en-US"/>
              <a:t>Click to edit Master title style</a:t>
            </a:r>
          </a:p>
        </p:txBody>
      </p:sp>
      <p:sp>
        <p:nvSpPr>
          <p:cNvPr id="4" name="Rectangle 3"/>
          <p:cNvSpPr/>
          <p:nvPr userDrawn="1"/>
        </p:nvSpPr>
        <p:spPr>
          <a:xfrm>
            <a:off x="-19250"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3485904"/>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9" y="1882336"/>
            <a:ext cx="4758211" cy="603538"/>
          </a:xfrm>
        </p:spPr>
        <p:txBody>
          <a:bodyPr wrap="square" lIns="0" tIns="0" rIns="0" bIns="0">
            <a:spAutoFit/>
          </a:bodyPr>
          <a:lstStyle>
            <a:lvl1pPr marL="0" indent="0">
              <a:lnSpc>
                <a:spcPts val="2307"/>
              </a:lnSpc>
              <a:buNone/>
              <a:defRPr sz="1961" b="0" i="0">
                <a:solidFill>
                  <a:schemeClr val="tx1"/>
                </a:solidFill>
                <a:latin typeface="+mn-lt"/>
              </a:defRPr>
            </a:lvl1pPr>
            <a:lvl2pPr marL="219643" indent="0">
              <a:buNone/>
              <a:defRPr/>
            </a:lvl2pPr>
            <a:lvl3pPr marL="439283" indent="0">
              <a:buNone/>
              <a:defRPr/>
            </a:lvl3pPr>
            <a:lvl4pPr marL="658927" indent="0">
              <a:buNone/>
              <a:defRPr/>
            </a:lvl4pPr>
            <a:lvl5pPr marL="878569"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554" indent="-274554">
              <a:lnSpc>
                <a:spcPts val="1729"/>
              </a:lnSpc>
              <a:spcBef>
                <a:spcPts val="0"/>
              </a:spcBef>
              <a:buFont typeface="Arial" panose="020B0604020202020204" pitchFamily="34" charset="0"/>
              <a:buChar char="•"/>
              <a:defRPr sz="1371" b="0" i="0">
                <a:solidFill>
                  <a:schemeClr val="tx1"/>
                </a:solidFill>
                <a:latin typeface="+mn-lt"/>
              </a:defRPr>
            </a:lvl1pPr>
            <a:lvl2pPr marL="0" indent="0">
              <a:lnSpc>
                <a:spcPts val="1729"/>
              </a:lnSpc>
              <a:spcBef>
                <a:spcPts val="0"/>
              </a:spcBef>
              <a:buNone/>
              <a:defRPr sz="1345">
                <a:solidFill>
                  <a:schemeClr val="tx1"/>
                </a:solidFill>
              </a:defRPr>
            </a:lvl2pPr>
            <a:lvl3pPr marL="439283" indent="0">
              <a:buNone/>
              <a:defRPr/>
            </a:lvl3pPr>
            <a:lvl4pPr marL="658927" indent="0">
              <a:buNone/>
              <a:defRPr/>
            </a:lvl4pPr>
            <a:lvl5pPr marL="878569"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389094981"/>
      </p:ext>
    </p:extLst>
  </p:cSld>
  <p:clrMapOvr>
    <a:masterClrMapping/>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E7694-CA58-4696-8A3A-BAFD61316D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2E3762-27DB-40F9-A858-FA2272C944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A47CB5-4480-4637-AFE9-B00972BAC37D}"/>
              </a:ext>
            </a:extLst>
          </p:cNvPr>
          <p:cNvSpPr>
            <a:spLocks noGrp="1"/>
          </p:cNvSpPr>
          <p:nvPr>
            <p:ph type="dt" sz="half" idx="10"/>
          </p:nvPr>
        </p:nvSpPr>
        <p:spPr/>
        <p:txBody>
          <a:bodyPr/>
          <a:lstStyle/>
          <a:p>
            <a:fld id="{5941AC02-DA9B-4CE8-82E3-5BBCFBDE4C8E}" type="datetimeFigureOut">
              <a:rPr lang="en-US" smtClean="0"/>
              <a:t>10/7/2024</a:t>
            </a:fld>
            <a:endParaRPr lang="en-US"/>
          </a:p>
        </p:txBody>
      </p:sp>
      <p:sp>
        <p:nvSpPr>
          <p:cNvPr id="5" name="Footer Placeholder 4">
            <a:extLst>
              <a:ext uri="{FF2B5EF4-FFF2-40B4-BE49-F238E27FC236}">
                <a16:creationId xmlns:a16="http://schemas.microsoft.com/office/drawing/2014/main" id="{D2D3BE2B-105F-4D54-AA4C-407CC80D2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FD03B-7DA4-4E17-8B5D-31DC11F9638F}"/>
              </a:ext>
            </a:extLst>
          </p:cNvPr>
          <p:cNvSpPr>
            <a:spLocks noGrp="1"/>
          </p:cNvSpPr>
          <p:nvPr>
            <p:ph type="sldNum" sz="quarter" idx="12"/>
          </p:nvPr>
        </p:nvSpPr>
        <p:spPr/>
        <p:txBody>
          <a:bodyPr/>
          <a:lstStyle/>
          <a:p>
            <a:fld id="{32C23427-B3DE-4B8F-9C2F-C2B0C7A98B5E}" type="slidenum">
              <a:rPr lang="en-US" smtClean="0"/>
              <a:t>‹#›</a:t>
            </a:fld>
            <a:endParaRPr lang="en-US"/>
          </a:p>
        </p:txBody>
      </p:sp>
    </p:spTree>
    <p:extLst>
      <p:ext uri="{BB962C8B-B14F-4D97-AF65-F5344CB8AC3E}">
        <p14:creationId xmlns:p14="http://schemas.microsoft.com/office/powerpoint/2010/main" val="95249349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05739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A group of people sitting at a table&#10;&#10;Description automatically generated">
            <a:extLst>
              <a:ext uri="{FF2B5EF4-FFF2-40B4-BE49-F238E27FC236}">
                <a16:creationId xmlns:a16="http://schemas.microsoft.com/office/drawing/2014/main" id="{D4785A00-107C-4E9E-A997-82B2D3010C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619750" y="0"/>
            <a:ext cx="6572250" cy="6858000"/>
          </a:xfrm>
          <a:prstGeom prst="rect">
            <a:avLst/>
          </a:prstGeom>
        </p:spPr>
      </p:pic>
    </p:spTree>
    <p:extLst>
      <p:ext uri="{BB962C8B-B14F-4D97-AF65-F5344CB8AC3E}">
        <p14:creationId xmlns:p14="http://schemas.microsoft.com/office/powerpoint/2010/main" val="4153534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square photo Accent 1">
    <p:bg>
      <p:bgPr>
        <a:solidFill>
          <a:schemeClr val="accent1"/>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16420371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0" name="Picture 9" descr="A person sitting at a table using a computer&#10;&#10;Description automatically generated">
            <a:extLst>
              <a:ext uri="{FF2B5EF4-FFF2-40B4-BE49-F238E27FC236}">
                <a16:creationId xmlns:a16="http://schemas.microsoft.com/office/drawing/2014/main" id="{ABA3D4A0-5CD0-4998-A868-9377C8FA148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1105608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itle square photo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41111314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696373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3070496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5340304"/>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079359"/>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196145"/>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540229"/>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0503669"/>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80320040"/>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3132550249"/>
      </p:ext>
    </p:extLst>
  </p:cSld>
  <p:clrMapOvr>
    <a:masterClrMapping/>
  </p:clrMapOvr>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274667245"/>
      </p:ext>
    </p:extLst>
  </p:cSld>
  <p:clrMapOvr>
    <a:masterClrMapping/>
  </p:clrMapOvr>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2613161364"/>
      </p:ext>
    </p:extLst>
  </p:cSld>
  <p:clrMapOvr>
    <a:masterClrMapping/>
  </p:clrMapOvr>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1463976190"/>
      </p:ext>
    </p:extLst>
  </p:cSld>
  <p:clrMapOvr>
    <a:masterClrMapping/>
  </p:clrMapOvr>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542552562"/>
      </p:ext>
    </p:extLst>
  </p:cSld>
  <p:clrMapOvr>
    <a:masterClrMapping/>
  </p:clrMapOvr>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702280385"/>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3456505268"/>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1083750706"/>
      </p:ext>
    </p:extLst>
  </p:cSld>
  <p:clrMapOvr>
    <a:masterClrMapping/>
  </p:clrMapOvr>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043747224"/>
      </p:ext>
    </p:extLst>
  </p:cSld>
  <p:clrMapOvr>
    <a:masterClrMapping/>
  </p:clrMapOvr>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695661"/>
      </p:ext>
    </p:extLst>
  </p:cSld>
  <p:clrMapOvr>
    <a:masterClrMapping/>
  </p:clrMapOvr>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1921721899"/>
      </p:ext>
    </p:extLst>
  </p:cSld>
  <p:clrMapOvr>
    <a:masterClrMapping/>
  </p:clrMapOvr>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and bullete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6" name="Text Placeholder 5">
            <a:extLst>
              <a:ext uri="{FF2B5EF4-FFF2-40B4-BE49-F238E27FC236}">
                <a16:creationId xmlns:a16="http://schemas.microsoft.com/office/drawing/2014/main" id="{AA72B3BC-CF72-4738-9220-DBDDD0402717}"/>
              </a:ext>
            </a:extLst>
          </p:cNvPr>
          <p:cNvSpPr>
            <a:spLocks noGrp="1"/>
          </p:cNvSpPr>
          <p:nvPr>
            <p:ph type="body" sz="quarter" idx="11"/>
          </p:nvPr>
        </p:nvSpPr>
        <p:spPr>
          <a:xfrm>
            <a:off x="4938314" y="585788"/>
            <a:ext cx="6671073" cy="5683250"/>
          </a:xfrm>
        </p:spPr>
        <p:txBody>
          <a:bodyPr anchor="ctr">
            <a:noAutofit/>
          </a:bodyPr>
          <a:lstStyle>
            <a:lvl1pPr marL="0" indent="0">
              <a:spcAft>
                <a:spcPts val="672"/>
              </a:spcAft>
              <a:buNone/>
              <a:defRPr/>
            </a:lvl1pPr>
            <a:lvl2pPr>
              <a:spcAft>
                <a:spcPts val="672"/>
              </a:spcAft>
              <a:defRPr/>
            </a:lvl2pPr>
            <a:lvl3pPr marL="685800" indent="-228600">
              <a:spcAft>
                <a:spcPts val="672"/>
              </a:spcAft>
              <a:defRPr sz="2000"/>
            </a:lvl3pPr>
            <a:lvl4pPr>
              <a:spcAft>
                <a:spcPts val="672"/>
              </a:spcAft>
              <a:defRPr sz="1600"/>
            </a:lvl4pPr>
            <a:lvl5pPr>
              <a:spcAft>
                <a:spcPts val="672"/>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342762"/>
      </p:ext>
    </p:extLst>
  </p:cSld>
  <p:clrMapOvr>
    <a:masterClrMapping/>
  </p:clrMapOvr>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759627074"/>
      </p:ext>
    </p:extLst>
  </p:cSld>
  <p:clrMapOvr>
    <a:masterClrMapping/>
  </p:clrMapOvr>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504544935"/>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3671121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213125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420805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187216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077807"/>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0443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500291"/>
      </p:ext>
    </p:extLst>
  </p:cSld>
  <p:clrMapOvr>
    <a:masterClrMapping/>
  </p:clrMapOvr>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774985738"/>
      </p:ext>
    </p:extLst>
  </p:cSld>
  <p:clrMapOvr>
    <a:overrideClrMapping bg1="dk1" tx1="lt1" bg2="dk2" tx2="lt2" accent1="accent1" accent2="accent2" accent3="accent3" accent4="accent4" accent5="accent5" accent6="accent6" hlink="hlink" folHlink="folHlink"/>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517079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65658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16D76D-0DD4-A30F-263E-C374F458B75F}"/>
              </a:ext>
            </a:extLst>
          </p:cNvPr>
          <p:cNvSpPr/>
          <p:nvPr userDrawn="1"/>
        </p:nvSpPr>
        <p:spPr bwMode="auto">
          <a:xfrm>
            <a:off x="0" y="0"/>
            <a:ext cx="3554413" cy="6858000"/>
          </a:xfrm>
          <a:prstGeom prst="rect">
            <a:avLst/>
          </a:prstGeom>
          <a:solidFill>
            <a:srgbClr val="7025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21797360-BABF-8850-10F5-65C8CF8916A9}"/>
              </a:ext>
            </a:extLst>
          </p:cNvPr>
          <p:cNvSpPr>
            <a:spLocks noGrp="1"/>
          </p:cNvSpPr>
          <p:nvPr>
            <p:ph type="title" hasCustomPrompt="1"/>
          </p:nvPr>
        </p:nvSpPr>
        <p:spPr>
          <a:xfrm>
            <a:off x="588263" y="2764203"/>
            <a:ext cx="2372425" cy="1329595"/>
          </a:xfr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F0F0F0"/>
                </a:solidFill>
                <a:effectLst/>
                <a:latin typeface="+mn-lt"/>
                <a:ea typeface="+mn-ea"/>
                <a:cs typeface="Segoe UI" pitchFamily="34" charset="0"/>
              </a:defRPr>
            </a:lvl1pPr>
          </a:lstStyle>
          <a:p>
            <a:pPr lvl="0">
              <a:lnSpc>
                <a:spcPct val="90000"/>
              </a:lnSpc>
            </a:pPr>
            <a:r>
              <a:rPr lang="en-US"/>
              <a:t>Next steps</a:t>
            </a:r>
          </a:p>
        </p:txBody>
      </p:sp>
      <p:sp>
        <p:nvSpPr>
          <p:cNvPr id="5" name="Content Placeholder 5">
            <a:extLst>
              <a:ext uri="{FF2B5EF4-FFF2-40B4-BE49-F238E27FC236}">
                <a16:creationId xmlns:a16="http://schemas.microsoft.com/office/drawing/2014/main" id="{5469CCFA-4B67-AA8C-3F62-1A46BF5AD73E}"/>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33CBCA49-78A1-EE46-F8DE-98B4FDF715E2}"/>
              </a:ext>
            </a:extLst>
          </p:cNvPr>
          <p:cNvSpPr>
            <a:spLocks noGrp="1"/>
          </p:cNvSpPr>
          <p:nvPr>
            <p:ph type="body" sz="quarter" idx="13" hasCustomPrompt="1"/>
          </p:nvPr>
        </p:nvSpPr>
        <p:spPr bwMode="black">
          <a:xfrm>
            <a:off x="6096000" y="5414830"/>
            <a:ext cx="6095999" cy="701731"/>
          </a:xfrm>
          <a:gradFill flip="none" rotWithShape="1">
            <a:gsLst>
              <a:gs pos="0">
                <a:schemeClr val="accent1">
                  <a:lumMod val="5000"/>
                  <a:lumOff val="95000"/>
                  <a:alpha val="0"/>
                </a:schemeClr>
              </a:gs>
              <a:gs pos="41000">
                <a:srgbClr val="FFF8F3">
                  <a:alpha val="83000"/>
                </a:srgbClr>
              </a:gs>
              <a:gs pos="87000">
                <a:srgbClr val="FFF8F3"/>
              </a:gs>
              <a:gs pos="100000">
                <a:srgbClr val="E8E6DF">
                  <a:alpha val="89000"/>
                </a:srgbClr>
              </a:gs>
            </a:gsLst>
            <a:lin ang="0" scaled="1"/>
            <a:tileRect/>
          </a:gradFill>
          <a:ln>
            <a:noFill/>
          </a:ln>
        </p:spPr>
        <p:txBody>
          <a:bodyPr wrap="square" lIns="0" tIns="73152" rIns="457200" bIns="73152" anchor="ctr" anchorCtr="0">
            <a:noAutofit/>
          </a:bodyPr>
          <a:lstStyle>
            <a:lvl1pPr marL="0" indent="0" algn="r">
              <a:spcBef>
                <a:spcPts val="0"/>
              </a:spcBef>
              <a:buNone/>
              <a:defRPr sz="1800" spc="0" baseline="0">
                <a:solidFill>
                  <a:srgbClr val="091F2C"/>
                </a:solidFill>
                <a:latin typeface="Segoe UI Semibold" panose="020B0702040204020203" pitchFamily="34" charset="0"/>
                <a:cs typeface="Segoe UI Semibold" panose="020B0702040204020203" pitchFamily="34" charset="0"/>
              </a:defRPr>
            </a:lvl1pPr>
          </a:lstStyle>
          <a:p>
            <a:pPr lvl="0"/>
            <a:r>
              <a:rPr lang="en-US"/>
              <a:t>Event name</a:t>
            </a:r>
          </a:p>
        </p:txBody>
      </p:sp>
    </p:spTree>
    <p:extLst>
      <p:ext uri="{BB962C8B-B14F-4D97-AF65-F5344CB8AC3E}">
        <p14:creationId xmlns:p14="http://schemas.microsoft.com/office/powerpoint/2010/main" val="393842180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cSld name="1_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246" y="3703197"/>
            <a:ext cx="10983828" cy="806897"/>
          </a:xfrm>
        </p:spPr>
        <p:txBody>
          <a:bodyPr/>
          <a:lstStyle>
            <a:lvl1pPr marL="0" algn="ctr" defTabSz="895702" rtl="0" eaLnBrk="1" latinLnBrk="0" hangingPunct="1">
              <a:spcBef>
                <a:spcPct val="0"/>
              </a:spcBef>
              <a:buNone/>
              <a:defRPr lang="en-US" sz="3528" b="0" i="0" u="none" kern="1200" spc="0" baseline="0" dirty="0">
                <a:solidFill>
                  <a:schemeClr val="tx2"/>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421898915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616652"/>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612"/>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826953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882164" cy="457200"/>
          </a:xfrm>
        </p:spPr>
        <p:txBody>
          <a:bodyPr/>
          <a:lstStyle/>
          <a:p>
            <a:r>
              <a:rPr lang="en-US"/>
              <a:t>Click to edit Master title style</a:t>
            </a:r>
          </a:p>
        </p:txBody>
      </p:sp>
    </p:spTree>
    <p:extLst>
      <p:ext uri="{BB962C8B-B14F-4D97-AF65-F5344CB8AC3E}">
        <p14:creationId xmlns:p14="http://schemas.microsoft.com/office/powerpoint/2010/main" val="191078458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294578060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368972097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9192590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6728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22677361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26337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2697547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42940363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12021691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2817663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2509421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490797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58144942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23736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10/7/2024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20507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10/7/2024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790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0709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9323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48898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10/7/2024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94142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41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150123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2703968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10/7/2024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23454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10/7/2024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79936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10/7/2024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952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photo on blue">
    <p:bg>
      <p:bgPr>
        <a:solidFill>
          <a:srgbClr val="8DC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715000"/>
            <a:ext cx="11018520" cy="554038"/>
          </a:xfrm>
        </p:spPr>
        <p:txBody>
          <a:bodyPr anchor="ctr"/>
          <a:lstStyle>
            <a:lvl1pPr algn="l">
              <a:defRPr>
                <a:solidFill>
                  <a:srgbClr val="73262F"/>
                </a:solidFill>
                <a:latin typeface="+mn-lt"/>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93688" y="0"/>
            <a:ext cx="11898312" cy="533812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91F2C"/>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054967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10/7/2024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02325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10/7/2024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356664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10/7/2024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99907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10/7/2024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1790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10/7/2024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60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10/7/2024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75236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10/7/2024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21215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877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41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84467711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right over illustr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1C12-C89C-8924-52B9-6F10761C12AF}"/>
              </a:ext>
            </a:extLst>
          </p:cNvPr>
          <p:cNvSpPr>
            <a:spLocks noGrp="1"/>
          </p:cNvSpPr>
          <p:nvPr>
            <p:ph type="title"/>
          </p:nvPr>
        </p:nvSpPr>
        <p:spPr>
          <a:xfrm>
            <a:off x="588263" y="457200"/>
            <a:ext cx="5507737" cy="553998"/>
          </a:xfrm>
        </p:spPr>
        <p:txBody>
          <a:body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BAAD0522-B403-AD21-8AD7-65DD18FE5180}"/>
              </a:ext>
            </a:extLst>
          </p:cNvPr>
          <p:cNvSpPr>
            <a:spLocks noGrp="1"/>
          </p:cNvSpPr>
          <p:nvPr>
            <p:ph type="pic" sz="quarter" idx="11" hasCustomPrompt="1"/>
          </p:nvPr>
        </p:nvSpPr>
        <p:spPr bwMode="ltGray">
          <a:xfrm>
            <a:off x="7039454" y="585787"/>
            <a:ext cx="4564283" cy="5683251"/>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320040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95085801"/>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73" r="473" b="1774"/>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8480856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WORKSHEE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DF6CB0-C62C-45DB-B284-D2D373F9C3BB}"/>
              </a:ext>
            </a:extLst>
          </p:cNvPr>
          <p:cNvSpPr/>
          <p:nvPr userDrawn="1"/>
        </p:nvSpPr>
        <p:spPr bwMode="auto">
          <a:xfrm>
            <a:off x="-95251" y="-81249"/>
            <a:ext cx="12372975" cy="45271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rgbClr val="FF8C00"/>
              </a:soli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7F40D8D6-F646-4377-870E-099E840F7C47}"/>
              </a:ext>
            </a:extLst>
          </p:cNvPr>
          <p:cNvGrpSpPr/>
          <p:nvPr userDrawn="1"/>
        </p:nvGrpSpPr>
        <p:grpSpPr>
          <a:xfrm>
            <a:off x="5043158" y="29835"/>
            <a:ext cx="2291992" cy="317941"/>
            <a:chOff x="4839860" y="29835"/>
            <a:chExt cx="2291992" cy="317941"/>
          </a:xfrm>
        </p:grpSpPr>
        <p:pic>
          <p:nvPicPr>
            <p:cNvPr id="7" name="Picture 6" descr="Pencil">
              <a:extLst>
                <a:ext uri="{FF2B5EF4-FFF2-40B4-BE49-F238E27FC236}">
                  <a16:creationId xmlns:a16="http://schemas.microsoft.com/office/drawing/2014/main" id="{3AFCB530-43DA-4C21-AC79-116D40739D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9860" y="69748"/>
              <a:ext cx="225528" cy="225528"/>
            </a:xfrm>
            <a:prstGeom prst="rect">
              <a:avLst/>
            </a:prstGeom>
          </p:spPr>
        </p:pic>
        <p:sp>
          <p:nvSpPr>
            <p:cNvPr id="8" name="Rectangle 7">
              <a:extLst>
                <a:ext uri="{FF2B5EF4-FFF2-40B4-BE49-F238E27FC236}">
                  <a16:creationId xmlns:a16="http://schemas.microsoft.com/office/drawing/2014/main" id="{560AA1FB-C7D0-44A4-93F6-A2371A077E9F}"/>
                </a:ext>
              </a:extLst>
            </p:cNvPr>
            <p:cNvSpPr/>
            <p:nvPr userDrawn="1"/>
          </p:nvSpPr>
          <p:spPr>
            <a:xfrm>
              <a:off x="5101967" y="29835"/>
              <a:ext cx="2029885" cy="317941"/>
            </a:xfrm>
            <a:prstGeom prst="rect">
              <a:avLst/>
            </a:prstGeom>
          </p:spPr>
          <p:txBody>
            <a:bodyPr wrap="square">
              <a:spAutoFit/>
            </a:bodyPr>
            <a:lstStyle/>
            <a:p>
              <a:pPr marL="0" marR="0" lvl="1" indent="0" algn="l" defTabSz="914102" rtl="0" eaLnBrk="1" fontAlgn="base" latinLnBrk="0" hangingPunct="1">
                <a:lnSpc>
                  <a:spcPct val="90000"/>
                </a:lnSpc>
                <a:spcBef>
                  <a:spcPct val="0"/>
                </a:spcBef>
                <a:spcAft>
                  <a:spcPts val="300"/>
                </a:spcAft>
                <a:buClr>
                  <a:srgbClr val="DC3C00"/>
                </a:buClr>
                <a:buSzTx/>
                <a:buFontTx/>
                <a:buNone/>
                <a:tabLst/>
                <a:defRPr/>
              </a:pPr>
              <a:r>
                <a:rPr kumimoji="0" lang="en-US"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Fill this section out</a:t>
              </a:r>
              <a:endParaRPr kumimoji="0" lang="en-NZ"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2647068011"/>
      </p:ext>
    </p:extLst>
  </p:cSld>
  <p:clrMapOvr>
    <a:masterClrMapping/>
  </p:clrMapOvr>
  <p:transition>
    <p:fade/>
  </p:transition>
  <p:hf hdr="0" ftr="0" dt="0"/>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0669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2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Art of the Possible Kick-Off</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369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119529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999569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490784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3B01AA23-E126-1E9B-2812-E55E91413EDB}"/>
              </a:ext>
            </a:extLst>
          </p:cNvPr>
          <p:cNvSpPr>
            <a:spLocks noGrp="1"/>
          </p:cNvSpPr>
          <p:nvPr>
            <p:ph type="pic" sz="quarter" idx="10"/>
          </p:nvPr>
        </p:nvSpPr>
        <p:spPr>
          <a:xfrm>
            <a:off x="6242050" y="0"/>
            <a:ext cx="5949950" cy="6857999"/>
          </a:xfrm>
          <a:solidFill>
            <a:schemeClr val="bg1">
              <a:lumMod val="95000"/>
            </a:schemeClr>
          </a:solidFill>
        </p:spPr>
        <p:txBody>
          <a:bodyPr/>
          <a:lstStyle>
            <a:lvl1pPr marL="0" indent="0">
              <a:buNone/>
              <a:defRPr sz="1800"/>
            </a:lvl1pPr>
          </a:lstStyle>
          <a:p>
            <a:endParaRPr lang="en-US"/>
          </a:p>
        </p:txBody>
      </p:sp>
    </p:spTree>
    <p:extLst>
      <p:ext uri="{BB962C8B-B14F-4D97-AF65-F5344CB8AC3E}">
        <p14:creationId xmlns:p14="http://schemas.microsoft.com/office/powerpoint/2010/main" val="985244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10" name="Text Placeholder 11">
            <a:extLst>
              <a:ext uri="{FF2B5EF4-FFF2-40B4-BE49-F238E27FC236}">
                <a16:creationId xmlns:a16="http://schemas.microsoft.com/office/drawing/2014/main" id="{86E03C92-DE23-2C43-07EE-49514B3D274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22303780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55445-9897-4F4A-1AC6-E3E7C73BEB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36084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left bottom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1C12-C89C-8924-52B9-6F10761C12AF}"/>
              </a:ext>
            </a:extLst>
          </p:cNvPr>
          <p:cNvSpPr>
            <a:spLocks noGrp="1"/>
          </p:cNvSpPr>
          <p:nvPr>
            <p:ph type="title"/>
          </p:nvPr>
        </p:nvSpPr>
        <p:spPr>
          <a:xfrm>
            <a:off x="6096000" y="457200"/>
            <a:ext cx="5507737" cy="553998"/>
          </a:xfrm>
        </p:spPr>
        <p:txBody>
          <a:body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BAAD0522-B403-AD21-8AD7-65DD18FE5180}"/>
              </a:ext>
            </a:extLst>
          </p:cNvPr>
          <p:cNvSpPr>
            <a:spLocks noGrp="1"/>
          </p:cNvSpPr>
          <p:nvPr>
            <p:ph type="pic" sz="quarter" idx="11" hasCustomPrompt="1"/>
          </p:nvPr>
        </p:nvSpPr>
        <p:spPr bwMode="ltGray">
          <a:xfrm>
            <a:off x="293688" y="292100"/>
            <a:ext cx="5273148" cy="65659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3657600" rIns="0" anchor="t" anchorCtr="0">
            <a:noAutofit/>
          </a:bodyPr>
          <a:lstStyle>
            <a:lvl1pPr marL="0" indent="0" algn="ctr">
              <a:lnSpc>
                <a:spcPct val="100000"/>
              </a:lnSpc>
              <a:buNone/>
              <a:defRPr sz="1400" b="1">
                <a:solidFill>
                  <a:srgbClr val="091F2C"/>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87249722"/>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1764174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hasCustomPrompt="1"/>
          </p:nvPr>
        </p:nvSpPr>
        <p:spPr>
          <a:xfrm>
            <a:off x="588263" y="2309812"/>
            <a:ext cx="3178980" cy="3959222"/>
          </a:xfrm>
        </p:spPr>
        <p:txBody>
          <a:bodyPr anchor="t" anchorCtr="0"/>
          <a:lstStyle>
            <a:lvl1pPr>
              <a:defRPr lang="en-US" sz="28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r>
              <a:rPr lang="en-US"/>
              <a:t>Title</a:t>
            </a:r>
          </a:p>
        </p:txBody>
      </p:sp>
      <p:sp>
        <p:nvSpPr>
          <p:cNvPr id="6" name="Text Placeholder 2">
            <a:extLst>
              <a:ext uri="{FF2B5EF4-FFF2-40B4-BE49-F238E27FC236}">
                <a16:creationId xmlns:a16="http://schemas.microsoft.com/office/drawing/2014/main" id="{FD55DC90-96BB-0B22-12A0-75FE75C2C244}"/>
              </a:ext>
            </a:extLst>
          </p:cNvPr>
          <p:cNvSpPr>
            <a:spLocks noGrp="1"/>
          </p:cNvSpPr>
          <p:nvPr>
            <p:ph type="body" sz="quarter" idx="11"/>
          </p:nvPr>
        </p:nvSpPr>
        <p:spPr>
          <a:xfrm>
            <a:off x="4356100" y="2309812"/>
            <a:ext cx="7253288" cy="3959223"/>
          </a:xfrm>
        </p:spPr>
        <p:txBody>
          <a:bodyPr anchor="t"/>
          <a:lstStyle>
            <a:lvl1pPr marL="231775" indent="-231775">
              <a:spcBef>
                <a:spcPts val="1800"/>
              </a:spcBef>
              <a:spcAft>
                <a:spcPts val="600"/>
              </a:spcAft>
              <a:buFont typeface="Arial" panose="020B0604020202020204" pitchFamily="34" charset="0"/>
              <a:buChar char="•"/>
              <a:defRPr sz="1800"/>
            </a:lvl1pPr>
          </a:lstStyle>
          <a:p>
            <a:pPr lvl="0"/>
            <a:r>
              <a:rPr lang="en-US"/>
              <a:t>Click to edit Master text styles</a:t>
            </a:r>
          </a:p>
        </p:txBody>
      </p:sp>
      <p:cxnSp>
        <p:nvCxnSpPr>
          <p:cNvPr id="8" name="Straight Connector 7">
            <a:extLst>
              <a:ext uri="{FF2B5EF4-FFF2-40B4-BE49-F238E27FC236}">
                <a16:creationId xmlns:a16="http://schemas.microsoft.com/office/drawing/2014/main" id="{D301ED40-B32E-3F97-86BC-7F717EDF07C4}"/>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noFill/>
          <a:ln w="12700">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A75B93E4-2B6A-C51B-F70E-802AF87CB943}"/>
              </a:ext>
            </a:extLst>
          </p:cNvPr>
          <p:cNvCxnSpPr/>
          <p:nvPr userDrawn="1"/>
        </p:nvCxnSpPr>
        <p:spPr>
          <a:xfrm>
            <a:off x="585216" y="2013814"/>
            <a:ext cx="3291840" cy="0"/>
          </a:xfrm>
          <a:prstGeom prst="line">
            <a:avLst/>
          </a:prstGeom>
          <a:noFill/>
          <a:ln w="12700">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4529459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41774864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8E18B7EF-51F4-0AF3-B6B2-14F3663B476B}"/>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7" name="Text Placeholder 11">
            <a:extLst>
              <a:ext uri="{FF2B5EF4-FFF2-40B4-BE49-F238E27FC236}">
                <a16:creationId xmlns:a16="http://schemas.microsoft.com/office/drawing/2014/main" id="{9AC98D00-037E-AA9F-9072-F66D12F7D7B2}"/>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
        <p:nvSpPr>
          <p:cNvPr id="8" name="Text Placeholder 2">
            <a:extLst>
              <a:ext uri="{FF2B5EF4-FFF2-40B4-BE49-F238E27FC236}">
                <a16:creationId xmlns:a16="http://schemas.microsoft.com/office/drawing/2014/main" id="{7F58507D-BE25-A676-EF32-EE4249E5B1E0}"/>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6945565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a:xfrm>
            <a:off x="588263" y="580311"/>
            <a:ext cx="4710812" cy="430887"/>
          </a:xfrm>
        </p:spPr>
        <p:txBody>
          <a:bodyPr anchor="t" anchorCtr="0"/>
          <a:lstStyle/>
          <a:p>
            <a:r>
              <a:rPr lang="en-US"/>
              <a:t>Click to edit Master title style</a:t>
            </a:r>
          </a:p>
        </p:txBody>
      </p:sp>
      <p:sp>
        <p:nvSpPr>
          <p:cNvPr id="5" name="Picture Placeholder 3">
            <a:extLst>
              <a:ext uri="{FF2B5EF4-FFF2-40B4-BE49-F238E27FC236}">
                <a16:creationId xmlns:a16="http://schemas.microsoft.com/office/drawing/2014/main" id="{B3B58AC5-4798-0617-0437-E66831EDE2C3}"/>
              </a:ext>
            </a:extLst>
          </p:cNvPr>
          <p:cNvSpPr>
            <a:spLocks noGrp="1"/>
          </p:cNvSpPr>
          <p:nvPr>
            <p:ph type="pic" sz="quarter" idx="13"/>
          </p:nvPr>
        </p:nvSpPr>
        <p:spPr>
          <a:xfrm>
            <a:off x="6242050" y="0"/>
            <a:ext cx="5949950" cy="6858000"/>
          </a:xfrm>
          <a:solidFill>
            <a:schemeClr val="bg1"/>
          </a:solidFill>
        </p:spPr>
        <p:txBody>
          <a:bodyPr/>
          <a:lstStyle>
            <a:lvl1pPr marL="0" indent="0">
              <a:buNone/>
              <a:defRPr sz="2000"/>
            </a:lvl1pPr>
          </a:lstStyle>
          <a:p>
            <a:r>
              <a:rPr lang="en-US"/>
              <a:t>Click icon to add picture</a:t>
            </a:r>
          </a:p>
        </p:txBody>
      </p:sp>
    </p:spTree>
    <p:extLst>
      <p:ext uri="{BB962C8B-B14F-4D97-AF65-F5344CB8AC3E}">
        <p14:creationId xmlns:p14="http://schemas.microsoft.com/office/powerpoint/2010/main" val="24062964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A01FF2C-F269-F9D4-58FE-5327AC58EA85}"/>
              </a:ext>
            </a:extLst>
          </p:cNvPr>
          <p:cNvGrpSpPr/>
          <p:nvPr userDrawn="1"/>
        </p:nvGrpSpPr>
        <p:grpSpPr>
          <a:xfrm>
            <a:off x="0" y="0"/>
            <a:ext cx="12296446" cy="6858000"/>
            <a:chOff x="0" y="0"/>
            <a:chExt cx="12296446" cy="6858000"/>
          </a:xfrm>
        </p:grpSpPr>
        <p:grpSp>
          <p:nvGrpSpPr>
            <p:cNvPr id="10" name="Group 9">
              <a:extLst>
                <a:ext uri="{FF2B5EF4-FFF2-40B4-BE49-F238E27FC236}">
                  <a16:creationId xmlns:a16="http://schemas.microsoft.com/office/drawing/2014/main" id="{D682CD50-AEA4-6980-963E-93BE9699F3C5}"/>
                </a:ext>
              </a:extLst>
            </p:cNvPr>
            <p:cNvGrpSpPr/>
            <p:nvPr userDrawn="1"/>
          </p:nvGrpSpPr>
          <p:grpSpPr>
            <a:xfrm>
              <a:off x="0" y="0"/>
              <a:ext cx="12192000" cy="6858000"/>
              <a:chOff x="0" y="0"/>
              <a:chExt cx="12192000" cy="6858000"/>
            </a:xfrm>
          </p:grpSpPr>
          <p:grpSp>
            <p:nvGrpSpPr>
              <p:cNvPr id="3" name="Group 2">
                <a:extLst>
                  <a:ext uri="{FF2B5EF4-FFF2-40B4-BE49-F238E27FC236}">
                    <a16:creationId xmlns:a16="http://schemas.microsoft.com/office/drawing/2014/main" id="{9740519F-E268-7CB3-7FAC-A0AAD0D3EB64}"/>
                  </a:ext>
                </a:extLst>
              </p:cNvPr>
              <p:cNvGrpSpPr/>
              <p:nvPr userDrawn="1"/>
            </p:nvGrpSpPr>
            <p:grpSpPr>
              <a:xfrm>
                <a:off x="3689874" y="0"/>
                <a:ext cx="8502126" cy="6858000"/>
                <a:chOff x="6892376" y="0"/>
                <a:chExt cx="5299623" cy="6858000"/>
              </a:xfrm>
            </p:grpSpPr>
            <p:pic>
              <p:nvPicPr>
                <p:cNvPr id="4" name="Picture 3">
                  <a:extLst>
                    <a:ext uri="{FF2B5EF4-FFF2-40B4-BE49-F238E27FC236}">
                      <a16:creationId xmlns:a16="http://schemas.microsoft.com/office/drawing/2014/main" id="{D2E78BF7-B153-FE60-3465-D3DDF8223B01}"/>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8471465-94B2-66BF-1358-52C0D344BE59}"/>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9" name="Rectangle 8">
                <a:extLst>
                  <a:ext uri="{FF2B5EF4-FFF2-40B4-BE49-F238E27FC236}">
                    <a16:creationId xmlns:a16="http://schemas.microsoft.com/office/drawing/2014/main" id="{80106421-65CE-0084-9DCD-211DB78EAFB6}"/>
                  </a:ext>
                </a:extLst>
              </p:cNvPr>
              <p:cNvSpPr/>
              <p:nvPr userDrawn="1"/>
            </p:nvSpPr>
            <p:spPr bwMode="auto">
              <a:xfrm>
                <a:off x="0" y="0"/>
                <a:ext cx="6508376" cy="6858000"/>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pic>
          <p:nvPicPr>
            <p:cNvPr id="8" name="Picture 7" descr="Background pattern&#10;&#10;Description automatically generated">
              <a:extLst>
                <a:ext uri="{FF2B5EF4-FFF2-40B4-BE49-F238E27FC236}">
                  <a16:creationId xmlns:a16="http://schemas.microsoft.com/office/drawing/2014/main" id="{1DD810FF-B216-4654-9371-0E4D8D802B15}"/>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C0ED9E3-69CA-604E-F59C-C22F44EAA35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D075AB46-03F6-AC39-00E9-2B3ABDA710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5095594"/>
      </p:ext>
    </p:extLst>
  </p:cSld>
  <p:clrMapOvr>
    <a:masterClrMapping/>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Session Title w/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noFill/>
        </p:spPr>
        <p:txBody>
          <a:bodyPr vert="horz" wrap="square" lIns="0" tIns="0" rIns="0" bIns="0" rtlCol="0" anchor="b" anchorCtr="0">
            <a:spAutoFit/>
          </a:bodyPr>
          <a:lstStyle>
            <a:lvl1pPr>
              <a:defRPr lang="en-US" dirty="0">
                <a:gradFill>
                  <a:gsLst>
                    <a:gs pos="26000">
                      <a:schemeClr val="accent1"/>
                    </a:gs>
                    <a:gs pos="100000">
                      <a:schemeClr val="accent3"/>
                    </a:gs>
                  </a:gsLst>
                  <a:lin ang="2400000" scaled="0"/>
                </a:gradFill>
                <a:latin typeface="Segoe UI Semibold" panose="020B0702040204020203" pitchFamily="34" charset="0"/>
                <a:cs typeface="Segoe UI Semibold" panose="020B0702040204020203" pitchFamily="34" charset="0"/>
              </a:defRPr>
            </a:lvl1pPr>
          </a:lstStyle>
          <a:p>
            <a:pPr lvl="0"/>
            <a:r>
              <a:rPr lang="en-US"/>
              <a:t>Session or demo title</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3" name="MS logo gray - EMF" descr="Microsoft logo, gray text version">
            <a:extLst>
              <a:ext uri="{FF2B5EF4-FFF2-40B4-BE49-F238E27FC236}">
                <a16:creationId xmlns:a16="http://schemas.microsoft.com/office/drawing/2014/main" id="{B1E4D60A-74D4-CACF-489D-0AF2C448AF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655471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E5F6D8AE-12E3-3B11-B34F-E2C5860AB9EB}"/>
              </a:ext>
            </a:extLst>
          </p:cNvPr>
          <p:cNvSpPr>
            <a:spLocks noGrp="1"/>
          </p:cNvSpPr>
          <p:nvPr>
            <p:ph type="title" hasCustomPrompt="1"/>
          </p:nvPr>
        </p:nvSpPr>
        <p:spPr>
          <a:xfrm>
            <a:off x="585216" y="3033223"/>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Section divider</a:t>
            </a:r>
          </a:p>
        </p:txBody>
      </p:sp>
      <p:sp>
        <p:nvSpPr>
          <p:cNvPr id="7" name="Text Placeholder 4">
            <a:extLst>
              <a:ext uri="{FF2B5EF4-FFF2-40B4-BE49-F238E27FC236}">
                <a16:creationId xmlns:a16="http://schemas.microsoft.com/office/drawing/2014/main" id="{E745F133-79AD-2D10-2A29-D251C1E6B085}"/>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spTree>
    <p:extLst>
      <p:ext uri="{BB962C8B-B14F-4D97-AF65-F5344CB8AC3E}">
        <p14:creationId xmlns:p14="http://schemas.microsoft.com/office/powerpoint/2010/main" val="22208929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35545794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amp;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A7F81D6-D960-882D-2677-0F5176A5B3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89437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867024"/>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00000"/>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7106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0069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8980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895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78986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23826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71202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276564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347278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gradFill>
            <a:gsLst>
              <a:gs pos="0">
                <a:schemeClr val="accent1"/>
              </a:gs>
              <a:gs pos="100000">
                <a:schemeClr val="accent3"/>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2485644"/>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867024"/>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imeline Header Line 01">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95D43A3-1599-79ED-3554-60413F5698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89688146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Quote 01">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A81D9D0-A8F0-5981-61F1-95B0C9D3D7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666811" y="370312"/>
            <a:ext cx="9866313" cy="290848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18900">
                <a:gradFill>
                  <a:gsLst>
                    <a:gs pos="0">
                      <a:schemeClr val="accent1"/>
                    </a:gs>
                    <a:gs pos="100000">
                      <a:schemeClr val="accent3"/>
                    </a:gs>
                  </a:gsLst>
                  <a:lin ang="2400000" scaled="0"/>
                </a:gradFill>
                <a:latin typeface="Arial Black" panose="020B0A04020102020204" pitchFamily="34" charset="0"/>
              </a:rPr>
              <a:t>”</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2325380" y="4974300"/>
            <a:ext cx="3855502" cy="276999"/>
          </a:xfrm>
        </p:spPr>
        <p:txBody>
          <a:bodyPr/>
          <a:lstStyle>
            <a:lvl1pPr marL="0" indent="0" algn="l">
              <a:spcBef>
                <a:spcPts val="0"/>
              </a:spcBef>
              <a:buNone/>
              <a:defRPr sz="1800">
                <a:solidFill>
                  <a:schemeClr val="accent2"/>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2325380" y="5271879"/>
            <a:ext cx="3855502" cy="430887"/>
          </a:xfrm>
        </p:spPr>
        <p:txBody>
          <a:bodyPr/>
          <a:lstStyle>
            <a:lvl1pPr marL="0" indent="0" algn="l">
              <a:spcBef>
                <a:spcPts val="0"/>
              </a:spcBef>
              <a:buNone/>
              <a:defRPr sz="1400">
                <a:solidFill>
                  <a:schemeClr val="bg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749550" y="2194074"/>
            <a:ext cx="6160536" cy="1661993"/>
          </a:xfrm>
        </p:spPr>
        <p:txBody>
          <a:bodyPr anchor="b"/>
          <a:lstStyle>
            <a:lvl1pPr>
              <a:defRPr>
                <a:solidFill>
                  <a:schemeClr val="accent2"/>
                </a:solidFill>
              </a:defRPr>
            </a:lvl1pPr>
          </a:lstStyle>
          <a:p>
            <a:r>
              <a:rPr lang="en-US"/>
              <a:t>“Add quote text here Add quote text here Add quote text here Add quote text here”</a:t>
            </a:r>
          </a:p>
        </p:txBody>
      </p:sp>
    </p:spTree>
    <p:extLst>
      <p:ext uri="{BB962C8B-B14F-4D97-AF65-F5344CB8AC3E}">
        <p14:creationId xmlns:p14="http://schemas.microsoft.com/office/powerpoint/2010/main" val="33817450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Quote 06 w/ photo">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4256E61-BAE0-966F-33FB-4875F4CFF8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A76F132-B9CF-86BB-C18A-7AD8C024046B}"/>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9" y="3779493"/>
            <a:ext cx="5908494"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9" y="4077072"/>
            <a:ext cx="5908494"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9" y="2025650"/>
            <a:ext cx="5908494"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23630386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itle 1">
            <a:extLst>
              <a:ext uri="{FF2B5EF4-FFF2-40B4-BE49-F238E27FC236}">
                <a16:creationId xmlns:a16="http://schemas.microsoft.com/office/drawing/2014/main" id="{1BF1F936-2918-1FF2-729F-CC935DD14A7F}"/>
              </a:ext>
            </a:extLst>
          </p:cNvPr>
          <p:cNvSpPr>
            <a:spLocks noGrp="1"/>
          </p:cNvSpPr>
          <p:nvPr>
            <p:ph type="title" hasCustomPrompt="1"/>
          </p:nvPr>
        </p:nvSpPr>
        <p:spPr>
          <a:xfrm>
            <a:off x="584200" y="2930402"/>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Thank you.</a:t>
            </a:r>
          </a:p>
        </p:txBody>
      </p:sp>
      <p:pic>
        <p:nvPicPr>
          <p:cNvPr id="6" name="MS logo gray - EMF" descr="Microsoft logo, gray text version">
            <a:extLst>
              <a:ext uri="{FF2B5EF4-FFF2-40B4-BE49-F238E27FC236}">
                <a16:creationId xmlns:a16="http://schemas.microsoft.com/office/drawing/2014/main" id="{BF0865EE-605D-2EAB-43E0-A054281062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286837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noAutofit/>
          </a:bodyPr>
          <a:lstStyle>
            <a:lvl1pPr marL="0" indent="0">
              <a:spcAft>
                <a:spcPts val="600"/>
              </a:spcAft>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93913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67811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572398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itle - Square Photo Lef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1093807"/>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2073295"/>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5643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931762"/>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911250"/>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665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774396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70257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536AF9-C225-33FB-AD9D-7AC713E0A087}"/>
              </a:ext>
            </a:extLst>
          </p:cNvPr>
          <p:cNvSpPr>
            <a:spLocks noGrp="1"/>
          </p:cNvSpPr>
          <p:nvPr>
            <p:ph type="title" hasCustomPrompt="1"/>
          </p:nvPr>
        </p:nvSpPr>
        <p:spPr>
          <a:xfrm>
            <a:off x="585216" y="2869609"/>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FFF8F3"/>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975556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FBAE40"/>
          </p15:clr>
        </p15:guide>
        <p15:guide id="2" pos="6127">
          <p15:clr>
            <a:srgbClr val="5ACBF0"/>
          </p15:clr>
        </p15:guide>
        <p15:guide id="3" orient="horz" pos="1911">
          <p15:clr>
            <a:srgbClr val="5ACBF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622258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433192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1660642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162675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442953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86205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322829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067556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255786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441478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A446F"/>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536AF9-C225-33FB-AD9D-7AC713E0A087}"/>
              </a:ext>
            </a:extLst>
          </p:cNvPr>
          <p:cNvSpPr>
            <a:spLocks noGrp="1"/>
          </p:cNvSpPr>
          <p:nvPr>
            <p:ph type="title" hasCustomPrompt="1"/>
          </p:nvPr>
        </p:nvSpPr>
        <p:spPr>
          <a:xfrm>
            <a:off x="585216" y="2869609"/>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FFF8F3"/>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2201346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FBAE40"/>
          </p15:clr>
        </p15:guide>
        <p15:guide id="2" pos="6127">
          <p15:clr>
            <a:srgbClr val="5ACBF0"/>
          </p15:clr>
        </p15:guide>
        <p15:guide id="3" orient="horz" pos="1911">
          <p15:clr>
            <a:srgbClr val="5ACBF0"/>
          </p15:clr>
        </p15:guide>
      </p15:sldGuideLst>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05776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41606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85041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9495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72023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62949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35465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69652A2-E29C-BE8D-BDD3-DE79D7CD36E2}"/>
              </a:ext>
            </a:extLst>
          </p:cNvPr>
          <p:cNvSpPr>
            <a:spLocks noGrp="1"/>
          </p:cNvSpPr>
          <p:nvPr>
            <p:ph type="title" hasCustomPrompt="1"/>
          </p:nvPr>
        </p:nvSpPr>
        <p:spPr>
          <a:xfrm>
            <a:off x="588263" y="2309811"/>
            <a:ext cx="3179065" cy="553998"/>
          </a:xfrm>
        </p:spPr>
        <p:txBody>
          <a:bodyPr anchor="t" anchorCtr="0"/>
          <a:lstStyle>
            <a:lvl1pPr>
              <a:defRPr/>
            </a:lvl1pPr>
          </a:lstStyle>
          <a:p>
            <a:r>
              <a:rPr lang="en-US"/>
              <a:t>Title</a:t>
            </a:r>
            <a:endParaRPr lang="en-CA"/>
          </a:p>
        </p:txBody>
      </p:sp>
    </p:spTree>
    <p:extLst>
      <p:ext uri="{BB962C8B-B14F-4D97-AF65-F5344CB8AC3E}">
        <p14:creationId xmlns:p14="http://schemas.microsoft.com/office/powerpoint/2010/main" val="20643560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AE92A3BC-F5A8-2DAA-DD0D-D13234BCD462}"/>
              </a:ext>
            </a:extLst>
          </p:cNvPr>
          <p:cNvSpPr>
            <a:spLocks noGrp="1"/>
          </p:cNvSpPr>
          <p:nvPr>
            <p:ph type="title" hasCustomPrompt="1"/>
          </p:nvPr>
        </p:nvSpPr>
        <p:spPr>
          <a:xfrm>
            <a:off x="588263" y="3150413"/>
            <a:ext cx="308090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15718286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58663207-1A18-AE82-9D0F-35CDCAABAD66}"/>
              </a:ext>
            </a:extLst>
          </p:cNvPr>
          <p:cNvSpPr>
            <a:spLocks noGrp="1"/>
          </p:cNvSpPr>
          <p:nvPr>
            <p:ph type="title" hasCustomPrompt="1"/>
          </p:nvPr>
        </p:nvSpPr>
        <p:spPr>
          <a:xfrm>
            <a:off x="588263" y="457200"/>
            <a:ext cx="299988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40610368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2">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5E66A2-08AF-EF03-4094-BBCFC3F8210F}"/>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rgbClr val="091F2C"/>
                </a:solidFill>
                <a:latin typeface="+mj-lt"/>
                <a:cs typeface="Segoe UI" panose="020B05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39F3FE2A-24FE-9E71-3C43-294359A0FBF6}"/>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rgbClr val="091F2C"/>
                </a:solidFill>
                <a:latin typeface="+mj-lt"/>
                <a:cs typeface="Segoe UI" panose="020B0502040204020203" pitchFamily="34" charset="0"/>
              </a:defRPr>
            </a:lvl1pPr>
          </a:lstStyle>
          <a:p>
            <a:pPr lvl="0"/>
            <a:r>
              <a:rPr lang="en-US"/>
              <a:t>Speaker name</a:t>
            </a:r>
          </a:p>
        </p:txBody>
      </p:sp>
      <p:sp>
        <p:nvSpPr>
          <p:cNvPr id="8" name="Text Placeholder 4">
            <a:extLst>
              <a:ext uri="{FF2B5EF4-FFF2-40B4-BE49-F238E27FC236}">
                <a16:creationId xmlns:a16="http://schemas.microsoft.com/office/drawing/2014/main" id="{862A915D-76A8-4E04-59ED-3A0499A6A20B}"/>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rgbClr val="091F2C"/>
                </a:solidFill>
                <a:latin typeface="+mn-lt"/>
                <a:cs typeface="Segoe UI" panose="020B0502040204020203" pitchFamily="34" charset="0"/>
              </a:defRPr>
            </a:lvl1pPr>
          </a:lstStyle>
          <a:p>
            <a:pPr lvl="0"/>
            <a:r>
              <a:rPr lang="en-US"/>
              <a:t>Contact information</a:t>
            </a:r>
          </a:p>
        </p:txBody>
      </p:sp>
      <p:pic>
        <p:nvPicPr>
          <p:cNvPr id="2" name="MS logo gray - EMF">
            <a:extLst>
              <a:ext uri="{FF2B5EF4-FFF2-40B4-BE49-F238E27FC236}">
                <a16:creationId xmlns:a16="http://schemas.microsoft.com/office/drawing/2014/main" id="{CDC81452-B9AA-A52E-AB75-EF85AABC4935}"/>
              </a:ext>
            </a:extLst>
          </p:cNvPr>
          <p:cNvPicPr>
            <a:picLocks noChangeAspect="1"/>
          </p:cNvPicPr>
          <p:nvPr userDrawn="1"/>
        </p:nvPicPr>
        <p:blipFill rotWithShape="1">
          <a:blip r:embed="rId2"/>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11384652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225B6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536AF9-C225-33FB-AD9D-7AC713E0A087}"/>
              </a:ext>
            </a:extLst>
          </p:cNvPr>
          <p:cNvSpPr>
            <a:spLocks noGrp="1"/>
          </p:cNvSpPr>
          <p:nvPr>
            <p:ph type="title" hasCustomPrompt="1"/>
          </p:nvPr>
        </p:nvSpPr>
        <p:spPr>
          <a:xfrm>
            <a:off x="585216" y="2869609"/>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FFF8F3"/>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2303645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FBAE40"/>
          </p15:clr>
        </p15:guide>
        <p15:guide id="2" pos="6127">
          <p15:clr>
            <a:srgbClr val="5ACBF0"/>
          </p15:clr>
        </p15:guide>
        <p15:guide id="3" orient="horz" pos="1911">
          <p15:clr>
            <a:srgbClr val="5ACBF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9" name="Title 8">
            <a:extLst>
              <a:ext uri="{FF2B5EF4-FFF2-40B4-BE49-F238E27FC236}">
                <a16:creationId xmlns:a16="http://schemas.microsoft.com/office/drawing/2014/main" id="{699DD0A3-990A-8748-1537-7378C601906F}"/>
              </a:ext>
            </a:extLst>
          </p:cNvPr>
          <p:cNvSpPr>
            <a:spLocks noGrp="1"/>
          </p:cNvSpPr>
          <p:nvPr>
            <p:ph type="title" hasCustomPrompt="1"/>
          </p:nvPr>
        </p:nvSpPr>
        <p:spPr>
          <a:xfrm>
            <a:off x="588263" y="457200"/>
            <a:ext cx="2884142"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346684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gradFill>
                  <a:gsLst>
                    <a:gs pos="0">
                      <a:schemeClr val="accent1"/>
                    </a:gs>
                    <a:gs pos="100000">
                      <a:schemeClr val="accent3"/>
                    </a:gs>
                  </a:gsLst>
                  <a:lin ang="2400000" scaled="0"/>
                </a:gra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61988" indent="0">
              <a:buNone/>
              <a:defRPr sz="1400">
                <a:solidFill>
                  <a:schemeClr val="bg1"/>
                </a:solidFill>
              </a:defRPr>
            </a:lvl4pPr>
            <a:lvl5pPr marL="855663"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3969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C5A4B86-3999-CC4D-1925-487D3FA19B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0" y="0"/>
            <a:ext cx="4356100" cy="6858000"/>
          </a:xfrm>
          <a:prstGeom prst="rect">
            <a:avLst/>
          </a:prstGeom>
        </p:spPr>
      </p:pic>
      <p:sp>
        <p:nvSpPr>
          <p:cNvPr id="4" name="Rectangle 3">
            <a:extLst>
              <a:ext uri="{FF2B5EF4-FFF2-40B4-BE49-F238E27FC236}">
                <a16:creationId xmlns:a16="http://schemas.microsoft.com/office/drawing/2014/main" id="{822A3B09-F7BC-3C2B-081B-BD1E3B3A5FF6}"/>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61719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488C947-40F3-D142-3309-D0AE6BEAD3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11956" y="0"/>
            <a:ext cx="4356100" cy="6858000"/>
          </a:xfrm>
          <a:prstGeom prst="rect">
            <a:avLst/>
          </a:prstGeom>
        </p:spPr>
      </p:pic>
      <p:sp>
        <p:nvSpPr>
          <p:cNvPr id="4" name="Rectangle 3">
            <a:extLst>
              <a:ext uri="{FF2B5EF4-FFF2-40B4-BE49-F238E27FC236}">
                <a16:creationId xmlns:a16="http://schemas.microsoft.com/office/drawing/2014/main" id="{D5BB20F6-3BF0-1EF8-34BB-53E93F577668}"/>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58570504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BA90455-9809-B6D8-2D41-0929AEE07C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0" y="0"/>
            <a:ext cx="4356100" cy="6858000"/>
          </a:xfrm>
          <a:prstGeom prst="rect">
            <a:avLst/>
          </a:prstGeom>
        </p:spPr>
      </p:pic>
      <p:sp>
        <p:nvSpPr>
          <p:cNvPr id="4" name="Rectangle 3">
            <a:extLst>
              <a:ext uri="{FF2B5EF4-FFF2-40B4-BE49-F238E27FC236}">
                <a16:creationId xmlns:a16="http://schemas.microsoft.com/office/drawing/2014/main" id="{A5F2023B-7AE5-69C3-01A0-9B1BB63BF268}"/>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5380543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Title and text side by side 03">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2217560-9E17-DBA8-D5FA-9ED06F30B0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751"/>
          <a:stretch/>
        </p:blipFill>
        <p:spPr>
          <a:xfrm>
            <a:off x="0" y="0"/>
            <a:ext cx="7833296" cy="6858000"/>
          </a:xfrm>
          <a:prstGeom prst="rect">
            <a:avLst/>
          </a:prstGeom>
        </p:spPr>
      </p:pic>
      <p:sp>
        <p:nvSpPr>
          <p:cNvPr id="2" name="Rectangle 1">
            <a:extLst>
              <a:ext uri="{FF2B5EF4-FFF2-40B4-BE49-F238E27FC236}">
                <a16:creationId xmlns:a16="http://schemas.microsoft.com/office/drawing/2014/main" id="{37207726-2370-6483-1AFF-42CB361BBAEA}"/>
              </a:ext>
            </a:extLst>
          </p:cNvPr>
          <p:cNvSpPr/>
          <p:nvPr userDrawn="1"/>
        </p:nvSpPr>
        <p:spPr bwMode="auto">
          <a:xfrm>
            <a:off x="-1" y="0"/>
            <a:ext cx="783329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5" name="Title 4">
            <a:extLst>
              <a:ext uri="{FF2B5EF4-FFF2-40B4-BE49-F238E27FC236}">
                <a16:creationId xmlns:a16="http://schemas.microsoft.com/office/drawing/2014/main" id="{F45EB2DC-BE70-8B81-B0B7-6D73ADBFBE0A}"/>
              </a:ext>
            </a:extLst>
          </p:cNvPr>
          <p:cNvSpPr>
            <a:spLocks noGrp="1"/>
          </p:cNvSpPr>
          <p:nvPr>
            <p:ph type="title" hasCustomPrompt="1"/>
          </p:nvPr>
        </p:nvSpPr>
        <p:spPr>
          <a:xfrm>
            <a:off x="588263" y="457200"/>
            <a:ext cx="6084000" cy="553998"/>
          </a:xfrm>
        </p:spPr>
        <p:txBody>
          <a:bodyPr/>
          <a:lstStyle>
            <a:lvl1pPr>
              <a:defRPr>
                <a:solidFill>
                  <a:schemeClr val="tx1"/>
                </a:solidFill>
              </a:defRPr>
            </a:lvl1pPr>
          </a:lstStyle>
          <a:p>
            <a:r>
              <a:rPr lang="en-US"/>
              <a:t>Title</a:t>
            </a:r>
            <a:endParaRPr lang="en-CA"/>
          </a:p>
        </p:txBody>
      </p:sp>
    </p:spTree>
    <p:extLst>
      <p:ext uri="{BB962C8B-B14F-4D97-AF65-F5344CB8AC3E}">
        <p14:creationId xmlns:p14="http://schemas.microsoft.com/office/powerpoint/2010/main" val="3858763652"/>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8E3F90-45CE-A83F-3C0D-8D5FC1BBE7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72437A2-AE69-71ED-390F-3AD72B170687}"/>
              </a:ext>
            </a:extLst>
          </p:cNvPr>
          <p:cNvSpPr/>
          <p:nvPr userDrawn="1"/>
        </p:nvSpPr>
        <p:spPr bwMode="auto">
          <a:xfrm>
            <a:off x="3770290" y="585787"/>
            <a:ext cx="7746520" cy="5683249"/>
          </a:xfrm>
          <a:prstGeom prst="roundRect">
            <a:avLst>
              <a:gd name="adj" fmla="val 3567"/>
            </a:avLst>
          </a:prstGeom>
          <a:gradFill>
            <a:gsLst>
              <a:gs pos="0">
                <a:schemeClr val="tx1"/>
              </a:gs>
              <a:gs pos="100000">
                <a:schemeClr val="accent1">
                  <a:lumMod val="20000"/>
                  <a:lumOff val="80000"/>
                </a:schemeClr>
              </a:gs>
            </a:gsLst>
            <a:lin ang="2400000" scaled="0"/>
          </a:gradFill>
          <a:ln>
            <a:noFill/>
          </a:ln>
          <a:effectLst>
            <a:outerShdw blurRad="279400" dist="381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3600">
                <a:solidFill>
                  <a:schemeClr val="bg1"/>
                </a:soli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82311" y="1299377"/>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5282311" y="2504069"/>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7EB930E5-4B0E-6780-ADDA-04A29A46287E}"/>
              </a:ext>
            </a:extLst>
          </p:cNvPr>
          <p:cNvSpPr>
            <a:spLocks noGrp="1"/>
          </p:cNvSpPr>
          <p:nvPr>
            <p:ph type="body" sz="quarter" idx="13"/>
          </p:nvPr>
        </p:nvSpPr>
        <p:spPr>
          <a:xfrm>
            <a:off x="5282311" y="3708761"/>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5282311" y="4913452"/>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384231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1_Title and text side by side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4" name="Straight Connector 3">
            <a:extLst>
              <a:ext uri="{FF2B5EF4-FFF2-40B4-BE49-F238E27FC236}">
                <a16:creationId xmlns:a16="http://schemas.microsoft.com/office/drawing/2014/main" id="{DCE60B72-F858-4063-747A-49FFC2B61214}"/>
              </a:ext>
              <a:ext uri="{C183D7F6-B498-43B3-948B-1728B52AA6E4}">
                <adec:decorative xmlns:adec="http://schemas.microsoft.com/office/drawing/2017/decorative" val="1"/>
              </a:ext>
            </a:extLst>
          </p:cNvPr>
          <p:cNvCxnSpPr>
            <a:cxnSpLocks/>
          </p:cNvCxnSpPr>
          <p:nvPr userDrawn="1"/>
        </p:nvCxnSpPr>
        <p:spPr>
          <a:xfrm>
            <a:off x="4356100" y="2578100"/>
            <a:ext cx="0" cy="1701800"/>
          </a:xfrm>
          <a:prstGeom prst="line">
            <a:avLst/>
          </a:prstGeom>
          <a:ln w="57150">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8642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Pr>
        <a:solidFill>
          <a:schemeClr val="tx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38100">
            <a:gradFill flip="none" rotWithShape="1">
              <a:gsLst>
                <a:gs pos="0">
                  <a:schemeClr val="accent1"/>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bg1"/>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878450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5_Large Number Divider 1">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135633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ECB882-9967-1F29-CC22-AFAD40EEA773}"/>
              </a:ext>
            </a:extLst>
          </p:cNvPr>
          <p:cNvSpPr>
            <a:spLocks noGrp="1"/>
          </p:cNvSpPr>
          <p:nvPr>
            <p:ph type="body" sz="quarter" idx="10" hasCustomPrompt="1"/>
          </p:nvPr>
        </p:nvSpPr>
        <p:spPr>
          <a:xfrm>
            <a:off x="4892040" y="2772104"/>
            <a:ext cx="4512628" cy="369332"/>
          </a:xfrm>
        </p:spPr>
        <p:txBody>
          <a:bodyPr anchor="b" anchorCtr="0"/>
          <a:lstStyle>
            <a:lvl1pPr marL="0" indent="0">
              <a:buFont typeface="Arial" panose="020B0604020202020204" pitchFamily="34" charset="0"/>
              <a:buNone/>
              <a:defRPr sz="2400">
                <a:solidFill>
                  <a:srgbClr val="07641D"/>
                </a:solidFill>
                <a:latin typeface="+mn-lt"/>
              </a:defRPr>
            </a:lvl1pPr>
          </a:lstStyle>
          <a:p>
            <a:pPr lvl="0"/>
            <a:r>
              <a:rPr lang="en-US"/>
              <a:t>Upper half of quote</a:t>
            </a:r>
          </a:p>
        </p:txBody>
      </p:sp>
      <p:sp>
        <p:nvSpPr>
          <p:cNvPr id="5" name="Text Placeholder 3">
            <a:extLst>
              <a:ext uri="{FF2B5EF4-FFF2-40B4-BE49-F238E27FC236}">
                <a16:creationId xmlns:a16="http://schemas.microsoft.com/office/drawing/2014/main" id="{3D87BD8E-B85C-EDBB-8E0D-F3024FA469DF}"/>
              </a:ext>
            </a:extLst>
          </p:cNvPr>
          <p:cNvSpPr>
            <a:spLocks noGrp="1"/>
          </p:cNvSpPr>
          <p:nvPr>
            <p:ph type="body" sz="quarter" idx="11" hasCustomPrompt="1"/>
          </p:nvPr>
        </p:nvSpPr>
        <p:spPr>
          <a:xfrm>
            <a:off x="6503670" y="3588999"/>
            <a:ext cx="5105718" cy="369332"/>
          </a:xfrm>
        </p:spPr>
        <p:txBody>
          <a:bodyPr anchor="t" anchorCtr="0"/>
          <a:lstStyle>
            <a:lvl1pPr marL="0" indent="0" algn="r">
              <a:buFont typeface="Arial" panose="020B0604020202020204" pitchFamily="34" charset="0"/>
              <a:buNone/>
              <a:defRPr sz="2400">
                <a:solidFill>
                  <a:srgbClr val="07641D"/>
                </a:solidFill>
                <a:latin typeface="+mn-lt"/>
              </a:defRPr>
            </a:lvl1pPr>
          </a:lstStyle>
          <a:p>
            <a:pPr lvl="0"/>
            <a:r>
              <a:rPr lang="en-US"/>
              <a:t>Lower half of quote</a:t>
            </a:r>
          </a:p>
        </p:txBody>
      </p:sp>
      <p:sp>
        <p:nvSpPr>
          <p:cNvPr id="6" name="Text Placeholder 3">
            <a:extLst>
              <a:ext uri="{FF2B5EF4-FFF2-40B4-BE49-F238E27FC236}">
                <a16:creationId xmlns:a16="http://schemas.microsoft.com/office/drawing/2014/main" id="{EE35B0A7-E160-2DB2-C918-07BD6AF6246B}"/>
              </a:ext>
            </a:extLst>
          </p:cNvPr>
          <p:cNvSpPr>
            <a:spLocks noGrp="1"/>
          </p:cNvSpPr>
          <p:nvPr>
            <p:ph type="body" sz="quarter" idx="12" hasCustomPrompt="1"/>
          </p:nvPr>
        </p:nvSpPr>
        <p:spPr>
          <a:xfrm>
            <a:off x="4892040" y="5144558"/>
            <a:ext cx="5242560" cy="246221"/>
          </a:xfrm>
        </p:spPr>
        <p:txBody>
          <a:bodyPr anchor="b" anchorCtr="0"/>
          <a:lstStyle>
            <a:lvl1pPr marL="0" indent="0" algn="l">
              <a:buFont typeface="Arial" panose="020B0604020202020204" pitchFamily="34" charset="0"/>
              <a:buNone/>
              <a:defRPr sz="1600">
                <a:solidFill>
                  <a:srgbClr val="07641D"/>
                </a:solidFill>
                <a:latin typeface="+mn-lt"/>
              </a:defRPr>
            </a:lvl1pPr>
          </a:lstStyle>
          <a:p>
            <a:pPr lvl="0"/>
            <a:r>
              <a:rPr lang="en-US"/>
              <a:t>Name</a:t>
            </a:r>
          </a:p>
        </p:txBody>
      </p:sp>
      <p:sp>
        <p:nvSpPr>
          <p:cNvPr id="10" name="Picture Placeholder 9">
            <a:extLst>
              <a:ext uri="{FF2B5EF4-FFF2-40B4-BE49-F238E27FC236}">
                <a16:creationId xmlns:a16="http://schemas.microsoft.com/office/drawing/2014/main" id="{B642C601-F223-DF4C-9B17-8815B54E8151}"/>
              </a:ext>
            </a:extLst>
          </p:cNvPr>
          <p:cNvSpPr>
            <a:spLocks noGrp="1"/>
          </p:cNvSpPr>
          <p:nvPr>
            <p:ph type="pic" sz="quarter" idx="14" hasCustomPrompt="1"/>
          </p:nvPr>
        </p:nvSpPr>
        <p:spPr>
          <a:xfrm>
            <a:off x="-1" y="2600644"/>
            <a:ext cx="3760470" cy="376047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0" rtlCol="0" anchor="ctr" anchorCtr="0">
            <a:normAutofit/>
          </a:bodyPr>
          <a:lstStyle>
            <a:lvl1pPr marL="228600" indent="-228600" algn="ctr">
              <a:buNone/>
              <a:defRPr lang="en-US" sz="1800">
                <a:solidFill>
                  <a:schemeClr val="bg1"/>
                </a:solidFill>
                <a:latin typeface="+mj-lt"/>
              </a:defRPr>
            </a:lvl1pPr>
          </a:lstStyle>
          <a:p>
            <a:pPr marL="228600" lvl="0" indent="-228600" algn="ctr"/>
            <a:r>
              <a:rPr lang="en-US"/>
              <a:t>Click to insert photo</a:t>
            </a:r>
          </a:p>
        </p:txBody>
      </p:sp>
      <p:pic>
        <p:nvPicPr>
          <p:cNvPr id="9" name="Graphic 8">
            <a:extLst>
              <a:ext uri="{FF2B5EF4-FFF2-40B4-BE49-F238E27FC236}">
                <a16:creationId xmlns:a16="http://schemas.microsoft.com/office/drawing/2014/main" id="{F3B2F477-C606-F5C2-3E2F-EE5611316B0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92041" y="585789"/>
            <a:ext cx="674370" cy="587754"/>
          </a:xfrm>
          <a:prstGeom prst="rect">
            <a:avLst/>
          </a:prstGeom>
        </p:spPr>
      </p:pic>
      <p:sp>
        <p:nvSpPr>
          <p:cNvPr id="11" name="Text Placeholder 3">
            <a:extLst>
              <a:ext uri="{FF2B5EF4-FFF2-40B4-BE49-F238E27FC236}">
                <a16:creationId xmlns:a16="http://schemas.microsoft.com/office/drawing/2014/main" id="{363710F9-D382-264A-E4F9-4D5CFA85C07D}"/>
              </a:ext>
            </a:extLst>
          </p:cNvPr>
          <p:cNvSpPr>
            <a:spLocks noGrp="1"/>
          </p:cNvSpPr>
          <p:nvPr>
            <p:ph type="body" sz="quarter" idx="15" hasCustomPrompt="1"/>
          </p:nvPr>
        </p:nvSpPr>
        <p:spPr>
          <a:xfrm>
            <a:off x="4892040" y="5399245"/>
            <a:ext cx="5242560" cy="184666"/>
          </a:xfrm>
        </p:spPr>
        <p:txBody>
          <a:bodyPr anchor="t" anchorCtr="0"/>
          <a:lstStyle>
            <a:lvl1pPr marL="0" indent="0" algn="l">
              <a:buFont typeface="Arial" panose="020B0604020202020204" pitchFamily="34" charset="0"/>
              <a:buNone/>
              <a:defRPr sz="1200">
                <a:solidFill>
                  <a:schemeClr val="tx1"/>
                </a:solidFill>
                <a:latin typeface="+mn-lt"/>
              </a:defRPr>
            </a:lvl1pPr>
          </a:lstStyle>
          <a:p>
            <a:pPr lvl="0"/>
            <a:r>
              <a:rPr lang="en-US"/>
              <a:t>Title</a:t>
            </a:r>
          </a:p>
        </p:txBody>
      </p:sp>
    </p:spTree>
    <p:extLst>
      <p:ext uri="{BB962C8B-B14F-4D97-AF65-F5344CB8AC3E}">
        <p14:creationId xmlns:p14="http://schemas.microsoft.com/office/powerpoint/2010/main" val="2647365813"/>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6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952041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7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571176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8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276249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9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834262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7359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Blank - Texture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673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025312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421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Apendix Blue Bkg">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3152001"/>
            <a:ext cx="5367338" cy="553998"/>
          </a:xfrm>
        </p:spPr>
        <p:txBody>
          <a:bodyPr anchor="b"/>
          <a:lstStyle>
            <a:lvl1pPr marL="0" indent="0">
              <a:buNone/>
              <a:defRPr sz="3600">
                <a:gradFill>
                  <a:gsLst>
                    <a:gs pos="0">
                      <a:schemeClr val="bg2"/>
                    </a:gs>
                    <a:gs pos="100000">
                      <a:schemeClr val="accent3"/>
                    </a:gs>
                  </a:gsLst>
                  <a:lin ang="2400000" scaled="0"/>
                </a:gradFill>
                <a:latin typeface="+mj-lt"/>
              </a:defRPr>
            </a:lvl1pPr>
          </a:lstStyle>
          <a:p>
            <a:pPr lvl="0"/>
            <a:r>
              <a:rPr lang="en-US"/>
              <a:t>Appendix</a:t>
            </a:r>
          </a:p>
        </p:txBody>
      </p:sp>
    </p:spTree>
    <p:extLst>
      <p:ext uri="{BB962C8B-B14F-4D97-AF65-F5344CB8AC3E}">
        <p14:creationId xmlns:p14="http://schemas.microsoft.com/office/powerpoint/2010/main" val="9275526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B75252BC-2A15-9D3D-49E1-459E5722BA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020737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2">
    <p:bg>
      <p:bgPr>
        <a:solidFill>
          <a:srgbClr val="2A446F"/>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DF28FB5-CE13-1F25-B3A6-229CADE9D7AE}"/>
              </a:ext>
            </a:extLst>
          </p:cNvPr>
          <p:cNvSpPr>
            <a:spLocks noGrp="1"/>
          </p:cNvSpPr>
          <p:nvPr>
            <p:ph type="body" sz="quarter" idx="10" hasCustomPrompt="1"/>
          </p:nvPr>
        </p:nvSpPr>
        <p:spPr>
          <a:xfrm>
            <a:off x="1188008" y="2533276"/>
            <a:ext cx="8629760" cy="430887"/>
          </a:xfrm>
        </p:spPr>
        <p:txBody>
          <a:bodyPr anchor="b" anchorCtr="0"/>
          <a:lstStyle>
            <a:lvl1pPr marL="0" indent="0">
              <a:buFont typeface="Arial" panose="020B0604020202020204" pitchFamily="34" charset="0"/>
              <a:buNone/>
              <a:defRPr sz="2800">
                <a:solidFill>
                  <a:srgbClr val="8DC8E8"/>
                </a:solidFill>
                <a:latin typeface="+mn-lt"/>
              </a:defRPr>
            </a:lvl1pPr>
          </a:lstStyle>
          <a:p>
            <a:pPr lvl="0"/>
            <a:r>
              <a:rPr lang="en-US"/>
              <a:t>Upper half of quote</a:t>
            </a:r>
          </a:p>
        </p:txBody>
      </p:sp>
      <p:sp>
        <p:nvSpPr>
          <p:cNvPr id="3" name="Text Placeholder 3">
            <a:extLst>
              <a:ext uri="{FF2B5EF4-FFF2-40B4-BE49-F238E27FC236}">
                <a16:creationId xmlns:a16="http://schemas.microsoft.com/office/drawing/2014/main" id="{89BF322A-232B-752E-270E-44C8DA99F18B}"/>
              </a:ext>
            </a:extLst>
          </p:cNvPr>
          <p:cNvSpPr>
            <a:spLocks noGrp="1"/>
          </p:cNvSpPr>
          <p:nvPr>
            <p:ph type="body" sz="quarter" idx="11" hasCustomPrompt="1"/>
          </p:nvPr>
        </p:nvSpPr>
        <p:spPr>
          <a:xfrm>
            <a:off x="3580598" y="3387805"/>
            <a:ext cx="8028790" cy="430887"/>
          </a:xfrm>
        </p:spPr>
        <p:txBody>
          <a:bodyPr anchor="t" anchorCtr="0"/>
          <a:lstStyle>
            <a:lvl1pPr marL="0" indent="0" algn="r">
              <a:buFont typeface="Arial" panose="020B0604020202020204" pitchFamily="34" charset="0"/>
              <a:buNone/>
              <a:defRPr sz="2800">
                <a:solidFill>
                  <a:srgbClr val="8DC8E8"/>
                </a:solidFill>
                <a:latin typeface="+mn-lt"/>
              </a:defRPr>
            </a:lvl1pPr>
          </a:lstStyle>
          <a:p>
            <a:pPr lvl="0"/>
            <a:r>
              <a:rPr lang="en-US"/>
              <a:t>Lower half of quote</a:t>
            </a:r>
          </a:p>
        </p:txBody>
      </p:sp>
      <p:sp>
        <p:nvSpPr>
          <p:cNvPr id="7" name="Text Placeholder 3">
            <a:extLst>
              <a:ext uri="{FF2B5EF4-FFF2-40B4-BE49-F238E27FC236}">
                <a16:creationId xmlns:a16="http://schemas.microsoft.com/office/drawing/2014/main" id="{4A7550D4-2C01-3D5E-E16D-4921223B02BC}"/>
              </a:ext>
            </a:extLst>
          </p:cNvPr>
          <p:cNvSpPr>
            <a:spLocks noGrp="1"/>
          </p:cNvSpPr>
          <p:nvPr>
            <p:ph type="body" sz="quarter" idx="12" hasCustomPrompt="1"/>
          </p:nvPr>
        </p:nvSpPr>
        <p:spPr>
          <a:xfrm>
            <a:off x="584200" y="5144558"/>
            <a:ext cx="5242560" cy="246221"/>
          </a:xfrm>
        </p:spPr>
        <p:txBody>
          <a:bodyPr anchor="b" anchorCtr="0"/>
          <a:lstStyle>
            <a:lvl1pPr marL="0" indent="0" algn="l">
              <a:buFont typeface="Arial" panose="020B0604020202020204" pitchFamily="34" charset="0"/>
              <a:buNone/>
              <a:defRPr sz="1600">
                <a:solidFill>
                  <a:srgbClr val="8DC8E8"/>
                </a:solidFill>
                <a:latin typeface="+mn-lt"/>
              </a:defRPr>
            </a:lvl1pPr>
          </a:lstStyle>
          <a:p>
            <a:pPr lvl="0"/>
            <a:r>
              <a:rPr lang="en-US"/>
              <a:t>Name</a:t>
            </a:r>
          </a:p>
        </p:txBody>
      </p:sp>
      <p:sp>
        <p:nvSpPr>
          <p:cNvPr id="9" name="Text Placeholder 3">
            <a:extLst>
              <a:ext uri="{FF2B5EF4-FFF2-40B4-BE49-F238E27FC236}">
                <a16:creationId xmlns:a16="http://schemas.microsoft.com/office/drawing/2014/main" id="{B0AECFA6-1847-4076-8B4D-9F39F3F7FBA1}"/>
              </a:ext>
            </a:extLst>
          </p:cNvPr>
          <p:cNvSpPr>
            <a:spLocks noGrp="1"/>
          </p:cNvSpPr>
          <p:nvPr>
            <p:ph type="body" sz="quarter" idx="15" hasCustomPrompt="1"/>
          </p:nvPr>
        </p:nvSpPr>
        <p:spPr>
          <a:xfrm>
            <a:off x="584200" y="5399245"/>
            <a:ext cx="5242560" cy="184666"/>
          </a:xfrm>
        </p:spPr>
        <p:txBody>
          <a:bodyPr anchor="t" anchorCtr="0"/>
          <a:lstStyle>
            <a:lvl1pPr marL="0" indent="0" algn="l">
              <a:buFont typeface="Arial" panose="020B0604020202020204" pitchFamily="34" charset="0"/>
              <a:buNone/>
              <a:defRPr sz="1200">
                <a:solidFill>
                  <a:srgbClr val="8DC8E8"/>
                </a:solidFill>
                <a:latin typeface="+mn-lt"/>
              </a:defRPr>
            </a:lvl1pPr>
          </a:lstStyle>
          <a:p>
            <a:pPr lvl="0"/>
            <a:r>
              <a:rPr lang="en-US"/>
              <a:t>Title</a:t>
            </a:r>
          </a:p>
        </p:txBody>
      </p:sp>
      <p:pic>
        <p:nvPicPr>
          <p:cNvPr id="4" name="Graphic 3">
            <a:extLst>
              <a:ext uri="{FF2B5EF4-FFF2-40B4-BE49-F238E27FC236}">
                <a16:creationId xmlns:a16="http://schemas.microsoft.com/office/drawing/2014/main" id="{2DB5BAB9-DFB6-F01E-069B-702D659FD0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0" y="573964"/>
            <a:ext cx="1077384" cy="939005"/>
          </a:xfrm>
          <a:prstGeom prst="rect">
            <a:avLst/>
          </a:prstGeom>
        </p:spPr>
      </p:pic>
    </p:spTree>
    <p:extLst>
      <p:ext uri="{BB962C8B-B14F-4D97-AF65-F5344CB8AC3E}">
        <p14:creationId xmlns:p14="http://schemas.microsoft.com/office/powerpoint/2010/main" val="40407966"/>
      </p:ext>
    </p:extLst>
  </p:cSld>
  <p:clrMapOvr>
    <a:masterClrMapping/>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B5C33E8-E107-AC85-0D68-58D82E07DFB8}"/>
              </a:ext>
            </a:extLst>
          </p:cNvPr>
          <p:cNvSpPr>
            <a:spLocks noGrp="1"/>
          </p:cNvSpPr>
          <p:nvPr>
            <p:ph type="body" sz="quarter" idx="11"/>
          </p:nvPr>
        </p:nvSpPr>
        <p:spPr>
          <a:xfrm>
            <a:off x="585788" y="959260"/>
            <a:ext cx="1101725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0715786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5_Two Column Bullet text">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B1129D1-6431-564C-8572-607F580F1A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0725" y="0"/>
            <a:ext cx="7941275" cy="6858000"/>
          </a:xfrm>
          <a:prstGeom prst="rect">
            <a:avLst/>
          </a:prstGeom>
        </p:spPr>
      </p:pic>
      <p:sp>
        <p:nvSpPr>
          <p:cNvPr id="15" name="Rectangle 14">
            <a:extLst>
              <a:ext uri="{FF2B5EF4-FFF2-40B4-BE49-F238E27FC236}">
                <a16:creationId xmlns:a16="http://schemas.microsoft.com/office/drawing/2014/main" id="{7870CCD2-DC01-EA68-D65D-9ACFB35746D8}"/>
              </a:ext>
            </a:extLst>
          </p:cNvPr>
          <p:cNvSpPr/>
          <p:nvPr userDrawn="1"/>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2827164"/>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userDrawn="1"/>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userDrawn="1"/>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userDrawn="1"/>
        </p:nvSpPr>
        <p:spPr>
          <a:xfrm>
            <a:off x="585231" y="1967147"/>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userDrawn="1"/>
        </p:nvSpPr>
        <p:spPr>
          <a:xfrm>
            <a:off x="585231" y="2254832"/>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userDrawn="1"/>
        </p:nvSpPr>
        <p:spPr>
          <a:xfrm>
            <a:off x="585231" y="2542516"/>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013312"/>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295101"/>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userDrawn="1"/>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F67BF692-BD25-2DD9-A18C-7088370A79EA}"/>
              </a:ext>
            </a:extLst>
          </p:cNvPr>
          <p:cNvCxnSpPr/>
          <p:nvPr userDrawn="1"/>
        </p:nvCxnSpPr>
        <p:spPr>
          <a:xfrm>
            <a:off x="584200" y="5386333"/>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itle 1">
            <a:extLst>
              <a:ext uri="{FF2B5EF4-FFF2-40B4-BE49-F238E27FC236}">
                <a16:creationId xmlns:a16="http://schemas.microsoft.com/office/drawing/2014/main" id="{82E2A7C5-0FD6-27A3-1FF9-2232EA69696B}"/>
              </a:ext>
            </a:extLst>
          </p:cNvPr>
          <p:cNvSpPr>
            <a:spLocks noGrp="1"/>
          </p:cNvSpPr>
          <p:nvPr>
            <p:ph type="title"/>
          </p:nvPr>
        </p:nvSpPr>
        <p:spPr>
          <a:xfrm>
            <a:off x="584200" y="585791"/>
            <a:ext cx="3307679" cy="845608"/>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5108629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4_Two Column Bullet tex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3264684-E94D-2ADC-5BC8-30E2407CD8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0725" y="0"/>
            <a:ext cx="7941275" cy="6858000"/>
          </a:xfrm>
          <a:prstGeom prst="rect">
            <a:avLst/>
          </a:prstGeom>
        </p:spPr>
      </p:pic>
      <p:sp>
        <p:nvSpPr>
          <p:cNvPr id="6" name="Rectangle 5">
            <a:extLst>
              <a:ext uri="{FF2B5EF4-FFF2-40B4-BE49-F238E27FC236}">
                <a16:creationId xmlns:a16="http://schemas.microsoft.com/office/drawing/2014/main" id="{61E2496E-EAAA-5AF0-0616-C740A793A618}"/>
              </a:ext>
            </a:extLst>
          </p:cNvPr>
          <p:cNvSpPr/>
          <p:nvPr userDrawn="1"/>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3429000"/>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userDrawn="1"/>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userDrawn="1"/>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userDrawn="1"/>
        </p:nvSpPr>
        <p:spPr>
          <a:xfrm>
            <a:off x="585231" y="2568983"/>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userDrawn="1"/>
        </p:nvSpPr>
        <p:spPr>
          <a:xfrm>
            <a:off x="585231" y="2856668"/>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userDrawn="1"/>
        </p:nvSpPr>
        <p:spPr>
          <a:xfrm>
            <a:off x="585231" y="3144352"/>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615148"/>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896937"/>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userDrawn="1"/>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7855DF87-88F5-EAFB-CACB-7D167D1C8B45}"/>
              </a:ext>
            </a:extLst>
          </p:cNvPr>
          <p:cNvCxnSpPr/>
          <p:nvPr userDrawn="1"/>
        </p:nvCxnSpPr>
        <p:spPr>
          <a:xfrm>
            <a:off x="584200" y="5393828"/>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itle 1">
            <a:extLst>
              <a:ext uri="{FF2B5EF4-FFF2-40B4-BE49-F238E27FC236}">
                <a16:creationId xmlns:a16="http://schemas.microsoft.com/office/drawing/2014/main" id="{D4E23952-CC05-53B7-6AE1-B541D8D062E3}"/>
              </a:ext>
            </a:extLst>
          </p:cNvPr>
          <p:cNvSpPr>
            <a:spLocks noGrp="1"/>
          </p:cNvSpPr>
          <p:nvPr>
            <p:ph type="title"/>
          </p:nvPr>
        </p:nvSpPr>
        <p:spPr>
          <a:xfrm>
            <a:off x="584200" y="585216"/>
            <a:ext cx="3307679" cy="861773"/>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4634930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3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11025188" cy="498598"/>
          </a:xfrm>
          <a:noFill/>
        </p:spPr>
        <p:txBody>
          <a:bodyPr vert="horz" wrap="square" lIns="0" tIns="0" rIns="0" bIns="0" rtlCol="0" anchor="b" anchorCtr="0">
            <a:spAutoFit/>
          </a:bodyPr>
          <a:lstStyle>
            <a:lvl1pPr>
              <a:defRPr lang="en-US" sz="3600" b="0" cap="none" spc="-50" dirty="0">
                <a:ln w="3175">
                  <a:noFill/>
                </a:ln>
                <a:gradFill>
                  <a:gsLst>
                    <a:gs pos="22000">
                      <a:schemeClr val="accent2"/>
                    </a:gs>
                    <a:gs pos="100000">
                      <a:schemeClr val="accent3"/>
                    </a:gs>
                  </a:gsLst>
                  <a:lin ang="2400000" scaled="0"/>
                </a:gradFill>
                <a:effectLst/>
                <a:latin typeface="+mj-lt"/>
              </a:defRPr>
            </a:lvl1pPr>
          </a:lstStyle>
          <a:p>
            <a:pPr lvl="0">
              <a:lnSpc>
                <a:spcPct val="90000"/>
              </a:lnSpc>
              <a:spcBef>
                <a:spcPct val="0"/>
              </a:spcBef>
              <a:buNone/>
            </a:pPr>
            <a:r>
              <a:rPr lang="en-US"/>
              <a:t>Click to edit Master text styles</a:t>
            </a:r>
          </a:p>
        </p:txBody>
      </p:sp>
    </p:spTree>
    <p:extLst>
      <p:ext uri="{BB962C8B-B14F-4D97-AF65-F5344CB8AC3E}">
        <p14:creationId xmlns:p14="http://schemas.microsoft.com/office/powerpoint/2010/main" val="48565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4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11025188" cy="498598"/>
          </a:xfrm>
          <a:noFill/>
        </p:spPr>
        <p:txBody>
          <a:bodyPr vert="horz" wrap="square" lIns="0" tIns="0" rIns="0" bIns="0" rtlCol="0" anchor="b" anchorCtr="0">
            <a:spAutoFit/>
          </a:bodyPr>
          <a:lstStyle>
            <a:lvl1pPr>
              <a:defRPr lang="en-US" sz="3600" b="0" cap="none" spc="-50" dirty="0">
                <a:ln w="3175">
                  <a:noFill/>
                </a:ln>
                <a:gradFill>
                  <a:gsLst>
                    <a:gs pos="22000">
                      <a:schemeClr val="accent2"/>
                    </a:gs>
                    <a:gs pos="100000">
                      <a:schemeClr val="accent3"/>
                    </a:gs>
                  </a:gsLst>
                  <a:lin ang="2400000" scaled="0"/>
                </a:gradFill>
                <a:effectLst/>
                <a:latin typeface="+mj-lt"/>
              </a:defRPr>
            </a:lvl1pPr>
          </a:lstStyle>
          <a:p>
            <a:pPr lvl="0">
              <a:lnSpc>
                <a:spcPct val="90000"/>
              </a:lnSpc>
              <a:spcBef>
                <a:spcPct val="0"/>
              </a:spcBef>
              <a:buNone/>
            </a:pPr>
            <a:r>
              <a:rPr lang="en-US"/>
              <a:t>Click to edit Master text styles</a:t>
            </a:r>
          </a:p>
        </p:txBody>
      </p:sp>
    </p:spTree>
    <p:extLst>
      <p:ext uri="{BB962C8B-B14F-4D97-AF65-F5344CB8AC3E}">
        <p14:creationId xmlns:p14="http://schemas.microsoft.com/office/powerpoint/2010/main" val="19302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Title - Main Hero">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72B204-BCCE-7ECF-F80E-C2E2E2E2809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179559"/>
            <a:ext cx="4412673" cy="1354217"/>
          </a:xfrm>
          <a:noFill/>
        </p:spPr>
        <p:txBody>
          <a:bodyPr wrap="square" lIns="0" tIns="0" rIns="0" bIns="0" anchor="b" anchorCtr="0">
            <a:spAutoFit/>
          </a:bodyPr>
          <a:lstStyle>
            <a:lvl1pPr>
              <a:defRPr lang="en-US" sz="4400" kern="1200" dirty="0">
                <a:solidFill>
                  <a:schemeClr val="tx1"/>
                </a:soli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445292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064D9-920A-AAC7-DE35-4B5BB13C8619}"/>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683012697"/>
      </p:ext>
    </p:extLst>
  </p:cSld>
  <p:clrMapOvr>
    <a:masterClrMapping/>
  </p:clrMapOvr>
  <p:transitio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1119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6509B-1FCD-4661-D324-0322BAD4A3C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1390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083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383124-2467-A05B-21FE-E4E439134829}"/>
              </a:ext>
            </a:extLst>
          </p:cNvPr>
          <p:cNvSpPr/>
          <p:nvPr userDrawn="1"/>
        </p:nvSpPr>
        <p:spPr bwMode="auto">
          <a:xfrm>
            <a:off x="6819900" y="2338386"/>
            <a:ext cx="5372100" cy="4519614"/>
          </a:xfrm>
          <a:prstGeom prst="rect">
            <a:avLst/>
          </a:prstGeom>
          <a:solidFill>
            <a:srgbClr val="7025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Picture Placeholder 9">
            <a:extLst>
              <a:ext uri="{FF2B5EF4-FFF2-40B4-BE49-F238E27FC236}">
                <a16:creationId xmlns:a16="http://schemas.microsoft.com/office/drawing/2014/main" id="{149EDC53-4B12-043E-FE62-5243DDEE0080}"/>
              </a:ext>
            </a:extLst>
          </p:cNvPr>
          <p:cNvSpPr>
            <a:spLocks noGrp="1"/>
          </p:cNvSpPr>
          <p:nvPr>
            <p:ph type="pic" sz="quarter" idx="14" hasCustomPrompt="1"/>
          </p:nvPr>
        </p:nvSpPr>
        <p:spPr>
          <a:xfrm>
            <a:off x="7672386" y="1524793"/>
            <a:ext cx="4519614" cy="4519614"/>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0" rtlCol="0" anchor="ctr" anchorCtr="0">
            <a:normAutofit/>
          </a:bodyPr>
          <a:lstStyle>
            <a:lvl1pPr marL="228600" indent="-228600" algn="ctr">
              <a:buNone/>
              <a:defRPr lang="en-US" sz="1800">
                <a:solidFill>
                  <a:schemeClr val="tx1"/>
                </a:solidFill>
                <a:latin typeface="+mj-lt"/>
              </a:defRPr>
            </a:lvl1pPr>
          </a:lstStyle>
          <a:p>
            <a:pPr marL="228600" lvl="0" indent="-228600" algn="ctr"/>
            <a:r>
              <a:rPr lang="en-US"/>
              <a:t>Click to insert photo</a:t>
            </a:r>
          </a:p>
        </p:txBody>
      </p:sp>
      <p:sp>
        <p:nvSpPr>
          <p:cNvPr id="7" name="Text Placeholder 3">
            <a:extLst>
              <a:ext uri="{FF2B5EF4-FFF2-40B4-BE49-F238E27FC236}">
                <a16:creationId xmlns:a16="http://schemas.microsoft.com/office/drawing/2014/main" id="{48D7A2CE-B2B7-BA67-1BDE-5642F58AA183}"/>
              </a:ext>
            </a:extLst>
          </p:cNvPr>
          <p:cNvSpPr>
            <a:spLocks noGrp="1"/>
          </p:cNvSpPr>
          <p:nvPr>
            <p:ph type="body" sz="quarter" idx="10" hasCustomPrompt="1"/>
          </p:nvPr>
        </p:nvSpPr>
        <p:spPr>
          <a:xfrm>
            <a:off x="1188008" y="2656386"/>
            <a:ext cx="4907992" cy="307777"/>
          </a:xfrm>
        </p:spPr>
        <p:txBody>
          <a:bodyPr anchor="b" anchorCtr="0"/>
          <a:lstStyle>
            <a:lvl1pPr marL="0" indent="0">
              <a:buFont typeface="Arial" panose="020B0604020202020204" pitchFamily="34" charset="0"/>
              <a:buNone/>
              <a:defRPr sz="2000">
                <a:solidFill>
                  <a:schemeClr val="tx1"/>
                </a:solidFill>
                <a:latin typeface="+mn-lt"/>
              </a:defRPr>
            </a:lvl1pPr>
          </a:lstStyle>
          <a:p>
            <a:pPr lvl="0"/>
            <a:r>
              <a:rPr lang="en-US"/>
              <a:t>Upper half of quote</a:t>
            </a:r>
          </a:p>
        </p:txBody>
      </p:sp>
      <p:sp>
        <p:nvSpPr>
          <p:cNvPr id="8" name="Text Placeholder 3">
            <a:extLst>
              <a:ext uri="{FF2B5EF4-FFF2-40B4-BE49-F238E27FC236}">
                <a16:creationId xmlns:a16="http://schemas.microsoft.com/office/drawing/2014/main" id="{6FD97D4F-DF33-17E8-F614-902BED3CD5CF}"/>
              </a:ext>
            </a:extLst>
          </p:cNvPr>
          <p:cNvSpPr>
            <a:spLocks noGrp="1"/>
          </p:cNvSpPr>
          <p:nvPr>
            <p:ph type="body" sz="quarter" idx="11" hasCustomPrompt="1"/>
          </p:nvPr>
        </p:nvSpPr>
        <p:spPr>
          <a:xfrm>
            <a:off x="1188008" y="3387805"/>
            <a:ext cx="4907992" cy="307777"/>
          </a:xfrm>
        </p:spPr>
        <p:txBody>
          <a:bodyPr anchor="t" anchorCtr="0"/>
          <a:lstStyle>
            <a:lvl1pPr marL="0" indent="0" algn="r">
              <a:buFont typeface="Arial" panose="020B0604020202020204" pitchFamily="34" charset="0"/>
              <a:buNone/>
              <a:defRPr sz="2000">
                <a:solidFill>
                  <a:schemeClr val="tx1"/>
                </a:solidFill>
                <a:latin typeface="+mn-lt"/>
              </a:defRPr>
            </a:lvl1pPr>
          </a:lstStyle>
          <a:p>
            <a:pPr lvl="0"/>
            <a:r>
              <a:rPr lang="en-US"/>
              <a:t>Lower half of quote</a:t>
            </a:r>
          </a:p>
        </p:txBody>
      </p:sp>
      <p:sp>
        <p:nvSpPr>
          <p:cNvPr id="9" name="Text Placeholder 3">
            <a:extLst>
              <a:ext uri="{FF2B5EF4-FFF2-40B4-BE49-F238E27FC236}">
                <a16:creationId xmlns:a16="http://schemas.microsoft.com/office/drawing/2014/main" id="{9170D221-2F86-9AC9-758A-ECF64BA94CE8}"/>
              </a:ext>
            </a:extLst>
          </p:cNvPr>
          <p:cNvSpPr>
            <a:spLocks noGrp="1"/>
          </p:cNvSpPr>
          <p:nvPr>
            <p:ph type="body" sz="quarter" idx="12" hasCustomPrompt="1"/>
          </p:nvPr>
        </p:nvSpPr>
        <p:spPr>
          <a:xfrm>
            <a:off x="584200" y="5144558"/>
            <a:ext cx="5511800" cy="246221"/>
          </a:xfrm>
        </p:spPr>
        <p:txBody>
          <a:bodyPr anchor="b" anchorCtr="0"/>
          <a:lstStyle>
            <a:lvl1pPr marL="0" indent="0" algn="l">
              <a:buFont typeface="Arial" panose="020B0604020202020204" pitchFamily="34" charset="0"/>
              <a:buNone/>
              <a:defRPr sz="1600">
                <a:solidFill>
                  <a:schemeClr val="tx1"/>
                </a:solidFill>
                <a:latin typeface="+mn-lt"/>
              </a:defRPr>
            </a:lvl1pPr>
          </a:lstStyle>
          <a:p>
            <a:pPr lvl="0"/>
            <a:r>
              <a:rPr lang="en-US"/>
              <a:t>Name</a:t>
            </a:r>
          </a:p>
        </p:txBody>
      </p:sp>
      <p:pic>
        <p:nvPicPr>
          <p:cNvPr id="11" name="Graphic 10">
            <a:extLst>
              <a:ext uri="{FF2B5EF4-FFF2-40B4-BE49-F238E27FC236}">
                <a16:creationId xmlns:a16="http://schemas.microsoft.com/office/drawing/2014/main" id="{0117A5C0-1BE5-7076-6CB8-2D39F5109C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5788"/>
            <a:ext cx="1077384" cy="939005"/>
          </a:xfrm>
          <a:prstGeom prst="rect">
            <a:avLst/>
          </a:prstGeom>
        </p:spPr>
      </p:pic>
      <p:sp>
        <p:nvSpPr>
          <p:cNvPr id="12" name="Text Placeholder 3">
            <a:extLst>
              <a:ext uri="{FF2B5EF4-FFF2-40B4-BE49-F238E27FC236}">
                <a16:creationId xmlns:a16="http://schemas.microsoft.com/office/drawing/2014/main" id="{65D3AB86-F776-7614-9CF2-943FF45CC9B9}"/>
              </a:ext>
            </a:extLst>
          </p:cNvPr>
          <p:cNvSpPr>
            <a:spLocks noGrp="1"/>
          </p:cNvSpPr>
          <p:nvPr>
            <p:ph type="body" sz="quarter" idx="15" hasCustomPrompt="1"/>
          </p:nvPr>
        </p:nvSpPr>
        <p:spPr>
          <a:xfrm>
            <a:off x="584199" y="5399245"/>
            <a:ext cx="5511799" cy="184666"/>
          </a:xfrm>
        </p:spPr>
        <p:txBody>
          <a:bodyPr anchor="t" anchorCtr="0"/>
          <a:lstStyle>
            <a:lvl1pPr marL="0" indent="0" algn="l">
              <a:buFont typeface="Arial" panose="020B0604020202020204" pitchFamily="34" charset="0"/>
              <a:buNone/>
              <a:defRPr sz="1200">
                <a:solidFill>
                  <a:schemeClr val="tx1"/>
                </a:solidFill>
                <a:latin typeface="+mn-lt"/>
              </a:defRPr>
            </a:lvl1pPr>
          </a:lstStyle>
          <a:p>
            <a:pPr lvl="0"/>
            <a:r>
              <a:rPr lang="en-US"/>
              <a:t>Title</a:t>
            </a:r>
          </a:p>
        </p:txBody>
      </p:sp>
    </p:spTree>
    <p:extLst>
      <p:ext uri="{BB962C8B-B14F-4D97-AF65-F5344CB8AC3E}">
        <p14:creationId xmlns:p14="http://schemas.microsoft.com/office/powerpoint/2010/main" val="2373809680"/>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p:cSld name="2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Art of the Possible Kick-Off</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3186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93997919"/>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29470458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2054404623"/>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3B01AA23-E126-1E9B-2812-E55E91413EDB}"/>
              </a:ext>
            </a:extLst>
          </p:cNvPr>
          <p:cNvSpPr>
            <a:spLocks noGrp="1"/>
          </p:cNvSpPr>
          <p:nvPr>
            <p:ph type="pic" sz="quarter" idx="10"/>
          </p:nvPr>
        </p:nvSpPr>
        <p:spPr>
          <a:xfrm>
            <a:off x="6242050" y="0"/>
            <a:ext cx="5949950" cy="6857999"/>
          </a:xfrm>
          <a:solidFill>
            <a:schemeClr val="bg1">
              <a:lumMod val="95000"/>
            </a:schemeClr>
          </a:solidFill>
        </p:spPr>
        <p:txBody>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1672695587"/>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10" name="Text Placeholder 11">
            <a:extLst>
              <a:ext uri="{FF2B5EF4-FFF2-40B4-BE49-F238E27FC236}">
                <a16:creationId xmlns:a16="http://schemas.microsoft.com/office/drawing/2014/main" id="{86E03C92-DE23-2C43-07EE-49514B3D274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250197812"/>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55445-9897-4F4A-1AC6-E3E7C73BEB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2931606"/>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881023837"/>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13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hasCustomPrompt="1"/>
          </p:nvPr>
        </p:nvSpPr>
        <p:spPr>
          <a:xfrm>
            <a:off x="588263" y="2309812"/>
            <a:ext cx="3178980" cy="3959222"/>
          </a:xfrm>
        </p:spPr>
        <p:txBody>
          <a:bodyPr anchor="t" anchorCtr="0"/>
          <a:lstStyle>
            <a:lvl1pPr>
              <a:defRPr lang="en-US" sz="28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r>
              <a:rPr lang="en-US"/>
              <a:t>Title</a:t>
            </a:r>
          </a:p>
        </p:txBody>
      </p:sp>
      <p:sp>
        <p:nvSpPr>
          <p:cNvPr id="6" name="Text Placeholder 2">
            <a:extLst>
              <a:ext uri="{FF2B5EF4-FFF2-40B4-BE49-F238E27FC236}">
                <a16:creationId xmlns:a16="http://schemas.microsoft.com/office/drawing/2014/main" id="{FD55DC90-96BB-0B22-12A0-75FE75C2C244}"/>
              </a:ext>
            </a:extLst>
          </p:cNvPr>
          <p:cNvSpPr>
            <a:spLocks noGrp="1"/>
          </p:cNvSpPr>
          <p:nvPr>
            <p:ph type="body" sz="quarter" idx="11"/>
          </p:nvPr>
        </p:nvSpPr>
        <p:spPr>
          <a:xfrm>
            <a:off x="4356100" y="2309812"/>
            <a:ext cx="7253288" cy="3959223"/>
          </a:xfrm>
        </p:spPr>
        <p:txBody>
          <a:bodyPr anchor="t"/>
          <a:lstStyle>
            <a:lvl1pPr marL="231775" indent="-231775">
              <a:spcBef>
                <a:spcPts val="1800"/>
              </a:spcBef>
              <a:spcAft>
                <a:spcPts val="600"/>
              </a:spcAft>
              <a:buFont typeface="Arial" panose="020B0604020202020204" pitchFamily="34" charset="0"/>
              <a:buChar char="•"/>
              <a:defRPr sz="1800"/>
            </a:lvl1pPr>
          </a:lstStyle>
          <a:p>
            <a:pPr lvl="0"/>
            <a:r>
              <a:rPr lang="en-US"/>
              <a:t>Click to edit Master text styles</a:t>
            </a:r>
          </a:p>
        </p:txBody>
      </p:sp>
      <p:cxnSp>
        <p:nvCxnSpPr>
          <p:cNvPr id="8" name="Straight Connector 7">
            <a:extLst>
              <a:ext uri="{FF2B5EF4-FFF2-40B4-BE49-F238E27FC236}">
                <a16:creationId xmlns:a16="http://schemas.microsoft.com/office/drawing/2014/main" id="{D301ED40-B32E-3F97-86BC-7F717EDF07C4}"/>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noFill/>
          <a:ln w="12700">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A75B93E4-2B6A-C51B-F70E-802AF87CB943}"/>
              </a:ext>
            </a:extLst>
          </p:cNvPr>
          <p:cNvCxnSpPr/>
          <p:nvPr/>
        </p:nvCxnSpPr>
        <p:spPr>
          <a:xfrm>
            <a:off x="585216" y="2013814"/>
            <a:ext cx="3291840" cy="0"/>
          </a:xfrm>
          <a:prstGeom prst="line">
            <a:avLst/>
          </a:prstGeom>
          <a:noFill/>
          <a:ln w="12700">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530875658"/>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592775134"/>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6BD378-FC9B-BE4E-3181-C36FB0590280}"/>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rgbClr val="091F2C"/>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4" name="Text Placeholder 4">
            <a:extLst>
              <a:ext uri="{FF2B5EF4-FFF2-40B4-BE49-F238E27FC236}">
                <a16:creationId xmlns:a16="http://schemas.microsoft.com/office/drawing/2014/main" id="{CF6BB39D-116F-F4DA-0E9E-84FC7DDA82A0}"/>
              </a:ext>
            </a:extLst>
          </p:cNvPr>
          <p:cNvSpPr>
            <a:spLocks noGrp="1"/>
          </p:cNvSpPr>
          <p:nvPr>
            <p:ph type="body" sz="quarter" idx="12" hasCustomPrompt="1"/>
          </p:nvPr>
        </p:nvSpPr>
        <p:spPr>
          <a:xfrm>
            <a:off x="582042" y="3962400"/>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lang="en-US" sz="1600" kern="1200" spc="0" baseline="0" dirty="0">
                <a:solidFill>
                  <a:srgbClr val="73262F"/>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pPr>
            <a:r>
              <a:rPr lang="en-US"/>
              <a:t>Name</a:t>
            </a:r>
          </a:p>
        </p:txBody>
      </p:sp>
      <p:sp>
        <p:nvSpPr>
          <p:cNvPr id="5" name="Text Placeholder 4">
            <a:extLst>
              <a:ext uri="{FF2B5EF4-FFF2-40B4-BE49-F238E27FC236}">
                <a16:creationId xmlns:a16="http://schemas.microsoft.com/office/drawing/2014/main" id="{E07A4BF7-F74F-2044-A340-C064074DE69E}"/>
              </a:ext>
            </a:extLst>
          </p:cNvPr>
          <p:cNvSpPr>
            <a:spLocks noGrp="1"/>
          </p:cNvSpPr>
          <p:nvPr>
            <p:ph type="body" sz="quarter" idx="14" hasCustomPrompt="1"/>
          </p:nvPr>
        </p:nvSpPr>
        <p:spPr>
          <a:xfrm>
            <a:off x="584200" y="4208621"/>
            <a:ext cx="9144000" cy="184666"/>
          </a:xfrm>
          <a:noFill/>
        </p:spPr>
        <p:txBody>
          <a:bodyPr wrap="square" lIns="0" tIns="0" rIns="0" bIns="0">
            <a:spAutoFit/>
          </a:bodyPr>
          <a:lstStyle>
            <a:lvl1pPr marL="0" indent="0">
              <a:spcBef>
                <a:spcPts val="0"/>
              </a:spcBef>
              <a:spcAft>
                <a:spcPts val="0"/>
              </a:spcAft>
              <a:buFont typeface="Arial" panose="020B0604020202020204" pitchFamily="34" charset="0"/>
              <a:buNone/>
              <a:defRPr sz="1200" spc="0" baseline="0">
                <a:solidFill>
                  <a:srgbClr val="091F2C"/>
                </a:solidFill>
                <a:latin typeface="+mn-lt"/>
              </a:defRPr>
            </a:lvl1pPr>
          </a:lstStyle>
          <a:p>
            <a:pPr lvl="0"/>
            <a:r>
              <a:rPr lang="en-US"/>
              <a:t>Title</a:t>
            </a:r>
          </a:p>
        </p:txBody>
      </p:sp>
    </p:spTree>
    <p:extLst>
      <p:ext uri="{BB962C8B-B14F-4D97-AF65-F5344CB8AC3E}">
        <p14:creationId xmlns:p14="http://schemas.microsoft.com/office/powerpoint/2010/main" val="3369074077"/>
      </p:ext>
    </p:extLst>
  </p:cSld>
  <p:clrMapOvr>
    <a:masterClrMapping/>
  </p:clrMapOvr>
  <p:transition>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p:cSld name="8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8E18B7EF-51F4-0AF3-B6B2-14F3663B476B}"/>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7" name="Text Placeholder 11">
            <a:extLst>
              <a:ext uri="{FF2B5EF4-FFF2-40B4-BE49-F238E27FC236}">
                <a16:creationId xmlns:a16="http://schemas.microsoft.com/office/drawing/2014/main" id="{9AC98D00-037E-AA9F-9072-F66D12F7D7B2}"/>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
        <p:nvSpPr>
          <p:cNvPr id="8" name="Text Placeholder 2">
            <a:extLst>
              <a:ext uri="{FF2B5EF4-FFF2-40B4-BE49-F238E27FC236}">
                <a16:creationId xmlns:a16="http://schemas.microsoft.com/office/drawing/2014/main" id="{7F58507D-BE25-A676-EF32-EE4249E5B1E0}"/>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380805559"/>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p:cSld name="1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a:xfrm>
            <a:off x="588263" y="580311"/>
            <a:ext cx="4710812" cy="430887"/>
          </a:xfrm>
        </p:spPr>
        <p:txBody>
          <a:bodyPr anchor="t" anchorCtr="0"/>
          <a:lstStyle/>
          <a:p>
            <a:r>
              <a:rPr lang="en-US"/>
              <a:t>Click to edit Master title style</a:t>
            </a:r>
          </a:p>
        </p:txBody>
      </p:sp>
      <p:sp>
        <p:nvSpPr>
          <p:cNvPr id="5" name="Picture Placeholder 3">
            <a:extLst>
              <a:ext uri="{FF2B5EF4-FFF2-40B4-BE49-F238E27FC236}">
                <a16:creationId xmlns:a16="http://schemas.microsoft.com/office/drawing/2014/main" id="{B3B58AC5-4798-0617-0437-E66831EDE2C3}"/>
              </a:ext>
            </a:extLst>
          </p:cNvPr>
          <p:cNvSpPr>
            <a:spLocks noGrp="1"/>
          </p:cNvSpPr>
          <p:nvPr>
            <p:ph type="pic" sz="quarter" idx="13"/>
          </p:nvPr>
        </p:nvSpPr>
        <p:spPr>
          <a:xfrm>
            <a:off x="6242050" y="0"/>
            <a:ext cx="5949950" cy="6858000"/>
          </a:xfrm>
          <a:solidFill>
            <a:schemeClr val="bg1"/>
          </a:solidFill>
        </p:spPr>
        <p:txBody>
          <a:bodyPr/>
          <a:lstStyle>
            <a:lvl1pPr marL="0" indent="0">
              <a:buNone/>
              <a:defRPr sz="2000"/>
            </a:lvl1pPr>
          </a:lstStyle>
          <a:p>
            <a:r>
              <a:rPr lang="en-US"/>
              <a:t>Click icon to add picture</a:t>
            </a:r>
          </a:p>
        </p:txBody>
      </p:sp>
    </p:spTree>
    <p:extLst>
      <p:ext uri="{BB962C8B-B14F-4D97-AF65-F5344CB8AC3E}">
        <p14:creationId xmlns:p14="http://schemas.microsoft.com/office/powerpoint/2010/main" val="801727787"/>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A01FF2C-F269-F9D4-58FE-5327AC58EA85}"/>
              </a:ext>
            </a:extLst>
          </p:cNvPr>
          <p:cNvGrpSpPr/>
          <p:nvPr/>
        </p:nvGrpSpPr>
        <p:grpSpPr>
          <a:xfrm>
            <a:off x="0" y="0"/>
            <a:ext cx="12296446" cy="6858000"/>
            <a:chOff x="0" y="0"/>
            <a:chExt cx="12296446" cy="6858000"/>
          </a:xfrm>
        </p:grpSpPr>
        <p:grpSp>
          <p:nvGrpSpPr>
            <p:cNvPr id="10" name="Group 9">
              <a:extLst>
                <a:ext uri="{FF2B5EF4-FFF2-40B4-BE49-F238E27FC236}">
                  <a16:creationId xmlns:a16="http://schemas.microsoft.com/office/drawing/2014/main" id="{D682CD50-AEA4-6980-963E-93BE9699F3C5}"/>
                </a:ext>
              </a:extLst>
            </p:cNvPr>
            <p:cNvGrpSpPr/>
            <p:nvPr userDrawn="1"/>
          </p:nvGrpSpPr>
          <p:grpSpPr>
            <a:xfrm>
              <a:off x="0" y="0"/>
              <a:ext cx="12192000" cy="6858000"/>
              <a:chOff x="0" y="0"/>
              <a:chExt cx="12192000" cy="6858000"/>
            </a:xfrm>
          </p:grpSpPr>
          <p:grpSp>
            <p:nvGrpSpPr>
              <p:cNvPr id="3" name="Group 2">
                <a:extLst>
                  <a:ext uri="{FF2B5EF4-FFF2-40B4-BE49-F238E27FC236}">
                    <a16:creationId xmlns:a16="http://schemas.microsoft.com/office/drawing/2014/main" id="{9740519F-E268-7CB3-7FAC-A0AAD0D3EB64}"/>
                  </a:ext>
                </a:extLst>
              </p:cNvPr>
              <p:cNvGrpSpPr/>
              <p:nvPr userDrawn="1"/>
            </p:nvGrpSpPr>
            <p:grpSpPr>
              <a:xfrm>
                <a:off x="3689874" y="0"/>
                <a:ext cx="8502126" cy="6858000"/>
                <a:chOff x="6892376" y="0"/>
                <a:chExt cx="5299623" cy="6858000"/>
              </a:xfrm>
            </p:grpSpPr>
            <p:pic>
              <p:nvPicPr>
                <p:cNvPr id="4" name="Picture 3">
                  <a:extLst>
                    <a:ext uri="{FF2B5EF4-FFF2-40B4-BE49-F238E27FC236}">
                      <a16:creationId xmlns:a16="http://schemas.microsoft.com/office/drawing/2014/main" id="{D2E78BF7-B153-FE60-3465-D3DDF8223B01}"/>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8471465-94B2-66BF-1358-52C0D344BE59}"/>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9" name="Rectangle 8">
                <a:extLst>
                  <a:ext uri="{FF2B5EF4-FFF2-40B4-BE49-F238E27FC236}">
                    <a16:creationId xmlns:a16="http://schemas.microsoft.com/office/drawing/2014/main" id="{80106421-65CE-0084-9DCD-211DB78EAFB6}"/>
                  </a:ext>
                </a:extLst>
              </p:cNvPr>
              <p:cNvSpPr/>
              <p:nvPr userDrawn="1"/>
            </p:nvSpPr>
            <p:spPr bwMode="auto">
              <a:xfrm>
                <a:off x="0" y="0"/>
                <a:ext cx="6508376" cy="6858000"/>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8" name="Picture 7" descr="Background pattern&#10;&#10;Description automatically generated">
              <a:extLst>
                <a:ext uri="{FF2B5EF4-FFF2-40B4-BE49-F238E27FC236}">
                  <a16:creationId xmlns:a16="http://schemas.microsoft.com/office/drawing/2014/main" id="{1DD810FF-B216-4654-9371-0E4D8D802B15}"/>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C0ED9E3-69CA-604E-F59C-C22F44EAA35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D075AB46-03F6-AC39-00E9-2B3ABDA710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080791"/>
      </p:ext>
    </p:extLst>
  </p:cSld>
  <p:clrMapOvr>
    <a:masterClrMapping/>
  </p:clrMapOvr>
  <p:transition>
    <p:fade/>
  </p:transition>
  <p:hf hdr="0"/>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p:cSld name="Session Title w/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noFill/>
        </p:spPr>
        <p:txBody>
          <a:bodyPr vert="horz" wrap="square" lIns="0" tIns="0" rIns="0" bIns="0" rtlCol="0" anchor="b" anchorCtr="0">
            <a:spAutoFit/>
          </a:bodyPr>
          <a:lstStyle>
            <a:lvl1pPr>
              <a:defRPr lang="en-US" dirty="0">
                <a:gradFill>
                  <a:gsLst>
                    <a:gs pos="26000">
                      <a:schemeClr val="accent1"/>
                    </a:gs>
                    <a:gs pos="100000">
                      <a:schemeClr val="accent3"/>
                    </a:gs>
                  </a:gsLst>
                  <a:lin ang="2400000" scaled="0"/>
                </a:gradFill>
                <a:latin typeface="Segoe UI Semibold" panose="020B0702040204020203" pitchFamily="34" charset="0"/>
                <a:cs typeface="Segoe UI Semibold" panose="020B0702040204020203" pitchFamily="34" charset="0"/>
              </a:defRPr>
            </a:lvl1pPr>
          </a:lstStyle>
          <a:p>
            <a:pPr lvl="0"/>
            <a:r>
              <a:rPr lang="en-US"/>
              <a:t>Session or demo title</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3" name="MS logo gray - EMF" descr="Microsoft logo, gray text version">
            <a:extLst>
              <a:ext uri="{FF2B5EF4-FFF2-40B4-BE49-F238E27FC236}">
                <a16:creationId xmlns:a16="http://schemas.microsoft.com/office/drawing/2014/main" id="{B1E4D60A-74D4-CACF-489D-0AF2C448A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689872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E5F6D8AE-12E3-3B11-B34F-E2C5860AB9EB}"/>
              </a:ext>
            </a:extLst>
          </p:cNvPr>
          <p:cNvSpPr>
            <a:spLocks noGrp="1"/>
          </p:cNvSpPr>
          <p:nvPr>
            <p:ph type="title" hasCustomPrompt="1"/>
          </p:nvPr>
        </p:nvSpPr>
        <p:spPr>
          <a:xfrm>
            <a:off x="585216" y="3033223"/>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Section divider</a:t>
            </a:r>
          </a:p>
        </p:txBody>
      </p:sp>
      <p:sp>
        <p:nvSpPr>
          <p:cNvPr id="7" name="Text Placeholder 4">
            <a:extLst>
              <a:ext uri="{FF2B5EF4-FFF2-40B4-BE49-F238E27FC236}">
                <a16:creationId xmlns:a16="http://schemas.microsoft.com/office/drawing/2014/main" id="{E745F133-79AD-2D10-2A29-D251C1E6B085}"/>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spTree>
    <p:extLst>
      <p:ext uri="{BB962C8B-B14F-4D97-AF65-F5344CB8AC3E}">
        <p14:creationId xmlns:p14="http://schemas.microsoft.com/office/powerpoint/2010/main" val="1067044833"/>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1271689069"/>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p:cSld name="Title &amp;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A7F81D6-D960-882D-2677-0F5176A5B3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3966969"/>
      </p:ext>
    </p:extLst>
  </p:cSld>
  <p:clrMapOvr>
    <a:masterClrMapping/>
  </p:clrMapOvr>
  <p:transition>
    <p:fade/>
  </p:transition>
  <p:hf hdr="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6040798"/>
      </p:ext>
    </p:extLst>
  </p:cSld>
  <p:clrMapOvr>
    <a:masterClrMapping/>
  </p:clrMapOvr>
  <p:transition>
    <p:fade/>
  </p:transition>
  <p:hf hdr="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624664"/>
      </p:ext>
    </p:extLst>
  </p:cSld>
  <p:clrMapOvr>
    <a:masterClrMapping/>
  </p:clrMapOvr>
  <p:transition>
    <p:fade/>
  </p:transition>
  <p:hf hdr="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p:cSld name="Two Column Bulle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8575112"/>
      </p:ext>
    </p:extLst>
  </p:cSld>
  <p:clrMapOvr>
    <a:masterClrMapping/>
  </p:clrMapOvr>
  <p:transition>
    <p:fade/>
  </p:transition>
  <p:hf hdr="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creensh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C5A3-AA93-665D-040F-E0CC0453D50C}"/>
              </a:ext>
            </a:extLst>
          </p:cNvPr>
          <p:cNvSpPr>
            <a:spLocks noGrp="1"/>
          </p:cNvSpPr>
          <p:nvPr>
            <p:ph type="title"/>
          </p:nvPr>
        </p:nvSpPr>
        <p:spPr>
          <a:xfrm>
            <a:off x="588263" y="457200"/>
            <a:ext cx="5207700" cy="553998"/>
          </a:xfrm>
        </p:spPr>
        <p:txBody>
          <a:bodyPr/>
          <a:lstStyle/>
          <a:p>
            <a:r>
              <a:rPr lang="en-US"/>
              <a:t>Click to edit Master title style</a:t>
            </a:r>
          </a:p>
        </p:txBody>
      </p:sp>
      <p:sp>
        <p:nvSpPr>
          <p:cNvPr id="3" name="Content Placeholder 4">
            <a:extLst>
              <a:ext uri="{FF2B5EF4-FFF2-40B4-BE49-F238E27FC236}">
                <a16:creationId xmlns:a16="http://schemas.microsoft.com/office/drawing/2014/main" id="{CDA422D2-0DEB-E7D0-9450-318007A337F6}"/>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A4836AF1-0591-D0C9-1E1B-2FE0DDA2E8E2}"/>
              </a:ext>
            </a:extLst>
          </p:cNvPr>
          <p:cNvSpPr>
            <a:spLocks noGrp="1"/>
          </p:cNvSpPr>
          <p:nvPr>
            <p:ph type="pic" sz="quarter" idx="13" hasCustomPrompt="1"/>
          </p:nvPr>
        </p:nvSpPr>
        <p:spPr bwMode="ltGray">
          <a:xfrm>
            <a:off x="6609080" y="1427480"/>
            <a:ext cx="4790440" cy="2915920"/>
          </a:xfrm>
          <a:solidFill>
            <a:schemeClr val="accent1"/>
          </a:solidFill>
        </p:spPr>
        <p:txBody>
          <a:bodyPr vert="horz" wrap="square" lIns="0" tIns="0" rIns="0" bIns="1371600" rtlCol="0" anchor="ctr" anchorCtr="0">
            <a:noAutofit/>
          </a:bodyPr>
          <a:lstStyle>
            <a:lvl1pPr marL="0" indent="0" algn="ctr">
              <a:buNone/>
              <a:defRPr lang="en-US" sz="16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8828983"/>
      </p:ext>
    </p:extLst>
  </p:cSld>
  <p:clrMapOvr>
    <a:masterClrMapping/>
  </p:clrMapOvr>
  <p:transition>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p:cSld name="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61191"/>
      </p:ext>
    </p:extLst>
  </p:cSld>
  <p:clrMapOvr>
    <a:masterClrMapping/>
  </p:clrMapOvr>
  <p:transition>
    <p:fade/>
  </p:transition>
  <p:hf hdr="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14239"/>
      </p:ext>
    </p:extLst>
  </p:cSld>
  <p:clrMapOvr>
    <a:masterClrMapping/>
  </p:clrMapOvr>
  <p:transition>
    <p:fade/>
  </p:transition>
  <p:hf hdr="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539819"/>
      </p:ext>
    </p:extLst>
  </p:cSld>
  <p:clrMapOvr>
    <a:masterClrMapping/>
  </p:clrMapOvr>
  <p:transition>
    <p:fade/>
  </p:transition>
  <p:hf hdr="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751518"/>
      </p:ext>
    </p:extLst>
  </p:cSld>
  <p:clrMapOvr>
    <a:masterClrMapping/>
  </p:clrMapOvr>
  <p:transition>
    <p:fade/>
  </p:transition>
  <p:hf hdr="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14080306"/>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69034384"/>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p:nvSpPr>
        <p:spPr bwMode="auto">
          <a:xfrm>
            <a:off x="1" y="0"/>
            <a:ext cx="12192000" cy="1439693"/>
          </a:xfrm>
          <a:prstGeom prst="rect">
            <a:avLst/>
          </a:prstGeom>
          <a:gradFill>
            <a:gsLst>
              <a:gs pos="0">
                <a:schemeClr val="accent1"/>
              </a:gs>
              <a:gs pos="100000">
                <a:schemeClr val="accent3"/>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2315972"/>
      </p:ext>
    </p:extLst>
  </p:cSld>
  <p:clrMapOvr>
    <a:masterClrMapping/>
  </p:clrMapOvr>
  <p:transition>
    <p:fade/>
  </p:transition>
  <p:hf hdr="0"/>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Timeline Header Line 01">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95D43A3-1599-79ED-3554-60413F5698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068406989"/>
      </p:ext>
    </p:extLst>
  </p:cSld>
  <p:clrMapOvr>
    <a:masterClrMapping/>
  </p:clrMapOvr>
  <p:transition>
    <p:fade/>
  </p:transition>
  <p:hf hdr="0"/>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Quote 01">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A81D9D0-A8F0-5981-61F1-95B0C9D3D7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772E02E-9408-3A16-2204-9A9ECDD48808}"/>
              </a:ext>
            </a:extLst>
          </p:cNvPr>
          <p:cNvSpPr txBox="1">
            <a:spLocks/>
          </p:cNvSpPr>
          <p:nvPr/>
        </p:nvSpPr>
        <p:spPr>
          <a:xfrm>
            <a:off x="666811" y="370312"/>
            <a:ext cx="9866313" cy="290848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18900">
                <a:gradFill>
                  <a:gsLst>
                    <a:gs pos="0">
                      <a:schemeClr val="accent1"/>
                    </a:gs>
                    <a:gs pos="100000">
                      <a:schemeClr val="accent3"/>
                    </a:gs>
                  </a:gsLst>
                  <a:lin ang="2400000" scaled="0"/>
                </a:gradFill>
                <a:latin typeface="Arial Black" panose="020B0A04020102020204" pitchFamily="34" charset="0"/>
              </a:rPr>
              <a:t>”</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2325380" y="4974300"/>
            <a:ext cx="3855502" cy="276999"/>
          </a:xfrm>
        </p:spPr>
        <p:txBody>
          <a:bodyPr/>
          <a:lstStyle>
            <a:lvl1pPr marL="0" indent="0" algn="l">
              <a:spcBef>
                <a:spcPts val="0"/>
              </a:spcBef>
              <a:buNone/>
              <a:defRPr sz="1800">
                <a:solidFill>
                  <a:schemeClr val="accent2"/>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2325380" y="5271879"/>
            <a:ext cx="3855502" cy="430887"/>
          </a:xfrm>
        </p:spPr>
        <p:txBody>
          <a:bodyPr/>
          <a:lstStyle>
            <a:lvl1pPr marL="0" indent="0" algn="l">
              <a:spcBef>
                <a:spcPts val="0"/>
              </a:spcBef>
              <a:buNone/>
              <a:defRPr sz="1400">
                <a:solidFill>
                  <a:schemeClr val="bg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749550" y="2194074"/>
            <a:ext cx="6160536" cy="1661993"/>
          </a:xfrm>
        </p:spPr>
        <p:txBody>
          <a:bodyPr anchor="b"/>
          <a:lstStyle>
            <a:lvl1pPr>
              <a:defRPr>
                <a:solidFill>
                  <a:schemeClr val="accent2"/>
                </a:solidFill>
              </a:defRPr>
            </a:lvl1pPr>
          </a:lstStyle>
          <a:p>
            <a:r>
              <a:rPr lang="en-US"/>
              <a:t>“Add quote text here Add quote text here Add quote text here Add quote text here”</a:t>
            </a:r>
          </a:p>
        </p:txBody>
      </p:sp>
    </p:spTree>
    <p:extLst>
      <p:ext uri="{BB962C8B-B14F-4D97-AF65-F5344CB8AC3E}">
        <p14:creationId xmlns:p14="http://schemas.microsoft.com/office/powerpoint/2010/main" val="2534854891"/>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p:cSld name="Quote 06 w/ photo">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4256E61-BAE0-966F-33FB-4875F4CFF8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A76F132-B9CF-86BB-C18A-7AD8C024046B}"/>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9" y="3779493"/>
            <a:ext cx="5908494"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9" y="4077072"/>
            <a:ext cx="5908494"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9" y="2025650"/>
            <a:ext cx="5908494"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434244453"/>
      </p:ext>
    </p:extLst>
  </p:cSld>
  <p:clrMapOvr>
    <a:masterClrMapping/>
  </p:clrMapOvr>
  <p:transition>
    <p:fade/>
  </p:transition>
  <p:hf hdr="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creensh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C5A3-AA93-665D-040F-E0CC0453D50C}"/>
              </a:ext>
            </a:extLst>
          </p:cNvPr>
          <p:cNvSpPr>
            <a:spLocks noGrp="1"/>
          </p:cNvSpPr>
          <p:nvPr>
            <p:ph type="title"/>
          </p:nvPr>
        </p:nvSpPr>
        <p:spPr>
          <a:xfrm>
            <a:off x="588263" y="457200"/>
            <a:ext cx="4589527" cy="553998"/>
          </a:xfrm>
        </p:spPr>
        <p:txBody>
          <a:bodyPr/>
          <a:lstStyle/>
          <a:p>
            <a:r>
              <a:rPr lang="en-US"/>
              <a:t>Click to edit Master title style</a:t>
            </a:r>
          </a:p>
        </p:txBody>
      </p:sp>
      <p:sp>
        <p:nvSpPr>
          <p:cNvPr id="3" name="Content Placeholder 4">
            <a:extLst>
              <a:ext uri="{FF2B5EF4-FFF2-40B4-BE49-F238E27FC236}">
                <a16:creationId xmlns:a16="http://schemas.microsoft.com/office/drawing/2014/main" id="{CDA422D2-0DEB-E7D0-9450-318007A337F6}"/>
              </a:ext>
            </a:extLst>
          </p:cNvPr>
          <p:cNvSpPr>
            <a:spLocks noGrp="1"/>
          </p:cNvSpPr>
          <p:nvPr>
            <p:ph sz="quarter" idx="12"/>
          </p:nvPr>
        </p:nvSpPr>
        <p:spPr>
          <a:xfrm>
            <a:off x="584200" y="1435100"/>
            <a:ext cx="44936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A4836AF1-0591-D0C9-1E1B-2FE0DDA2E8E2}"/>
              </a:ext>
            </a:extLst>
          </p:cNvPr>
          <p:cNvSpPr>
            <a:spLocks noGrp="1"/>
          </p:cNvSpPr>
          <p:nvPr>
            <p:ph type="pic" sz="quarter" idx="13" hasCustomPrompt="1"/>
          </p:nvPr>
        </p:nvSpPr>
        <p:spPr bwMode="ltGray">
          <a:xfrm>
            <a:off x="6276975" y="988484"/>
            <a:ext cx="5915025" cy="5869516"/>
          </a:xfrm>
          <a:solidFill>
            <a:srgbClr val="2A446F"/>
          </a:solidFill>
        </p:spPr>
        <p:txBody>
          <a:bodyPr vert="horz" wrap="square" lIns="0" tIns="0" rIns="0" bIns="1371600" rtlCol="0" anchor="ctr" anchorCtr="0">
            <a:noAutofit/>
          </a:bodyPr>
          <a:lstStyle>
            <a:lvl1pPr marL="0" indent="0" algn="ctr">
              <a:buNone/>
              <a:defRPr lang="en-US" sz="16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56588349"/>
      </p:ext>
    </p:extLst>
  </p:cSld>
  <p:clrMapOvr>
    <a:masterClrMapping/>
  </p:clrMapOvr>
  <p:transition>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1">
            <a:extLst>
              <a:ext uri="{FF2B5EF4-FFF2-40B4-BE49-F238E27FC236}">
                <a16:creationId xmlns:a16="http://schemas.microsoft.com/office/drawing/2014/main" id="{1BF1F936-2918-1FF2-729F-CC935DD14A7F}"/>
              </a:ext>
            </a:extLst>
          </p:cNvPr>
          <p:cNvSpPr>
            <a:spLocks noGrp="1"/>
          </p:cNvSpPr>
          <p:nvPr>
            <p:ph type="title" hasCustomPrompt="1"/>
          </p:nvPr>
        </p:nvSpPr>
        <p:spPr>
          <a:xfrm>
            <a:off x="584200" y="2930402"/>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Thank you.</a:t>
            </a:r>
          </a:p>
        </p:txBody>
      </p:sp>
      <p:pic>
        <p:nvPicPr>
          <p:cNvPr id="6" name="MS logo gray - EMF" descr="Microsoft logo, gray text version">
            <a:extLst>
              <a:ext uri="{FF2B5EF4-FFF2-40B4-BE49-F238E27FC236}">
                <a16:creationId xmlns:a16="http://schemas.microsoft.com/office/drawing/2014/main" id="{BF0865EE-605D-2EAB-43E0-A054281062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83161784"/>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noAutofit/>
          </a:bodyPr>
          <a:lstStyle>
            <a:lvl1pPr marL="0" indent="0">
              <a:spcAft>
                <a:spcPts val="600"/>
              </a:spcAft>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0300707"/>
      </p:ext>
    </p:extLst>
  </p:cSld>
  <p:clrMapOvr>
    <a:masterClrMapping/>
  </p:clrMapOvr>
  <p:transition>
    <p:fade/>
  </p:transition>
  <p:hf hdr="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1514421"/>
      </p:ext>
    </p:extLst>
  </p:cSld>
  <p:clrMapOvr>
    <a:masterClrMapping/>
  </p:clrMapOvr>
  <p:transition>
    <p:fade/>
  </p:transition>
  <p:hf hdr="0"/>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3121852"/>
      </p:ext>
    </p:extLst>
  </p:cSld>
  <p:clrMapOvr>
    <a:masterClrMapping/>
  </p:clrMapOvr>
  <p:transition>
    <p:fade/>
  </p:transition>
  <p:hf hdr="0"/>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p:cSld name="Title - Square Photo Lef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1093807"/>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2073295"/>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6794793"/>
      </p:ext>
    </p:extLst>
  </p:cSld>
  <p:clrMapOvr>
    <a:overrideClrMapping bg1="lt1" tx1="dk1" bg2="lt2" tx2="dk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p:cSld name="Title - Square Photo R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931762"/>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911250"/>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0905571"/>
      </p:ext>
    </p:extLst>
  </p:cSld>
  <p:clrMapOvr>
    <a:overrideClrMapping bg1="lt1" tx1="dk1" bg2="lt2" tx2="dk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6907610"/>
      </p:ext>
    </p:extLst>
  </p:cSld>
  <p:clrMapOvr>
    <a:masterClrMapping/>
  </p:clrMapOvr>
  <p:transition>
    <p:fade/>
  </p:transition>
  <p:hf hdr="0"/>
  <p:extLst>
    <p:ext uri="{DCECCB84-F9BA-43D5-87BE-67443E8EF086}">
      <p15:sldGuideLst xmlns:p15="http://schemas.microsoft.com/office/powerpoint/2012/main">
        <p15:guide id="1" orient="horz" pos="2304">
          <p15:clr>
            <a:srgbClr val="5ACBF0"/>
          </p15:clr>
        </p15:guide>
      </p15:sldGuideLst>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2912877"/>
      </p:ext>
    </p:extLst>
  </p:cSld>
  <p:clrMapOvr>
    <a:masterClrMapping/>
  </p:clrMapOvr>
  <p:transition>
    <p:fade/>
  </p:transition>
  <p:hf hdr="0"/>
  <p:extLst>
    <p:ext uri="{DCECCB84-F9BA-43D5-87BE-67443E8EF086}">
      <p15:sldGuideLst xmlns:p15="http://schemas.microsoft.com/office/powerpoint/2012/main">
        <p15:guide id="1" orient="horz" pos="2304">
          <p15:clr>
            <a:srgbClr val="5ACBF0"/>
          </p15:clr>
        </p15:guide>
      </p15:sldGuideLst>
    </p:ext>
  </p:extLs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3425072"/>
      </p:ext>
    </p:extLst>
  </p:cSld>
  <p:clrMapOvr>
    <a:masterClrMapping/>
  </p:clrMapOvr>
  <p:transition>
    <p:fade/>
  </p:transition>
  <p:hf hdr="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99047685"/>
      </p:ext>
    </p:extLst>
  </p:cSld>
  <p:clrMapOvr>
    <a:masterClrMapping/>
  </p:clrMapOvr>
  <p:transition>
    <p:fade/>
  </p:transition>
  <p:hf hdr="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2703831"/>
      </p:ext>
    </p:extLst>
  </p:cSld>
  <p:clrMapOvr>
    <a:masterClrMapping/>
  </p:clrMapOvr>
  <p:transition>
    <p:fade/>
  </p:transition>
  <p:hf hdr="0"/>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8975006"/>
      </p:ext>
    </p:extLst>
  </p:cSld>
  <p:clrMapOvr>
    <a:masterClrMapping/>
  </p:clrMapOvr>
  <p:transition>
    <p:fade/>
  </p:transition>
  <p:hf hdr="0"/>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5928542"/>
      </p:ext>
    </p:extLst>
  </p:cSld>
  <p:clrMapOvr>
    <a:masterClrMapping/>
  </p:clrMapOvr>
  <p:transition>
    <p:fade/>
  </p:transition>
  <p:hf hdr="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4409565"/>
      </p:ext>
    </p:extLst>
  </p:cSld>
  <p:clrMapOvr>
    <a:masterClrMapping/>
  </p:clrMapOvr>
  <p:transition>
    <p:fade/>
  </p:transition>
  <p:hf hdr="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0048091"/>
      </p:ext>
    </p:extLst>
  </p:cSld>
  <p:clrMapOvr>
    <a:masterClrMapping/>
  </p:clrMapOvr>
  <p:transition>
    <p:fade/>
  </p:transition>
  <p:hf hdr="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1330"/>
      </p:ext>
    </p:extLst>
  </p:cSld>
  <p:clrMapOvr>
    <a:masterClrMapping/>
  </p:clrMapOvr>
  <p:transition>
    <p:fade/>
  </p:transition>
  <p:hf hdr="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0556980"/>
      </p:ext>
    </p:extLst>
  </p:cSld>
  <p:clrMapOvr>
    <a:masterClrMapping/>
  </p:clrMapOvr>
  <p:transition>
    <p:fade/>
  </p:transition>
  <p:hf hdr="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2763034"/>
      </p:ext>
    </p:extLst>
  </p:cSld>
  <p:clrMapOvr>
    <a:masterClrMapping/>
  </p:clrMapOvr>
  <p:transition>
    <p:fade/>
  </p:transition>
  <p:hf hdr="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8444754"/>
      </p:ext>
    </p:extLst>
  </p:cSld>
  <p:clrMapOvr>
    <a:masterClrMapping/>
  </p:clrMapOvr>
  <p:transition>
    <p:fade/>
  </p:transition>
  <p:hf hdr="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8182265"/>
      </p:ext>
    </p:extLst>
  </p:cSld>
  <p:clrMapOvr>
    <a:masterClrMapping/>
  </p:clrMapOvr>
  <p:transition>
    <p:fade/>
  </p:transition>
  <p:hf hdr="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3705450"/>
      </p:ext>
    </p:extLst>
  </p:cSld>
  <p:clrMapOvr>
    <a:masterClrMapping/>
  </p:clrMapOvr>
  <p:transition>
    <p:fade/>
  </p:transition>
  <p:hf hdr="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6634053"/>
      </p:ext>
    </p:extLst>
  </p:cSld>
  <p:clrMapOvr>
    <a:masterClrMapping/>
  </p:clrMapOvr>
  <p:transition>
    <p:fade/>
  </p:transition>
  <p:hf hdr="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4077824"/>
      </p:ext>
    </p:extLst>
  </p:cSld>
  <p:clrMapOvr>
    <a:masterClrMapping/>
  </p:clrMapOvr>
  <p:transition>
    <p:fade/>
  </p:transition>
  <p:hf hdr="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8539306"/>
      </p:ext>
    </p:extLst>
  </p:cSld>
  <p:clrMapOvr>
    <a:masterClrMapping/>
  </p:clrMapOvr>
  <p:transition>
    <p:fade/>
  </p:transition>
  <p:hf hdr="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69652A2-E29C-BE8D-BDD3-DE79D7CD36E2}"/>
              </a:ext>
            </a:extLst>
          </p:cNvPr>
          <p:cNvSpPr>
            <a:spLocks noGrp="1"/>
          </p:cNvSpPr>
          <p:nvPr>
            <p:ph type="title" hasCustomPrompt="1"/>
          </p:nvPr>
        </p:nvSpPr>
        <p:spPr>
          <a:xfrm>
            <a:off x="588263" y="2309811"/>
            <a:ext cx="3179065" cy="553998"/>
          </a:xfrm>
        </p:spPr>
        <p:txBody>
          <a:bodyPr anchor="t" anchorCtr="0"/>
          <a:lstStyle>
            <a:lvl1pPr>
              <a:defRPr/>
            </a:lvl1pPr>
          </a:lstStyle>
          <a:p>
            <a:r>
              <a:rPr lang="en-US"/>
              <a:t>Title</a:t>
            </a:r>
            <a:endParaRPr lang="en-CA"/>
          </a:p>
        </p:txBody>
      </p:sp>
    </p:spTree>
    <p:extLst>
      <p:ext uri="{BB962C8B-B14F-4D97-AF65-F5344CB8AC3E}">
        <p14:creationId xmlns:p14="http://schemas.microsoft.com/office/powerpoint/2010/main" val="11352324"/>
      </p:ext>
    </p:extLst>
  </p:cSld>
  <p:clrMapOvr>
    <a:masterClrMapping/>
  </p:clrMapOvr>
  <p:transition>
    <p:fade/>
  </p:transition>
  <p:hf hdr="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AE92A3BC-F5A8-2DAA-DD0D-D13234BCD462}"/>
              </a:ext>
            </a:extLst>
          </p:cNvPr>
          <p:cNvSpPr>
            <a:spLocks noGrp="1"/>
          </p:cNvSpPr>
          <p:nvPr>
            <p:ph type="title" hasCustomPrompt="1"/>
          </p:nvPr>
        </p:nvSpPr>
        <p:spPr>
          <a:xfrm>
            <a:off x="588263" y="3150413"/>
            <a:ext cx="308090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1331350295"/>
      </p:ext>
    </p:extLst>
  </p:cSld>
  <p:clrMapOvr>
    <a:masterClrMapping/>
  </p:clrMapOvr>
  <p:transition>
    <p:fade/>
  </p:transition>
  <p:hf hdr="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58663207-1A18-AE82-9D0F-35CDCAABAD66}"/>
              </a:ext>
            </a:extLst>
          </p:cNvPr>
          <p:cNvSpPr>
            <a:spLocks noGrp="1"/>
          </p:cNvSpPr>
          <p:nvPr>
            <p:ph type="title" hasCustomPrompt="1"/>
          </p:nvPr>
        </p:nvSpPr>
        <p:spPr>
          <a:xfrm>
            <a:off x="588263" y="457200"/>
            <a:ext cx="299988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132591602"/>
      </p:ext>
    </p:extLst>
  </p:cSld>
  <p:clrMapOvr>
    <a:masterClrMapping/>
  </p:clrMapOvr>
  <p:transition>
    <p:fade/>
  </p:transition>
  <p:hf hdr="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9" name="Title 8">
            <a:extLst>
              <a:ext uri="{FF2B5EF4-FFF2-40B4-BE49-F238E27FC236}">
                <a16:creationId xmlns:a16="http://schemas.microsoft.com/office/drawing/2014/main" id="{699DD0A3-990A-8748-1537-7378C601906F}"/>
              </a:ext>
            </a:extLst>
          </p:cNvPr>
          <p:cNvSpPr>
            <a:spLocks noGrp="1"/>
          </p:cNvSpPr>
          <p:nvPr>
            <p:ph type="title" hasCustomPrompt="1"/>
          </p:nvPr>
        </p:nvSpPr>
        <p:spPr>
          <a:xfrm>
            <a:off x="588263" y="457200"/>
            <a:ext cx="2884142"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209087987"/>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Left Title 3 Column Righ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gradFill>
                  <a:gsLst>
                    <a:gs pos="0">
                      <a:schemeClr val="accent1"/>
                    </a:gs>
                    <a:gs pos="100000">
                      <a:schemeClr val="accent3"/>
                    </a:gs>
                  </a:gsLst>
                  <a:lin ang="2400000" scaled="0"/>
                </a:gra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61988" indent="0">
              <a:buNone/>
              <a:defRPr sz="1400">
                <a:solidFill>
                  <a:schemeClr val="bg1"/>
                </a:solidFill>
              </a:defRPr>
            </a:lvl4pPr>
            <a:lvl5pPr marL="855663"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717083"/>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Title and text side by side 3">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C5A4B86-3999-CC4D-1925-487D3FA19B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271"/>
          <a:stretch/>
        </p:blipFill>
        <p:spPr>
          <a:xfrm>
            <a:off x="0" y="0"/>
            <a:ext cx="4356100" cy="6858000"/>
          </a:xfrm>
          <a:prstGeom prst="rect">
            <a:avLst/>
          </a:prstGeom>
        </p:spPr>
      </p:pic>
      <p:sp>
        <p:nvSpPr>
          <p:cNvPr id="4" name="Rectangle 3">
            <a:extLst>
              <a:ext uri="{FF2B5EF4-FFF2-40B4-BE49-F238E27FC236}">
                <a16:creationId xmlns:a16="http://schemas.microsoft.com/office/drawing/2014/main" id="{822A3B09-F7BC-3C2B-081B-BD1E3B3A5FF6}"/>
              </a:ext>
            </a:extLst>
          </p:cNvPr>
          <p:cNvSpPr/>
          <p:nvPr/>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3934055"/>
      </p:ext>
    </p:extLst>
  </p:cSld>
  <p:clrMapOvr>
    <a:masterClrMapping/>
  </p:clrMapOvr>
  <p:transition>
    <p:fade/>
  </p:transition>
  <p:hf hdr="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488C947-40F3-D142-3309-D0AE6BEAD3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271"/>
          <a:stretch/>
        </p:blipFill>
        <p:spPr>
          <a:xfrm>
            <a:off x="-11956" y="0"/>
            <a:ext cx="4356100" cy="6858000"/>
          </a:xfrm>
          <a:prstGeom prst="rect">
            <a:avLst/>
          </a:prstGeom>
        </p:spPr>
      </p:pic>
      <p:sp>
        <p:nvSpPr>
          <p:cNvPr id="4" name="Rectangle 3">
            <a:extLst>
              <a:ext uri="{FF2B5EF4-FFF2-40B4-BE49-F238E27FC236}">
                <a16:creationId xmlns:a16="http://schemas.microsoft.com/office/drawing/2014/main" id="{D5BB20F6-3BF0-1EF8-34BB-53E93F577668}"/>
              </a:ext>
            </a:extLst>
          </p:cNvPr>
          <p:cNvSpPr/>
          <p:nvPr/>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541082196"/>
      </p:ext>
    </p:extLst>
  </p:cSld>
  <p:clrMapOvr>
    <a:masterClrMapping/>
  </p:clrMapOvr>
  <p:transition>
    <p:fade/>
  </p:transition>
  <p:hf hdr="0"/>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BA90455-9809-B6D8-2D41-0929AEE07C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271"/>
          <a:stretch/>
        </p:blipFill>
        <p:spPr>
          <a:xfrm>
            <a:off x="0" y="0"/>
            <a:ext cx="4356100" cy="6858000"/>
          </a:xfrm>
          <a:prstGeom prst="rect">
            <a:avLst/>
          </a:prstGeom>
        </p:spPr>
      </p:pic>
      <p:sp>
        <p:nvSpPr>
          <p:cNvPr id="4" name="Rectangle 3">
            <a:extLst>
              <a:ext uri="{FF2B5EF4-FFF2-40B4-BE49-F238E27FC236}">
                <a16:creationId xmlns:a16="http://schemas.microsoft.com/office/drawing/2014/main" id="{A5F2023B-7AE5-69C3-01A0-9B1BB63BF268}"/>
              </a:ext>
            </a:extLst>
          </p:cNvPr>
          <p:cNvSpPr/>
          <p:nvPr/>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592933874"/>
      </p:ext>
    </p:extLst>
  </p:cSld>
  <p:clrMapOvr>
    <a:masterClrMapping/>
  </p:clrMapOvr>
  <p:transition>
    <p:fade/>
  </p:transition>
  <p:hf hdr="0"/>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Title and text side by side 03">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2217560-9E17-DBA8-D5FA-9ED06F30B0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5751"/>
          <a:stretch/>
        </p:blipFill>
        <p:spPr>
          <a:xfrm>
            <a:off x="0" y="0"/>
            <a:ext cx="7833296" cy="6858000"/>
          </a:xfrm>
          <a:prstGeom prst="rect">
            <a:avLst/>
          </a:prstGeom>
        </p:spPr>
      </p:pic>
      <p:sp>
        <p:nvSpPr>
          <p:cNvPr id="2" name="Rectangle 1">
            <a:extLst>
              <a:ext uri="{FF2B5EF4-FFF2-40B4-BE49-F238E27FC236}">
                <a16:creationId xmlns:a16="http://schemas.microsoft.com/office/drawing/2014/main" id="{37207726-2370-6483-1AFF-42CB361BBAEA}"/>
              </a:ext>
            </a:extLst>
          </p:cNvPr>
          <p:cNvSpPr/>
          <p:nvPr/>
        </p:nvSpPr>
        <p:spPr bwMode="auto">
          <a:xfrm>
            <a:off x="-1" y="0"/>
            <a:ext cx="783329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Rectangle 3">
            <a:extLst>
              <a:ext uri="{FF2B5EF4-FFF2-40B4-BE49-F238E27FC236}">
                <a16:creationId xmlns:a16="http://schemas.microsoft.com/office/drawing/2014/main" id="{33145D81-1C8C-4946-BE5C-32EF3FAA542B}"/>
              </a:ext>
            </a:extLst>
          </p:cNvPr>
          <p:cNvSpPr/>
          <p:nvPr/>
        </p:nvSpPr>
        <p:spPr bwMode="auto">
          <a:xfrm>
            <a:off x="783590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5" name="Title 4">
            <a:extLst>
              <a:ext uri="{FF2B5EF4-FFF2-40B4-BE49-F238E27FC236}">
                <a16:creationId xmlns:a16="http://schemas.microsoft.com/office/drawing/2014/main" id="{F45EB2DC-BE70-8B81-B0B7-6D73ADBFBE0A}"/>
              </a:ext>
            </a:extLst>
          </p:cNvPr>
          <p:cNvSpPr>
            <a:spLocks noGrp="1"/>
          </p:cNvSpPr>
          <p:nvPr>
            <p:ph type="title" hasCustomPrompt="1"/>
          </p:nvPr>
        </p:nvSpPr>
        <p:spPr>
          <a:xfrm>
            <a:off x="588263" y="457200"/>
            <a:ext cx="6084000" cy="553998"/>
          </a:xfrm>
        </p:spPr>
        <p:txBody>
          <a:bodyPr/>
          <a:lstStyle>
            <a:lvl1pPr>
              <a:defRPr>
                <a:solidFill>
                  <a:schemeClr val="tx1"/>
                </a:solidFill>
              </a:defRPr>
            </a:lvl1pPr>
          </a:lstStyle>
          <a:p>
            <a:r>
              <a:rPr lang="en-US"/>
              <a:t>Title</a:t>
            </a:r>
            <a:endParaRPr lang="en-CA"/>
          </a:p>
        </p:txBody>
      </p:sp>
    </p:spTree>
    <p:extLst>
      <p:ext uri="{BB962C8B-B14F-4D97-AF65-F5344CB8AC3E}">
        <p14:creationId xmlns:p14="http://schemas.microsoft.com/office/powerpoint/2010/main" val="49233261"/>
      </p:ext>
    </p:extLst>
  </p:cSld>
  <p:clrMapOvr>
    <a:masterClrMapping/>
  </p:clrMapOvr>
  <p:transition>
    <p:fade/>
  </p:transition>
  <p:hf hdr="0"/>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8E3F90-45CE-A83F-3C0D-8D5FC1BBE78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72437A2-AE69-71ED-390F-3AD72B170687}"/>
              </a:ext>
            </a:extLst>
          </p:cNvPr>
          <p:cNvSpPr/>
          <p:nvPr/>
        </p:nvSpPr>
        <p:spPr bwMode="auto">
          <a:xfrm>
            <a:off x="3770290" y="585787"/>
            <a:ext cx="7746520" cy="5683249"/>
          </a:xfrm>
          <a:prstGeom prst="roundRect">
            <a:avLst>
              <a:gd name="adj" fmla="val 3567"/>
            </a:avLst>
          </a:prstGeom>
          <a:gradFill>
            <a:gsLst>
              <a:gs pos="0">
                <a:schemeClr val="tx1"/>
              </a:gs>
              <a:gs pos="100000">
                <a:schemeClr val="accent1">
                  <a:lumMod val="20000"/>
                  <a:lumOff val="80000"/>
                </a:schemeClr>
              </a:gs>
            </a:gsLst>
            <a:lin ang="2400000" scaled="0"/>
          </a:gradFill>
          <a:ln>
            <a:noFill/>
          </a:ln>
          <a:effectLst>
            <a:outerShdw blurRad="279400" dist="381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3600">
                <a:solidFill>
                  <a:schemeClr val="bg1"/>
                </a:soli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82311" y="1299377"/>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5282311" y="2504069"/>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7EB930E5-4B0E-6780-ADDA-04A29A46287E}"/>
              </a:ext>
            </a:extLst>
          </p:cNvPr>
          <p:cNvSpPr>
            <a:spLocks noGrp="1"/>
          </p:cNvSpPr>
          <p:nvPr>
            <p:ph type="body" sz="quarter" idx="13"/>
          </p:nvPr>
        </p:nvSpPr>
        <p:spPr>
          <a:xfrm>
            <a:off x="5282311" y="3708761"/>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5282311" y="4913452"/>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01228600"/>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p:cSld name="1_Title and text side by side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4" name="Straight Connector 3">
            <a:extLst>
              <a:ext uri="{FF2B5EF4-FFF2-40B4-BE49-F238E27FC236}">
                <a16:creationId xmlns:a16="http://schemas.microsoft.com/office/drawing/2014/main" id="{DCE60B72-F858-4063-747A-49FFC2B61214}"/>
              </a:ext>
              <a:ext uri="{C183D7F6-B498-43B3-948B-1728B52AA6E4}">
                <adec:decorative xmlns:adec="http://schemas.microsoft.com/office/drawing/2017/decorative" val="1"/>
              </a:ext>
            </a:extLst>
          </p:cNvPr>
          <p:cNvCxnSpPr>
            <a:cxnSpLocks/>
          </p:cNvCxnSpPr>
          <p:nvPr/>
        </p:nvCxnSpPr>
        <p:spPr>
          <a:xfrm>
            <a:off x="4356100" y="2578100"/>
            <a:ext cx="0" cy="1701800"/>
          </a:xfrm>
          <a:prstGeom prst="line">
            <a:avLst/>
          </a:prstGeom>
          <a:ln w="57150">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150789"/>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p:cSld name="Title and text side by side 5">
    <p:bg>
      <p:bgPr>
        <a:solidFill>
          <a:schemeClr val="tx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p:nvCxnSpPr>
        <p:spPr>
          <a:xfrm>
            <a:off x="6096000" y="1989442"/>
            <a:ext cx="0" cy="2879117"/>
          </a:xfrm>
          <a:prstGeom prst="line">
            <a:avLst/>
          </a:prstGeom>
          <a:ln w="38100">
            <a:gradFill flip="none" rotWithShape="1">
              <a:gsLst>
                <a:gs pos="0">
                  <a:schemeClr val="accent1"/>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bg1"/>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43413647"/>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p:cSld name="5_Large Number Divider 1">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7059699"/>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p:cSld name="6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7179335"/>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p:cSld name="7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79106051"/>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p:cSld name="8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7677750"/>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41911" y="0"/>
            <a:ext cx="7962899" cy="6858001"/>
          </a:xfrm>
          <a:prstGeom prst="rect">
            <a:avLst/>
          </a:prstGeom>
        </p:spPr>
      </p:pic>
      <p:pic>
        <p:nvPicPr>
          <p:cNvPr id="2" name="Picture 1" descr="A black and white logo&#10;&#10;Description automatically generated">
            <a:extLst>
              <a:ext uri="{FF2B5EF4-FFF2-40B4-BE49-F238E27FC236}">
                <a16:creationId xmlns:a16="http://schemas.microsoft.com/office/drawing/2014/main" id="{91065FF1-37C7-2C24-118A-BBA7B2546600}"/>
              </a:ext>
            </a:extLst>
          </p:cNvPr>
          <p:cNvPicPr>
            <a:picLocks noChangeAspect="1"/>
          </p:cNvPicPr>
          <p:nvPr userDrawn="1"/>
        </p:nvPicPr>
        <p:blipFill>
          <a:blip r:embed="rId3"/>
          <a:stretch>
            <a:fillRect/>
          </a:stretch>
        </p:blipFill>
        <p:spPr>
          <a:xfrm>
            <a:off x="104775" y="79036"/>
            <a:ext cx="2739335" cy="1006813"/>
          </a:xfrm>
          <a:prstGeom prst="rect">
            <a:avLst/>
          </a:prstGeom>
        </p:spPr>
      </p:pic>
    </p:spTree>
    <p:extLst>
      <p:ext uri="{BB962C8B-B14F-4D97-AF65-F5344CB8AC3E}">
        <p14:creationId xmlns:p14="http://schemas.microsoft.com/office/powerpoint/2010/main" val="32119678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p:cSld name="9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7763572"/>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p:cSld name="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376636"/>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p:cSld name="Blank - Texture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510463"/>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p:cSld name="12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2159803"/>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p:cSld name="Blank -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134705"/>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p:cSld name="Apendix Blue Bkg">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3152001"/>
            <a:ext cx="5367338" cy="553998"/>
          </a:xfrm>
        </p:spPr>
        <p:txBody>
          <a:bodyPr anchor="b"/>
          <a:lstStyle>
            <a:lvl1pPr marL="0" indent="0">
              <a:buNone/>
              <a:defRPr sz="3600">
                <a:gradFill>
                  <a:gsLst>
                    <a:gs pos="0">
                      <a:schemeClr val="bg2"/>
                    </a:gs>
                    <a:gs pos="100000">
                      <a:schemeClr val="accent3"/>
                    </a:gs>
                  </a:gsLst>
                  <a:lin ang="2400000" scaled="0"/>
                </a:gradFill>
                <a:latin typeface="+mj-lt"/>
              </a:defRPr>
            </a:lvl1pPr>
          </a:lstStyle>
          <a:p>
            <a:pPr lvl="0"/>
            <a:r>
              <a:rPr lang="en-US"/>
              <a:t>Appendix</a:t>
            </a:r>
          </a:p>
        </p:txBody>
      </p:sp>
    </p:spTree>
    <p:extLst>
      <p:ext uri="{BB962C8B-B14F-4D97-AF65-F5344CB8AC3E}">
        <p14:creationId xmlns:p14="http://schemas.microsoft.com/office/powerpoint/2010/main" val="2090932440"/>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tx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B75252BC-2A15-9D3D-49E1-459E5722BA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07512159"/>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607.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B5C33E8-E107-AC85-0D68-58D82E07DFB8}"/>
              </a:ext>
            </a:extLst>
          </p:cNvPr>
          <p:cNvSpPr>
            <a:spLocks noGrp="1"/>
          </p:cNvSpPr>
          <p:nvPr>
            <p:ph type="body" sz="quarter" idx="11"/>
          </p:nvPr>
        </p:nvSpPr>
        <p:spPr>
          <a:xfrm>
            <a:off x="585788" y="959260"/>
            <a:ext cx="1101725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860720886"/>
      </p:ext>
    </p:extLst>
  </p:cSld>
  <p:clrMapOvr>
    <a:masterClrMapping/>
  </p:clrMapOvr>
  <p:transition>
    <p:fade/>
  </p:transition>
  <p:hf hdr="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p:cSld name="5_Two Column Bullet text">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B1129D1-6431-564C-8572-607F580F1A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0725" y="0"/>
            <a:ext cx="7941275" cy="6858000"/>
          </a:xfrm>
          <a:prstGeom prst="rect">
            <a:avLst/>
          </a:prstGeom>
        </p:spPr>
      </p:pic>
      <p:sp>
        <p:nvSpPr>
          <p:cNvPr id="15" name="Rectangle 14">
            <a:extLst>
              <a:ext uri="{FF2B5EF4-FFF2-40B4-BE49-F238E27FC236}">
                <a16:creationId xmlns:a16="http://schemas.microsoft.com/office/drawing/2014/main" id="{7870CCD2-DC01-EA68-D65D-9ACFB35746D8}"/>
              </a:ext>
            </a:extLst>
          </p:cNvPr>
          <p:cNvSpPr/>
          <p:nvPr/>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2827164"/>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p:nvSpPr>
        <p:spPr>
          <a:xfrm>
            <a:off x="585231" y="1967147"/>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p:nvSpPr>
        <p:spPr>
          <a:xfrm>
            <a:off x="585231" y="2254832"/>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p:nvSpPr>
        <p:spPr>
          <a:xfrm>
            <a:off x="585231" y="2542516"/>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013312"/>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295101"/>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F67BF692-BD25-2DD9-A18C-7088370A79EA}"/>
              </a:ext>
            </a:extLst>
          </p:cNvPr>
          <p:cNvCxnSpPr/>
          <p:nvPr/>
        </p:nvCxnSpPr>
        <p:spPr>
          <a:xfrm>
            <a:off x="584200" y="5386333"/>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itle 1">
            <a:extLst>
              <a:ext uri="{FF2B5EF4-FFF2-40B4-BE49-F238E27FC236}">
                <a16:creationId xmlns:a16="http://schemas.microsoft.com/office/drawing/2014/main" id="{82E2A7C5-0FD6-27A3-1FF9-2232EA69696B}"/>
              </a:ext>
            </a:extLst>
          </p:cNvPr>
          <p:cNvSpPr>
            <a:spLocks noGrp="1"/>
          </p:cNvSpPr>
          <p:nvPr>
            <p:ph type="title"/>
          </p:nvPr>
        </p:nvSpPr>
        <p:spPr>
          <a:xfrm>
            <a:off x="584200" y="585791"/>
            <a:ext cx="3307679" cy="845608"/>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376399904"/>
      </p:ext>
    </p:extLst>
  </p:cSld>
  <p:clrMapOvr>
    <a:masterClrMapping/>
  </p:clrMapOvr>
  <p:transition>
    <p:fade/>
  </p:transition>
  <p:hf hdr="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p:cSld name="4_Two Column Bullet tex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3264684-E94D-2ADC-5BC8-30E2407CD8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0725" y="0"/>
            <a:ext cx="7941275" cy="6858000"/>
          </a:xfrm>
          <a:prstGeom prst="rect">
            <a:avLst/>
          </a:prstGeom>
        </p:spPr>
      </p:pic>
      <p:sp>
        <p:nvSpPr>
          <p:cNvPr id="6" name="Rectangle 5">
            <a:extLst>
              <a:ext uri="{FF2B5EF4-FFF2-40B4-BE49-F238E27FC236}">
                <a16:creationId xmlns:a16="http://schemas.microsoft.com/office/drawing/2014/main" id="{61E2496E-EAAA-5AF0-0616-C740A793A618}"/>
              </a:ext>
            </a:extLst>
          </p:cNvPr>
          <p:cNvSpPr/>
          <p:nvPr/>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3429000"/>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p:nvSpPr>
        <p:spPr>
          <a:xfrm>
            <a:off x="585231" y="2568983"/>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p:nvSpPr>
        <p:spPr>
          <a:xfrm>
            <a:off x="585231" y="2856668"/>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p:nvSpPr>
        <p:spPr>
          <a:xfrm>
            <a:off x="585231" y="3144352"/>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615148"/>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896937"/>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7855DF87-88F5-EAFB-CACB-7D167D1C8B45}"/>
              </a:ext>
            </a:extLst>
          </p:cNvPr>
          <p:cNvCxnSpPr/>
          <p:nvPr/>
        </p:nvCxnSpPr>
        <p:spPr>
          <a:xfrm>
            <a:off x="584200" y="5393828"/>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itle 1">
            <a:extLst>
              <a:ext uri="{FF2B5EF4-FFF2-40B4-BE49-F238E27FC236}">
                <a16:creationId xmlns:a16="http://schemas.microsoft.com/office/drawing/2014/main" id="{D4E23952-CC05-53B7-6AE1-B541D8D062E3}"/>
              </a:ext>
            </a:extLst>
          </p:cNvPr>
          <p:cNvSpPr>
            <a:spLocks noGrp="1"/>
          </p:cNvSpPr>
          <p:nvPr>
            <p:ph type="title"/>
          </p:nvPr>
        </p:nvSpPr>
        <p:spPr>
          <a:xfrm>
            <a:off x="584200" y="585216"/>
            <a:ext cx="3307679" cy="861773"/>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143768142"/>
      </p:ext>
    </p:extLst>
  </p:cSld>
  <p:clrMapOvr>
    <a:masterClrMapping/>
  </p:clrMapOvr>
  <p:transition>
    <p:fade/>
  </p:transition>
  <p:hf hdr="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 rebuilt">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15" t="2691" r="10494" b="9519"/>
          <a:stretch/>
        </p:blipFill>
        <p:spPr>
          <a:xfrm>
            <a:off x="0" y="0"/>
            <a:ext cx="12192000" cy="6858000"/>
          </a:xfrm>
          <a:prstGeom prst="rect">
            <a:avLst/>
          </a:prstGeom>
        </p:spPr>
      </p:pic>
      <p:sp>
        <p:nvSpPr>
          <p:cNvPr id="8" name="Subtitle 2">
            <a:extLst>
              <a:ext uri="{FF2B5EF4-FFF2-40B4-BE49-F238E27FC236}">
                <a16:creationId xmlns:a16="http://schemas.microsoft.com/office/drawing/2014/main" id="{77F229C0-D499-072E-810F-19409791B2C8}"/>
              </a:ext>
            </a:extLst>
          </p:cNvPr>
          <p:cNvSpPr>
            <a:spLocks noGrp="1"/>
          </p:cNvSpPr>
          <p:nvPr userDrawn="1">
            <p:ph type="subTitle" idx="1"/>
          </p:nvPr>
        </p:nvSpPr>
        <p:spPr>
          <a:xfrm>
            <a:off x="549274" y="3547872"/>
            <a:ext cx="5434013" cy="1229519"/>
          </a:xfrm>
        </p:spPr>
        <p:txBody>
          <a:bodyPr/>
          <a:lstStyle>
            <a:lvl1pPr marL="0" indent="0" algn="l">
              <a:buNone/>
              <a:defRPr sz="2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493D5124-EFE5-8658-970A-410C2D4393B5}"/>
              </a:ext>
            </a:extLst>
          </p:cNvPr>
          <p:cNvSpPr>
            <a:spLocks noGrp="1"/>
          </p:cNvSpPr>
          <p:nvPr userDrawn="1">
            <p:ph type="title"/>
          </p:nvPr>
        </p:nvSpPr>
        <p:spPr>
          <a:xfrm>
            <a:off x="549274" y="1638300"/>
            <a:ext cx="7379759" cy="1790699"/>
          </a:xfrm>
        </p:spPr>
        <p:txBody>
          <a:bodyPr anchor="b" anchorCtr="0"/>
          <a:lstStyle/>
          <a:p>
            <a:r>
              <a:rPr lang="en-US"/>
              <a:t>Click to edit Master title style</a:t>
            </a:r>
          </a:p>
        </p:txBody>
      </p:sp>
      <p:sp>
        <p:nvSpPr>
          <p:cNvPr id="12" name="Footer Placeholder 11">
            <a:extLst>
              <a:ext uri="{FF2B5EF4-FFF2-40B4-BE49-F238E27FC236}">
                <a16:creationId xmlns:a16="http://schemas.microsoft.com/office/drawing/2014/main" id="{068AF191-4222-47EF-35D4-82CE4EDD68B9}"/>
              </a:ext>
            </a:extLst>
          </p:cNvPr>
          <p:cNvSpPr>
            <a:spLocks noGrp="1"/>
          </p:cNvSpPr>
          <p:nvPr userDrawn="1">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13" name="Slide Number Placeholder 12">
            <a:extLst>
              <a:ext uri="{FF2B5EF4-FFF2-40B4-BE49-F238E27FC236}">
                <a16:creationId xmlns:a16="http://schemas.microsoft.com/office/drawing/2014/main" id="{C590E0A6-3A4F-9ADA-3882-897D560227E3}"/>
              </a:ext>
            </a:extLst>
          </p:cNvPr>
          <p:cNvSpPr>
            <a:spLocks noGrp="1"/>
          </p:cNvSpPr>
          <p:nvPr userDrawn="1">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pic>
        <p:nvPicPr>
          <p:cNvPr id="15" name="Graphic 14">
            <a:extLst>
              <a:ext uri="{FF2B5EF4-FFF2-40B4-BE49-F238E27FC236}">
                <a16:creationId xmlns:a16="http://schemas.microsoft.com/office/drawing/2014/main" id="{7C2BAD0B-4457-2DF2-7054-0C4401D2454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
        <p:nvSpPr>
          <p:cNvPr id="17" name="Text Placeholder 16">
            <a:extLst>
              <a:ext uri="{FF2B5EF4-FFF2-40B4-BE49-F238E27FC236}">
                <a16:creationId xmlns:a16="http://schemas.microsoft.com/office/drawing/2014/main" id="{5E5B4B8C-29A5-BEB3-9EDB-185921B3024B}"/>
              </a:ext>
            </a:extLst>
          </p:cNvPr>
          <p:cNvSpPr>
            <a:spLocks noGrp="1"/>
          </p:cNvSpPr>
          <p:nvPr>
            <p:ph type="body" sz="quarter" idx="12"/>
          </p:nvPr>
        </p:nvSpPr>
        <p:spPr>
          <a:xfrm>
            <a:off x="549274" y="4896264"/>
            <a:ext cx="5434013" cy="1275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Copilot" descr="Copilot icon">
            <a:extLst>
              <a:ext uri="{FF2B5EF4-FFF2-40B4-BE49-F238E27FC236}">
                <a16:creationId xmlns:a16="http://schemas.microsoft.com/office/drawing/2014/main" id="{CFEBAAD3-BCA7-3CC7-5AB1-2DEE7BF0792A}"/>
              </a:ext>
            </a:extLst>
          </p:cNvPr>
          <p:cNvPicPr>
            <a:picLocks noChangeAspect="1"/>
          </p:cNvPicPr>
          <p:nvPr userDrawn="1"/>
        </p:nvPicPr>
        <p:blipFill>
          <a:blip r:embed="rId5"/>
          <a:stretch>
            <a:fillRect/>
          </a:stretch>
        </p:blipFill>
        <p:spPr>
          <a:xfrm>
            <a:off x="10721003" y="362567"/>
            <a:ext cx="1051897" cy="1051896"/>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2" name="TextBox 1">
            <a:extLst>
              <a:ext uri="{FF2B5EF4-FFF2-40B4-BE49-F238E27FC236}">
                <a16:creationId xmlns:a16="http://schemas.microsoft.com/office/drawing/2014/main" id="{36C6DCCD-50BC-5242-F300-40D2A08D78E3}"/>
              </a:ext>
            </a:extLst>
          </p:cNvPr>
          <p:cNvSpPr txBox="1"/>
          <p:nvPr userDrawn="1"/>
        </p:nvSpPr>
        <p:spPr>
          <a:xfrm>
            <a:off x="10606871" y="1530808"/>
            <a:ext cx="1280160"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661C5"/>
                </a:solidFill>
                <a:effectLst/>
                <a:uLnTx/>
                <a:uFillTx/>
                <a:latin typeface="Segoe UI Semibold"/>
                <a:ea typeface="+mn-ea"/>
                <a:cs typeface="+mn-cs"/>
              </a:rPr>
              <a:t>Microsoft 365 Copilot</a:t>
            </a:r>
          </a:p>
        </p:txBody>
      </p:sp>
    </p:spTree>
    <p:extLst>
      <p:ext uri="{BB962C8B-B14F-4D97-AF65-F5344CB8AC3E}">
        <p14:creationId xmlns:p14="http://schemas.microsoft.com/office/powerpoint/2010/main" val="111689404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p:cSld name="3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11025188" cy="498598"/>
          </a:xfrm>
          <a:noFill/>
        </p:spPr>
        <p:txBody>
          <a:bodyPr vert="horz" wrap="square" lIns="0" tIns="0" rIns="0" bIns="0" rtlCol="0" anchor="b" anchorCtr="0">
            <a:spAutoFit/>
          </a:bodyPr>
          <a:lstStyle>
            <a:lvl1pPr>
              <a:defRPr lang="en-US" sz="3600" b="0" cap="none" spc="-50" dirty="0">
                <a:ln w="3175">
                  <a:noFill/>
                </a:ln>
                <a:gradFill>
                  <a:gsLst>
                    <a:gs pos="22000">
                      <a:schemeClr val="accent2"/>
                    </a:gs>
                    <a:gs pos="100000">
                      <a:schemeClr val="accent3"/>
                    </a:gs>
                  </a:gsLst>
                  <a:lin ang="2400000" scaled="0"/>
                </a:gradFill>
                <a:effectLst/>
                <a:latin typeface="+mj-lt"/>
              </a:defRPr>
            </a:lvl1pPr>
          </a:lstStyle>
          <a:p>
            <a:pPr lvl="0">
              <a:lnSpc>
                <a:spcPct val="90000"/>
              </a:lnSpc>
              <a:spcBef>
                <a:spcPct val="0"/>
              </a:spcBef>
              <a:buNone/>
            </a:pPr>
            <a:r>
              <a:rPr lang="en-US"/>
              <a:t>Click to edit Master text styles</a:t>
            </a:r>
          </a:p>
        </p:txBody>
      </p:sp>
    </p:spTree>
    <p:extLst>
      <p:ext uri="{BB962C8B-B14F-4D97-AF65-F5344CB8AC3E}">
        <p14:creationId xmlns:p14="http://schemas.microsoft.com/office/powerpoint/2010/main" val="244262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p:cSld name="4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11025188" cy="498598"/>
          </a:xfrm>
          <a:noFill/>
        </p:spPr>
        <p:txBody>
          <a:bodyPr vert="horz" wrap="square" lIns="0" tIns="0" rIns="0" bIns="0" rtlCol="0" anchor="b" anchorCtr="0">
            <a:spAutoFit/>
          </a:bodyPr>
          <a:lstStyle>
            <a:lvl1pPr>
              <a:defRPr lang="en-US" sz="3600" b="0" cap="none" spc="-50" dirty="0">
                <a:ln w="3175">
                  <a:noFill/>
                </a:ln>
                <a:gradFill>
                  <a:gsLst>
                    <a:gs pos="22000">
                      <a:schemeClr val="accent2"/>
                    </a:gs>
                    <a:gs pos="100000">
                      <a:schemeClr val="accent3"/>
                    </a:gs>
                  </a:gsLst>
                  <a:lin ang="2400000" scaled="0"/>
                </a:gradFill>
                <a:effectLst/>
                <a:latin typeface="+mj-lt"/>
              </a:defRPr>
            </a:lvl1pPr>
          </a:lstStyle>
          <a:p>
            <a:pPr lvl="0">
              <a:lnSpc>
                <a:spcPct val="90000"/>
              </a:lnSpc>
              <a:spcBef>
                <a:spcPct val="0"/>
              </a:spcBef>
              <a:buNone/>
            </a:pPr>
            <a:r>
              <a:rPr lang="en-US"/>
              <a:t>Click to edit Master text styles</a:t>
            </a:r>
          </a:p>
        </p:txBody>
      </p:sp>
    </p:spTree>
    <p:extLst>
      <p:ext uri="{BB962C8B-B14F-4D97-AF65-F5344CB8AC3E}">
        <p14:creationId xmlns:p14="http://schemas.microsoft.com/office/powerpoint/2010/main" val="172684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2.xml><?xml version="1.0" encoding="utf-8"?>
<p:sldLayout xmlns:a="http://schemas.openxmlformats.org/drawingml/2006/main" xmlns:r="http://schemas.openxmlformats.org/officeDocument/2006/relationships" xmlns:p="http://schemas.openxmlformats.org/presentationml/2006/main">
  <p:cSld name="Title - Main Hero">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72B204-BCCE-7ECF-F80E-C2E2E2E2809D}"/>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179559"/>
            <a:ext cx="4412673" cy="1354217"/>
          </a:xfrm>
          <a:noFill/>
        </p:spPr>
        <p:txBody>
          <a:bodyPr wrap="square" lIns="0" tIns="0" rIns="0" bIns="0" anchor="b" anchorCtr="0">
            <a:spAutoFit/>
          </a:bodyPr>
          <a:lstStyle>
            <a:lvl1pPr>
              <a:defRPr lang="en-US" sz="4400" kern="1200" dirty="0">
                <a:solidFill>
                  <a:schemeClr val="tx1"/>
                </a:soli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99506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064D9-920A-AAC7-DE35-4B5BB13C8619}"/>
              </a:ext>
              <a:ext uri="{C183D7F6-B498-43B3-948B-1728B52AA6E4}">
                <adec:decorative xmlns:adec="http://schemas.microsoft.com/office/drawing/2017/decorative" val="1"/>
              </a:ext>
            </a:extLst>
          </p:cNvPr>
          <p:cNvPicPr>
            <a:picLocks noChangeAspect="1"/>
          </p:cNvPicPr>
          <p:nvPr/>
        </p:nvPicPr>
        <p:blipFill rotWithShape="1">
          <a:blip r:embed="rId2"/>
          <a:srcRect l="10595" t="987" r="10595"/>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511152989"/>
      </p:ext>
    </p:extLst>
  </p:cSld>
  <p:clrMapOvr>
    <a:masterClrMapping/>
  </p:clrMapOvr>
  <p:transition>
    <p:fade/>
  </p:transition>
  <p:hf hdr="0"/>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626DE685-1B6F-4D7C-AEF2-C9AD71EC467A}" type="datetime1">
              <a:rPr lang="en-US" smtClean="0"/>
              <a:t>10/7/2024</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22876143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82D2DD5A-C337-4F22-BED0-547AFC68CFD6}" type="datetime1">
              <a:rPr lang="en-US" smtClean="0"/>
              <a:t>10/7/2024</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13726378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F9A9-2F56-A7F4-D5C8-B54FCC5EA7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C2920E-AB88-2862-0859-E832B6D64D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6B318-AEEB-93F9-BEAE-4ABCBD674AF9}"/>
              </a:ext>
            </a:extLst>
          </p:cNvPr>
          <p:cNvSpPr>
            <a:spLocks noGrp="1"/>
          </p:cNvSpPr>
          <p:nvPr>
            <p:ph type="dt" sz="half" idx="10"/>
          </p:nvPr>
        </p:nvSpPr>
        <p:spPr/>
        <p:txBody>
          <a:bodyPr/>
          <a:lstStyle/>
          <a:p>
            <a:fld id="{D6C7A060-D0C8-4124-A74C-73E609946F8D}" type="datetimeFigureOut">
              <a:rPr lang="en-US" smtClean="0"/>
              <a:t>10/7/2024</a:t>
            </a:fld>
            <a:endParaRPr lang="en-US"/>
          </a:p>
        </p:txBody>
      </p:sp>
      <p:sp>
        <p:nvSpPr>
          <p:cNvPr id="5" name="Footer Placeholder 4">
            <a:extLst>
              <a:ext uri="{FF2B5EF4-FFF2-40B4-BE49-F238E27FC236}">
                <a16:creationId xmlns:a16="http://schemas.microsoft.com/office/drawing/2014/main" id="{165B7F2C-5C6B-F3DA-9D41-059FAE066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C2A59-745A-7AAF-B937-935ABFE40722}"/>
              </a:ext>
            </a:extLst>
          </p:cNvPr>
          <p:cNvSpPr>
            <a:spLocks noGrp="1"/>
          </p:cNvSpPr>
          <p:nvPr>
            <p:ph type="sldNum" sz="quarter" idx="12"/>
          </p:nvPr>
        </p:nvSpPr>
        <p:spPr/>
        <p:txBody>
          <a:bodyPr/>
          <a:lstStyle/>
          <a:p>
            <a:fld id="{B80309C9-C870-4B97-9980-0C3146D95CD5}" type="slidenum">
              <a:rPr lang="en-US" smtClean="0"/>
              <a:t>‹#›</a:t>
            </a:fld>
            <a:endParaRPr lang="en-US"/>
          </a:p>
        </p:txBody>
      </p:sp>
    </p:spTree>
    <p:extLst>
      <p:ext uri="{BB962C8B-B14F-4D97-AF65-F5344CB8AC3E}">
        <p14:creationId xmlns:p14="http://schemas.microsoft.com/office/powerpoint/2010/main" val="1196788863"/>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1831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2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Art of the Possible Kick-Off</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0961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23692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 rebuil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8F7DB3BE-F5F3-49BB-EF55-A95511E0F3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3" y="0"/>
            <a:ext cx="12192002" cy="6858000"/>
          </a:xfrm>
          <a:prstGeom prst="rect">
            <a:avLst/>
          </a:prstGeom>
        </p:spPr>
      </p:pic>
      <p:pic>
        <p:nvPicPr>
          <p:cNvPr id="3" name="Picture 2">
            <a:extLst>
              <a:ext uri="{FF2B5EF4-FFF2-40B4-BE49-F238E27FC236}">
                <a16:creationId xmlns:a16="http://schemas.microsoft.com/office/drawing/2014/main" id="{66C900F9-C0A0-A726-36E2-7CA189B6D8A4}"/>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0860"/>
          <a:stretch/>
        </p:blipFill>
        <p:spPr>
          <a:xfrm>
            <a:off x="0" y="2849737"/>
            <a:ext cx="12191999" cy="4008263"/>
          </a:xfrm>
          <a:prstGeom prst="rect">
            <a:avLst/>
          </a:prstGeom>
        </p:spPr>
      </p:pic>
      <p:sp>
        <p:nvSpPr>
          <p:cNvPr id="4" name="Rectangle 3">
            <a:extLst>
              <a:ext uri="{FF2B5EF4-FFF2-40B4-BE49-F238E27FC236}">
                <a16:creationId xmlns:a16="http://schemas.microsoft.com/office/drawing/2014/main" id="{637687C2-C888-EC4A-C1FB-AFC06B2CBDEA}"/>
              </a:ext>
            </a:extLst>
          </p:cNvPr>
          <p:cNvSpPr/>
          <p:nvPr userDrawn="1"/>
        </p:nvSpPr>
        <p:spPr bwMode="auto">
          <a:xfrm>
            <a:off x="-2" y="0"/>
            <a:ext cx="12192000"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Subtitle 2">
            <a:extLst>
              <a:ext uri="{FF2B5EF4-FFF2-40B4-BE49-F238E27FC236}">
                <a16:creationId xmlns:a16="http://schemas.microsoft.com/office/drawing/2014/main" id="{77F229C0-D499-072E-810F-19409791B2C8}"/>
              </a:ext>
            </a:extLst>
          </p:cNvPr>
          <p:cNvSpPr>
            <a:spLocks noGrp="1"/>
          </p:cNvSpPr>
          <p:nvPr userDrawn="1">
            <p:ph type="subTitle" idx="1"/>
          </p:nvPr>
        </p:nvSpPr>
        <p:spPr>
          <a:xfrm>
            <a:off x="549274" y="3547872"/>
            <a:ext cx="5434013" cy="1229519"/>
          </a:xfrm>
        </p:spPr>
        <p:txBody>
          <a:bodyPr/>
          <a:lstStyle>
            <a:lvl1pPr marL="0" indent="0" algn="l">
              <a:buNone/>
              <a:defRPr sz="2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493D5124-EFE5-8658-970A-410C2D4393B5}"/>
              </a:ext>
            </a:extLst>
          </p:cNvPr>
          <p:cNvSpPr>
            <a:spLocks noGrp="1"/>
          </p:cNvSpPr>
          <p:nvPr userDrawn="1">
            <p:ph type="title"/>
          </p:nvPr>
        </p:nvSpPr>
        <p:spPr>
          <a:xfrm>
            <a:off x="549274" y="1638300"/>
            <a:ext cx="7379759" cy="1790699"/>
          </a:xfrm>
        </p:spPr>
        <p:txBody>
          <a:bodyPr anchor="b" anchorCtr="0"/>
          <a:lstStyle/>
          <a:p>
            <a:r>
              <a:rPr lang="en-US"/>
              <a:t>Click to edit Master title style</a:t>
            </a:r>
          </a:p>
        </p:txBody>
      </p:sp>
      <p:pic>
        <p:nvPicPr>
          <p:cNvPr id="15" name="Graphic 14">
            <a:extLst>
              <a:ext uri="{FF2B5EF4-FFF2-40B4-BE49-F238E27FC236}">
                <a16:creationId xmlns:a16="http://schemas.microsoft.com/office/drawing/2014/main" id="{7C2BAD0B-4457-2DF2-7054-0C4401D2454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9275" y="549275"/>
            <a:ext cx="1287780" cy="274320"/>
          </a:xfrm>
          <a:prstGeom prst="rect">
            <a:avLst/>
          </a:prstGeom>
        </p:spPr>
      </p:pic>
      <p:sp>
        <p:nvSpPr>
          <p:cNvPr id="17" name="Text Placeholder 16">
            <a:extLst>
              <a:ext uri="{FF2B5EF4-FFF2-40B4-BE49-F238E27FC236}">
                <a16:creationId xmlns:a16="http://schemas.microsoft.com/office/drawing/2014/main" id="{5E5B4B8C-29A5-BEB3-9EDB-185921B3024B}"/>
              </a:ext>
            </a:extLst>
          </p:cNvPr>
          <p:cNvSpPr>
            <a:spLocks noGrp="1"/>
          </p:cNvSpPr>
          <p:nvPr>
            <p:ph type="body" sz="quarter" idx="12"/>
          </p:nvPr>
        </p:nvSpPr>
        <p:spPr>
          <a:xfrm>
            <a:off x="549274" y="4896264"/>
            <a:ext cx="5434013" cy="1275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07142DE-F2CF-0AE4-68A5-25893FF7987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Tree>
    <p:extLst>
      <p:ext uri="{BB962C8B-B14F-4D97-AF65-F5344CB8AC3E}">
        <p14:creationId xmlns:p14="http://schemas.microsoft.com/office/powerpoint/2010/main" val="135859075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419686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102003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3B01AA23-E126-1E9B-2812-E55E91413EDB}"/>
              </a:ext>
            </a:extLst>
          </p:cNvPr>
          <p:cNvSpPr>
            <a:spLocks noGrp="1"/>
          </p:cNvSpPr>
          <p:nvPr>
            <p:ph type="pic" sz="quarter" idx="10"/>
          </p:nvPr>
        </p:nvSpPr>
        <p:spPr>
          <a:xfrm>
            <a:off x="6242050" y="0"/>
            <a:ext cx="5949950" cy="6857999"/>
          </a:xfrm>
          <a:solidFill>
            <a:schemeClr val="bg1">
              <a:lumMod val="95000"/>
            </a:schemeClr>
          </a:solidFill>
        </p:spPr>
        <p:txBody>
          <a:bodyPr/>
          <a:lstStyle>
            <a:lvl1pPr marL="0" indent="0">
              <a:buNone/>
              <a:defRPr sz="1800"/>
            </a:lvl1pPr>
          </a:lstStyle>
          <a:p>
            <a:endParaRPr lang="en-US"/>
          </a:p>
        </p:txBody>
      </p:sp>
    </p:spTree>
    <p:extLst>
      <p:ext uri="{BB962C8B-B14F-4D97-AF65-F5344CB8AC3E}">
        <p14:creationId xmlns:p14="http://schemas.microsoft.com/office/powerpoint/2010/main" val="6946136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10" name="Text Placeholder 11">
            <a:extLst>
              <a:ext uri="{FF2B5EF4-FFF2-40B4-BE49-F238E27FC236}">
                <a16:creationId xmlns:a16="http://schemas.microsoft.com/office/drawing/2014/main" id="{86E03C92-DE23-2C43-07EE-49514B3D274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373858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55445-9897-4F4A-1AC6-E3E7C73BEB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15682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6381899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hasCustomPrompt="1"/>
          </p:nvPr>
        </p:nvSpPr>
        <p:spPr>
          <a:xfrm>
            <a:off x="588263" y="2309812"/>
            <a:ext cx="3178980" cy="3959222"/>
          </a:xfrm>
        </p:spPr>
        <p:txBody>
          <a:bodyPr anchor="t" anchorCtr="0"/>
          <a:lstStyle>
            <a:lvl1pPr>
              <a:defRPr lang="en-US" sz="28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r>
              <a:rPr lang="en-US"/>
              <a:t>Title</a:t>
            </a:r>
          </a:p>
        </p:txBody>
      </p:sp>
      <p:sp>
        <p:nvSpPr>
          <p:cNvPr id="6" name="Text Placeholder 2">
            <a:extLst>
              <a:ext uri="{FF2B5EF4-FFF2-40B4-BE49-F238E27FC236}">
                <a16:creationId xmlns:a16="http://schemas.microsoft.com/office/drawing/2014/main" id="{FD55DC90-96BB-0B22-12A0-75FE75C2C244}"/>
              </a:ext>
            </a:extLst>
          </p:cNvPr>
          <p:cNvSpPr>
            <a:spLocks noGrp="1"/>
          </p:cNvSpPr>
          <p:nvPr>
            <p:ph type="body" sz="quarter" idx="11"/>
          </p:nvPr>
        </p:nvSpPr>
        <p:spPr>
          <a:xfrm>
            <a:off x="4356100" y="2309812"/>
            <a:ext cx="7253288" cy="3959223"/>
          </a:xfrm>
        </p:spPr>
        <p:txBody>
          <a:bodyPr anchor="t"/>
          <a:lstStyle>
            <a:lvl1pPr marL="231775" indent="-231775">
              <a:spcBef>
                <a:spcPts val="1800"/>
              </a:spcBef>
              <a:spcAft>
                <a:spcPts val="600"/>
              </a:spcAft>
              <a:buFont typeface="Arial" panose="020B0604020202020204" pitchFamily="34" charset="0"/>
              <a:buChar char="•"/>
              <a:defRPr sz="1800"/>
            </a:lvl1pPr>
          </a:lstStyle>
          <a:p>
            <a:pPr lvl="0"/>
            <a:r>
              <a:rPr lang="en-US"/>
              <a:t>Click to edit Master text styles</a:t>
            </a:r>
          </a:p>
        </p:txBody>
      </p:sp>
      <p:cxnSp>
        <p:nvCxnSpPr>
          <p:cNvPr id="8" name="Straight Connector 7">
            <a:extLst>
              <a:ext uri="{FF2B5EF4-FFF2-40B4-BE49-F238E27FC236}">
                <a16:creationId xmlns:a16="http://schemas.microsoft.com/office/drawing/2014/main" id="{D301ED40-B32E-3F97-86BC-7F717EDF07C4}"/>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noFill/>
          <a:ln w="12700">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A75B93E4-2B6A-C51B-F70E-802AF87CB943}"/>
              </a:ext>
            </a:extLst>
          </p:cNvPr>
          <p:cNvCxnSpPr/>
          <p:nvPr userDrawn="1"/>
        </p:nvCxnSpPr>
        <p:spPr>
          <a:xfrm>
            <a:off x="585216" y="2013814"/>
            <a:ext cx="3291840" cy="0"/>
          </a:xfrm>
          <a:prstGeom prst="line">
            <a:avLst/>
          </a:prstGeom>
          <a:noFill/>
          <a:ln w="12700">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1473856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4073272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8E18B7EF-51F4-0AF3-B6B2-14F3663B476B}"/>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7" name="Text Placeholder 11">
            <a:extLst>
              <a:ext uri="{FF2B5EF4-FFF2-40B4-BE49-F238E27FC236}">
                <a16:creationId xmlns:a16="http://schemas.microsoft.com/office/drawing/2014/main" id="{9AC98D00-037E-AA9F-9072-F66D12F7D7B2}"/>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
        <p:nvSpPr>
          <p:cNvPr id="8" name="Text Placeholder 2">
            <a:extLst>
              <a:ext uri="{FF2B5EF4-FFF2-40B4-BE49-F238E27FC236}">
                <a16:creationId xmlns:a16="http://schemas.microsoft.com/office/drawing/2014/main" id="{7F58507D-BE25-A676-EF32-EE4249E5B1E0}"/>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4035268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a:xfrm>
            <a:off x="588263" y="580311"/>
            <a:ext cx="4710812" cy="430887"/>
          </a:xfrm>
        </p:spPr>
        <p:txBody>
          <a:bodyPr anchor="t" anchorCtr="0"/>
          <a:lstStyle/>
          <a:p>
            <a:r>
              <a:rPr lang="en-US"/>
              <a:t>Click to edit Master title style</a:t>
            </a:r>
          </a:p>
        </p:txBody>
      </p:sp>
      <p:sp>
        <p:nvSpPr>
          <p:cNvPr id="5" name="Picture Placeholder 3">
            <a:extLst>
              <a:ext uri="{FF2B5EF4-FFF2-40B4-BE49-F238E27FC236}">
                <a16:creationId xmlns:a16="http://schemas.microsoft.com/office/drawing/2014/main" id="{B3B58AC5-4798-0617-0437-E66831EDE2C3}"/>
              </a:ext>
            </a:extLst>
          </p:cNvPr>
          <p:cNvSpPr>
            <a:spLocks noGrp="1"/>
          </p:cNvSpPr>
          <p:nvPr>
            <p:ph type="pic" sz="quarter" idx="13"/>
          </p:nvPr>
        </p:nvSpPr>
        <p:spPr>
          <a:xfrm>
            <a:off x="6242050" y="0"/>
            <a:ext cx="5949950" cy="6858000"/>
          </a:xfrm>
          <a:solidFill>
            <a:schemeClr val="bg1"/>
          </a:solidFill>
        </p:spPr>
        <p:txBody>
          <a:bodyPr/>
          <a:lstStyle>
            <a:lvl1pPr marL="0" indent="0">
              <a:buNone/>
              <a:defRPr sz="2000"/>
            </a:lvl1pPr>
          </a:lstStyle>
          <a:p>
            <a:r>
              <a:rPr lang="en-US"/>
              <a:t>Click icon to add picture</a:t>
            </a:r>
          </a:p>
        </p:txBody>
      </p:sp>
    </p:spTree>
    <p:extLst>
      <p:ext uri="{BB962C8B-B14F-4D97-AF65-F5344CB8AC3E}">
        <p14:creationId xmlns:p14="http://schemas.microsoft.com/office/powerpoint/2010/main" val="8697687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 rebui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11093451" cy="46037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1E9277-3B6B-A9FF-35AF-70724773C56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Tree>
    <p:extLst>
      <p:ext uri="{BB962C8B-B14F-4D97-AF65-F5344CB8AC3E}">
        <p14:creationId xmlns:p14="http://schemas.microsoft.com/office/powerpoint/2010/main" val="1120872219"/>
      </p:ext>
    </p:extLst>
  </p:cSld>
  <p:clrMapOvr>
    <a:masterClrMapping/>
  </p:clrMapOvr>
  <p:transition>
    <p:fade/>
  </p:transition>
  <p:extLst>
    <p:ext uri="{DCECCB84-F9BA-43D5-87BE-67443E8EF086}">
      <p15:sldGuideLst xmlns:p15="http://schemas.microsoft.com/office/powerpoint/2012/main">
        <p15:guide id="3" orient="horz" pos="288">
          <p15:clr>
            <a:srgbClr val="5ACBF0"/>
          </p15:clr>
        </p15:guide>
      </p15:sldGuideLst>
    </p:ext>
  </p:extLst>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A01FF2C-F269-F9D4-58FE-5327AC58EA85}"/>
              </a:ext>
            </a:extLst>
          </p:cNvPr>
          <p:cNvGrpSpPr/>
          <p:nvPr userDrawn="1"/>
        </p:nvGrpSpPr>
        <p:grpSpPr>
          <a:xfrm>
            <a:off x="0" y="0"/>
            <a:ext cx="12296446" cy="6858000"/>
            <a:chOff x="0" y="0"/>
            <a:chExt cx="12296446" cy="6858000"/>
          </a:xfrm>
        </p:grpSpPr>
        <p:grpSp>
          <p:nvGrpSpPr>
            <p:cNvPr id="10" name="Group 9">
              <a:extLst>
                <a:ext uri="{FF2B5EF4-FFF2-40B4-BE49-F238E27FC236}">
                  <a16:creationId xmlns:a16="http://schemas.microsoft.com/office/drawing/2014/main" id="{D682CD50-AEA4-6980-963E-93BE9699F3C5}"/>
                </a:ext>
              </a:extLst>
            </p:cNvPr>
            <p:cNvGrpSpPr/>
            <p:nvPr userDrawn="1"/>
          </p:nvGrpSpPr>
          <p:grpSpPr>
            <a:xfrm>
              <a:off x="0" y="0"/>
              <a:ext cx="12192000" cy="6858000"/>
              <a:chOff x="0" y="0"/>
              <a:chExt cx="12192000" cy="6858000"/>
            </a:xfrm>
          </p:grpSpPr>
          <p:grpSp>
            <p:nvGrpSpPr>
              <p:cNvPr id="3" name="Group 2">
                <a:extLst>
                  <a:ext uri="{FF2B5EF4-FFF2-40B4-BE49-F238E27FC236}">
                    <a16:creationId xmlns:a16="http://schemas.microsoft.com/office/drawing/2014/main" id="{9740519F-E268-7CB3-7FAC-A0AAD0D3EB64}"/>
                  </a:ext>
                </a:extLst>
              </p:cNvPr>
              <p:cNvGrpSpPr/>
              <p:nvPr userDrawn="1"/>
            </p:nvGrpSpPr>
            <p:grpSpPr>
              <a:xfrm>
                <a:off x="3689874" y="0"/>
                <a:ext cx="8502126" cy="6858000"/>
                <a:chOff x="6892376" y="0"/>
                <a:chExt cx="5299623" cy="6858000"/>
              </a:xfrm>
            </p:grpSpPr>
            <p:pic>
              <p:nvPicPr>
                <p:cNvPr id="4" name="Picture 3">
                  <a:extLst>
                    <a:ext uri="{FF2B5EF4-FFF2-40B4-BE49-F238E27FC236}">
                      <a16:creationId xmlns:a16="http://schemas.microsoft.com/office/drawing/2014/main" id="{D2E78BF7-B153-FE60-3465-D3DDF8223B01}"/>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8471465-94B2-66BF-1358-52C0D344BE59}"/>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9" name="Rectangle 8">
                <a:extLst>
                  <a:ext uri="{FF2B5EF4-FFF2-40B4-BE49-F238E27FC236}">
                    <a16:creationId xmlns:a16="http://schemas.microsoft.com/office/drawing/2014/main" id="{80106421-65CE-0084-9DCD-211DB78EAFB6}"/>
                  </a:ext>
                </a:extLst>
              </p:cNvPr>
              <p:cNvSpPr/>
              <p:nvPr userDrawn="1"/>
            </p:nvSpPr>
            <p:spPr bwMode="auto">
              <a:xfrm>
                <a:off x="0" y="0"/>
                <a:ext cx="6508376" cy="6858000"/>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8" name="Picture 7" descr="Background pattern&#10;&#10;Description automatically generated">
              <a:extLst>
                <a:ext uri="{FF2B5EF4-FFF2-40B4-BE49-F238E27FC236}">
                  <a16:creationId xmlns:a16="http://schemas.microsoft.com/office/drawing/2014/main" id="{1DD810FF-B216-4654-9371-0E4D8D802B15}"/>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C0ED9E3-69CA-604E-F59C-C22F44EAA35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D075AB46-03F6-AC39-00E9-2B3ABDA710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9673798"/>
      </p:ext>
    </p:extLst>
  </p:cSld>
  <p:clrMapOvr>
    <a:masterClrMapping/>
  </p:clrMapOvr>
  <p:transition>
    <p:fade/>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Session Title w/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noFill/>
        </p:spPr>
        <p:txBody>
          <a:bodyPr vert="horz" wrap="square" lIns="0" tIns="0" rIns="0" bIns="0" rtlCol="0" anchor="b" anchorCtr="0">
            <a:spAutoFit/>
          </a:bodyPr>
          <a:lstStyle>
            <a:lvl1pPr>
              <a:defRPr lang="en-US" dirty="0">
                <a:gradFill>
                  <a:gsLst>
                    <a:gs pos="26000">
                      <a:schemeClr val="accent1"/>
                    </a:gs>
                    <a:gs pos="100000">
                      <a:schemeClr val="accent3"/>
                    </a:gs>
                  </a:gsLst>
                  <a:lin ang="2400000" scaled="0"/>
                </a:gradFill>
                <a:latin typeface="Segoe UI Semibold" panose="020B0702040204020203" pitchFamily="34" charset="0"/>
                <a:cs typeface="Segoe UI Semibold" panose="020B0702040204020203" pitchFamily="34" charset="0"/>
              </a:defRPr>
            </a:lvl1pPr>
          </a:lstStyle>
          <a:p>
            <a:pPr lvl="0"/>
            <a:r>
              <a:rPr lang="en-US"/>
              <a:t>Session or demo title</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3" name="MS logo gray - EMF" descr="Microsoft logo, gray text version">
            <a:extLst>
              <a:ext uri="{FF2B5EF4-FFF2-40B4-BE49-F238E27FC236}">
                <a16:creationId xmlns:a16="http://schemas.microsoft.com/office/drawing/2014/main" id="{B1E4D60A-74D4-CACF-489D-0AF2C448AF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096495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E5F6D8AE-12E3-3B11-B34F-E2C5860AB9EB}"/>
              </a:ext>
            </a:extLst>
          </p:cNvPr>
          <p:cNvSpPr>
            <a:spLocks noGrp="1"/>
          </p:cNvSpPr>
          <p:nvPr>
            <p:ph type="title" hasCustomPrompt="1"/>
          </p:nvPr>
        </p:nvSpPr>
        <p:spPr>
          <a:xfrm>
            <a:off x="585216" y="3033223"/>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Section divider</a:t>
            </a:r>
          </a:p>
        </p:txBody>
      </p:sp>
      <p:sp>
        <p:nvSpPr>
          <p:cNvPr id="7" name="Text Placeholder 4">
            <a:extLst>
              <a:ext uri="{FF2B5EF4-FFF2-40B4-BE49-F238E27FC236}">
                <a16:creationId xmlns:a16="http://schemas.microsoft.com/office/drawing/2014/main" id="{E745F133-79AD-2D10-2A29-D251C1E6B085}"/>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spTree>
    <p:extLst>
      <p:ext uri="{BB962C8B-B14F-4D97-AF65-F5344CB8AC3E}">
        <p14:creationId xmlns:p14="http://schemas.microsoft.com/office/powerpoint/2010/main" val="26796776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35603466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Title &amp;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A7F81D6-D960-882D-2677-0F5176A5B333}"/>
              </a:ext>
            </a:extLst>
          </p:cNvPr>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178971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9568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3194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0586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0120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516691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77B7540-C352-EF1A-94CB-15C4989A84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89425" y="0"/>
            <a:ext cx="7902575" cy="6718299"/>
          </a:xfrm>
          <a:prstGeom prst="rect">
            <a:avLst/>
          </a:prstGeom>
        </p:spPr>
      </p:pic>
      <p:sp>
        <p:nvSpPr>
          <p:cNvPr id="6" name="Rectangle 5">
            <a:extLst>
              <a:ext uri="{FF2B5EF4-FFF2-40B4-BE49-F238E27FC236}">
                <a16:creationId xmlns:a16="http://schemas.microsoft.com/office/drawing/2014/main" id="{CF1DC8B9-0BEC-0D5D-914C-38DE75762D66}"/>
              </a:ext>
            </a:extLst>
          </p:cNvPr>
          <p:cNvSpPr/>
          <p:nvPr userDrawn="1"/>
        </p:nvSpPr>
        <p:spPr bwMode="auto">
          <a:xfrm>
            <a:off x="4289425" y="0"/>
            <a:ext cx="7902575" cy="6718299"/>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Footer Placeholder 2">
            <a:extLst>
              <a:ext uri="{FF2B5EF4-FFF2-40B4-BE49-F238E27FC236}">
                <a16:creationId xmlns:a16="http://schemas.microsoft.com/office/drawing/2014/main" id="{E62E2FEA-A8A5-55B2-38A6-C34D53D12228}"/>
              </a:ext>
            </a:extLst>
          </p:cNvPr>
          <p:cNvSpPr>
            <a:spLocks noGrp="1"/>
          </p:cNvSpPr>
          <p:nvPr>
            <p:ph type="ftr" sz="quarter" idx="10"/>
          </p:nvPr>
        </p:nvSpPr>
        <p:spPr>
          <a:xfrm>
            <a:off x="549274" y="6341190"/>
            <a:ext cx="3606801" cy="2462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90DEC717-0A4F-A5A1-63EC-5667EF3B6FD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7" name="Diagonal Stripe 10">
            <a:extLst>
              <a:ext uri="{FF2B5EF4-FFF2-40B4-BE49-F238E27FC236}">
                <a16:creationId xmlns:a16="http://schemas.microsoft.com/office/drawing/2014/main" id="{22052B65-9AAD-0BCC-50CF-97C38FE02BC9}"/>
              </a:ext>
            </a:extLst>
          </p:cNvPr>
          <p:cNvSpPr/>
          <p:nvPr userDrawn="1"/>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de-AT" sz="2000" b="0" i="0" u="none" strike="noStrike" kern="1200" cap="none" spc="0" normalizeH="0" baseline="0" noProof="0">
              <a:ln>
                <a:noFill/>
              </a:ln>
              <a:solidFill>
                <a:srgbClr val="C5B4E3"/>
              </a:solidFill>
              <a:effectLst/>
              <a:uLnTx/>
              <a:uFillTx/>
              <a:latin typeface="Segoe UI"/>
              <a:ea typeface="+mn-ea"/>
              <a:cs typeface="Segoe UI" pitchFamily="34" charset="0"/>
            </a:endParaRPr>
          </a:p>
        </p:txBody>
      </p:sp>
      <p:cxnSp>
        <p:nvCxnSpPr>
          <p:cNvPr id="8" name="Straight Connector 7">
            <a:extLst>
              <a:ext uri="{FF2B5EF4-FFF2-40B4-BE49-F238E27FC236}">
                <a16:creationId xmlns:a16="http://schemas.microsoft.com/office/drawing/2014/main" id="{3D3F952F-8A11-CF1D-07EC-7B06B3A7BEA9}"/>
              </a:ext>
            </a:extLst>
          </p:cNvPr>
          <p:cNvCxnSpPr>
            <a:cxnSpLocks/>
          </p:cNvCxnSpPr>
          <p:nvPr userDrawn="1"/>
        </p:nvCxnSpPr>
        <p:spPr>
          <a:xfrm>
            <a:off x="549273" y="4978856"/>
            <a:ext cx="3594101" cy="0"/>
          </a:xfrm>
          <a:prstGeom prst="line">
            <a:avLst/>
          </a:prstGeom>
          <a:noFill/>
          <a:ln>
            <a:gradFill>
              <a:gsLst>
                <a:gs pos="0">
                  <a:schemeClr val="accent2"/>
                </a:gs>
                <a:gs pos="100000">
                  <a:schemeClr val="accent6">
                    <a:alpha val="0"/>
                  </a:schemeClr>
                </a:gs>
              </a:gsLst>
              <a:lin ang="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itle 1">
            <a:extLst>
              <a:ext uri="{FF2B5EF4-FFF2-40B4-BE49-F238E27FC236}">
                <a16:creationId xmlns:a16="http://schemas.microsoft.com/office/drawing/2014/main" id="{34FC80DF-DAE7-3EB5-3D18-66DD3078C14D}"/>
              </a:ext>
            </a:extLst>
          </p:cNvPr>
          <p:cNvSpPr>
            <a:spLocks noGrp="1"/>
          </p:cNvSpPr>
          <p:nvPr>
            <p:ph type="title"/>
          </p:nvPr>
        </p:nvSpPr>
        <p:spPr>
          <a:xfrm>
            <a:off x="549274" y="481001"/>
            <a:ext cx="3606801" cy="1177981"/>
          </a:xfrm>
        </p:spPr>
        <p:txBody>
          <a:bodyPr anchor="b" anchorCtr="0"/>
          <a:lstStyle>
            <a:lvl1pPr algn="l" defTabSz="932742" rtl="0" eaLnBrk="1" latinLnBrk="0" hangingPunct="1">
              <a:lnSpc>
                <a:spcPct val="100000"/>
              </a:lnSpc>
              <a:spcBef>
                <a:spcPct val="0"/>
              </a:spcBef>
              <a:buNone/>
              <a:defRPr lang="en-US" sz="2600" b="0" kern="1200" cap="none" spc="-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
        <p:nvSpPr>
          <p:cNvPr id="10" name="Content Placeholder 4">
            <a:extLst>
              <a:ext uri="{FF2B5EF4-FFF2-40B4-BE49-F238E27FC236}">
                <a16:creationId xmlns:a16="http://schemas.microsoft.com/office/drawing/2014/main" id="{1C7B1F9A-BA2E-A506-B7BC-AC2D82F19053}"/>
              </a:ext>
            </a:extLst>
          </p:cNvPr>
          <p:cNvSpPr>
            <a:spLocks noGrp="1"/>
          </p:cNvSpPr>
          <p:nvPr>
            <p:ph sz="quarter" idx="20"/>
          </p:nvPr>
        </p:nvSpPr>
        <p:spPr>
          <a:xfrm>
            <a:off x="4696882" y="549275"/>
            <a:ext cx="6945843" cy="5622925"/>
          </a:xfrm>
        </p:spPr>
        <p:txBody>
          <a:bodyPr anchor="ctr" anchorCtr="0"/>
          <a:lstStyle>
            <a:lvl1pPr>
              <a:spcBef>
                <a:spcPts val="1200"/>
              </a:spcBef>
              <a:spcAft>
                <a:spcPts val="300"/>
              </a:spcAft>
              <a:buNone/>
              <a:defRPr sz="1200" spc="0" baseline="0">
                <a:gradFill>
                  <a:gsLst>
                    <a:gs pos="20000">
                      <a:srgbClr val="8661C5"/>
                    </a:gs>
                    <a:gs pos="100000">
                      <a:srgbClr val="C03BC4"/>
                    </a:gs>
                  </a:gsLst>
                  <a:lin ang="0" scaled="1"/>
                </a:gradFill>
              </a:defRPr>
            </a:lvl1pPr>
            <a:lvl2pPr marL="0" indent="0">
              <a:spcBef>
                <a:spcPts val="0"/>
              </a:spcBef>
              <a:spcAft>
                <a:spcPts val="600"/>
              </a:spcAft>
              <a:buNone/>
              <a:defRPr sz="1200">
                <a:gradFill>
                  <a:gsLst>
                    <a:gs pos="20000">
                      <a:srgbClr val="8661C5"/>
                    </a:gs>
                    <a:gs pos="100000">
                      <a:srgbClr val="C03BC4"/>
                    </a:gs>
                  </a:gsLst>
                  <a:lin ang="0" scaled="1"/>
                </a:gradFill>
                <a:latin typeface="+mj-lt"/>
              </a:defRPr>
            </a:lvl2pPr>
            <a:lvl3pPr marL="0" indent="0">
              <a:spcBef>
                <a:spcPts val="0"/>
              </a:spcBef>
              <a:spcAft>
                <a:spcPts val="600"/>
              </a:spcAft>
              <a:buNone/>
              <a:defRPr sz="1200">
                <a:latin typeface="+mn-lt"/>
              </a:defRPr>
            </a:lvl3pPr>
            <a:lvl4pPr marL="118872" indent="-118872">
              <a:spcBef>
                <a:spcPts val="0"/>
              </a:spcBef>
              <a:spcAft>
                <a:spcPts val="0"/>
              </a:spcAft>
              <a:buFont typeface="Arial" panose="020B0604020202020204" pitchFamily="34" charset="0"/>
              <a:buChar char="•"/>
              <a:defRPr sz="1200"/>
            </a:lvl4pPr>
            <a:lvl5pPr marL="228600" indent="-118872">
              <a:spcBef>
                <a:spcPts val="0"/>
              </a:spcBef>
              <a:buFont typeface="Segoe UI" panose="020B0502040204020203"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C16C794-798E-EFFF-210C-C8EFF5E07651}"/>
              </a:ext>
            </a:extLst>
          </p:cNvPr>
          <p:cNvSpPr>
            <a:spLocks noGrp="1"/>
          </p:cNvSpPr>
          <p:nvPr>
            <p:ph sz="quarter" idx="21"/>
          </p:nvPr>
        </p:nvSpPr>
        <p:spPr>
          <a:xfrm>
            <a:off x="549273" y="1782808"/>
            <a:ext cx="3598333" cy="3072222"/>
          </a:xfrm>
        </p:spPr>
        <p:txBody>
          <a:bodyPr/>
          <a:lstStyle>
            <a:lvl1pPr>
              <a:spcBef>
                <a:spcPts val="600"/>
              </a:spcBef>
              <a:spcAft>
                <a:spcPts val="300"/>
              </a:spcAft>
              <a:buNone/>
              <a:defRPr sz="1200" spc="0" baseline="0">
                <a:gradFill>
                  <a:gsLst>
                    <a:gs pos="20000">
                      <a:srgbClr val="8661C5"/>
                    </a:gs>
                    <a:gs pos="100000">
                      <a:srgbClr val="C03BC4"/>
                    </a:gs>
                  </a:gsLst>
                  <a:lin ang="0" scaled="1"/>
                </a:gradFill>
              </a:defRPr>
            </a:lvl1pPr>
            <a:lvl2pPr marL="0" indent="0">
              <a:spcBef>
                <a:spcPts val="0"/>
              </a:spcBef>
              <a:spcAft>
                <a:spcPts val="600"/>
              </a:spcAft>
              <a:buNone/>
              <a:defRPr sz="1200">
                <a:solidFill>
                  <a:schemeClr val="tx1"/>
                </a:solidFill>
                <a:latin typeface="+mj-lt"/>
              </a:defRPr>
            </a:lvl2pPr>
            <a:lvl3pPr marL="0" indent="0">
              <a:spcBef>
                <a:spcPts val="0"/>
              </a:spcBef>
              <a:spcAft>
                <a:spcPts val="600"/>
              </a:spcAft>
              <a:buNone/>
              <a:defRPr sz="1200">
                <a:latin typeface="+mn-lt"/>
              </a:defRPr>
            </a:lvl3pPr>
            <a:lvl4pPr marL="118872" indent="-118872">
              <a:spcBef>
                <a:spcPts val="0"/>
              </a:spcBef>
              <a:spcAft>
                <a:spcPts val="0"/>
              </a:spcAft>
              <a:buFont typeface="Arial" panose="020B0604020202020204" pitchFamily="34" charset="0"/>
              <a:buChar char="•"/>
              <a:defRPr sz="1200"/>
            </a:lvl4pPr>
            <a:lvl5pPr marL="228600" indent="-118872">
              <a:spcBef>
                <a:spcPts val="0"/>
              </a:spcBef>
              <a:buFont typeface="Segoe UI" panose="020B0502040204020203"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CE133AE2-D27B-0C5D-3257-FFB09EB57DB3}"/>
              </a:ext>
            </a:extLst>
          </p:cNvPr>
          <p:cNvSpPr>
            <a:spLocks noGrp="1"/>
          </p:cNvSpPr>
          <p:nvPr>
            <p:ph sz="quarter" idx="22"/>
          </p:nvPr>
        </p:nvSpPr>
        <p:spPr>
          <a:xfrm>
            <a:off x="549274" y="5102682"/>
            <a:ext cx="1735140" cy="1069516"/>
          </a:xfrm>
        </p:spPr>
        <p:txBody>
          <a:bodyPr/>
          <a:lstStyle>
            <a:lvl1pPr>
              <a:spcBef>
                <a:spcPts val="600"/>
              </a:spcBef>
              <a:spcAft>
                <a:spcPts val="300"/>
              </a:spcAft>
              <a:buNone/>
              <a:defRPr sz="1200" spc="0" baseline="0">
                <a:gradFill>
                  <a:gsLst>
                    <a:gs pos="20000">
                      <a:srgbClr val="8661C5"/>
                    </a:gs>
                    <a:gs pos="100000">
                      <a:srgbClr val="C03BC4"/>
                    </a:gs>
                  </a:gsLst>
                  <a:lin ang="0" scaled="1"/>
                </a:gradFill>
              </a:defRPr>
            </a:lvl1pPr>
            <a:lvl2pPr marL="0" indent="0">
              <a:spcBef>
                <a:spcPts val="0"/>
              </a:spcBef>
              <a:spcAft>
                <a:spcPts val="600"/>
              </a:spcAft>
              <a:buNone/>
              <a:defRPr sz="1200">
                <a:latin typeface="+mj-lt"/>
              </a:defRPr>
            </a:lvl2pPr>
            <a:lvl3pPr marL="0" indent="0">
              <a:spcBef>
                <a:spcPts val="0"/>
              </a:spcBef>
              <a:spcAft>
                <a:spcPts val="600"/>
              </a:spcAft>
              <a:buNone/>
              <a:defRPr sz="1200">
                <a:latin typeface="+mn-lt"/>
              </a:defRPr>
            </a:lvl3pPr>
            <a:lvl4pPr marL="118872" indent="-118872">
              <a:spcBef>
                <a:spcPts val="0"/>
              </a:spcBef>
              <a:spcAft>
                <a:spcPts val="0"/>
              </a:spcAft>
              <a:buFont typeface="Arial" panose="020B0604020202020204" pitchFamily="34" charset="0"/>
              <a:buChar char="•"/>
              <a:defRPr sz="1200"/>
            </a:lvl4pPr>
            <a:lvl5pPr marL="228600" indent="-118872">
              <a:spcBef>
                <a:spcPts val="0"/>
              </a:spcBef>
              <a:buFont typeface="Segoe UI" panose="020B0502040204020203"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CCABD15C-7FDC-CF53-D1F3-BC1DD07DAECD}"/>
              </a:ext>
            </a:extLst>
          </p:cNvPr>
          <p:cNvSpPr>
            <a:spLocks noGrp="1"/>
          </p:cNvSpPr>
          <p:nvPr>
            <p:ph sz="quarter" idx="23"/>
          </p:nvPr>
        </p:nvSpPr>
        <p:spPr>
          <a:xfrm>
            <a:off x="2426234" y="5102682"/>
            <a:ext cx="1717140" cy="1069516"/>
          </a:xfrm>
        </p:spPr>
        <p:txBody>
          <a:bodyPr/>
          <a:lstStyle>
            <a:lvl1pPr>
              <a:spcBef>
                <a:spcPts val="600"/>
              </a:spcBef>
              <a:spcAft>
                <a:spcPts val="300"/>
              </a:spcAft>
              <a:buNone/>
              <a:defRPr sz="1200" spc="0" baseline="0">
                <a:gradFill>
                  <a:gsLst>
                    <a:gs pos="20000">
                      <a:srgbClr val="8661C5"/>
                    </a:gs>
                    <a:gs pos="100000">
                      <a:srgbClr val="C03BC4"/>
                    </a:gs>
                  </a:gsLst>
                  <a:lin ang="0" scaled="1"/>
                </a:gradFill>
              </a:defRPr>
            </a:lvl1pPr>
            <a:lvl2pPr marL="0" indent="0">
              <a:spcBef>
                <a:spcPts val="0"/>
              </a:spcBef>
              <a:spcAft>
                <a:spcPts val="600"/>
              </a:spcAft>
              <a:buNone/>
              <a:defRPr sz="1200">
                <a:latin typeface="+mj-lt"/>
              </a:defRPr>
            </a:lvl2pPr>
            <a:lvl3pPr marL="0" indent="0">
              <a:spcBef>
                <a:spcPts val="0"/>
              </a:spcBef>
              <a:spcAft>
                <a:spcPts val="600"/>
              </a:spcAft>
              <a:buNone/>
              <a:defRPr sz="1200">
                <a:latin typeface="+mn-lt"/>
              </a:defRPr>
            </a:lvl3pPr>
            <a:lvl4pPr marL="118872" indent="-118872">
              <a:spcBef>
                <a:spcPts val="0"/>
              </a:spcBef>
              <a:spcAft>
                <a:spcPts val="0"/>
              </a:spcAft>
              <a:buFont typeface="Arial" panose="020B0604020202020204" pitchFamily="34" charset="0"/>
              <a:buChar char="•"/>
              <a:defRPr sz="1200"/>
            </a:lvl4pPr>
            <a:lvl5pPr marL="228600" indent="-118872">
              <a:spcBef>
                <a:spcPts val="0"/>
              </a:spcBef>
              <a:buFont typeface="Segoe UI" panose="020B0502040204020203"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1">
            <a:extLst>
              <a:ext uri="{FF2B5EF4-FFF2-40B4-BE49-F238E27FC236}">
                <a16:creationId xmlns:a16="http://schemas.microsoft.com/office/drawing/2014/main" id="{74941024-E483-C1E4-ECAF-3B4723876816}"/>
              </a:ext>
            </a:extLst>
          </p:cNvPr>
          <p:cNvSpPr>
            <a:spLocks noGrp="1"/>
          </p:cNvSpPr>
          <p:nvPr>
            <p:ph type="body" sz="quarter" idx="24"/>
          </p:nvPr>
        </p:nvSpPr>
        <p:spPr>
          <a:xfrm rot="2510061">
            <a:off x="11110196" y="348886"/>
            <a:ext cx="1143000" cy="253359"/>
          </a:xfrm>
        </p:spPr>
        <p:txBody>
          <a:bodyPr anchor="ctr" anchorCtr="0"/>
          <a:lstStyle>
            <a:lvl1pPr algn="ctr">
              <a:spcBef>
                <a:spcPts val="0"/>
              </a:spcBef>
              <a:buNone/>
              <a:defRPr sz="1200" spc="0" baseline="0">
                <a:gradFill>
                  <a:gsLst>
                    <a:gs pos="20000">
                      <a:srgbClr val="8661C5"/>
                    </a:gs>
                    <a:gs pos="100000">
                      <a:srgbClr val="C03BC4"/>
                    </a:gs>
                  </a:gsLst>
                  <a:lin ang="0" scaled="1"/>
                </a:gradFill>
              </a:defRPr>
            </a:lvl1pPr>
          </a:lstStyle>
          <a:p>
            <a:pPr lvl="0"/>
            <a:r>
              <a:rPr lang="en-US"/>
              <a:t>Click to edit Master text styles</a:t>
            </a:r>
          </a:p>
        </p:txBody>
      </p:sp>
    </p:spTree>
    <p:extLst>
      <p:ext uri="{BB962C8B-B14F-4D97-AF65-F5344CB8AC3E}">
        <p14:creationId xmlns:p14="http://schemas.microsoft.com/office/powerpoint/2010/main" val="340144608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68607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9363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5063371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28204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gradFill>
            <a:gsLst>
              <a:gs pos="0">
                <a:schemeClr val="accent1"/>
              </a:gs>
              <a:gs pos="100000">
                <a:schemeClr val="accent3"/>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8784954"/>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Timeline Header Line 01">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95D43A3-1599-79ED-3554-60413F5698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97677948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Quote 01">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A81D9D0-A8F0-5981-61F1-95B0C9D3D7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666811" y="370312"/>
            <a:ext cx="9866313" cy="290848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18900">
                <a:gradFill>
                  <a:gsLst>
                    <a:gs pos="0">
                      <a:schemeClr val="accent1"/>
                    </a:gs>
                    <a:gs pos="100000">
                      <a:schemeClr val="accent3"/>
                    </a:gs>
                  </a:gsLst>
                  <a:lin ang="2400000" scaled="0"/>
                </a:gradFill>
                <a:latin typeface="Arial Black" panose="020B0A04020102020204" pitchFamily="34" charset="0"/>
              </a:rPr>
              <a:t>”</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2325380" y="4974300"/>
            <a:ext cx="3855502" cy="276999"/>
          </a:xfrm>
        </p:spPr>
        <p:txBody>
          <a:bodyPr/>
          <a:lstStyle>
            <a:lvl1pPr marL="0" indent="0" algn="l">
              <a:spcBef>
                <a:spcPts val="0"/>
              </a:spcBef>
              <a:buNone/>
              <a:defRPr sz="1800">
                <a:solidFill>
                  <a:schemeClr val="accent2"/>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2325380" y="5271879"/>
            <a:ext cx="3855502" cy="430887"/>
          </a:xfrm>
        </p:spPr>
        <p:txBody>
          <a:bodyPr/>
          <a:lstStyle>
            <a:lvl1pPr marL="0" indent="0" algn="l">
              <a:spcBef>
                <a:spcPts val="0"/>
              </a:spcBef>
              <a:buNone/>
              <a:defRPr sz="1400">
                <a:solidFill>
                  <a:schemeClr val="bg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749550" y="2194074"/>
            <a:ext cx="6160536" cy="1661993"/>
          </a:xfrm>
        </p:spPr>
        <p:txBody>
          <a:bodyPr anchor="b"/>
          <a:lstStyle>
            <a:lvl1pPr>
              <a:defRPr>
                <a:solidFill>
                  <a:schemeClr val="accent2"/>
                </a:solidFill>
              </a:defRPr>
            </a:lvl1pPr>
          </a:lstStyle>
          <a:p>
            <a:r>
              <a:rPr lang="en-US"/>
              <a:t>“Add quote text here Add quote text here Add quote text here Add quote text here”</a:t>
            </a:r>
          </a:p>
        </p:txBody>
      </p:sp>
    </p:spTree>
    <p:extLst>
      <p:ext uri="{BB962C8B-B14F-4D97-AF65-F5344CB8AC3E}">
        <p14:creationId xmlns:p14="http://schemas.microsoft.com/office/powerpoint/2010/main" val="1501172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Quote 06 w/ photo">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4256E61-BAE0-966F-33FB-4875F4CFF8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A76F132-B9CF-86BB-C18A-7AD8C024046B}"/>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9" y="3779493"/>
            <a:ext cx="5908494"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9" y="4077072"/>
            <a:ext cx="5908494"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9" y="2025650"/>
            <a:ext cx="5908494"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9943139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1">
            <a:extLst>
              <a:ext uri="{FF2B5EF4-FFF2-40B4-BE49-F238E27FC236}">
                <a16:creationId xmlns:a16="http://schemas.microsoft.com/office/drawing/2014/main" id="{1BF1F936-2918-1FF2-729F-CC935DD14A7F}"/>
              </a:ext>
            </a:extLst>
          </p:cNvPr>
          <p:cNvSpPr>
            <a:spLocks noGrp="1"/>
          </p:cNvSpPr>
          <p:nvPr>
            <p:ph type="title" hasCustomPrompt="1"/>
          </p:nvPr>
        </p:nvSpPr>
        <p:spPr>
          <a:xfrm>
            <a:off x="584200" y="2930402"/>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Thank you.</a:t>
            </a:r>
          </a:p>
        </p:txBody>
      </p:sp>
      <p:pic>
        <p:nvPicPr>
          <p:cNvPr id="6" name="MS logo gray - EMF" descr="Microsoft logo, gray text version">
            <a:extLst>
              <a:ext uri="{FF2B5EF4-FFF2-40B4-BE49-F238E27FC236}">
                <a16:creationId xmlns:a16="http://schemas.microsoft.com/office/drawing/2014/main" id="{BF0865EE-605D-2EAB-43E0-A054281062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528465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noAutofit/>
          </a:bodyPr>
          <a:lstStyle>
            <a:lvl1pPr marL="0" indent="0">
              <a:spcAft>
                <a:spcPts val="600"/>
              </a:spcAft>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81769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1">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86107AD-1EAD-714B-E33F-59703679F9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718300"/>
          </a:xfrm>
          <a:prstGeom prst="rect">
            <a:avLst/>
          </a:prstGeom>
        </p:spPr>
      </p:pic>
      <p:sp>
        <p:nvSpPr>
          <p:cNvPr id="9" name="Rectangle 8">
            <a:extLst>
              <a:ext uri="{FF2B5EF4-FFF2-40B4-BE49-F238E27FC236}">
                <a16:creationId xmlns:a16="http://schemas.microsoft.com/office/drawing/2014/main" id="{6E344AF2-4C62-06BF-32FD-CA1C8968FE78}"/>
              </a:ext>
            </a:extLst>
          </p:cNvPr>
          <p:cNvSpPr/>
          <p:nvPr userDrawn="1"/>
        </p:nvSpPr>
        <p:spPr bwMode="auto">
          <a:xfrm>
            <a:off x="0" y="0"/>
            <a:ext cx="12192000" cy="67183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5480051" cy="4603750"/>
          </a:xfrm>
        </p:spPr>
        <p:txBody>
          <a:bodyPr/>
          <a:lstStyle>
            <a:lvl1pPr>
              <a:defRPr>
                <a:solidFill>
                  <a:schemeClr val="tx1"/>
                </a:solidFill>
              </a:defRPr>
            </a:lvl1pPr>
            <a:lvl2pPr>
              <a:spcBef>
                <a:spcPts val="1200"/>
              </a:spcBef>
              <a:defRPr sz="1600" spc="0" baseline="0">
                <a:gradFill>
                  <a:gsLst>
                    <a:gs pos="20000">
                      <a:srgbClr val="8661C5"/>
                    </a:gs>
                    <a:gs pos="100000">
                      <a:srgbClr val="C03BC4"/>
                    </a:gs>
                  </a:gsLst>
                  <a:lin ang="0" scaled="1"/>
                </a:gradFill>
                <a:latin typeface="+mj-lt"/>
              </a:defRPr>
            </a:lvl2pPr>
            <a:lvl3pPr>
              <a:spcBef>
                <a:spcPts val="0"/>
              </a:spcBef>
              <a:defRPr>
                <a:solidFill>
                  <a:schemeClr val="tx1"/>
                </a:solidFill>
                <a:latin typeface="+mn-lt"/>
              </a:defRPr>
            </a:lvl3pPr>
            <a:lvl4pPr marL="173736" indent="-173736">
              <a:spcAft>
                <a:spcPts val="0"/>
              </a:spcAft>
              <a:buFont typeface="Arial" panose="020B0604020202020204" pitchFamily="34" charset="0"/>
              <a:buChar char="•"/>
              <a:defRPr>
                <a:solidFill>
                  <a:schemeClr val="tx1"/>
                </a:solidFill>
              </a:defRPr>
            </a:lvl4pPr>
            <a:lvl5pPr marL="347472" indent="-173736">
              <a:buFont typeface="Segoe UI" panose="020B0502040204020203"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5" name="Footer Placeholder 4">
            <a:extLst>
              <a:ext uri="{FF2B5EF4-FFF2-40B4-BE49-F238E27FC236}">
                <a16:creationId xmlns:a16="http://schemas.microsoft.com/office/drawing/2014/main" id="{BB1E9277-3B6B-A9FF-35AF-70724773C56A}"/>
              </a:ext>
            </a:extLst>
          </p:cNvPr>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a:ea typeface="+mn-ea"/>
                <a:cs typeface="+mn-cs"/>
              </a:rPr>
              <a:t>Art of the Possible</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Tree>
    <p:extLst>
      <p:ext uri="{BB962C8B-B14F-4D97-AF65-F5344CB8AC3E}">
        <p14:creationId xmlns:p14="http://schemas.microsoft.com/office/powerpoint/2010/main" val="3019069529"/>
      </p:ext>
    </p:extLst>
  </p:cSld>
  <p:clrMapOvr>
    <a:masterClrMapping/>
  </p:clrMapOvr>
  <p:transition>
    <p:fade/>
  </p:transition>
  <p:extLst>
    <p:ext uri="{DCECCB84-F9BA-43D5-87BE-67443E8EF086}">
      <p15:sldGuideLst xmlns:p15="http://schemas.microsoft.com/office/powerpoint/2012/main">
        <p15:guide id="3" orient="horz" pos="288">
          <p15:clr>
            <a:srgbClr val="5ACBF0"/>
          </p15:clr>
        </p15:guide>
      </p15:sldGuideLst>
    </p:ext>
  </p:extLst>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51270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024289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Title - Square Photo Lef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1093807"/>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2073295"/>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8062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931762"/>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911250"/>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2318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0036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411805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506063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0008290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299393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898732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mall title, one column, half">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86107AD-1EAD-714B-E33F-59703679F9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718300"/>
          </a:xfrm>
          <a:prstGeom prst="rect">
            <a:avLst/>
          </a:prstGeom>
        </p:spPr>
      </p:pic>
      <p:sp>
        <p:nvSpPr>
          <p:cNvPr id="9" name="Rectangle 8">
            <a:extLst>
              <a:ext uri="{FF2B5EF4-FFF2-40B4-BE49-F238E27FC236}">
                <a16:creationId xmlns:a16="http://schemas.microsoft.com/office/drawing/2014/main" id="{6E344AF2-4C62-06BF-32FD-CA1C8968FE78}"/>
              </a:ext>
            </a:extLst>
          </p:cNvPr>
          <p:cNvSpPr/>
          <p:nvPr userDrawn="1"/>
        </p:nvSpPr>
        <p:spPr bwMode="auto">
          <a:xfrm>
            <a:off x="0" y="0"/>
            <a:ext cx="12192000" cy="67183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49274" y="498479"/>
            <a:ext cx="5480051" cy="746121"/>
          </a:xfrm>
        </p:spPr>
        <p:txBody>
          <a:bodyPr/>
          <a:lstStyle>
            <a:lvl1pPr>
              <a:defRPr sz="260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5480051" cy="4603750"/>
          </a:xfrm>
        </p:spPr>
        <p:txBody>
          <a:bodyPr/>
          <a:lstStyle>
            <a:lvl1pPr>
              <a:defRPr>
                <a:solidFill>
                  <a:schemeClr val="tx1"/>
                </a:solidFill>
              </a:defRPr>
            </a:lvl1pPr>
            <a:lvl2pPr>
              <a:spcBef>
                <a:spcPts val="1200"/>
              </a:spcBef>
              <a:defRPr sz="1600" spc="0" baseline="0">
                <a:gradFill>
                  <a:gsLst>
                    <a:gs pos="20000">
                      <a:srgbClr val="8661C5"/>
                    </a:gs>
                    <a:gs pos="100000">
                      <a:srgbClr val="C03BC4"/>
                    </a:gs>
                  </a:gsLst>
                  <a:lin ang="0" scaled="1"/>
                </a:gradFill>
                <a:latin typeface="+mj-lt"/>
              </a:defRPr>
            </a:lvl2pPr>
            <a:lvl3pPr>
              <a:spcBef>
                <a:spcPts val="0"/>
              </a:spcBef>
              <a:defRPr>
                <a:solidFill>
                  <a:schemeClr val="tx1"/>
                </a:solidFill>
                <a:latin typeface="+mn-lt"/>
              </a:defRPr>
            </a:lvl3pPr>
            <a:lvl4pPr marL="173736" indent="-173736">
              <a:spcAft>
                <a:spcPts val="0"/>
              </a:spcAft>
              <a:buFont typeface="Arial" panose="020B0604020202020204" pitchFamily="34" charset="0"/>
              <a:buChar char="•"/>
              <a:defRPr>
                <a:solidFill>
                  <a:schemeClr val="tx1"/>
                </a:solidFill>
              </a:defRPr>
            </a:lvl4pPr>
            <a:lvl5pPr marL="347472" indent="-173736">
              <a:buFont typeface="Segoe UI" panose="020B0502040204020203"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5" name="Footer Placeholder 4">
            <a:extLst>
              <a:ext uri="{FF2B5EF4-FFF2-40B4-BE49-F238E27FC236}">
                <a16:creationId xmlns:a16="http://schemas.microsoft.com/office/drawing/2014/main" id="{BB1E9277-3B6B-A9FF-35AF-70724773C56A}"/>
              </a:ext>
            </a:extLst>
          </p:cNvPr>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a:ea typeface="+mn-ea"/>
                <a:cs typeface="+mn-cs"/>
              </a:rPr>
              <a:t>Art of the Possible</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A2B9FB1D-013B-9D7F-B6C5-3BEC3C23480E}"/>
              </a:ext>
            </a:extLst>
          </p:cNvPr>
          <p:cNvSpPr>
            <a:spLocks noGrp="1"/>
          </p:cNvSpPr>
          <p:nvPr>
            <p:ph sz="quarter" idx="13"/>
          </p:nvPr>
        </p:nvSpPr>
        <p:spPr>
          <a:xfrm>
            <a:off x="6161088" y="1638300"/>
            <a:ext cx="5476875" cy="455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2219547"/>
      </p:ext>
    </p:extLst>
  </p:cSld>
  <p:clrMapOvr>
    <a:masterClrMapping/>
  </p:clrMapOvr>
  <p:transition>
    <p:fade/>
  </p:transition>
  <p:extLst>
    <p:ext uri="{DCECCB84-F9BA-43D5-87BE-67443E8EF086}">
      <p15:sldGuideLst xmlns:p15="http://schemas.microsoft.com/office/powerpoint/2012/main">
        <p15:guide id="3" orient="horz" pos="288">
          <p15:clr>
            <a:srgbClr val="5ACBF0"/>
          </p15:clr>
        </p15:guide>
      </p15:sldGuideLst>
    </p:ext>
  </p:extLst>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36673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163197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1239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36801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6575984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27519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38068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44458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879693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916701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5BB8E0A-FFAC-F21C-13C2-5A34A59CF80F}"/>
              </a:ext>
            </a:extLst>
          </p:cNvPr>
          <p:cNvGrpSpPr/>
          <p:nvPr userDrawn="1"/>
        </p:nvGrpSpPr>
        <p:grpSpPr>
          <a:xfrm>
            <a:off x="6892376" y="0"/>
            <a:ext cx="5299623" cy="6718300"/>
            <a:chOff x="6892376" y="0"/>
            <a:chExt cx="5299623" cy="6718300"/>
          </a:xfrm>
        </p:grpSpPr>
        <p:pic>
          <p:nvPicPr>
            <p:cNvPr id="10" name="Picture 9">
              <a:extLst>
                <a:ext uri="{FF2B5EF4-FFF2-40B4-BE49-F238E27FC236}">
                  <a16:creationId xmlns:a16="http://schemas.microsoft.com/office/drawing/2014/main" id="{9F322E3A-C8D9-71B5-5CEE-4EF20EE1FCFE}"/>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718300"/>
            </a:xfrm>
            <a:prstGeom prst="rect">
              <a:avLst/>
            </a:prstGeom>
          </p:spPr>
        </p:pic>
        <p:sp>
          <p:nvSpPr>
            <p:cNvPr id="11" name="Rectangle 10">
              <a:extLst>
                <a:ext uri="{FF2B5EF4-FFF2-40B4-BE49-F238E27FC236}">
                  <a16:creationId xmlns:a16="http://schemas.microsoft.com/office/drawing/2014/main" id="{719FD993-4DC4-A8A5-B386-47BF297F7532}"/>
                </a:ext>
                <a:ext uri="{C183D7F6-B498-43B3-948B-1728B52AA6E4}">
                  <adec:decorative xmlns:adec="http://schemas.microsoft.com/office/drawing/2017/decorative" val="1"/>
                </a:ext>
              </a:extLst>
            </p:cNvPr>
            <p:cNvSpPr/>
            <p:nvPr/>
          </p:nvSpPr>
          <p:spPr bwMode="auto">
            <a:xfrm>
              <a:off x="6892376" y="0"/>
              <a:ext cx="3173184" cy="67183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5480051" cy="4603750"/>
          </a:xfrm>
        </p:spPr>
        <p:txBody>
          <a:bodyPr/>
          <a:lstStyle>
            <a:lvl1pPr>
              <a:defRPr>
                <a:solidFill>
                  <a:schemeClr val="tx1"/>
                </a:solidFill>
              </a:defRPr>
            </a:lvl1pPr>
            <a:lvl2pPr>
              <a:spcBef>
                <a:spcPts val="1200"/>
              </a:spcBef>
              <a:defRPr sz="1600" spc="0" baseline="0">
                <a:gradFill>
                  <a:gsLst>
                    <a:gs pos="20000">
                      <a:srgbClr val="8661C5"/>
                    </a:gs>
                    <a:gs pos="100000">
                      <a:srgbClr val="C03BC4"/>
                    </a:gs>
                  </a:gsLst>
                  <a:lin ang="0" scaled="1"/>
                </a:gradFill>
                <a:latin typeface="+mj-lt"/>
              </a:defRPr>
            </a:lvl2pPr>
            <a:lvl3pPr>
              <a:spcBef>
                <a:spcPts val="0"/>
              </a:spcBef>
              <a:defRPr>
                <a:solidFill>
                  <a:schemeClr val="tx1"/>
                </a:solidFill>
                <a:latin typeface="+mn-lt"/>
              </a:defRPr>
            </a:lvl3pPr>
            <a:lvl4pPr marL="173736" indent="-173736">
              <a:spcAft>
                <a:spcPts val="0"/>
              </a:spcAft>
              <a:buFont typeface="Arial" panose="020B0604020202020204" pitchFamily="34" charset="0"/>
              <a:buChar char="•"/>
              <a:defRPr>
                <a:solidFill>
                  <a:schemeClr val="tx1"/>
                </a:solidFill>
              </a:defRPr>
            </a:lvl4pPr>
            <a:lvl5pPr marL="347472" indent="-173736">
              <a:buFont typeface="Segoe UI" panose="020B0502040204020203"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5" name="Footer Placeholder 4">
            <a:extLst>
              <a:ext uri="{FF2B5EF4-FFF2-40B4-BE49-F238E27FC236}">
                <a16:creationId xmlns:a16="http://schemas.microsoft.com/office/drawing/2014/main" id="{BB1E9277-3B6B-A9FF-35AF-70724773C56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12" name="Content Placeholder 3">
            <a:extLst>
              <a:ext uri="{FF2B5EF4-FFF2-40B4-BE49-F238E27FC236}">
                <a16:creationId xmlns:a16="http://schemas.microsoft.com/office/drawing/2014/main" id="{C44F5685-9BED-0D23-FD46-06AE6D332E6F}"/>
              </a:ext>
            </a:extLst>
          </p:cNvPr>
          <p:cNvSpPr>
            <a:spLocks noGrp="1"/>
          </p:cNvSpPr>
          <p:nvPr>
            <p:ph sz="quarter" idx="13"/>
          </p:nvPr>
        </p:nvSpPr>
        <p:spPr>
          <a:xfrm>
            <a:off x="6162674" y="1638301"/>
            <a:ext cx="5480051" cy="4603750"/>
          </a:xfrm>
        </p:spPr>
        <p:txBody>
          <a:bodyPr/>
          <a:lstStyle>
            <a:lvl1pPr>
              <a:defRPr>
                <a:solidFill>
                  <a:schemeClr val="tx1"/>
                </a:solidFill>
              </a:defRPr>
            </a:lvl1pPr>
            <a:lvl2pPr>
              <a:spcBef>
                <a:spcPts val="1200"/>
              </a:spcBef>
              <a:defRPr sz="1600" spc="0" baseline="0">
                <a:gradFill>
                  <a:gsLst>
                    <a:gs pos="20000">
                      <a:srgbClr val="8661C5"/>
                    </a:gs>
                    <a:gs pos="100000">
                      <a:srgbClr val="C03BC4"/>
                    </a:gs>
                  </a:gsLst>
                  <a:lin ang="0" scaled="1"/>
                </a:gradFill>
                <a:latin typeface="+mj-lt"/>
              </a:defRPr>
            </a:lvl2pPr>
            <a:lvl3pPr>
              <a:spcBef>
                <a:spcPts val="0"/>
              </a:spcBef>
              <a:defRPr>
                <a:solidFill>
                  <a:schemeClr val="tx1"/>
                </a:solidFill>
                <a:latin typeface="+mn-lt"/>
              </a:defRPr>
            </a:lvl3pPr>
            <a:lvl4pPr marL="173736" indent="-173736">
              <a:spcAft>
                <a:spcPts val="0"/>
              </a:spcAft>
              <a:buFont typeface="Arial" panose="020B0604020202020204" pitchFamily="34" charset="0"/>
              <a:buChar char="•"/>
              <a:defRPr>
                <a:solidFill>
                  <a:schemeClr val="tx1"/>
                </a:solidFill>
              </a:defRPr>
            </a:lvl4pPr>
            <a:lvl5pPr marL="347472" indent="-173736">
              <a:buFont typeface="Segoe UI" panose="020B0502040204020203"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857360"/>
      </p:ext>
    </p:extLst>
  </p:cSld>
  <p:clrMapOvr>
    <a:masterClrMapping/>
  </p:clrMapOvr>
  <p:transition>
    <p:fade/>
  </p:transition>
  <p:extLst>
    <p:ext uri="{DCECCB84-F9BA-43D5-87BE-67443E8EF086}">
      <p15:sldGuideLst xmlns:p15="http://schemas.microsoft.com/office/powerpoint/2012/main">
        <p15:guide id="3" orient="horz" pos="288">
          <p15:clr>
            <a:srgbClr val="5ACBF0"/>
          </p15:clr>
        </p15:guide>
      </p15:sldGuideLst>
    </p:ext>
  </p:extLst>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33637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6805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69652A2-E29C-BE8D-BDD3-DE79D7CD36E2}"/>
              </a:ext>
            </a:extLst>
          </p:cNvPr>
          <p:cNvSpPr>
            <a:spLocks noGrp="1"/>
          </p:cNvSpPr>
          <p:nvPr>
            <p:ph type="title" hasCustomPrompt="1"/>
          </p:nvPr>
        </p:nvSpPr>
        <p:spPr>
          <a:xfrm>
            <a:off x="588263" y="2309811"/>
            <a:ext cx="3179065" cy="553998"/>
          </a:xfrm>
        </p:spPr>
        <p:txBody>
          <a:bodyPr anchor="t" anchorCtr="0"/>
          <a:lstStyle>
            <a:lvl1pPr>
              <a:defRPr/>
            </a:lvl1pPr>
          </a:lstStyle>
          <a:p>
            <a:r>
              <a:rPr lang="en-US"/>
              <a:t>Title</a:t>
            </a:r>
            <a:endParaRPr lang="en-CA"/>
          </a:p>
        </p:txBody>
      </p:sp>
    </p:spTree>
    <p:extLst>
      <p:ext uri="{BB962C8B-B14F-4D97-AF65-F5344CB8AC3E}">
        <p14:creationId xmlns:p14="http://schemas.microsoft.com/office/powerpoint/2010/main" val="12401232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AE92A3BC-F5A8-2DAA-DD0D-D13234BCD462}"/>
              </a:ext>
            </a:extLst>
          </p:cNvPr>
          <p:cNvSpPr>
            <a:spLocks noGrp="1"/>
          </p:cNvSpPr>
          <p:nvPr>
            <p:ph type="title" hasCustomPrompt="1"/>
          </p:nvPr>
        </p:nvSpPr>
        <p:spPr>
          <a:xfrm>
            <a:off x="588263" y="3150413"/>
            <a:ext cx="308090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34897191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58663207-1A18-AE82-9D0F-35CDCAABAD66}"/>
              </a:ext>
            </a:extLst>
          </p:cNvPr>
          <p:cNvSpPr>
            <a:spLocks noGrp="1"/>
          </p:cNvSpPr>
          <p:nvPr>
            <p:ph type="title" hasCustomPrompt="1"/>
          </p:nvPr>
        </p:nvSpPr>
        <p:spPr>
          <a:xfrm>
            <a:off x="588263" y="457200"/>
            <a:ext cx="299988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34370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9" name="Title 8">
            <a:extLst>
              <a:ext uri="{FF2B5EF4-FFF2-40B4-BE49-F238E27FC236}">
                <a16:creationId xmlns:a16="http://schemas.microsoft.com/office/drawing/2014/main" id="{699DD0A3-990A-8748-1537-7378C601906F}"/>
              </a:ext>
            </a:extLst>
          </p:cNvPr>
          <p:cNvSpPr>
            <a:spLocks noGrp="1"/>
          </p:cNvSpPr>
          <p:nvPr>
            <p:ph type="title" hasCustomPrompt="1"/>
          </p:nvPr>
        </p:nvSpPr>
        <p:spPr>
          <a:xfrm>
            <a:off x="588263" y="457200"/>
            <a:ext cx="2884142"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24308154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gradFill>
                  <a:gsLst>
                    <a:gs pos="0">
                      <a:schemeClr val="accent1"/>
                    </a:gs>
                    <a:gs pos="100000">
                      <a:schemeClr val="accent3"/>
                    </a:gs>
                  </a:gsLst>
                  <a:lin ang="2400000" scaled="0"/>
                </a:gra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61988" indent="0">
              <a:buNone/>
              <a:defRPr sz="1400">
                <a:solidFill>
                  <a:schemeClr val="bg1"/>
                </a:solidFill>
              </a:defRPr>
            </a:lvl4pPr>
            <a:lvl5pPr marL="855663"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6964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C5A4B86-3999-CC4D-1925-487D3FA19B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0" y="0"/>
            <a:ext cx="4356100" cy="6858000"/>
          </a:xfrm>
          <a:prstGeom prst="rect">
            <a:avLst/>
          </a:prstGeom>
        </p:spPr>
      </p:pic>
      <p:sp>
        <p:nvSpPr>
          <p:cNvPr id="4" name="Rectangle 3">
            <a:extLst>
              <a:ext uri="{FF2B5EF4-FFF2-40B4-BE49-F238E27FC236}">
                <a16:creationId xmlns:a16="http://schemas.microsoft.com/office/drawing/2014/main" id="{822A3B09-F7BC-3C2B-081B-BD1E3B3A5FF6}"/>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593407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488C947-40F3-D142-3309-D0AE6BEAD3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11956" y="0"/>
            <a:ext cx="4356100" cy="6858000"/>
          </a:xfrm>
          <a:prstGeom prst="rect">
            <a:avLst/>
          </a:prstGeom>
        </p:spPr>
      </p:pic>
      <p:sp>
        <p:nvSpPr>
          <p:cNvPr id="4" name="Rectangle 3">
            <a:extLst>
              <a:ext uri="{FF2B5EF4-FFF2-40B4-BE49-F238E27FC236}">
                <a16:creationId xmlns:a16="http://schemas.microsoft.com/office/drawing/2014/main" id="{D5BB20F6-3BF0-1EF8-34BB-53E93F577668}"/>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273362757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BA90455-9809-B6D8-2D41-0929AEE07C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0" y="0"/>
            <a:ext cx="4356100" cy="6858000"/>
          </a:xfrm>
          <a:prstGeom prst="rect">
            <a:avLst/>
          </a:prstGeom>
        </p:spPr>
      </p:pic>
      <p:sp>
        <p:nvSpPr>
          <p:cNvPr id="4" name="Rectangle 3">
            <a:extLst>
              <a:ext uri="{FF2B5EF4-FFF2-40B4-BE49-F238E27FC236}">
                <a16:creationId xmlns:a16="http://schemas.microsoft.com/office/drawing/2014/main" id="{A5F2023B-7AE5-69C3-01A0-9B1BB63BF268}"/>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378765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hree Contents, with headers">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718300"/>
          </a:xfrm>
          <a:prstGeom prst="rect">
            <a:avLst/>
          </a:prstGeom>
        </p:spPr>
      </p:pic>
      <p:sp>
        <p:nvSpPr>
          <p:cNvPr id="13" name="Rectangle: Rounded Corners 12">
            <a:extLst>
              <a:ext uri="{FF2B5EF4-FFF2-40B4-BE49-F238E27FC236}">
                <a16:creationId xmlns:a16="http://schemas.microsoft.com/office/drawing/2014/main" id="{2F97E769-CE7C-834C-6E78-FACC556A247F}"/>
              </a:ext>
            </a:extLst>
          </p:cNvPr>
          <p:cNvSpPr/>
          <p:nvPr userDrawn="1"/>
        </p:nvSpPr>
        <p:spPr>
          <a:xfrm>
            <a:off x="549275" y="1638300"/>
            <a:ext cx="3606800" cy="45338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Content Placeholder 9">
            <a:extLst>
              <a:ext uri="{FF2B5EF4-FFF2-40B4-BE49-F238E27FC236}">
                <a16:creationId xmlns:a16="http://schemas.microsoft.com/office/drawing/2014/main" id="{2C728C39-0419-E964-E346-BE537CF07099}"/>
              </a:ext>
            </a:extLst>
          </p:cNvPr>
          <p:cNvSpPr>
            <a:spLocks noGrp="1"/>
          </p:cNvSpPr>
          <p:nvPr>
            <p:ph sz="quarter" idx="16"/>
          </p:nvPr>
        </p:nvSpPr>
        <p:spPr>
          <a:xfrm>
            <a:off x="822960" y="1920240"/>
            <a:ext cx="3054096" cy="2743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A17C1B5-8C73-489B-B527-0AEF26BAC00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9370407-EBCA-77DD-F103-9EE016845C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8" name="Slide Number Placeholder 7">
            <a:extLst>
              <a:ext uri="{FF2B5EF4-FFF2-40B4-BE49-F238E27FC236}">
                <a16:creationId xmlns:a16="http://schemas.microsoft.com/office/drawing/2014/main" id="{5CA02BBB-A5DB-8DFB-47F1-494DD1C453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11280968-7614-5E59-F463-E4CC029276B5}"/>
              </a:ext>
            </a:extLst>
          </p:cNvPr>
          <p:cNvSpPr>
            <a:spLocks noGrp="1"/>
          </p:cNvSpPr>
          <p:nvPr>
            <p:ph sz="quarter" idx="13"/>
          </p:nvPr>
        </p:nvSpPr>
        <p:spPr>
          <a:xfrm>
            <a:off x="822960" y="2363550"/>
            <a:ext cx="3054096" cy="3554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7A4E2FA7-78F4-CE92-D223-8C014E6AE8EC}"/>
              </a:ext>
            </a:extLst>
          </p:cNvPr>
          <p:cNvSpPr/>
          <p:nvPr userDrawn="1"/>
        </p:nvSpPr>
        <p:spPr>
          <a:xfrm>
            <a:off x="4292600" y="1638300"/>
            <a:ext cx="3606800" cy="45338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Content Placeholder 9">
            <a:extLst>
              <a:ext uri="{FF2B5EF4-FFF2-40B4-BE49-F238E27FC236}">
                <a16:creationId xmlns:a16="http://schemas.microsoft.com/office/drawing/2014/main" id="{92883E98-232B-B898-414F-DDE5C5E11218}"/>
              </a:ext>
            </a:extLst>
          </p:cNvPr>
          <p:cNvSpPr>
            <a:spLocks noGrp="1"/>
          </p:cNvSpPr>
          <p:nvPr>
            <p:ph sz="quarter" idx="19"/>
          </p:nvPr>
        </p:nvSpPr>
        <p:spPr>
          <a:xfrm>
            <a:off x="4566285" y="1920240"/>
            <a:ext cx="3054096" cy="2743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9">
            <a:extLst>
              <a:ext uri="{FF2B5EF4-FFF2-40B4-BE49-F238E27FC236}">
                <a16:creationId xmlns:a16="http://schemas.microsoft.com/office/drawing/2014/main" id="{5870A569-9AC6-E02F-AF2A-75194B98A477}"/>
              </a:ext>
            </a:extLst>
          </p:cNvPr>
          <p:cNvSpPr>
            <a:spLocks noGrp="1"/>
          </p:cNvSpPr>
          <p:nvPr>
            <p:ph sz="quarter" idx="20"/>
          </p:nvPr>
        </p:nvSpPr>
        <p:spPr>
          <a:xfrm>
            <a:off x="4566285" y="2363550"/>
            <a:ext cx="3054096" cy="3554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Rounded Corners 16">
            <a:extLst>
              <a:ext uri="{FF2B5EF4-FFF2-40B4-BE49-F238E27FC236}">
                <a16:creationId xmlns:a16="http://schemas.microsoft.com/office/drawing/2014/main" id="{A61ABB56-C7EE-A8CD-C650-27C337665104}"/>
              </a:ext>
            </a:extLst>
          </p:cNvPr>
          <p:cNvSpPr/>
          <p:nvPr userDrawn="1"/>
        </p:nvSpPr>
        <p:spPr>
          <a:xfrm>
            <a:off x="8035925" y="1638300"/>
            <a:ext cx="3606800" cy="45338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 name="Content Placeholder 9">
            <a:extLst>
              <a:ext uri="{FF2B5EF4-FFF2-40B4-BE49-F238E27FC236}">
                <a16:creationId xmlns:a16="http://schemas.microsoft.com/office/drawing/2014/main" id="{74BD3DEB-0F5A-21AC-2073-684743277D6F}"/>
              </a:ext>
            </a:extLst>
          </p:cNvPr>
          <p:cNvSpPr>
            <a:spLocks noGrp="1"/>
          </p:cNvSpPr>
          <p:nvPr>
            <p:ph sz="quarter" idx="21"/>
          </p:nvPr>
        </p:nvSpPr>
        <p:spPr>
          <a:xfrm>
            <a:off x="8309610" y="1920240"/>
            <a:ext cx="3054096" cy="27432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9">
            <a:extLst>
              <a:ext uri="{FF2B5EF4-FFF2-40B4-BE49-F238E27FC236}">
                <a16:creationId xmlns:a16="http://schemas.microsoft.com/office/drawing/2014/main" id="{E4C0661F-DF3B-0C61-5CBE-9185A9690B3E}"/>
              </a:ext>
            </a:extLst>
          </p:cNvPr>
          <p:cNvSpPr>
            <a:spLocks noGrp="1"/>
          </p:cNvSpPr>
          <p:nvPr>
            <p:ph sz="quarter" idx="22"/>
          </p:nvPr>
        </p:nvSpPr>
        <p:spPr>
          <a:xfrm>
            <a:off x="8309610" y="2363550"/>
            <a:ext cx="3054096" cy="3554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897392"/>
      </p:ext>
    </p:extLst>
  </p:cSld>
  <p:clrMapOvr>
    <a:masterClrMapping/>
  </p:clrMapOvr>
  <p:transition>
    <p:fade/>
  </p:transition>
  <p:extLst>
    <p:ext uri="{DCECCB84-F9BA-43D5-87BE-67443E8EF086}">
      <p15:sldGuideLst xmlns:p15="http://schemas.microsoft.com/office/powerpoint/2012/main"/>
    </p:ext>
  </p:extLst>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Title and text side by side 03">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2217560-9E17-DBA8-D5FA-9ED06F30B0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751"/>
          <a:stretch/>
        </p:blipFill>
        <p:spPr>
          <a:xfrm>
            <a:off x="0" y="0"/>
            <a:ext cx="7833296" cy="6858000"/>
          </a:xfrm>
          <a:prstGeom prst="rect">
            <a:avLst/>
          </a:prstGeom>
        </p:spPr>
      </p:pic>
      <p:sp>
        <p:nvSpPr>
          <p:cNvPr id="2" name="Rectangle 1">
            <a:extLst>
              <a:ext uri="{FF2B5EF4-FFF2-40B4-BE49-F238E27FC236}">
                <a16:creationId xmlns:a16="http://schemas.microsoft.com/office/drawing/2014/main" id="{37207726-2370-6483-1AFF-42CB361BBAEA}"/>
              </a:ext>
            </a:extLst>
          </p:cNvPr>
          <p:cNvSpPr/>
          <p:nvPr userDrawn="1"/>
        </p:nvSpPr>
        <p:spPr bwMode="auto">
          <a:xfrm>
            <a:off x="-1" y="0"/>
            <a:ext cx="783329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5" name="Title 4">
            <a:extLst>
              <a:ext uri="{FF2B5EF4-FFF2-40B4-BE49-F238E27FC236}">
                <a16:creationId xmlns:a16="http://schemas.microsoft.com/office/drawing/2014/main" id="{F45EB2DC-BE70-8B81-B0B7-6D73ADBFBE0A}"/>
              </a:ext>
            </a:extLst>
          </p:cNvPr>
          <p:cNvSpPr>
            <a:spLocks noGrp="1"/>
          </p:cNvSpPr>
          <p:nvPr>
            <p:ph type="title" hasCustomPrompt="1"/>
          </p:nvPr>
        </p:nvSpPr>
        <p:spPr>
          <a:xfrm>
            <a:off x="588263" y="457200"/>
            <a:ext cx="6084000" cy="553998"/>
          </a:xfrm>
        </p:spPr>
        <p:txBody>
          <a:bodyPr/>
          <a:lstStyle>
            <a:lvl1pPr>
              <a:defRPr>
                <a:solidFill>
                  <a:schemeClr val="tx1"/>
                </a:solidFill>
              </a:defRPr>
            </a:lvl1pPr>
          </a:lstStyle>
          <a:p>
            <a:r>
              <a:rPr lang="en-US"/>
              <a:t>Title</a:t>
            </a:r>
            <a:endParaRPr lang="en-CA"/>
          </a:p>
        </p:txBody>
      </p:sp>
    </p:spTree>
    <p:extLst>
      <p:ext uri="{BB962C8B-B14F-4D97-AF65-F5344CB8AC3E}">
        <p14:creationId xmlns:p14="http://schemas.microsoft.com/office/powerpoint/2010/main" val="1587296770"/>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8E3F90-45CE-A83F-3C0D-8D5FC1BBE7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72437A2-AE69-71ED-390F-3AD72B170687}"/>
              </a:ext>
            </a:extLst>
          </p:cNvPr>
          <p:cNvSpPr/>
          <p:nvPr userDrawn="1"/>
        </p:nvSpPr>
        <p:spPr bwMode="auto">
          <a:xfrm>
            <a:off x="3770290" y="585787"/>
            <a:ext cx="7746520" cy="5683249"/>
          </a:xfrm>
          <a:prstGeom prst="roundRect">
            <a:avLst>
              <a:gd name="adj" fmla="val 3567"/>
            </a:avLst>
          </a:prstGeom>
          <a:gradFill>
            <a:gsLst>
              <a:gs pos="0">
                <a:schemeClr val="tx1"/>
              </a:gs>
              <a:gs pos="100000">
                <a:schemeClr val="accent1">
                  <a:lumMod val="20000"/>
                  <a:lumOff val="80000"/>
                </a:schemeClr>
              </a:gs>
            </a:gsLst>
            <a:lin ang="2400000" scaled="0"/>
          </a:gradFill>
          <a:ln>
            <a:noFill/>
          </a:ln>
          <a:effectLst>
            <a:outerShdw blurRad="279400" dist="381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3600">
                <a:solidFill>
                  <a:schemeClr val="bg1"/>
                </a:soli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82311" y="1299377"/>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5282311" y="2504069"/>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7EB930E5-4B0E-6780-ADDA-04A29A46287E}"/>
              </a:ext>
            </a:extLst>
          </p:cNvPr>
          <p:cNvSpPr>
            <a:spLocks noGrp="1"/>
          </p:cNvSpPr>
          <p:nvPr>
            <p:ph type="body" sz="quarter" idx="13"/>
          </p:nvPr>
        </p:nvSpPr>
        <p:spPr>
          <a:xfrm>
            <a:off x="5282311" y="3708761"/>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5282311" y="4913452"/>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692606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1_Title and text side by side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4" name="Straight Connector 3">
            <a:extLst>
              <a:ext uri="{FF2B5EF4-FFF2-40B4-BE49-F238E27FC236}">
                <a16:creationId xmlns:a16="http://schemas.microsoft.com/office/drawing/2014/main" id="{DCE60B72-F858-4063-747A-49FFC2B61214}"/>
              </a:ext>
              <a:ext uri="{C183D7F6-B498-43B3-948B-1728B52AA6E4}">
                <adec:decorative xmlns:adec="http://schemas.microsoft.com/office/drawing/2017/decorative" val="1"/>
              </a:ext>
            </a:extLst>
          </p:cNvPr>
          <p:cNvCxnSpPr>
            <a:cxnSpLocks/>
          </p:cNvCxnSpPr>
          <p:nvPr userDrawn="1"/>
        </p:nvCxnSpPr>
        <p:spPr>
          <a:xfrm>
            <a:off x="4356100" y="2578100"/>
            <a:ext cx="0" cy="1701800"/>
          </a:xfrm>
          <a:prstGeom prst="line">
            <a:avLst/>
          </a:prstGeom>
          <a:ln w="57150">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255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Pr>
        <a:solidFill>
          <a:schemeClr val="tx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38100">
            <a:gradFill flip="none" rotWithShape="1">
              <a:gsLst>
                <a:gs pos="0">
                  <a:schemeClr val="accent1"/>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bg1"/>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758672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5_Large Number Divider 1">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138762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6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077054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7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26810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8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113488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9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357302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3062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Four Contents, with headers">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718300"/>
          </a:xfrm>
          <a:prstGeom prst="rect">
            <a:avLst/>
          </a:prstGeom>
        </p:spPr>
      </p:pic>
      <p:sp>
        <p:nvSpPr>
          <p:cNvPr id="13" name="Rectangle: Rounded Corners 12">
            <a:extLst>
              <a:ext uri="{FF2B5EF4-FFF2-40B4-BE49-F238E27FC236}">
                <a16:creationId xmlns:a16="http://schemas.microsoft.com/office/drawing/2014/main" id="{2F97E769-CE7C-834C-6E78-FACC556A247F}"/>
              </a:ext>
            </a:extLst>
          </p:cNvPr>
          <p:cNvSpPr/>
          <p:nvPr userDrawn="1"/>
        </p:nvSpPr>
        <p:spPr>
          <a:xfrm>
            <a:off x="549275" y="2070100"/>
            <a:ext cx="2668588" cy="41020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Content Placeholder 9">
            <a:extLst>
              <a:ext uri="{FF2B5EF4-FFF2-40B4-BE49-F238E27FC236}">
                <a16:creationId xmlns:a16="http://schemas.microsoft.com/office/drawing/2014/main" id="{2C728C39-0419-E964-E346-BE537CF07099}"/>
              </a:ext>
            </a:extLst>
          </p:cNvPr>
          <p:cNvSpPr>
            <a:spLocks noGrp="1"/>
          </p:cNvSpPr>
          <p:nvPr>
            <p:ph sz="quarter" idx="16"/>
          </p:nvPr>
        </p:nvSpPr>
        <p:spPr>
          <a:xfrm>
            <a:off x="549275" y="1440007"/>
            <a:ext cx="2668588" cy="457200"/>
          </a:xfrm>
        </p:spPr>
        <p:txBody>
          <a:bodyPr/>
          <a:lstStyle>
            <a:lvl1pPr>
              <a:spcBef>
                <a:spcPts val="0"/>
              </a:spcBef>
              <a:spcAft>
                <a:spcPts val="0"/>
              </a:spcAft>
              <a:defRPr sz="1600" spc="0" baseline="0">
                <a:solidFill>
                  <a:schemeClr val="accent2"/>
                </a:solidFill>
              </a:defRPr>
            </a:lvl1pPr>
            <a:lvl2pPr>
              <a:spcBef>
                <a:spcPts val="0"/>
              </a:spcBef>
              <a:spcAft>
                <a:spcPts val="0"/>
              </a:spcAft>
              <a:defRPr sz="1600" spc="0" baseline="0">
                <a:latin typeface="+mj-lt"/>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A17C1B5-8C73-489B-B527-0AEF26BAC00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9370407-EBCA-77DD-F103-9EE016845C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8" name="Slide Number Placeholder 7">
            <a:extLst>
              <a:ext uri="{FF2B5EF4-FFF2-40B4-BE49-F238E27FC236}">
                <a16:creationId xmlns:a16="http://schemas.microsoft.com/office/drawing/2014/main" id="{5CA02BBB-A5DB-8DFB-47F1-494DD1C453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11280968-7614-5E59-F463-E4CC029276B5}"/>
              </a:ext>
            </a:extLst>
          </p:cNvPr>
          <p:cNvSpPr>
            <a:spLocks noGrp="1"/>
          </p:cNvSpPr>
          <p:nvPr>
            <p:ph sz="quarter" idx="13"/>
          </p:nvPr>
        </p:nvSpPr>
        <p:spPr>
          <a:xfrm>
            <a:off x="822960" y="2374900"/>
            <a:ext cx="2121408" cy="3543299"/>
          </a:xfrm>
        </p:spPr>
        <p:txBody>
          <a:bodyPr/>
          <a:lstStyle>
            <a:lvl1pPr>
              <a:defRPr sz="1600" spc="0" baseline="0"/>
            </a:lvl1pPr>
            <a:lvl2pPr>
              <a:defRPr sz="1600" spc="0" baseline="0"/>
            </a:lvl2pPr>
            <a:lvl3pPr>
              <a:defRPr sz="1000"/>
            </a:lvl3pPr>
            <a:lvl4pPr>
              <a:defRPr sz="1000"/>
            </a:lvl4pPr>
            <a:lvl5pPr marL="192024" indent="-192024">
              <a:spcAft>
                <a:spcPts val="300"/>
              </a:spcAft>
              <a:buFont typeface="Wingdings" panose="05000000000000000000" pitchFamily="2" charset="2"/>
              <a:buChar char="q"/>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7A4E2FA7-78F4-CE92-D223-8C014E6AE8EC}"/>
              </a:ext>
            </a:extLst>
          </p:cNvPr>
          <p:cNvSpPr/>
          <p:nvPr userDrawn="1"/>
        </p:nvSpPr>
        <p:spPr>
          <a:xfrm>
            <a:off x="3360737" y="2070100"/>
            <a:ext cx="2668588" cy="41020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Rectangle: Rounded Corners 16">
            <a:extLst>
              <a:ext uri="{FF2B5EF4-FFF2-40B4-BE49-F238E27FC236}">
                <a16:creationId xmlns:a16="http://schemas.microsoft.com/office/drawing/2014/main" id="{A61ABB56-C7EE-A8CD-C650-27C337665104}"/>
              </a:ext>
            </a:extLst>
          </p:cNvPr>
          <p:cNvSpPr/>
          <p:nvPr userDrawn="1"/>
        </p:nvSpPr>
        <p:spPr>
          <a:xfrm>
            <a:off x="6161088" y="2070100"/>
            <a:ext cx="2668588" cy="41020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Rectangle: Rounded Corners 1">
            <a:extLst>
              <a:ext uri="{FF2B5EF4-FFF2-40B4-BE49-F238E27FC236}">
                <a16:creationId xmlns:a16="http://schemas.microsoft.com/office/drawing/2014/main" id="{1CFD34D0-C2ED-5D8D-8797-AE917642BA25}"/>
              </a:ext>
            </a:extLst>
          </p:cNvPr>
          <p:cNvSpPr/>
          <p:nvPr userDrawn="1"/>
        </p:nvSpPr>
        <p:spPr>
          <a:xfrm>
            <a:off x="8974137" y="2070100"/>
            <a:ext cx="2668588" cy="41020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1" name="Content Placeholder 9">
            <a:extLst>
              <a:ext uri="{FF2B5EF4-FFF2-40B4-BE49-F238E27FC236}">
                <a16:creationId xmlns:a16="http://schemas.microsoft.com/office/drawing/2014/main" id="{856A9BF5-52CF-9F70-1A84-3551265D90D4}"/>
              </a:ext>
            </a:extLst>
          </p:cNvPr>
          <p:cNvSpPr>
            <a:spLocks noGrp="1"/>
          </p:cNvSpPr>
          <p:nvPr>
            <p:ph sz="quarter" idx="28"/>
          </p:nvPr>
        </p:nvSpPr>
        <p:spPr>
          <a:xfrm>
            <a:off x="3360737" y="1440007"/>
            <a:ext cx="2668588" cy="457200"/>
          </a:xfrm>
        </p:spPr>
        <p:txBody>
          <a:bodyPr/>
          <a:lstStyle>
            <a:lvl1pPr>
              <a:spcBef>
                <a:spcPts val="0"/>
              </a:spcBef>
              <a:spcAft>
                <a:spcPts val="0"/>
              </a:spcAft>
              <a:defRPr sz="1600" spc="0" baseline="0">
                <a:solidFill>
                  <a:schemeClr val="accent2"/>
                </a:solidFill>
              </a:defRPr>
            </a:lvl1pPr>
            <a:lvl2pPr>
              <a:spcBef>
                <a:spcPts val="0"/>
              </a:spcBef>
              <a:spcAft>
                <a:spcPts val="0"/>
              </a:spcAft>
              <a:defRPr sz="1600" spc="0" baseline="0">
                <a:latin typeface="+mj-lt"/>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9">
            <a:extLst>
              <a:ext uri="{FF2B5EF4-FFF2-40B4-BE49-F238E27FC236}">
                <a16:creationId xmlns:a16="http://schemas.microsoft.com/office/drawing/2014/main" id="{1204BA96-1B49-07F6-F6C7-06D360D17ABA}"/>
              </a:ext>
            </a:extLst>
          </p:cNvPr>
          <p:cNvSpPr>
            <a:spLocks noGrp="1"/>
          </p:cNvSpPr>
          <p:nvPr>
            <p:ph sz="quarter" idx="29"/>
          </p:nvPr>
        </p:nvSpPr>
        <p:spPr>
          <a:xfrm>
            <a:off x="6161088" y="1440007"/>
            <a:ext cx="2668588" cy="457200"/>
          </a:xfrm>
        </p:spPr>
        <p:txBody>
          <a:bodyPr/>
          <a:lstStyle>
            <a:lvl1pPr>
              <a:spcBef>
                <a:spcPts val="0"/>
              </a:spcBef>
              <a:spcAft>
                <a:spcPts val="0"/>
              </a:spcAft>
              <a:defRPr sz="1600" spc="0" baseline="0">
                <a:solidFill>
                  <a:schemeClr val="accent2"/>
                </a:solidFill>
              </a:defRPr>
            </a:lvl1pPr>
            <a:lvl2pPr>
              <a:spcBef>
                <a:spcPts val="0"/>
              </a:spcBef>
              <a:spcAft>
                <a:spcPts val="0"/>
              </a:spcAft>
              <a:defRPr sz="1600" spc="0" baseline="0">
                <a:latin typeface="+mj-lt"/>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9">
            <a:extLst>
              <a:ext uri="{FF2B5EF4-FFF2-40B4-BE49-F238E27FC236}">
                <a16:creationId xmlns:a16="http://schemas.microsoft.com/office/drawing/2014/main" id="{A56C46CE-5CAA-626A-9AF6-5A12ED08520E}"/>
              </a:ext>
            </a:extLst>
          </p:cNvPr>
          <p:cNvSpPr>
            <a:spLocks noGrp="1"/>
          </p:cNvSpPr>
          <p:nvPr>
            <p:ph sz="quarter" idx="30"/>
          </p:nvPr>
        </p:nvSpPr>
        <p:spPr>
          <a:xfrm>
            <a:off x="8974137" y="1440007"/>
            <a:ext cx="2668588" cy="457200"/>
          </a:xfrm>
        </p:spPr>
        <p:txBody>
          <a:bodyPr/>
          <a:lstStyle>
            <a:lvl1pPr>
              <a:spcBef>
                <a:spcPts val="0"/>
              </a:spcBef>
              <a:spcAft>
                <a:spcPts val="0"/>
              </a:spcAft>
              <a:defRPr sz="1600" spc="0" baseline="0">
                <a:solidFill>
                  <a:schemeClr val="accent2"/>
                </a:solidFill>
              </a:defRPr>
            </a:lvl1pPr>
            <a:lvl2pPr>
              <a:spcBef>
                <a:spcPts val="0"/>
              </a:spcBef>
              <a:spcAft>
                <a:spcPts val="0"/>
              </a:spcAft>
              <a:defRPr sz="1600" spc="0" baseline="0">
                <a:latin typeface="+mj-lt"/>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EB3B43B7-3278-0EC8-B4B2-7A742B6FAE51}"/>
              </a:ext>
            </a:extLst>
          </p:cNvPr>
          <p:cNvSpPr>
            <a:spLocks noGrp="1"/>
          </p:cNvSpPr>
          <p:nvPr>
            <p:ph sz="quarter" idx="31"/>
          </p:nvPr>
        </p:nvSpPr>
        <p:spPr>
          <a:xfrm>
            <a:off x="3634327" y="2374900"/>
            <a:ext cx="2121408" cy="3543299"/>
          </a:xfrm>
        </p:spPr>
        <p:txBody>
          <a:bodyPr/>
          <a:lstStyle>
            <a:lvl1pPr>
              <a:defRPr sz="1600" spc="0" baseline="0"/>
            </a:lvl1pPr>
            <a:lvl2pPr>
              <a:defRPr sz="1600" spc="0" baseline="0"/>
            </a:lvl2pPr>
            <a:lvl3pPr>
              <a:defRPr sz="1000"/>
            </a:lvl3pPr>
            <a:lvl4pPr>
              <a:defRPr sz="1000"/>
            </a:lvl4pPr>
            <a:lvl5pPr marL="192024" indent="-192024">
              <a:spcAft>
                <a:spcPts val="300"/>
              </a:spcAft>
              <a:buFont typeface="Wingdings" panose="05000000000000000000" pitchFamily="2" charset="2"/>
              <a:buChar char="q"/>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9">
            <a:extLst>
              <a:ext uri="{FF2B5EF4-FFF2-40B4-BE49-F238E27FC236}">
                <a16:creationId xmlns:a16="http://schemas.microsoft.com/office/drawing/2014/main" id="{C76978D0-3756-4950-2987-0E8E7F9E8ADB}"/>
              </a:ext>
            </a:extLst>
          </p:cNvPr>
          <p:cNvSpPr>
            <a:spLocks noGrp="1"/>
          </p:cNvSpPr>
          <p:nvPr>
            <p:ph sz="quarter" idx="32"/>
          </p:nvPr>
        </p:nvSpPr>
        <p:spPr>
          <a:xfrm>
            <a:off x="6434678" y="2374900"/>
            <a:ext cx="2121408" cy="3543299"/>
          </a:xfrm>
        </p:spPr>
        <p:txBody>
          <a:bodyPr/>
          <a:lstStyle>
            <a:lvl1pPr>
              <a:defRPr sz="1600" spc="0" baseline="0"/>
            </a:lvl1pPr>
            <a:lvl2pPr>
              <a:defRPr sz="1600" spc="0" baseline="0"/>
            </a:lvl2pPr>
            <a:lvl3pPr>
              <a:defRPr sz="1000"/>
            </a:lvl3pPr>
            <a:lvl4pPr>
              <a:defRPr sz="1000"/>
            </a:lvl4pPr>
            <a:lvl5pPr marL="192024" indent="-192024">
              <a:spcAft>
                <a:spcPts val="300"/>
              </a:spcAft>
              <a:buFont typeface="Wingdings" panose="05000000000000000000" pitchFamily="2" charset="2"/>
              <a:buChar char="q"/>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9">
            <a:extLst>
              <a:ext uri="{FF2B5EF4-FFF2-40B4-BE49-F238E27FC236}">
                <a16:creationId xmlns:a16="http://schemas.microsoft.com/office/drawing/2014/main" id="{7D81C620-D888-58E5-66BD-A8BE3EBEA693}"/>
              </a:ext>
            </a:extLst>
          </p:cNvPr>
          <p:cNvSpPr>
            <a:spLocks noGrp="1"/>
          </p:cNvSpPr>
          <p:nvPr>
            <p:ph sz="quarter" idx="33"/>
          </p:nvPr>
        </p:nvSpPr>
        <p:spPr>
          <a:xfrm>
            <a:off x="9247632" y="2374900"/>
            <a:ext cx="2121408" cy="3543299"/>
          </a:xfrm>
        </p:spPr>
        <p:txBody>
          <a:bodyPr/>
          <a:lstStyle>
            <a:lvl1pPr>
              <a:defRPr sz="1600" spc="0" baseline="0"/>
            </a:lvl1pPr>
            <a:lvl2pPr>
              <a:defRPr sz="1600" spc="0" baseline="0"/>
            </a:lvl2pPr>
            <a:lvl3pPr>
              <a:defRPr sz="1000"/>
            </a:lvl3pPr>
            <a:lvl4pPr>
              <a:defRPr sz="1000"/>
            </a:lvl4pPr>
            <a:lvl5pPr marL="192024" indent="-192024">
              <a:spcAft>
                <a:spcPts val="300"/>
              </a:spcAft>
              <a:buFont typeface="Wingdings" panose="05000000000000000000" pitchFamily="2" charset="2"/>
              <a:buChar char="q"/>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143901"/>
      </p:ext>
    </p:extLst>
  </p:cSld>
  <p:clrMapOvr>
    <a:masterClrMapping/>
  </p:clrMapOvr>
  <p:transition>
    <p:fade/>
  </p:transition>
  <p:extLst>
    <p:ext uri="{DCECCB84-F9BA-43D5-87BE-67443E8EF086}">
      <p15:sldGuideLst xmlns:p15="http://schemas.microsoft.com/office/powerpoint/2012/main"/>
    </p:ext>
  </p:extLst>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Blank - Texture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9213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66420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491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Apendix Blue Bkg">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3152001"/>
            <a:ext cx="5367338" cy="553998"/>
          </a:xfrm>
        </p:spPr>
        <p:txBody>
          <a:bodyPr anchor="b"/>
          <a:lstStyle>
            <a:lvl1pPr marL="0" indent="0">
              <a:buNone/>
              <a:defRPr sz="3600">
                <a:gradFill>
                  <a:gsLst>
                    <a:gs pos="0">
                      <a:schemeClr val="bg2"/>
                    </a:gs>
                    <a:gs pos="100000">
                      <a:schemeClr val="accent3"/>
                    </a:gs>
                  </a:gsLst>
                  <a:lin ang="2400000" scaled="0"/>
                </a:gradFill>
                <a:latin typeface="+mj-lt"/>
              </a:defRPr>
            </a:lvl1pPr>
          </a:lstStyle>
          <a:p>
            <a:pPr lvl="0"/>
            <a:r>
              <a:rPr lang="en-US"/>
              <a:t>Appendix</a:t>
            </a:r>
          </a:p>
        </p:txBody>
      </p:sp>
    </p:spTree>
    <p:extLst>
      <p:ext uri="{BB962C8B-B14F-4D97-AF65-F5344CB8AC3E}">
        <p14:creationId xmlns:p14="http://schemas.microsoft.com/office/powerpoint/2010/main" val="24701323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B75252BC-2A15-9D3D-49E1-459E5722BA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452305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B5C33E8-E107-AC85-0D68-58D82E07DFB8}"/>
              </a:ext>
            </a:extLst>
          </p:cNvPr>
          <p:cNvSpPr>
            <a:spLocks noGrp="1"/>
          </p:cNvSpPr>
          <p:nvPr>
            <p:ph type="body" sz="quarter" idx="11"/>
          </p:nvPr>
        </p:nvSpPr>
        <p:spPr>
          <a:xfrm>
            <a:off x="585788" y="959260"/>
            <a:ext cx="1101725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7915496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5_Two Column Bullet text">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B1129D1-6431-564C-8572-607F580F1A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0725" y="0"/>
            <a:ext cx="7941275" cy="6858000"/>
          </a:xfrm>
          <a:prstGeom prst="rect">
            <a:avLst/>
          </a:prstGeom>
        </p:spPr>
      </p:pic>
      <p:sp>
        <p:nvSpPr>
          <p:cNvPr id="15" name="Rectangle 14">
            <a:extLst>
              <a:ext uri="{FF2B5EF4-FFF2-40B4-BE49-F238E27FC236}">
                <a16:creationId xmlns:a16="http://schemas.microsoft.com/office/drawing/2014/main" id="{7870CCD2-DC01-EA68-D65D-9ACFB35746D8}"/>
              </a:ext>
            </a:extLst>
          </p:cNvPr>
          <p:cNvSpPr/>
          <p:nvPr userDrawn="1"/>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2827164"/>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userDrawn="1"/>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userDrawn="1"/>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userDrawn="1"/>
        </p:nvSpPr>
        <p:spPr>
          <a:xfrm>
            <a:off x="585231" y="1967147"/>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userDrawn="1"/>
        </p:nvSpPr>
        <p:spPr>
          <a:xfrm>
            <a:off x="585231" y="2254832"/>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userDrawn="1"/>
        </p:nvSpPr>
        <p:spPr>
          <a:xfrm>
            <a:off x="585231" y="2542516"/>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013312"/>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295101"/>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userDrawn="1"/>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F67BF692-BD25-2DD9-A18C-7088370A79EA}"/>
              </a:ext>
            </a:extLst>
          </p:cNvPr>
          <p:cNvCxnSpPr/>
          <p:nvPr userDrawn="1"/>
        </p:nvCxnSpPr>
        <p:spPr>
          <a:xfrm>
            <a:off x="584200" y="5386333"/>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itle 1">
            <a:extLst>
              <a:ext uri="{FF2B5EF4-FFF2-40B4-BE49-F238E27FC236}">
                <a16:creationId xmlns:a16="http://schemas.microsoft.com/office/drawing/2014/main" id="{82E2A7C5-0FD6-27A3-1FF9-2232EA69696B}"/>
              </a:ext>
            </a:extLst>
          </p:cNvPr>
          <p:cNvSpPr>
            <a:spLocks noGrp="1"/>
          </p:cNvSpPr>
          <p:nvPr>
            <p:ph type="title"/>
          </p:nvPr>
        </p:nvSpPr>
        <p:spPr>
          <a:xfrm>
            <a:off x="584200" y="585791"/>
            <a:ext cx="3307679" cy="845608"/>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9088335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4_Two Column Bullet tex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3264684-E94D-2ADC-5BC8-30E2407CD8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0725" y="0"/>
            <a:ext cx="7941275" cy="6858000"/>
          </a:xfrm>
          <a:prstGeom prst="rect">
            <a:avLst/>
          </a:prstGeom>
        </p:spPr>
      </p:pic>
      <p:sp>
        <p:nvSpPr>
          <p:cNvPr id="6" name="Rectangle 5">
            <a:extLst>
              <a:ext uri="{FF2B5EF4-FFF2-40B4-BE49-F238E27FC236}">
                <a16:creationId xmlns:a16="http://schemas.microsoft.com/office/drawing/2014/main" id="{61E2496E-EAAA-5AF0-0616-C740A793A618}"/>
              </a:ext>
            </a:extLst>
          </p:cNvPr>
          <p:cNvSpPr/>
          <p:nvPr userDrawn="1"/>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3429000"/>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userDrawn="1"/>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userDrawn="1"/>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userDrawn="1"/>
        </p:nvSpPr>
        <p:spPr>
          <a:xfrm>
            <a:off x="585231" y="2568983"/>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userDrawn="1"/>
        </p:nvSpPr>
        <p:spPr>
          <a:xfrm>
            <a:off x="585231" y="2856668"/>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userDrawn="1"/>
        </p:nvSpPr>
        <p:spPr>
          <a:xfrm>
            <a:off x="585231" y="3144352"/>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615148"/>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896937"/>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userDrawn="1"/>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7855DF87-88F5-EAFB-CACB-7D167D1C8B45}"/>
              </a:ext>
            </a:extLst>
          </p:cNvPr>
          <p:cNvCxnSpPr/>
          <p:nvPr userDrawn="1"/>
        </p:nvCxnSpPr>
        <p:spPr>
          <a:xfrm>
            <a:off x="584200" y="5393828"/>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itle 1">
            <a:extLst>
              <a:ext uri="{FF2B5EF4-FFF2-40B4-BE49-F238E27FC236}">
                <a16:creationId xmlns:a16="http://schemas.microsoft.com/office/drawing/2014/main" id="{D4E23952-CC05-53B7-6AE1-B541D8D062E3}"/>
              </a:ext>
            </a:extLst>
          </p:cNvPr>
          <p:cNvSpPr>
            <a:spLocks noGrp="1"/>
          </p:cNvSpPr>
          <p:nvPr>
            <p:ph type="title"/>
          </p:nvPr>
        </p:nvSpPr>
        <p:spPr>
          <a:xfrm>
            <a:off x="584200" y="585216"/>
            <a:ext cx="3307679" cy="861773"/>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872013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3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11025188" cy="498598"/>
          </a:xfrm>
          <a:noFill/>
        </p:spPr>
        <p:txBody>
          <a:bodyPr vert="horz" wrap="square" lIns="0" tIns="0" rIns="0" bIns="0" rtlCol="0" anchor="b" anchorCtr="0">
            <a:spAutoFit/>
          </a:bodyPr>
          <a:lstStyle>
            <a:lvl1pPr>
              <a:defRPr lang="en-US" sz="3600" b="0" cap="none" spc="-50" dirty="0">
                <a:ln w="3175">
                  <a:noFill/>
                </a:ln>
                <a:gradFill>
                  <a:gsLst>
                    <a:gs pos="22000">
                      <a:schemeClr val="accent2"/>
                    </a:gs>
                    <a:gs pos="100000">
                      <a:schemeClr val="accent3"/>
                    </a:gs>
                  </a:gsLst>
                  <a:lin ang="2400000" scaled="0"/>
                </a:gradFill>
                <a:effectLst/>
                <a:latin typeface="+mj-lt"/>
              </a:defRPr>
            </a:lvl1pPr>
          </a:lstStyle>
          <a:p>
            <a:pPr lvl="0">
              <a:lnSpc>
                <a:spcPct val="90000"/>
              </a:lnSpc>
              <a:spcBef>
                <a:spcPct val="0"/>
              </a:spcBef>
              <a:buNone/>
            </a:pPr>
            <a:r>
              <a:rPr lang="en-US"/>
              <a:t>Click to edit Master text styles</a:t>
            </a:r>
          </a:p>
        </p:txBody>
      </p:sp>
    </p:spTree>
    <p:extLst>
      <p:ext uri="{BB962C8B-B14F-4D97-AF65-F5344CB8AC3E}">
        <p14:creationId xmlns:p14="http://schemas.microsoft.com/office/powerpoint/2010/main" val="97824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11025188" cy="498598"/>
          </a:xfrm>
          <a:noFill/>
        </p:spPr>
        <p:txBody>
          <a:bodyPr vert="horz" wrap="square" lIns="0" tIns="0" rIns="0" bIns="0" rtlCol="0" anchor="b" anchorCtr="0">
            <a:spAutoFit/>
          </a:bodyPr>
          <a:lstStyle>
            <a:lvl1pPr>
              <a:defRPr lang="en-US" sz="3600" b="0" cap="none" spc="-50" dirty="0">
                <a:ln w="3175">
                  <a:noFill/>
                </a:ln>
                <a:gradFill>
                  <a:gsLst>
                    <a:gs pos="22000">
                      <a:schemeClr val="accent2"/>
                    </a:gs>
                    <a:gs pos="100000">
                      <a:schemeClr val="accent3"/>
                    </a:gs>
                  </a:gsLst>
                  <a:lin ang="2400000" scaled="0"/>
                </a:gradFill>
                <a:effectLst/>
                <a:latin typeface="+mj-lt"/>
              </a:defRPr>
            </a:lvl1pPr>
          </a:lstStyle>
          <a:p>
            <a:pPr lvl="0">
              <a:lnSpc>
                <a:spcPct val="90000"/>
              </a:lnSpc>
              <a:spcBef>
                <a:spcPct val="0"/>
              </a:spcBef>
              <a:buNone/>
            </a:pPr>
            <a:r>
              <a:rPr lang="en-US"/>
              <a:t>Click to edit Master text styles</a:t>
            </a:r>
          </a:p>
        </p:txBody>
      </p:sp>
    </p:spTree>
    <p:extLst>
      <p:ext uri="{BB962C8B-B14F-4D97-AF65-F5344CB8AC3E}">
        <p14:creationId xmlns:p14="http://schemas.microsoft.com/office/powerpoint/2010/main" val="217607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Four Contents, with headers">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718300"/>
          </a:xfrm>
          <a:prstGeom prst="rect">
            <a:avLst/>
          </a:prstGeom>
        </p:spPr>
      </p:pic>
      <p:sp>
        <p:nvSpPr>
          <p:cNvPr id="13" name="Rectangle: Rounded Corners 12">
            <a:extLst>
              <a:ext uri="{FF2B5EF4-FFF2-40B4-BE49-F238E27FC236}">
                <a16:creationId xmlns:a16="http://schemas.microsoft.com/office/drawing/2014/main" id="{2F97E769-CE7C-834C-6E78-FACC556A247F}"/>
              </a:ext>
            </a:extLst>
          </p:cNvPr>
          <p:cNvSpPr/>
          <p:nvPr userDrawn="1"/>
        </p:nvSpPr>
        <p:spPr>
          <a:xfrm>
            <a:off x="549275" y="2844800"/>
            <a:ext cx="2668588" cy="33273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Content Placeholder 9">
            <a:extLst>
              <a:ext uri="{FF2B5EF4-FFF2-40B4-BE49-F238E27FC236}">
                <a16:creationId xmlns:a16="http://schemas.microsoft.com/office/drawing/2014/main" id="{2C728C39-0419-E964-E346-BE537CF07099}"/>
              </a:ext>
            </a:extLst>
          </p:cNvPr>
          <p:cNvSpPr>
            <a:spLocks noGrp="1"/>
          </p:cNvSpPr>
          <p:nvPr>
            <p:ph sz="quarter" idx="16"/>
          </p:nvPr>
        </p:nvSpPr>
        <p:spPr>
          <a:xfrm>
            <a:off x="822959" y="2236545"/>
            <a:ext cx="2121409" cy="397261"/>
          </a:xfrm>
        </p:spPr>
        <p:txBody>
          <a:bodyPr anchor="b" anchorCtr="0"/>
          <a:lstStyle>
            <a:lvl1pPr>
              <a:spcBef>
                <a:spcPts val="0"/>
              </a:spcBef>
              <a:spcAft>
                <a:spcPts val="0"/>
              </a:spcAft>
              <a:defRPr sz="1600" spc="0" baseline="0">
                <a:solidFill>
                  <a:schemeClr val="accent2"/>
                </a:solidFill>
              </a:defRPr>
            </a:lvl1pPr>
            <a:lvl2pPr>
              <a:spcBef>
                <a:spcPts val="0"/>
              </a:spcBef>
              <a:spcAft>
                <a:spcPts val="0"/>
              </a:spcAft>
              <a:defRPr sz="1600" spc="0" baseline="0">
                <a:latin typeface="+mj-lt"/>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A17C1B5-8C73-489B-B527-0AEF26BAC00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9370407-EBCA-77DD-F103-9EE016845C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8" name="Slide Number Placeholder 7">
            <a:extLst>
              <a:ext uri="{FF2B5EF4-FFF2-40B4-BE49-F238E27FC236}">
                <a16:creationId xmlns:a16="http://schemas.microsoft.com/office/drawing/2014/main" id="{5CA02BBB-A5DB-8DFB-47F1-494DD1C453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11280968-7614-5E59-F463-E4CC029276B5}"/>
              </a:ext>
            </a:extLst>
          </p:cNvPr>
          <p:cNvSpPr>
            <a:spLocks noGrp="1"/>
          </p:cNvSpPr>
          <p:nvPr>
            <p:ph sz="quarter" idx="13"/>
          </p:nvPr>
        </p:nvSpPr>
        <p:spPr>
          <a:xfrm>
            <a:off x="822960" y="3149600"/>
            <a:ext cx="2121408" cy="2768599"/>
          </a:xfrm>
        </p:spPr>
        <p:txBody>
          <a:bodyPr/>
          <a:lstStyle>
            <a:lvl1pPr>
              <a:defRPr sz="1600" spc="0" baseline="0"/>
            </a:lvl1pPr>
            <a:lvl2pPr>
              <a:defRPr sz="1600" spc="0" baseline="0"/>
            </a:lvl2pPr>
            <a:lvl3pPr>
              <a:defRPr sz="1000"/>
            </a:lvl3pPr>
            <a:lvl4pPr>
              <a:defRPr sz="1000"/>
            </a:lvl4pPr>
            <a:lvl5pPr marL="192024" indent="-192024">
              <a:spcAft>
                <a:spcPts val="300"/>
              </a:spcAft>
              <a:buFont typeface="Wingdings" panose="05000000000000000000" pitchFamily="2" charset="2"/>
              <a:buChar char="q"/>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7A4E2FA7-78F4-CE92-D223-8C014E6AE8EC}"/>
              </a:ext>
            </a:extLst>
          </p:cNvPr>
          <p:cNvSpPr/>
          <p:nvPr userDrawn="1"/>
        </p:nvSpPr>
        <p:spPr>
          <a:xfrm>
            <a:off x="3360737" y="2844800"/>
            <a:ext cx="2668588" cy="33273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Rectangle: Rounded Corners 16">
            <a:extLst>
              <a:ext uri="{FF2B5EF4-FFF2-40B4-BE49-F238E27FC236}">
                <a16:creationId xmlns:a16="http://schemas.microsoft.com/office/drawing/2014/main" id="{A61ABB56-C7EE-A8CD-C650-27C337665104}"/>
              </a:ext>
            </a:extLst>
          </p:cNvPr>
          <p:cNvSpPr/>
          <p:nvPr userDrawn="1"/>
        </p:nvSpPr>
        <p:spPr>
          <a:xfrm>
            <a:off x="6161088" y="2844800"/>
            <a:ext cx="2668588" cy="33273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Rectangle: Rounded Corners 1">
            <a:extLst>
              <a:ext uri="{FF2B5EF4-FFF2-40B4-BE49-F238E27FC236}">
                <a16:creationId xmlns:a16="http://schemas.microsoft.com/office/drawing/2014/main" id="{1CFD34D0-C2ED-5D8D-8797-AE917642BA25}"/>
              </a:ext>
            </a:extLst>
          </p:cNvPr>
          <p:cNvSpPr/>
          <p:nvPr userDrawn="1"/>
        </p:nvSpPr>
        <p:spPr>
          <a:xfrm>
            <a:off x="8974137" y="2844800"/>
            <a:ext cx="2668588" cy="33273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1" name="Content Placeholder 9">
            <a:extLst>
              <a:ext uri="{FF2B5EF4-FFF2-40B4-BE49-F238E27FC236}">
                <a16:creationId xmlns:a16="http://schemas.microsoft.com/office/drawing/2014/main" id="{856A9BF5-52CF-9F70-1A84-3551265D90D4}"/>
              </a:ext>
            </a:extLst>
          </p:cNvPr>
          <p:cNvSpPr>
            <a:spLocks noGrp="1"/>
          </p:cNvSpPr>
          <p:nvPr>
            <p:ph sz="quarter" idx="28"/>
          </p:nvPr>
        </p:nvSpPr>
        <p:spPr>
          <a:xfrm>
            <a:off x="3634421" y="2236545"/>
            <a:ext cx="2121409" cy="397261"/>
          </a:xfrm>
        </p:spPr>
        <p:txBody>
          <a:bodyPr anchor="b" anchorCtr="0"/>
          <a:lstStyle>
            <a:lvl1pPr>
              <a:spcBef>
                <a:spcPts val="0"/>
              </a:spcBef>
              <a:spcAft>
                <a:spcPts val="0"/>
              </a:spcAft>
              <a:defRPr sz="1600" spc="0" baseline="0">
                <a:solidFill>
                  <a:schemeClr val="accent2"/>
                </a:solidFill>
              </a:defRPr>
            </a:lvl1pPr>
            <a:lvl2pPr>
              <a:spcBef>
                <a:spcPts val="0"/>
              </a:spcBef>
              <a:spcAft>
                <a:spcPts val="0"/>
              </a:spcAft>
              <a:defRPr sz="1600" spc="0" baseline="0">
                <a:latin typeface="+mj-lt"/>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9">
            <a:extLst>
              <a:ext uri="{FF2B5EF4-FFF2-40B4-BE49-F238E27FC236}">
                <a16:creationId xmlns:a16="http://schemas.microsoft.com/office/drawing/2014/main" id="{1204BA96-1B49-07F6-F6C7-06D360D17ABA}"/>
              </a:ext>
            </a:extLst>
          </p:cNvPr>
          <p:cNvSpPr>
            <a:spLocks noGrp="1"/>
          </p:cNvSpPr>
          <p:nvPr>
            <p:ph sz="quarter" idx="29"/>
          </p:nvPr>
        </p:nvSpPr>
        <p:spPr>
          <a:xfrm>
            <a:off x="6434772" y="2236545"/>
            <a:ext cx="2121409" cy="397261"/>
          </a:xfrm>
        </p:spPr>
        <p:txBody>
          <a:bodyPr anchor="b" anchorCtr="0"/>
          <a:lstStyle>
            <a:lvl1pPr>
              <a:spcBef>
                <a:spcPts val="0"/>
              </a:spcBef>
              <a:spcAft>
                <a:spcPts val="0"/>
              </a:spcAft>
              <a:defRPr sz="1600" spc="0" baseline="0">
                <a:solidFill>
                  <a:schemeClr val="accent2"/>
                </a:solidFill>
              </a:defRPr>
            </a:lvl1pPr>
            <a:lvl2pPr>
              <a:spcBef>
                <a:spcPts val="0"/>
              </a:spcBef>
              <a:spcAft>
                <a:spcPts val="0"/>
              </a:spcAft>
              <a:defRPr sz="1600" spc="0" baseline="0">
                <a:latin typeface="+mj-lt"/>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9">
            <a:extLst>
              <a:ext uri="{FF2B5EF4-FFF2-40B4-BE49-F238E27FC236}">
                <a16:creationId xmlns:a16="http://schemas.microsoft.com/office/drawing/2014/main" id="{A56C46CE-5CAA-626A-9AF6-5A12ED08520E}"/>
              </a:ext>
            </a:extLst>
          </p:cNvPr>
          <p:cNvSpPr>
            <a:spLocks noGrp="1"/>
          </p:cNvSpPr>
          <p:nvPr>
            <p:ph sz="quarter" idx="30"/>
          </p:nvPr>
        </p:nvSpPr>
        <p:spPr>
          <a:xfrm>
            <a:off x="9247821" y="2236545"/>
            <a:ext cx="2121409" cy="397261"/>
          </a:xfrm>
        </p:spPr>
        <p:txBody>
          <a:bodyPr anchor="b" anchorCtr="0"/>
          <a:lstStyle>
            <a:lvl1pPr>
              <a:spcBef>
                <a:spcPts val="0"/>
              </a:spcBef>
              <a:spcAft>
                <a:spcPts val="0"/>
              </a:spcAft>
              <a:defRPr sz="1600" spc="0" baseline="0">
                <a:solidFill>
                  <a:schemeClr val="accent2"/>
                </a:solidFill>
              </a:defRPr>
            </a:lvl1pPr>
            <a:lvl2pPr>
              <a:spcBef>
                <a:spcPts val="0"/>
              </a:spcBef>
              <a:spcAft>
                <a:spcPts val="0"/>
              </a:spcAft>
              <a:defRPr sz="1600" spc="0" baseline="0">
                <a:latin typeface="+mj-lt"/>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EB3B43B7-3278-0EC8-B4B2-7A742B6FAE51}"/>
              </a:ext>
            </a:extLst>
          </p:cNvPr>
          <p:cNvSpPr>
            <a:spLocks noGrp="1"/>
          </p:cNvSpPr>
          <p:nvPr>
            <p:ph sz="quarter" idx="31"/>
          </p:nvPr>
        </p:nvSpPr>
        <p:spPr>
          <a:xfrm>
            <a:off x="3634327" y="3149600"/>
            <a:ext cx="2121408" cy="2768599"/>
          </a:xfrm>
        </p:spPr>
        <p:txBody>
          <a:bodyPr/>
          <a:lstStyle>
            <a:lvl1pPr>
              <a:defRPr sz="1600" spc="0" baseline="0"/>
            </a:lvl1pPr>
            <a:lvl2pPr>
              <a:defRPr sz="1600" spc="0" baseline="0"/>
            </a:lvl2pPr>
            <a:lvl3pPr>
              <a:defRPr sz="1000"/>
            </a:lvl3pPr>
            <a:lvl4pPr>
              <a:defRPr sz="1000"/>
            </a:lvl4pPr>
            <a:lvl5pPr marL="192024" indent="-192024">
              <a:spcAft>
                <a:spcPts val="300"/>
              </a:spcAft>
              <a:buFont typeface="Wingdings" panose="05000000000000000000" pitchFamily="2" charset="2"/>
              <a:buChar char="q"/>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9">
            <a:extLst>
              <a:ext uri="{FF2B5EF4-FFF2-40B4-BE49-F238E27FC236}">
                <a16:creationId xmlns:a16="http://schemas.microsoft.com/office/drawing/2014/main" id="{C76978D0-3756-4950-2987-0E8E7F9E8ADB}"/>
              </a:ext>
            </a:extLst>
          </p:cNvPr>
          <p:cNvSpPr>
            <a:spLocks noGrp="1"/>
          </p:cNvSpPr>
          <p:nvPr>
            <p:ph sz="quarter" idx="32"/>
          </p:nvPr>
        </p:nvSpPr>
        <p:spPr>
          <a:xfrm>
            <a:off x="6434678" y="3149600"/>
            <a:ext cx="2121408" cy="2768599"/>
          </a:xfrm>
        </p:spPr>
        <p:txBody>
          <a:bodyPr/>
          <a:lstStyle>
            <a:lvl1pPr>
              <a:defRPr sz="1600" spc="0" baseline="0"/>
            </a:lvl1pPr>
            <a:lvl2pPr>
              <a:defRPr sz="1600" spc="0" baseline="0"/>
            </a:lvl2pPr>
            <a:lvl3pPr>
              <a:defRPr sz="1000"/>
            </a:lvl3pPr>
            <a:lvl4pPr>
              <a:defRPr sz="1000"/>
            </a:lvl4pPr>
            <a:lvl5pPr marL="192024" indent="-192024">
              <a:spcAft>
                <a:spcPts val="300"/>
              </a:spcAft>
              <a:buFont typeface="Wingdings" panose="05000000000000000000" pitchFamily="2" charset="2"/>
              <a:buChar char="q"/>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9">
            <a:extLst>
              <a:ext uri="{FF2B5EF4-FFF2-40B4-BE49-F238E27FC236}">
                <a16:creationId xmlns:a16="http://schemas.microsoft.com/office/drawing/2014/main" id="{7D81C620-D888-58E5-66BD-A8BE3EBEA693}"/>
              </a:ext>
            </a:extLst>
          </p:cNvPr>
          <p:cNvSpPr>
            <a:spLocks noGrp="1"/>
          </p:cNvSpPr>
          <p:nvPr>
            <p:ph sz="quarter" idx="33"/>
          </p:nvPr>
        </p:nvSpPr>
        <p:spPr>
          <a:xfrm>
            <a:off x="9247632" y="3149600"/>
            <a:ext cx="2121408" cy="2768599"/>
          </a:xfrm>
        </p:spPr>
        <p:txBody>
          <a:bodyPr/>
          <a:lstStyle>
            <a:lvl1pPr>
              <a:defRPr sz="1600" spc="0" baseline="0"/>
            </a:lvl1pPr>
            <a:lvl2pPr>
              <a:defRPr sz="1600" spc="0" baseline="0"/>
            </a:lvl2pPr>
            <a:lvl3pPr>
              <a:defRPr sz="1000"/>
            </a:lvl3pPr>
            <a:lvl4pPr>
              <a:defRPr sz="1000"/>
            </a:lvl4pPr>
            <a:lvl5pPr marL="192024" indent="-192024">
              <a:spcAft>
                <a:spcPts val="300"/>
              </a:spcAft>
              <a:buFont typeface="Wingdings" panose="05000000000000000000" pitchFamily="2" charset="2"/>
              <a:buChar char="q"/>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078300"/>
      </p:ext>
    </p:extLst>
  </p:cSld>
  <p:clrMapOvr>
    <a:masterClrMapping/>
  </p:clrMapOvr>
  <p:transition>
    <p:fade/>
  </p:transition>
  <p:extLst>
    <p:ext uri="{DCECCB84-F9BA-43D5-87BE-67443E8EF086}">
      <p15:sldGuideLst xmlns:p15="http://schemas.microsoft.com/office/powerpoint/2012/main"/>
    </p:ext>
  </p:extLst>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Title - Main Hero">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72B204-BCCE-7ECF-F80E-C2E2E2E2809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179559"/>
            <a:ext cx="4412673" cy="1354217"/>
          </a:xfrm>
          <a:noFill/>
        </p:spPr>
        <p:txBody>
          <a:bodyPr wrap="square" lIns="0" tIns="0" rIns="0" bIns="0" anchor="b" anchorCtr="0">
            <a:spAutoFit/>
          </a:bodyPr>
          <a:lstStyle>
            <a:lvl1pPr>
              <a:defRPr lang="en-US" sz="4400" kern="1200" dirty="0">
                <a:solidFill>
                  <a:schemeClr val="tx1"/>
                </a:soli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39853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064D9-920A-AAC7-DE35-4B5BB13C8619}"/>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48827208"/>
      </p:ext>
    </p:extLst>
  </p:cSld>
  <p:clrMapOvr>
    <a:masterClrMapping/>
  </p:clrMapOvr>
  <p:transition>
    <p:fade/>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8734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6509B-1FCD-4661-D324-0322BAD4A3C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5866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10/7/2024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1162967"/>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10/7/2024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59882898"/>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84320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a:t>Add a footer</a:t>
            </a:r>
          </a:p>
        </p:txBody>
      </p:sp>
      <p:sp>
        <p:nvSpPr>
          <p:cNvPr id="212" name="Date Placeholder 211"/>
          <p:cNvSpPr>
            <a:spLocks noGrp="1"/>
          </p:cNvSpPr>
          <p:nvPr>
            <p:ph type="dt" sz="half" idx="10"/>
          </p:nvPr>
        </p:nvSpPr>
        <p:spPr/>
        <p:txBody>
          <a:bodyPr/>
          <a:lstStyle/>
          <a:p>
            <a:fld id="{60A4083B-90AA-48CF-BAD5-00AA24D7F288}" type="datetime1">
              <a:rPr lang="en-US" smtClean="0"/>
              <a:t>10/7/2024</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4487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Two Contents - rebui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5480051" cy="4603750"/>
          </a:xfrm>
        </p:spPr>
        <p:txBody>
          <a:bodyPr/>
          <a:lstStyle>
            <a:lvl1pPr>
              <a:defRPr>
                <a:solidFill>
                  <a:schemeClr val="tx1"/>
                </a:solidFill>
              </a:defRPr>
            </a:lvl1pPr>
            <a:lvl2pPr>
              <a:defRPr>
                <a:solidFill>
                  <a:schemeClr val="tx1"/>
                </a:solidFill>
              </a:defRPr>
            </a:lvl2pPr>
            <a:lvl3pPr>
              <a:defRPr>
                <a:solidFill>
                  <a:schemeClr val="accent2"/>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5" name="Footer Placeholder 4">
            <a:extLst>
              <a:ext uri="{FF2B5EF4-FFF2-40B4-BE49-F238E27FC236}">
                <a16:creationId xmlns:a16="http://schemas.microsoft.com/office/drawing/2014/main" id="{BB1E9277-3B6B-A9FF-35AF-70724773C56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8" name="Content Placeholder 3">
            <a:extLst>
              <a:ext uri="{FF2B5EF4-FFF2-40B4-BE49-F238E27FC236}">
                <a16:creationId xmlns:a16="http://schemas.microsoft.com/office/drawing/2014/main" id="{C18E9E48-B0E4-E328-21A5-4452FD6DCF19}"/>
              </a:ext>
            </a:extLst>
          </p:cNvPr>
          <p:cNvSpPr>
            <a:spLocks noGrp="1"/>
          </p:cNvSpPr>
          <p:nvPr>
            <p:ph sz="quarter" idx="13"/>
          </p:nvPr>
        </p:nvSpPr>
        <p:spPr>
          <a:xfrm>
            <a:off x="6162674" y="1638301"/>
            <a:ext cx="5480051" cy="4603750"/>
          </a:xfrm>
        </p:spPr>
        <p:txBody>
          <a:bodyPr/>
          <a:lstStyle>
            <a:lvl1pPr>
              <a:defRPr>
                <a:solidFill>
                  <a:schemeClr val="tx1"/>
                </a:solidFill>
              </a:defRPr>
            </a:lvl1pPr>
            <a:lvl2pPr>
              <a:defRPr>
                <a:solidFill>
                  <a:schemeClr val="tx1"/>
                </a:solidFill>
              </a:defRPr>
            </a:lvl2pPr>
            <a:lvl3pPr>
              <a:defRPr>
                <a:solidFill>
                  <a:schemeClr val="accent2"/>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018013"/>
      </p:ext>
    </p:extLst>
  </p:cSld>
  <p:clrMapOvr>
    <a:masterClrMapping/>
  </p:clrMapOvr>
  <p:transition>
    <p:fade/>
  </p:transition>
  <p:extLst>
    <p:ext uri="{DCECCB84-F9BA-43D5-87BE-67443E8EF086}">
      <p15:sldGuideLst xmlns:p15="http://schemas.microsoft.com/office/powerpoint/2012/main">
        <p15:guide id="3"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Two Contents, two bullet levels - rebui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5480051" cy="4603750"/>
          </a:xfrm>
        </p:spPr>
        <p:txBody>
          <a:bodyPr/>
          <a:lstStyle>
            <a:lvl1pPr>
              <a:defRPr sz="1600" spc="0" baseline="0">
                <a:solidFill>
                  <a:schemeClr val="tx1"/>
                </a:solidFill>
              </a:defRPr>
            </a:lvl1pPr>
            <a:lvl2pPr>
              <a:defRPr sz="1600" spc="0" baseline="0">
                <a:solidFill>
                  <a:schemeClr val="tx1"/>
                </a:solidFill>
              </a:defRPr>
            </a:lvl2pPr>
            <a:lvl3pPr>
              <a:defRPr sz="1200">
                <a:solidFill>
                  <a:schemeClr val="tx1"/>
                </a:solidFill>
              </a:defRPr>
            </a:lvl3pPr>
            <a:lvl4pPr marL="173736" indent="-173736">
              <a:spcAft>
                <a:spcPts val="0"/>
              </a:spcAft>
              <a:buFont typeface="Arial" panose="020B0604020202020204" pitchFamily="34" charset="0"/>
              <a:buChar char="•"/>
              <a:defRPr sz="1200">
                <a:solidFill>
                  <a:schemeClr val="tx1"/>
                </a:solidFill>
              </a:defRPr>
            </a:lvl4pPr>
            <a:lvl5pPr marL="347472" indent="-173736">
              <a:buFont typeface="Segoe UI" panose="020B0502040204020203" pitchFamily="34" charset="0"/>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5" name="Footer Placeholder 4">
            <a:extLst>
              <a:ext uri="{FF2B5EF4-FFF2-40B4-BE49-F238E27FC236}">
                <a16:creationId xmlns:a16="http://schemas.microsoft.com/office/drawing/2014/main" id="{BB1E9277-3B6B-A9FF-35AF-70724773C56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8" name="Content Placeholder 3">
            <a:extLst>
              <a:ext uri="{FF2B5EF4-FFF2-40B4-BE49-F238E27FC236}">
                <a16:creationId xmlns:a16="http://schemas.microsoft.com/office/drawing/2014/main" id="{C18E9E48-B0E4-E328-21A5-4452FD6DCF19}"/>
              </a:ext>
            </a:extLst>
          </p:cNvPr>
          <p:cNvSpPr>
            <a:spLocks noGrp="1"/>
          </p:cNvSpPr>
          <p:nvPr>
            <p:ph sz="quarter" idx="13"/>
          </p:nvPr>
        </p:nvSpPr>
        <p:spPr>
          <a:xfrm>
            <a:off x="6162674" y="1638301"/>
            <a:ext cx="5480051" cy="4603750"/>
          </a:xfrm>
        </p:spPr>
        <p:txBody>
          <a:bodyPr/>
          <a:lstStyle>
            <a:lvl1pPr>
              <a:defRPr sz="1600" spc="0" baseline="0">
                <a:solidFill>
                  <a:schemeClr val="tx1"/>
                </a:solidFill>
              </a:defRPr>
            </a:lvl1pPr>
            <a:lvl2pPr>
              <a:defRPr sz="1600" spc="0" baseline="0">
                <a:solidFill>
                  <a:schemeClr val="tx1"/>
                </a:solidFill>
              </a:defRPr>
            </a:lvl2pPr>
            <a:lvl3pPr>
              <a:defRPr sz="1200">
                <a:solidFill>
                  <a:schemeClr val="tx1"/>
                </a:solidFill>
              </a:defRPr>
            </a:lvl3pPr>
            <a:lvl4pPr marL="173736" indent="-173736">
              <a:spcAft>
                <a:spcPts val="0"/>
              </a:spcAft>
              <a:buFont typeface="Arial" panose="020B0604020202020204" pitchFamily="34" charset="0"/>
              <a:buChar char="•"/>
              <a:defRPr sz="1200">
                <a:solidFill>
                  <a:schemeClr val="tx1"/>
                </a:solidFill>
              </a:defRPr>
            </a:lvl4pPr>
            <a:lvl5pPr marL="347472" indent="-173736">
              <a:buFont typeface="Segoe UI" panose="020B0502040204020203" pitchFamily="34" charset="0"/>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549516"/>
      </p:ext>
    </p:extLst>
  </p:cSld>
  <p:clrMapOvr>
    <a:masterClrMapping/>
  </p:clrMapOvr>
  <p:transition>
    <p:fade/>
  </p:transition>
  <p:extLst>
    <p:ext uri="{DCECCB84-F9BA-43D5-87BE-67443E8EF086}">
      <p15:sldGuideLst xmlns:p15="http://schemas.microsoft.com/office/powerpoint/2012/main">
        <p15:guide id="3"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Five Contents">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718300"/>
          </a:xfrm>
          <a:prstGeom prst="rect">
            <a:avLst/>
          </a:prstGeom>
        </p:spPr>
      </p:pic>
      <p:sp>
        <p:nvSpPr>
          <p:cNvPr id="13" name="Rectangle: Rounded Corners 12">
            <a:extLst>
              <a:ext uri="{FF2B5EF4-FFF2-40B4-BE49-F238E27FC236}">
                <a16:creationId xmlns:a16="http://schemas.microsoft.com/office/drawing/2014/main" id="{2F97E769-CE7C-834C-6E78-FACC556A247F}"/>
              </a:ext>
            </a:extLst>
          </p:cNvPr>
          <p:cNvSpPr/>
          <p:nvPr userDrawn="1"/>
        </p:nvSpPr>
        <p:spPr>
          <a:xfrm>
            <a:off x="549275" y="1638300"/>
            <a:ext cx="2112264" cy="45338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Title 4">
            <a:extLst>
              <a:ext uri="{FF2B5EF4-FFF2-40B4-BE49-F238E27FC236}">
                <a16:creationId xmlns:a16="http://schemas.microsoft.com/office/drawing/2014/main" id="{2A17C1B5-8C73-489B-B527-0AEF26BAC00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9370407-EBCA-77DD-F103-9EE016845C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8" name="Slide Number Placeholder 7">
            <a:extLst>
              <a:ext uri="{FF2B5EF4-FFF2-40B4-BE49-F238E27FC236}">
                <a16:creationId xmlns:a16="http://schemas.microsoft.com/office/drawing/2014/main" id="{5CA02BBB-A5DB-8DFB-47F1-494DD1C45354}"/>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ectangle: Rounded Corners 13">
            <a:extLst>
              <a:ext uri="{FF2B5EF4-FFF2-40B4-BE49-F238E27FC236}">
                <a16:creationId xmlns:a16="http://schemas.microsoft.com/office/drawing/2014/main" id="{7A4E2FA7-78F4-CE92-D223-8C014E6AE8EC}"/>
              </a:ext>
            </a:extLst>
          </p:cNvPr>
          <p:cNvSpPr/>
          <p:nvPr userDrawn="1"/>
        </p:nvSpPr>
        <p:spPr>
          <a:xfrm>
            <a:off x="2796730" y="1638300"/>
            <a:ext cx="2112264" cy="45338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Rectangle: Rounded Corners 16">
            <a:extLst>
              <a:ext uri="{FF2B5EF4-FFF2-40B4-BE49-F238E27FC236}">
                <a16:creationId xmlns:a16="http://schemas.microsoft.com/office/drawing/2014/main" id="{A61ABB56-C7EE-A8CD-C650-27C337665104}"/>
              </a:ext>
            </a:extLst>
          </p:cNvPr>
          <p:cNvSpPr/>
          <p:nvPr userDrawn="1"/>
        </p:nvSpPr>
        <p:spPr>
          <a:xfrm>
            <a:off x="5044185" y="1638300"/>
            <a:ext cx="2112264" cy="45338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Rectangle: Rounded Corners 2">
            <a:extLst>
              <a:ext uri="{FF2B5EF4-FFF2-40B4-BE49-F238E27FC236}">
                <a16:creationId xmlns:a16="http://schemas.microsoft.com/office/drawing/2014/main" id="{9640E4D3-FE35-729B-625E-6EE87A740866}"/>
              </a:ext>
            </a:extLst>
          </p:cNvPr>
          <p:cNvSpPr/>
          <p:nvPr userDrawn="1"/>
        </p:nvSpPr>
        <p:spPr>
          <a:xfrm>
            <a:off x="7291640" y="1638300"/>
            <a:ext cx="2112264" cy="45338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1" name="Rectangle: Rounded Corners 10">
            <a:extLst>
              <a:ext uri="{FF2B5EF4-FFF2-40B4-BE49-F238E27FC236}">
                <a16:creationId xmlns:a16="http://schemas.microsoft.com/office/drawing/2014/main" id="{283A9041-4C40-5F21-D192-43B411047011}"/>
              </a:ext>
            </a:extLst>
          </p:cNvPr>
          <p:cNvSpPr/>
          <p:nvPr userDrawn="1"/>
        </p:nvSpPr>
        <p:spPr>
          <a:xfrm>
            <a:off x="9539097" y="1638300"/>
            <a:ext cx="2112264" cy="4533899"/>
          </a:xfrm>
          <a:prstGeom prst="roundRect">
            <a:avLst>
              <a:gd name="adj" fmla="val 3586"/>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11280968-7614-5E59-F463-E4CC029276B5}"/>
              </a:ext>
            </a:extLst>
          </p:cNvPr>
          <p:cNvSpPr>
            <a:spLocks noGrp="1"/>
          </p:cNvSpPr>
          <p:nvPr>
            <p:ph sz="quarter" idx="13"/>
          </p:nvPr>
        </p:nvSpPr>
        <p:spPr>
          <a:xfrm>
            <a:off x="823595" y="4090736"/>
            <a:ext cx="1563624" cy="1799925"/>
          </a:xfrm>
        </p:spPr>
        <p:txBody>
          <a:bodyPr/>
          <a:lstStyle>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9">
            <a:extLst>
              <a:ext uri="{FF2B5EF4-FFF2-40B4-BE49-F238E27FC236}">
                <a16:creationId xmlns:a16="http://schemas.microsoft.com/office/drawing/2014/main" id="{5870A569-9AC6-E02F-AF2A-75194B98A477}"/>
              </a:ext>
            </a:extLst>
          </p:cNvPr>
          <p:cNvSpPr>
            <a:spLocks noGrp="1"/>
          </p:cNvSpPr>
          <p:nvPr>
            <p:ph sz="quarter" idx="20"/>
          </p:nvPr>
        </p:nvSpPr>
        <p:spPr>
          <a:xfrm>
            <a:off x="3071050" y="4090736"/>
            <a:ext cx="1563624" cy="1799925"/>
          </a:xfrm>
        </p:spPr>
        <p:txBody>
          <a:bodyPr/>
          <a:lstStyle>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9">
            <a:extLst>
              <a:ext uri="{FF2B5EF4-FFF2-40B4-BE49-F238E27FC236}">
                <a16:creationId xmlns:a16="http://schemas.microsoft.com/office/drawing/2014/main" id="{E4C0661F-DF3B-0C61-5CBE-9185A9690B3E}"/>
              </a:ext>
            </a:extLst>
          </p:cNvPr>
          <p:cNvSpPr>
            <a:spLocks noGrp="1"/>
          </p:cNvSpPr>
          <p:nvPr>
            <p:ph sz="quarter" idx="22"/>
          </p:nvPr>
        </p:nvSpPr>
        <p:spPr>
          <a:xfrm>
            <a:off x="5318505" y="4090736"/>
            <a:ext cx="1563624" cy="1799925"/>
          </a:xfrm>
        </p:spPr>
        <p:txBody>
          <a:bodyPr/>
          <a:lstStyle>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FB2641D7-58A5-EC16-7180-4F119B4D627D}"/>
              </a:ext>
            </a:extLst>
          </p:cNvPr>
          <p:cNvSpPr>
            <a:spLocks noGrp="1"/>
          </p:cNvSpPr>
          <p:nvPr>
            <p:ph sz="quarter" idx="23"/>
          </p:nvPr>
        </p:nvSpPr>
        <p:spPr>
          <a:xfrm>
            <a:off x="7565960" y="4090736"/>
            <a:ext cx="1563624" cy="1799925"/>
          </a:xfrm>
        </p:spPr>
        <p:txBody>
          <a:bodyPr/>
          <a:lstStyle>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9">
            <a:extLst>
              <a:ext uri="{FF2B5EF4-FFF2-40B4-BE49-F238E27FC236}">
                <a16:creationId xmlns:a16="http://schemas.microsoft.com/office/drawing/2014/main" id="{B862C58E-B56A-38D8-AA06-C84B0DD0C3D8}"/>
              </a:ext>
            </a:extLst>
          </p:cNvPr>
          <p:cNvSpPr>
            <a:spLocks noGrp="1"/>
          </p:cNvSpPr>
          <p:nvPr>
            <p:ph sz="quarter" idx="24"/>
          </p:nvPr>
        </p:nvSpPr>
        <p:spPr>
          <a:xfrm>
            <a:off x="9813417" y="4090736"/>
            <a:ext cx="1563624" cy="1799925"/>
          </a:xfrm>
        </p:spPr>
        <p:txBody>
          <a:bodyPr/>
          <a:lstStyle>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6374072"/>
      </p:ext>
    </p:extLst>
  </p:cSld>
  <p:clrMapOvr>
    <a:masterClrMapping/>
  </p:clrMapOvr>
  <p:transition>
    <p:fade/>
  </p:transition>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nd Five Contents">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718300"/>
          </a:xfrm>
          <a:prstGeom prst="rect">
            <a:avLst/>
          </a:prstGeom>
        </p:spPr>
      </p:pic>
      <p:sp>
        <p:nvSpPr>
          <p:cNvPr id="5" name="Title 4">
            <a:extLst>
              <a:ext uri="{FF2B5EF4-FFF2-40B4-BE49-F238E27FC236}">
                <a16:creationId xmlns:a16="http://schemas.microsoft.com/office/drawing/2014/main" id="{2A17C1B5-8C73-489B-B527-0AEF26BAC00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9370407-EBCA-77DD-F103-9EE016845C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8" name="Slide Number Placeholder 7">
            <a:extLst>
              <a:ext uri="{FF2B5EF4-FFF2-40B4-BE49-F238E27FC236}">
                <a16:creationId xmlns:a16="http://schemas.microsoft.com/office/drawing/2014/main" id="{5CA02BBB-A5DB-8DFB-47F1-494DD1C45354}"/>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11280968-7614-5E59-F463-E4CC029276B5}"/>
              </a:ext>
            </a:extLst>
          </p:cNvPr>
          <p:cNvSpPr>
            <a:spLocks noGrp="1"/>
          </p:cNvSpPr>
          <p:nvPr>
            <p:ph sz="quarter" idx="13"/>
          </p:nvPr>
        </p:nvSpPr>
        <p:spPr>
          <a:xfrm>
            <a:off x="549275" y="2446866"/>
            <a:ext cx="2112264" cy="3443795"/>
          </a:xfrm>
        </p:spPr>
        <p:txBody>
          <a:bodyPr/>
          <a:lstStyle>
            <a:lvl3pPr>
              <a:defRPr sz="1600">
                <a:solidFill>
                  <a:schemeClr val="accent2"/>
                </a:solidFill>
              </a:defRPr>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9">
            <a:extLst>
              <a:ext uri="{FF2B5EF4-FFF2-40B4-BE49-F238E27FC236}">
                <a16:creationId xmlns:a16="http://schemas.microsoft.com/office/drawing/2014/main" id="{5870A569-9AC6-E02F-AF2A-75194B98A477}"/>
              </a:ext>
            </a:extLst>
          </p:cNvPr>
          <p:cNvSpPr>
            <a:spLocks noGrp="1"/>
          </p:cNvSpPr>
          <p:nvPr>
            <p:ph sz="quarter" idx="20"/>
          </p:nvPr>
        </p:nvSpPr>
        <p:spPr>
          <a:xfrm>
            <a:off x="2796730" y="2446866"/>
            <a:ext cx="2112264" cy="3443795"/>
          </a:xfrm>
        </p:spPr>
        <p:txBody>
          <a:bodyPr/>
          <a:lstStyle>
            <a:lvl3pPr>
              <a:defRPr>
                <a:solidFill>
                  <a:schemeClr val="accent2"/>
                </a:solidFill>
              </a:defRPr>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9">
            <a:extLst>
              <a:ext uri="{FF2B5EF4-FFF2-40B4-BE49-F238E27FC236}">
                <a16:creationId xmlns:a16="http://schemas.microsoft.com/office/drawing/2014/main" id="{E4C0661F-DF3B-0C61-5CBE-9185A9690B3E}"/>
              </a:ext>
            </a:extLst>
          </p:cNvPr>
          <p:cNvSpPr>
            <a:spLocks noGrp="1"/>
          </p:cNvSpPr>
          <p:nvPr>
            <p:ph sz="quarter" idx="22"/>
          </p:nvPr>
        </p:nvSpPr>
        <p:spPr>
          <a:xfrm>
            <a:off x="5044185" y="2446866"/>
            <a:ext cx="2112264" cy="3443795"/>
          </a:xfrm>
        </p:spPr>
        <p:txBody>
          <a:bodyPr/>
          <a:lstStyle>
            <a:lvl3pPr>
              <a:defRPr>
                <a:solidFill>
                  <a:schemeClr val="accent2"/>
                </a:solidFill>
              </a:defRPr>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FB2641D7-58A5-EC16-7180-4F119B4D627D}"/>
              </a:ext>
            </a:extLst>
          </p:cNvPr>
          <p:cNvSpPr>
            <a:spLocks noGrp="1"/>
          </p:cNvSpPr>
          <p:nvPr>
            <p:ph sz="quarter" idx="23"/>
          </p:nvPr>
        </p:nvSpPr>
        <p:spPr>
          <a:xfrm>
            <a:off x="7291640" y="2446866"/>
            <a:ext cx="2112264" cy="3443795"/>
          </a:xfrm>
        </p:spPr>
        <p:txBody>
          <a:bodyPr/>
          <a:lstStyle>
            <a:lvl3pPr>
              <a:defRPr>
                <a:solidFill>
                  <a:schemeClr val="accent2"/>
                </a:solidFill>
              </a:defRPr>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9">
            <a:extLst>
              <a:ext uri="{FF2B5EF4-FFF2-40B4-BE49-F238E27FC236}">
                <a16:creationId xmlns:a16="http://schemas.microsoft.com/office/drawing/2014/main" id="{B862C58E-B56A-38D8-AA06-C84B0DD0C3D8}"/>
              </a:ext>
            </a:extLst>
          </p:cNvPr>
          <p:cNvSpPr>
            <a:spLocks noGrp="1"/>
          </p:cNvSpPr>
          <p:nvPr>
            <p:ph sz="quarter" idx="24"/>
          </p:nvPr>
        </p:nvSpPr>
        <p:spPr>
          <a:xfrm>
            <a:off x="9539097" y="2446866"/>
            <a:ext cx="2112264" cy="3443795"/>
          </a:xfrm>
        </p:spPr>
        <p:txBody>
          <a:bodyPr/>
          <a:lstStyle>
            <a:lvl3pPr>
              <a:defRPr>
                <a:solidFill>
                  <a:schemeClr val="accent2"/>
                </a:solidFill>
              </a:defRPr>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064065"/>
      </p:ext>
    </p:extLst>
  </p:cSld>
  <p:clrMapOvr>
    <a:masterClrMapping/>
  </p:clrMapOvr>
  <p:transition>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text side by side 4">
    <p:bg>
      <p:bgPr>
        <a:solidFill>
          <a:schemeClr val="tx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8AF43E9-993D-ABB0-0E14-A0DA714C9432}"/>
              </a:ext>
            </a:extLst>
          </p:cNvPr>
          <p:cNvPicPr>
            <a:picLocks noChangeAspect="1"/>
          </p:cNvPicPr>
          <p:nvPr userDrawn="1"/>
        </p:nvPicPr>
        <p:blipFill>
          <a:blip r:embed="rId2" cstate="print">
            <a:alphaModFix/>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a:xfrm>
            <a:off x="5981700" y="1"/>
            <a:ext cx="6210300" cy="6718300"/>
          </a:xfrm>
          <a:prstGeom prst="rect">
            <a:avLst/>
          </a:prstGeom>
        </p:spPr>
      </p:pic>
      <p:sp>
        <p:nvSpPr>
          <p:cNvPr id="9" name="Rectangle 8">
            <a:extLst>
              <a:ext uri="{FF2B5EF4-FFF2-40B4-BE49-F238E27FC236}">
                <a16:creationId xmlns:a16="http://schemas.microsoft.com/office/drawing/2014/main" id="{BE12FB52-9D8F-EC17-7467-5F39DD888456}"/>
              </a:ext>
            </a:extLst>
          </p:cNvPr>
          <p:cNvSpPr>
            <a:spLocks/>
          </p:cNvSpPr>
          <p:nvPr userDrawn="1"/>
        </p:nvSpPr>
        <p:spPr bwMode="auto">
          <a:xfrm>
            <a:off x="5469038" y="-1588"/>
            <a:ext cx="6722962" cy="6719888"/>
          </a:xfrm>
          <a:prstGeom prst="rect">
            <a:avLst/>
          </a:prstGeom>
          <a:gradFill>
            <a:gsLst>
              <a:gs pos="30000">
                <a:schemeClr val="tx1"/>
              </a:gs>
              <a:gs pos="100000">
                <a:schemeClr val="tx1">
                  <a:alpha val="42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cxnSp>
        <p:nvCxnSpPr>
          <p:cNvPr id="4" name="Straight Connector 3">
            <a:extLst>
              <a:ext uri="{FF2B5EF4-FFF2-40B4-BE49-F238E27FC236}">
                <a16:creationId xmlns:a16="http://schemas.microsoft.com/office/drawing/2014/main" id="{DCE60B72-F858-4063-747A-49FFC2B61214}"/>
              </a:ext>
              <a:ext uri="{C183D7F6-B498-43B3-948B-1728B52AA6E4}">
                <adec:decorative xmlns:adec="http://schemas.microsoft.com/office/drawing/2017/decorative" val="1"/>
              </a:ext>
            </a:extLst>
          </p:cNvPr>
          <p:cNvCxnSpPr>
            <a:cxnSpLocks/>
          </p:cNvCxnSpPr>
          <p:nvPr/>
        </p:nvCxnSpPr>
        <p:spPr>
          <a:xfrm>
            <a:off x="3770290" y="1371600"/>
            <a:ext cx="0" cy="4204403"/>
          </a:xfrm>
          <a:prstGeom prst="line">
            <a:avLst/>
          </a:prstGeom>
          <a:ln w="12700">
            <a:gradFill flip="none" rotWithShape="1">
              <a:gsLst>
                <a:gs pos="54000">
                  <a:schemeClr val="accent6"/>
                </a:gs>
                <a:gs pos="0">
                  <a:schemeClr val="accent1"/>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E2E081A-704D-4BF7-00C1-05CB2711E4E1}"/>
              </a:ext>
            </a:extLst>
          </p:cNvPr>
          <p:cNvSpPr>
            <a:spLocks noGrp="1"/>
          </p:cNvSpPr>
          <p:nvPr>
            <p:ph type="title"/>
          </p:nvPr>
        </p:nvSpPr>
        <p:spPr>
          <a:xfrm>
            <a:off x="549275" y="546893"/>
            <a:ext cx="2668588" cy="5622925"/>
          </a:xfrm>
        </p:spPr>
        <p:txBody>
          <a:bodyPr anchor="ctr" anchorCtr="0"/>
          <a:lstStyle>
            <a:lvl1pPr>
              <a:defRPr>
                <a:gradFill>
                  <a:gsLst>
                    <a:gs pos="20000">
                      <a:srgbClr val="8661C5"/>
                    </a:gs>
                    <a:gs pos="100000">
                      <a:srgbClr val="C03BC4"/>
                    </a:gs>
                  </a:gsLst>
                  <a:lin ang="0" scaled="1"/>
                </a:gradFill>
              </a:defRPr>
            </a:lvl1pPr>
          </a:lstStyle>
          <a:p>
            <a:r>
              <a:rPr lang="en-US"/>
              <a:t>Click to edit Master title style</a:t>
            </a:r>
          </a:p>
        </p:txBody>
      </p:sp>
      <p:sp>
        <p:nvSpPr>
          <p:cNvPr id="11" name="Content Placeholder 10">
            <a:extLst>
              <a:ext uri="{FF2B5EF4-FFF2-40B4-BE49-F238E27FC236}">
                <a16:creationId xmlns:a16="http://schemas.microsoft.com/office/drawing/2014/main" id="{61C5D12B-1821-2D03-FF8D-FD7A3C61741B}"/>
              </a:ext>
            </a:extLst>
          </p:cNvPr>
          <p:cNvSpPr>
            <a:spLocks noGrp="1"/>
          </p:cNvSpPr>
          <p:nvPr>
            <p:ph sz="quarter" idx="22"/>
          </p:nvPr>
        </p:nvSpPr>
        <p:spPr>
          <a:xfrm>
            <a:off x="4289425" y="549275"/>
            <a:ext cx="7353292" cy="5622925"/>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DACAEDBC-9890-C4A8-125D-F0F03D74E4C5}"/>
              </a:ext>
            </a:extLst>
          </p:cNvPr>
          <p:cNvSpPr>
            <a:spLocks noGrp="1"/>
          </p:cNvSpPr>
          <p:nvPr>
            <p:ph type="ftr" sz="quarter" idx="2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13" name="Slide Number Placeholder 12">
            <a:extLst>
              <a:ext uri="{FF2B5EF4-FFF2-40B4-BE49-F238E27FC236}">
                <a16:creationId xmlns:a16="http://schemas.microsoft.com/office/drawing/2014/main" id="{C99AB20F-C5CD-0D6E-AE99-CCCB714A35A6}"/>
              </a:ext>
            </a:extLst>
          </p:cNvPr>
          <p:cNvSpPr>
            <a:spLocks noGrp="1"/>
          </p:cNvSpPr>
          <p:nvPr>
            <p:ph type="sldNum"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Tree>
    <p:extLst>
      <p:ext uri="{BB962C8B-B14F-4D97-AF65-F5344CB8AC3E}">
        <p14:creationId xmlns:p14="http://schemas.microsoft.com/office/powerpoint/2010/main" val="6221740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22354A4B-42D3-4F82-296A-1FE6F32935B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2037"/>
          <a:stretch/>
        </p:blipFill>
        <p:spPr>
          <a:xfrm>
            <a:off x="0" y="0"/>
            <a:ext cx="12192000" cy="6718300"/>
          </a:xfrm>
          <a:prstGeom prst="rect">
            <a:avLst/>
          </a:prstGeom>
        </p:spPr>
      </p:pic>
      <p:pic>
        <p:nvPicPr>
          <p:cNvPr id="6" name="Picture 5">
            <a:extLst>
              <a:ext uri="{FF2B5EF4-FFF2-40B4-BE49-F238E27FC236}">
                <a16:creationId xmlns:a16="http://schemas.microsoft.com/office/drawing/2014/main" id="{64B74BFA-01AA-D95E-9DA7-DD12084665FF}"/>
              </a:ext>
              <a:ext uri="{C183D7F6-B498-43B3-948B-1728B52AA6E4}">
                <adec:decorative xmlns:adec="http://schemas.microsoft.com/office/drawing/2017/decorative" val="1"/>
              </a:ext>
            </a:extLst>
          </p:cNvPr>
          <p:cNvPicPr>
            <a:picLocks noChangeAspect="1"/>
          </p:cNvPicPr>
          <p:nvPr userDrawn="1"/>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13576" t="10468" r="11853" b="11249"/>
          <a:stretch/>
        </p:blipFill>
        <p:spPr>
          <a:xfrm>
            <a:off x="418042" y="549275"/>
            <a:ext cx="11355917" cy="5622925"/>
          </a:xfrm>
          <a:prstGeom prst="roundRect">
            <a:avLst>
              <a:gd name="adj" fmla="val 1059"/>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3" name="Footer Placeholder 2">
            <a:extLst>
              <a:ext uri="{FF2B5EF4-FFF2-40B4-BE49-F238E27FC236}">
                <a16:creationId xmlns:a16="http://schemas.microsoft.com/office/drawing/2014/main" id="{41280D1F-8E22-106B-E66A-23349A9FFA98}"/>
              </a:ext>
            </a:extLst>
          </p:cNvPr>
          <p:cNvSpPr>
            <a:spLocks noGrp="1"/>
          </p:cNvSpPr>
          <p:nvPr>
            <p:ph type="ftr" sz="quarter" idx="10"/>
          </p:nvPr>
        </p:nvSpPr>
        <p:spPr/>
        <p:txBody>
          <a:bodyPr/>
          <a:lstStyle>
            <a:lvl1pPr>
              <a:defRPr>
                <a:solidFill>
                  <a:schemeClr val="accent3"/>
                </a:solidFill>
              </a:defRPr>
            </a:lvl1pPr>
          </a:lstStyle>
          <a:p>
            <a:pPr defTabSz="914400">
              <a:defRPr/>
            </a:pPr>
            <a:r>
              <a:rPr lang="en-US"/>
              <a:t>Art of the Possible</a:t>
            </a:r>
          </a:p>
        </p:txBody>
      </p:sp>
      <p:sp>
        <p:nvSpPr>
          <p:cNvPr id="4" name="Slide Number Placeholder 3">
            <a:extLst>
              <a:ext uri="{FF2B5EF4-FFF2-40B4-BE49-F238E27FC236}">
                <a16:creationId xmlns:a16="http://schemas.microsoft.com/office/drawing/2014/main" id="{876B6335-8380-FBC2-B21B-314A9A0A424D}"/>
              </a:ext>
            </a:extLst>
          </p:cNvPr>
          <p:cNvSpPr>
            <a:spLocks noGrp="1"/>
          </p:cNvSpPr>
          <p:nvPr>
            <p:ph type="sldNum" sz="quarter" idx="11"/>
          </p:nvPr>
        </p:nvSpPr>
        <p:spPr/>
        <p:txBody>
          <a:bodyPr/>
          <a:lstStyle>
            <a:lvl1pPr>
              <a:defRPr>
                <a:solidFill>
                  <a:schemeClr val="accent3"/>
                </a:solidFill>
              </a:defRPr>
            </a:lvl1pPr>
          </a:lstStyle>
          <a:p>
            <a:pPr defTabSz="914400">
              <a:defRPr/>
            </a:pPr>
            <a:fld id="{C67CA0B0-04EF-433A-8113-67BC344D39D3}" type="slidenum">
              <a:rPr lang="en-US" smtClean="0"/>
              <a:pPr defTabSz="914400">
                <a:defRPr/>
              </a:pPr>
              <a:t>‹#›</a:t>
            </a:fld>
            <a:endParaRPr lang="en-US"/>
          </a:p>
        </p:txBody>
      </p:sp>
    </p:spTree>
    <p:extLst>
      <p:ext uri="{BB962C8B-B14F-4D97-AF65-F5344CB8AC3E}">
        <p14:creationId xmlns:p14="http://schemas.microsoft.com/office/powerpoint/2010/main" val="1011493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F21CF37-02F6-25C2-1B73-CA6FF36D4670}"/>
              </a:ext>
            </a:extLst>
          </p:cNvPr>
          <p:cNvGrpSpPr/>
          <p:nvPr userDrawn="1"/>
        </p:nvGrpSpPr>
        <p:grpSpPr>
          <a:xfrm>
            <a:off x="0" y="0"/>
            <a:ext cx="12192000" cy="6718300"/>
            <a:chOff x="0" y="0"/>
            <a:chExt cx="12192000" cy="6858000"/>
          </a:xfrm>
        </p:grpSpPr>
        <p:pic>
          <p:nvPicPr>
            <p:cNvPr id="3" name="Picture 2" descr="Background pattern&#10;&#10;Description automatically generated">
              <a:extLst>
                <a:ext uri="{FF2B5EF4-FFF2-40B4-BE49-F238E27FC236}">
                  <a16:creationId xmlns:a16="http://schemas.microsoft.com/office/drawing/2014/main" id="{09393AB9-7455-290D-B4F4-BC935D6A98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177A5C7-F875-DB43-FC1D-24C8EF6E07C7}"/>
                </a:ext>
              </a:extLst>
            </p:cNvPr>
            <p:cNvSpPr/>
            <p:nvPr userDrawn="1"/>
          </p:nvSpPr>
          <p:spPr bwMode="auto">
            <a:xfrm>
              <a:off x="0" y="0"/>
              <a:ext cx="121920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8FE305BE-18A1-0942-6062-8821EF9E869A}"/>
              </a:ext>
            </a:extLst>
          </p:cNvPr>
          <p:cNvSpPr>
            <a:spLocks noGrp="1"/>
          </p:cNvSpPr>
          <p:nvPr>
            <p:ph type="title"/>
          </p:nvPr>
        </p:nvSpPr>
        <p:spPr>
          <a:xfrm>
            <a:off x="549274" y="1638300"/>
            <a:ext cx="4648368" cy="1903912"/>
          </a:xfrm>
        </p:spPr>
        <p:txBody>
          <a:bodyPr anchor="b" anchorCtr="0"/>
          <a:lstStyle>
            <a:lvl1pPr>
              <a:defRPr>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EE576D92-A183-6157-4180-3A75A6BC1053}"/>
              </a:ext>
            </a:extLst>
          </p:cNvPr>
          <p:cNvSpPr>
            <a:spLocks noGrp="1"/>
          </p:cNvSpPr>
          <p:nvPr>
            <p:ph type="ftr" sz="quarter" idx="10"/>
          </p:nvPr>
        </p:nvSpPr>
        <p:spPr/>
        <p:txBody>
          <a:bodyPr/>
          <a:lstStyle>
            <a:lvl1pPr>
              <a:defRPr>
                <a:solidFill>
                  <a:schemeClr val="accent3"/>
                </a:solidFill>
              </a:defRPr>
            </a:lvl1pPr>
          </a:lstStyle>
          <a:p>
            <a:pPr defTabSz="914400">
              <a:defRPr/>
            </a:pPr>
            <a:r>
              <a:rPr lang="en-US"/>
              <a:t>Art of the Possible</a:t>
            </a:r>
          </a:p>
        </p:txBody>
      </p:sp>
      <p:sp>
        <p:nvSpPr>
          <p:cNvPr id="6" name="Slide Number Placeholder 5">
            <a:extLst>
              <a:ext uri="{FF2B5EF4-FFF2-40B4-BE49-F238E27FC236}">
                <a16:creationId xmlns:a16="http://schemas.microsoft.com/office/drawing/2014/main" id="{075DF1DD-E965-5DD5-6A1E-E9943C781597}"/>
              </a:ext>
            </a:extLst>
          </p:cNvPr>
          <p:cNvSpPr>
            <a:spLocks noGrp="1"/>
          </p:cNvSpPr>
          <p:nvPr>
            <p:ph type="sldNum" sz="quarter" idx="11"/>
          </p:nvPr>
        </p:nvSpPr>
        <p:spPr/>
        <p:txBody>
          <a:bodyPr/>
          <a:lstStyle>
            <a:lvl1pPr>
              <a:defRPr>
                <a:solidFill>
                  <a:schemeClr val="accent3"/>
                </a:solidFill>
              </a:defRPr>
            </a:lvl1pPr>
          </a:lstStyle>
          <a:p>
            <a:pPr defTabSz="914400">
              <a:defRPr/>
            </a:pPr>
            <a:fld id="{C67CA0B0-04EF-433A-8113-67BC344D39D3}" type="slidenum">
              <a:rPr lang="en-US" smtClean="0"/>
              <a:pPr defTabSz="914400">
                <a:defRPr/>
              </a:pPr>
              <a:t>‹#›</a:t>
            </a:fld>
            <a:endParaRPr lang="en-US"/>
          </a:p>
        </p:txBody>
      </p:sp>
    </p:spTree>
    <p:extLst>
      <p:ext uri="{BB962C8B-B14F-4D97-AF65-F5344CB8AC3E}">
        <p14:creationId xmlns:p14="http://schemas.microsoft.com/office/powerpoint/2010/main" val="751175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F21CF37-02F6-25C2-1B73-CA6FF36D4670}"/>
              </a:ext>
            </a:extLst>
          </p:cNvPr>
          <p:cNvGrpSpPr/>
          <p:nvPr userDrawn="1"/>
        </p:nvGrpSpPr>
        <p:grpSpPr>
          <a:xfrm>
            <a:off x="0" y="0"/>
            <a:ext cx="12192000" cy="6718300"/>
            <a:chOff x="0" y="0"/>
            <a:chExt cx="12192000" cy="6858000"/>
          </a:xfrm>
        </p:grpSpPr>
        <p:pic>
          <p:nvPicPr>
            <p:cNvPr id="3" name="Picture 2" descr="Background pattern&#10;&#10;Description automatically generated">
              <a:extLst>
                <a:ext uri="{FF2B5EF4-FFF2-40B4-BE49-F238E27FC236}">
                  <a16:creationId xmlns:a16="http://schemas.microsoft.com/office/drawing/2014/main" id="{09393AB9-7455-290D-B4F4-BC935D6A98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177A5C7-F875-DB43-FC1D-24C8EF6E07C7}"/>
                </a:ext>
              </a:extLst>
            </p:cNvPr>
            <p:cNvSpPr/>
            <p:nvPr userDrawn="1"/>
          </p:nvSpPr>
          <p:spPr bwMode="auto">
            <a:xfrm>
              <a:off x="0" y="0"/>
              <a:ext cx="121920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 name="Footer Placeholder 4">
            <a:extLst>
              <a:ext uri="{FF2B5EF4-FFF2-40B4-BE49-F238E27FC236}">
                <a16:creationId xmlns:a16="http://schemas.microsoft.com/office/drawing/2014/main" id="{EE576D92-A183-6157-4180-3A75A6BC1053}"/>
              </a:ext>
            </a:extLst>
          </p:cNvPr>
          <p:cNvSpPr>
            <a:spLocks noGrp="1"/>
          </p:cNvSpPr>
          <p:nvPr>
            <p:ph type="ftr" sz="quarter" idx="10"/>
          </p:nvPr>
        </p:nvSpPr>
        <p:spPr/>
        <p:txBody>
          <a:bodyPr/>
          <a:lstStyle>
            <a:lvl1pPr>
              <a:defRPr>
                <a:solidFill>
                  <a:schemeClr val="accent3"/>
                </a:solidFill>
              </a:defRPr>
            </a:lvl1pPr>
          </a:lstStyle>
          <a:p>
            <a:pPr defTabSz="914400">
              <a:defRPr/>
            </a:pPr>
            <a:r>
              <a:rPr lang="en-US"/>
              <a:t>Art of the Possible</a:t>
            </a:r>
          </a:p>
        </p:txBody>
      </p:sp>
      <p:sp>
        <p:nvSpPr>
          <p:cNvPr id="6" name="Slide Number Placeholder 5">
            <a:extLst>
              <a:ext uri="{FF2B5EF4-FFF2-40B4-BE49-F238E27FC236}">
                <a16:creationId xmlns:a16="http://schemas.microsoft.com/office/drawing/2014/main" id="{075DF1DD-E965-5DD5-6A1E-E9943C781597}"/>
              </a:ext>
            </a:extLst>
          </p:cNvPr>
          <p:cNvSpPr>
            <a:spLocks noGrp="1"/>
          </p:cNvSpPr>
          <p:nvPr>
            <p:ph type="sldNum" sz="quarter" idx="11"/>
          </p:nvPr>
        </p:nvSpPr>
        <p:spPr/>
        <p:txBody>
          <a:bodyPr/>
          <a:lstStyle>
            <a:lvl1pPr>
              <a:defRPr>
                <a:solidFill>
                  <a:schemeClr val="accent3"/>
                </a:solidFill>
              </a:defRPr>
            </a:lvl1pPr>
          </a:lstStyle>
          <a:p>
            <a:pPr defTabSz="914400">
              <a:defRPr/>
            </a:pPr>
            <a:fld id="{C67CA0B0-04EF-433A-8113-67BC344D39D3}" type="slidenum">
              <a:rPr lang="en-US" smtClean="0"/>
              <a:pPr defTabSz="914400">
                <a:defRPr/>
              </a:pPr>
              <a:t>‹#›</a:t>
            </a:fld>
            <a:endParaRPr lang="en-US"/>
          </a:p>
        </p:txBody>
      </p:sp>
      <p:sp>
        <p:nvSpPr>
          <p:cNvPr id="8" name="Title 1">
            <a:extLst>
              <a:ext uri="{FF2B5EF4-FFF2-40B4-BE49-F238E27FC236}">
                <a16:creationId xmlns:a16="http://schemas.microsoft.com/office/drawing/2014/main" id="{31919CC9-D6A4-5FD8-3BEB-354BE608A09C}"/>
              </a:ext>
            </a:extLst>
          </p:cNvPr>
          <p:cNvSpPr txBox="1">
            <a:spLocks/>
          </p:cNvSpPr>
          <p:nvPr userDrawn="1"/>
        </p:nvSpPr>
        <p:spPr>
          <a:xfrm>
            <a:off x="490599" y="909912"/>
            <a:ext cx="1793814" cy="2023224"/>
          </a:xfrm>
          <a:prstGeom prst="rect">
            <a:avLst/>
          </a:prstGeom>
          <a:noFill/>
        </p:spPr>
        <p:txBody>
          <a:bodyPr vert="horz" wrap="square" lIns="0" tIns="0" rIns="0" bIns="0" rtlCol="0" anchor="b" anchorCtr="0">
            <a:no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18900">
                <a:gradFill>
                  <a:gsLst>
                    <a:gs pos="20000">
                      <a:srgbClr val="8661C5"/>
                    </a:gs>
                    <a:gs pos="100000">
                      <a:srgbClr val="C03BC4"/>
                    </a:gs>
                  </a:gsLst>
                  <a:lin ang="0" scaled="1"/>
                </a:gradFill>
                <a:latin typeface="Arial Black" panose="020B0A04020102020204" pitchFamily="34" charset="0"/>
              </a:rPr>
              <a:t>”</a:t>
            </a:r>
          </a:p>
        </p:txBody>
      </p:sp>
      <p:sp>
        <p:nvSpPr>
          <p:cNvPr id="9" name="Text Placeholder 3">
            <a:extLst>
              <a:ext uri="{FF2B5EF4-FFF2-40B4-BE49-F238E27FC236}">
                <a16:creationId xmlns:a16="http://schemas.microsoft.com/office/drawing/2014/main" id="{D2765A3B-6941-18BE-6D30-21333D034DE7}"/>
              </a:ext>
            </a:extLst>
          </p:cNvPr>
          <p:cNvSpPr>
            <a:spLocks noGrp="1"/>
          </p:cNvSpPr>
          <p:nvPr>
            <p:ph type="body" sz="quarter" idx="18" hasCustomPrompt="1"/>
          </p:nvPr>
        </p:nvSpPr>
        <p:spPr>
          <a:xfrm>
            <a:off x="549273" y="4974300"/>
            <a:ext cx="5480051" cy="276999"/>
          </a:xfrm>
        </p:spPr>
        <p:txBody>
          <a:bodyPr/>
          <a:lstStyle>
            <a:lvl1pPr marL="0" indent="0" algn="l">
              <a:spcBef>
                <a:spcPts val="0"/>
              </a:spcBef>
              <a:buNone/>
              <a:defRPr sz="1600" spc="0" baseline="0">
                <a:solidFill>
                  <a:schemeClr val="accent2"/>
                </a:solidFill>
                <a:latin typeface="+mj-lt"/>
              </a:defRPr>
            </a:lvl1pPr>
          </a:lstStyle>
          <a:p>
            <a:pPr lvl="0"/>
            <a:r>
              <a:rPr lang="en-US"/>
              <a:t>Name attribute</a:t>
            </a:r>
          </a:p>
        </p:txBody>
      </p:sp>
      <p:sp>
        <p:nvSpPr>
          <p:cNvPr id="10" name="Text Placeholder 3">
            <a:extLst>
              <a:ext uri="{FF2B5EF4-FFF2-40B4-BE49-F238E27FC236}">
                <a16:creationId xmlns:a16="http://schemas.microsoft.com/office/drawing/2014/main" id="{2016FF64-DB0E-8219-F9D5-96912CCF8C12}"/>
              </a:ext>
            </a:extLst>
          </p:cNvPr>
          <p:cNvSpPr>
            <a:spLocks noGrp="1"/>
          </p:cNvSpPr>
          <p:nvPr>
            <p:ph type="body" sz="quarter" idx="20" hasCustomPrompt="1"/>
          </p:nvPr>
        </p:nvSpPr>
        <p:spPr>
          <a:xfrm>
            <a:off x="549273" y="5271879"/>
            <a:ext cx="5480051" cy="430887"/>
          </a:xfrm>
        </p:spPr>
        <p:txBody>
          <a:bodyPr/>
          <a:lstStyle>
            <a:lvl1pPr marL="0" indent="0" algn="l">
              <a:spcBef>
                <a:spcPts val="0"/>
              </a:spcBef>
              <a:buNone/>
              <a:defRPr sz="1600" spc="0" baseline="0">
                <a:solidFill>
                  <a:schemeClr val="tx1"/>
                </a:solidFill>
                <a:latin typeface="+mn-lt"/>
              </a:defRPr>
            </a:lvl1pPr>
          </a:lstStyle>
          <a:p>
            <a:pPr lvl="0"/>
            <a:r>
              <a:rPr lang="en-US"/>
              <a:t>Job title or another attribute</a:t>
            </a:r>
            <a:br>
              <a:rPr lang="en-US"/>
            </a:br>
            <a:r>
              <a:rPr lang="en-US"/>
              <a:t>Company if applicable</a:t>
            </a:r>
          </a:p>
        </p:txBody>
      </p:sp>
      <p:sp>
        <p:nvSpPr>
          <p:cNvPr id="11" name="Title 1">
            <a:extLst>
              <a:ext uri="{FF2B5EF4-FFF2-40B4-BE49-F238E27FC236}">
                <a16:creationId xmlns:a16="http://schemas.microsoft.com/office/drawing/2014/main" id="{493F04B3-1CC6-36CA-6660-0222703783BB}"/>
              </a:ext>
            </a:extLst>
          </p:cNvPr>
          <p:cNvSpPr>
            <a:spLocks noGrp="1"/>
          </p:cNvSpPr>
          <p:nvPr>
            <p:ph type="title" hasCustomPrompt="1"/>
          </p:nvPr>
        </p:nvSpPr>
        <p:spPr>
          <a:xfrm>
            <a:off x="549275" y="2339599"/>
            <a:ext cx="5480049" cy="1661993"/>
          </a:xfrm>
        </p:spPr>
        <p:txBody>
          <a:bodyPr anchor="b"/>
          <a:lstStyle>
            <a:lvl1pPr marL="118872" indent="-118872">
              <a:defRPr sz="2600" baseline="0">
                <a:solidFill>
                  <a:schemeClr val="accent2"/>
                </a:solidFill>
              </a:defRPr>
            </a:lvl1pPr>
          </a:lstStyle>
          <a:p>
            <a:r>
              <a:rPr lang="en-US"/>
              <a:t>“Add quote text here Add quote text here Add quote text here Add quote text here”</a:t>
            </a:r>
          </a:p>
        </p:txBody>
      </p:sp>
    </p:spTree>
    <p:extLst>
      <p:ext uri="{BB962C8B-B14F-4D97-AF65-F5344CB8AC3E}">
        <p14:creationId xmlns:p14="http://schemas.microsoft.com/office/powerpoint/2010/main" val="34669762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F21CF37-02F6-25C2-1B73-CA6FF36D4670}"/>
              </a:ext>
            </a:extLst>
          </p:cNvPr>
          <p:cNvGrpSpPr/>
          <p:nvPr userDrawn="1"/>
        </p:nvGrpSpPr>
        <p:grpSpPr>
          <a:xfrm>
            <a:off x="0" y="0"/>
            <a:ext cx="12192000" cy="6718300"/>
            <a:chOff x="0" y="0"/>
            <a:chExt cx="12192000" cy="6858000"/>
          </a:xfrm>
        </p:grpSpPr>
        <p:pic>
          <p:nvPicPr>
            <p:cNvPr id="3" name="Picture 2" descr="Background pattern&#10;&#10;Description automatically generated">
              <a:extLst>
                <a:ext uri="{FF2B5EF4-FFF2-40B4-BE49-F238E27FC236}">
                  <a16:creationId xmlns:a16="http://schemas.microsoft.com/office/drawing/2014/main" id="{09393AB9-7455-290D-B4F4-BC935D6A98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177A5C7-F875-DB43-FC1D-24C8EF6E07C7}"/>
                </a:ext>
              </a:extLst>
            </p:cNvPr>
            <p:cNvSpPr/>
            <p:nvPr userDrawn="1"/>
          </p:nvSpPr>
          <p:spPr bwMode="auto">
            <a:xfrm>
              <a:off x="0" y="0"/>
              <a:ext cx="121920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 name="Footer Placeholder 4">
            <a:extLst>
              <a:ext uri="{FF2B5EF4-FFF2-40B4-BE49-F238E27FC236}">
                <a16:creationId xmlns:a16="http://schemas.microsoft.com/office/drawing/2014/main" id="{EE576D92-A183-6157-4180-3A75A6BC1053}"/>
              </a:ext>
            </a:extLst>
          </p:cNvPr>
          <p:cNvSpPr>
            <a:spLocks noGrp="1"/>
          </p:cNvSpPr>
          <p:nvPr>
            <p:ph type="ftr" sz="quarter" idx="10"/>
          </p:nvPr>
        </p:nvSpPr>
        <p:spPr/>
        <p:txBody>
          <a:bodyPr/>
          <a:lstStyle>
            <a:lvl1pPr>
              <a:defRPr>
                <a:solidFill>
                  <a:schemeClr val="accent3"/>
                </a:solidFill>
              </a:defRPr>
            </a:lvl1pPr>
          </a:lstStyle>
          <a:p>
            <a:pPr defTabSz="914400">
              <a:defRPr/>
            </a:pPr>
            <a:r>
              <a:rPr lang="en-US"/>
              <a:t>Art of the Possible</a:t>
            </a:r>
          </a:p>
        </p:txBody>
      </p:sp>
      <p:sp>
        <p:nvSpPr>
          <p:cNvPr id="6" name="Slide Number Placeholder 5">
            <a:extLst>
              <a:ext uri="{FF2B5EF4-FFF2-40B4-BE49-F238E27FC236}">
                <a16:creationId xmlns:a16="http://schemas.microsoft.com/office/drawing/2014/main" id="{075DF1DD-E965-5DD5-6A1E-E9943C781597}"/>
              </a:ext>
            </a:extLst>
          </p:cNvPr>
          <p:cNvSpPr>
            <a:spLocks noGrp="1"/>
          </p:cNvSpPr>
          <p:nvPr>
            <p:ph type="sldNum" sz="quarter" idx="11"/>
          </p:nvPr>
        </p:nvSpPr>
        <p:spPr/>
        <p:txBody>
          <a:bodyPr/>
          <a:lstStyle>
            <a:lvl1pPr>
              <a:defRPr>
                <a:solidFill>
                  <a:schemeClr val="accent3"/>
                </a:solidFill>
              </a:defRPr>
            </a:lvl1pPr>
          </a:lstStyle>
          <a:p>
            <a:pPr defTabSz="914400">
              <a:defRPr/>
            </a:pPr>
            <a:fld id="{C67CA0B0-04EF-433A-8113-67BC344D39D3}" type="slidenum">
              <a:rPr lang="en-US" smtClean="0"/>
              <a:pPr defTabSz="914400">
                <a:defRPr/>
              </a:pPr>
              <a:t>‹#›</a:t>
            </a:fld>
            <a:endParaRPr lang="en-US"/>
          </a:p>
        </p:txBody>
      </p:sp>
      <p:sp>
        <p:nvSpPr>
          <p:cNvPr id="8" name="Title 1">
            <a:extLst>
              <a:ext uri="{FF2B5EF4-FFF2-40B4-BE49-F238E27FC236}">
                <a16:creationId xmlns:a16="http://schemas.microsoft.com/office/drawing/2014/main" id="{31919CC9-D6A4-5FD8-3BEB-354BE608A09C}"/>
              </a:ext>
            </a:extLst>
          </p:cNvPr>
          <p:cNvSpPr txBox="1">
            <a:spLocks/>
          </p:cNvSpPr>
          <p:nvPr userDrawn="1"/>
        </p:nvSpPr>
        <p:spPr>
          <a:xfrm>
            <a:off x="6096000" y="1992092"/>
            <a:ext cx="1793814" cy="2023224"/>
          </a:xfrm>
          <a:prstGeom prst="rect">
            <a:avLst/>
          </a:prstGeom>
          <a:noFill/>
        </p:spPr>
        <p:txBody>
          <a:bodyPr vert="horz" wrap="square" lIns="0" tIns="0" rIns="0" bIns="0" rtlCol="0" anchor="b" anchorCtr="0">
            <a:no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18900">
                <a:gradFill>
                  <a:gsLst>
                    <a:gs pos="20000">
                      <a:srgbClr val="8661C5"/>
                    </a:gs>
                    <a:gs pos="100000">
                      <a:srgbClr val="C03BC4"/>
                    </a:gs>
                  </a:gsLst>
                  <a:lin ang="0" scaled="1"/>
                </a:gradFill>
                <a:latin typeface="Arial Black" panose="020B0A04020102020204" pitchFamily="34" charset="0"/>
              </a:rPr>
              <a:t>”</a:t>
            </a:r>
          </a:p>
        </p:txBody>
      </p:sp>
      <p:sp>
        <p:nvSpPr>
          <p:cNvPr id="9" name="Text Placeholder 3">
            <a:extLst>
              <a:ext uri="{FF2B5EF4-FFF2-40B4-BE49-F238E27FC236}">
                <a16:creationId xmlns:a16="http://schemas.microsoft.com/office/drawing/2014/main" id="{D2765A3B-6941-18BE-6D30-21333D034DE7}"/>
              </a:ext>
            </a:extLst>
          </p:cNvPr>
          <p:cNvSpPr>
            <a:spLocks noGrp="1"/>
          </p:cNvSpPr>
          <p:nvPr>
            <p:ph type="body" sz="quarter" idx="18" hasCustomPrompt="1"/>
          </p:nvPr>
        </p:nvSpPr>
        <p:spPr>
          <a:xfrm>
            <a:off x="7474591" y="4974300"/>
            <a:ext cx="4168134" cy="276999"/>
          </a:xfrm>
        </p:spPr>
        <p:txBody>
          <a:bodyPr/>
          <a:lstStyle>
            <a:lvl1pPr marL="0" indent="0" algn="l">
              <a:spcBef>
                <a:spcPts val="0"/>
              </a:spcBef>
              <a:buNone/>
              <a:defRPr sz="1600" spc="0" baseline="0">
                <a:solidFill>
                  <a:schemeClr val="accent2"/>
                </a:solidFill>
                <a:latin typeface="+mj-lt"/>
              </a:defRPr>
            </a:lvl1pPr>
          </a:lstStyle>
          <a:p>
            <a:pPr lvl="0"/>
            <a:r>
              <a:rPr lang="en-US"/>
              <a:t>Name attribute</a:t>
            </a:r>
          </a:p>
        </p:txBody>
      </p:sp>
      <p:sp>
        <p:nvSpPr>
          <p:cNvPr id="10" name="Text Placeholder 3">
            <a:extLst>
              <a:ext uri="{FF2B5EF4-FFF2-40B4-BE49-F238E27FC236}">
                <a16:creationId xmlns:a16="http://schemas.microsoft.com/office/drawing/2014/main" id="{2016FF64-DB0E-8219-F9D5-96912CCF8C12}"/>
              </a:ext>
            </a:extLst>
          </p:cNvPr>
          <p:cNvSpPr>
            <a:spLocks noGrp="1"/>
          </p:cNvSpPr>
          <p:nvPr>
            <p:ph type="body" sz="quarter" idx="20" hasCustomPrompt="1"/>
          </p:nvPr>
        </p:nvSpPr>
        <p:spPr>
          <a:xfrm>
            <a:off x="7474591" y="5271879"/>
            <a:ext cx="4168134" cy="430887"/>
          </a:xfrm>
        </p:spPr>
        <p:txBody>
          <a:bodyPr/>
          <a:lstStyle>
            <a:lvl1pPr marL="0" indent="0" algn="l">
              <a:spcBef>
                <a:spcPts val="0"/>
              </a:spcBef>
              <a:buNone/>
              <a:defRPr sz="1600" spc="0" baseline="0">
                <a:solidFill>
                  <a:schemeClr val="tx1"/>
                </a:solidFill>
                <a:latin typeface="+mn-lt"/>
              </a:defRPr>
            </a:lvl1pPr>
          </a:lstStyle>
          <a:p>
            <a:pPr lvl="0"/>
            <a:r>
              <a:rPr lang="en-US"/>
              <a:t>Job title or another attribute</a:t>
            </a:r>
            <a:br>
              <a:rPr lang="en-US"/>
            </a:br>
            <a:r>
              <a:rPr lang="en-US"/>
              <a:t>Company if applicable</a:t>
            </a:r>
          </a:p>
        </p:txBody>
      </p:sp>
      <p:sp>
        <p:nvSpPr>
          <p:cNvPr id="14" name="Title 1">
            <a:extLst>
              <a:ext uri="{FF2B5EF4-FFF2-40B4-BE49-F238E27FC236}">
                <a16:creationId xmlns:a16="http://schemas.microsoft.com/office/drawing/2014/main" id="{59414742-0C87-EC47-C3BC-615E5771CA78}"/>
              </a:ext>
            </a:extLst>
          </p:cNvPr>
          <p:cNvSpPr>
            <a:spLocks noGrp="1"/>
          </p:cNvSpPr>
          <p:nvPr>
            <p:ph type="title"/>
          </p:nvPr>
        </p:nvSpPr>
        <p:spPr>
          <a:xfrm>
            <a:off x="6161087" y="513080"/>
            <a:ext cx="5481637" cy="457200"/>
          </a:xfrm>
        </p:spPr>
        <p:txBody>
          <a:bodyPr/>
          <a:lstStyle>
            <a:lvl1pPr>
              <a:defRPr sz="2600"/>
            </a:lvl1pPr>
          </a:lstStyle>
          <a:p>
            <a:r>
              <a:rPr lang="en-US"/>
              <a:t>Click to edit Master title style</a:t>
            </a:r>
          </a:p>
        </p:txBody>
      </p:sp>
      <p:sp>
        <p:nvSpPr>
          <p:cNvPr id="17" name="Text Placeholder 16">
            <a:extLst>
              <a:ext uri="{FF2B5EF4-FFF2-40B4-BE49-F238E27FC236}">
                <a16:creationId xmlns:a16="http://schemas.microsoft.com/office/drawing/2014/main" id="{360B51B1-0A0B-A259-952B-5391FA9550D3}"/>
              </a:ext>
            </a:extLst>
          </p:cNvPr>
          <p:cNvSpPr>
            <a:spLocks noGrp="1"/>
          </p:cNvSpPr>
          <p:nvPr>
            <p:ph type="body" sz="quarter" idx="21"/>
          </p:nvPr>
        </p:nvSpPr>
        <p:spPr>
          <a:xfrm>
            <a:off x="7474591" y="1638300"/>
            <a:ext cx="4163372" cy="2941638"/>
          </a:xfrm>
        </p:spPr>
        <p:txBody>
          <a:bodyPr/>
          <a:lstStyle>
            <a:lvl1pPr marL="0" indent="0">
              <a:spcBef>
                <a:spcPts val="0"/>
              </a:spcBef>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5426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9" name="Picture 8" descr="A group of messages on a table&#10;&#10;Description automatically generated">
            <a:extLst>
              <a:ext uri="{FF2B5EF4-FFF2-40B4-BE49-F238E27FC236}">
                <a16:creationId xmlns:a16="http://schemas.microsoft.com/office/drawing/2014/main" id="{32D53500-C353-063C-4052-2F0AD4B8A7C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9350" t="7821" r="31461" b="3216"/>
          <a:stretch/>
        </p:blipFill>
        <p:spPr>
          <a:xfrm>
            <a:off x="0" y="0"/>
            <a:ext cx="12192000" cy="6767538"/>
          </a:xfrm>
          <a:prstGeom prst="rect">
            <a:avLst/>
          </a:prstGeom>
        </p:spPr>
      </p:pic>
      <p:sp>
        <p:nvSpPr>
          <p:cNvPr id="2" name="Title 1">
            <a:extLst>
              <a:ext uri="{FF2B5EF4-FFF2-40B4-BE49-F238E27FC236}">
                <a16:creationId xmlns:a16="http://schemas.microsoft.com/office/drawing/2014/main" id="{8FE305BE-18A1-0942-6062-8821EF9E869A}"/>
              </a:ext>
            </a:extLst>
          </p:cNvPr>
          <p:cNvSpPr>
            <a:spLocks noGrp="1"/>
          </p:cNvSpPr>
          <p:nvPr>
            <p:ph type="title"/>
          </p:nvPr>
        </p:nvSpPr>
        <p:spPr>
          <a:xfrm>
            <a:off x="549274" y="1638300"/>
            <a:ext cx="4648368" cy="1903912"/>
          </a:xfrm>
        </p:spPr>
        <p:txBody>
          <a:bodyPr anchor="b" anchorCtr="0"/>
          <a:lstStyle>
            <a:lvl1pPr>
              <a:defRPr>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EE576D92-A183-6157-4180-3A75A6BC1053}"/>
              </a:ext>
            </a:extLst>
          </p:cNvPr>
          <p:cNvSpPr>
            <a:spLocks noGrp="1"/>
          </p:cNvSpPr>
          <p:nvPr>
            <p:ph type="ftr" sz="quarter"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a:ea typeface="+mn-ea"/>
                <a:cs typeface="+mn-cs"/>
              </a:rPr>
              <a:t>Art of the Possible</a:t>
            </a:r>
          </a:p>
        </p:txBody>
      </p:sp>
      <p:sp>
        <p:nvSpPr>
          <p:cNvPr id="6" name="Slide Number Placeholder 5">
            <a:extLst>
              <a:ext uri="{FF2B5EF4-FFF2-40B4-BE49-F238E27FC236}">
                <a16:creationId xmlns:a16="http://schemas.microsoft.com/office/drawing/2014/main" id="{075DF1DD-E965-5DD5-6A1E-E9943C781597}"/>
              </a:ext>
            </a:extLst>
          </p:cNvPr>
          <p:cNvSpPr>
            <a:spLocks noGrp="1"/>
          </p:cNvSpPr>
          <p:nvPr>
            <p:ph type="sldNum"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Segoe UI"/>
              <a:ea typeface="+mn-ea"/>
              <a:cs typeface="+mn-cs"/>
            </a:endParaRPr>
          </a:p>
        </p:txBody>
      </p:sp>
      <p:sp>
        <p:nvSpPr>
          <p:cNvPr id="3" name="Rectangle 2">
            <a:extLst>
              <a:ext uri="{FF2B5EF4-FFF2-40B4-BE49-F238E27FC236}">
                <a16:creationId xmlns:a16="http://schemas.microsoft.com/office/drawing/2014/main" id="{2D0A7A5E-E5C6-81DE-CCD9-FF176BB02AE2}"/>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6223096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slide with subtitle">
    <p:spTree>
      <p:nvGrpSpPr>
        <p:cNvPr id="1" name=""/>
        <p:cNvGrpSpPr/>
        <p:nvPr/>
      </p:nvGrpSpPr>
      <p:grpSpPr>
        <a:xfrm>
          <a:off x="0" y="0"/>
          <a:ext cx="0" cy="0"/>
          <a:chOff x="0" y="0"/>
          <a:chExt cx="0" cy="0"/>
        </a:xfrm>
      </p:grpSpPr>
      <p:pic>
        <p:nvPicPr>
          <p:cNvPr id="9" name="Picture 8" descr="A group of messages on a table&#10;&#10;Description automatically generated">
            <a:extLst>
              <a:ext uri="{FF2B5EF4-FFF2-40B4-BE49-F238E27FC236}">
                <a16:creationId xmlns:a16="http://schemas.microsoft.com/office/drawing/2014/main" id="{32D53500-C353-063C-4052-2F0AD4B8A7C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9350" t="7822" r="31461" b="2895"/>
          <a:stretch/>
        </p:blipFill>
        <p:spPr>
          <a:xfrm>
            <a:off x="0" y="-1"/>
            <a:ext cx="12192000" cy="6791987"/>
          </a:xfrm>
          <a:prstGeom prst="rect">
            <a:avLst/>
          </a:prstGeom>
        </p:spPr>
      </p:pic>
      <p:sp>
        <p:nvSpPr>
          <p:cNvPr id="2" name="Title 1">
            <a:extLst>
              <a:ext uri="{FF2B5EF4-FFF2-40B4-BE49-F238E27FC236}">
                <a16:creationId xmlns:a16="http://schemas.microsoft.com/office/drawing/2014/main" id="{8FE305BE-18A1-0942-6062-8821EF9E869A}"/>
              </a:ext>
            </a:extLst>
          </p:cNvPr>
          <p:cNvSpPr>
            <a:spLocks noGrp="1"/>
          </p:cNvSpPr>
          <p:nvPr>
            <p:ph type="title"/>
          </p:nvPr>
        </p:nvSpPr>
        <p:spPr>
          <a:xfrm>
            <a:off x="549274" y="1638300"/>
            <a:ext cx="4648368" cy="1903912"/>
          </a:xfrm>
        </p:spPr>
        <p:txBody>
          <a:bodyPr anchor="b" anchorCtr="0"/>
          <a:lstStyle>
            <a:lvl1pPr>
              <a:defRPr>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EE576D92-A183-6157-4180-3A75A6BC1053}"/>
              </a:ext>
            </a:extLst>
          </p:cNvPr>
          <p:cNvSpPr>
            <a:spLocks noGrp="1"/>
          </p:cNvSpPr>
          <p:nvPr>
            <p:ph type="ftr" sz="quarter"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a:ea typeface="+mn-ea"/>
                <a:cs typeface="+mn-cs"/>
              </a:rPr>
              <a:t>Art of the Possible</a:t>
            </a:r>
          </a:p>
        </p:txBody>
      </p:sp>
      <p:sp>
        <p:nvSpPr>
          <p:cNvPr id="6" name="Slide Number Placeholder 5">
            <a:extLst>
              <a:ext uri="{FF2B5EF4-FFF2-40B4-BE49-F238E27FC236}">
                <a16:creationId xmlns:a16="http://schemas.microsoft.com/office/drawing/2014/main" id="{075DF1DD-E965-5DD5-6A1E-E9943C781597}"/>
              </a:ext>
            </a:extLst>
          </p:cNvPr>
          <p:cNvSpPr>
            <a:spLocks noGrp="1"/>
          </p:cNvSpPr>
          <p:nvPr>
            <p:ph type="sldNum"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Segoe UI"/>
              <a:ea typeface="+mn-ea"/>
              <a:cs typeface="+mn-cs"/>
            </a:endParaRPr>
          </a:p>
        </p:txBody>
      </p:sp>
      <p:sp>
        <p:nvSpPr>
          <p:cNvPr id="3" name="Subtitle 2">
            <a:extLst>
              <a:ext uri="{FF2B5EF4-FFF2-40B4-BE49-F238E27FC236}">
                <a16:creationId xmlns:a16="http://schemas.microsoft.com/office/drawing/2014/main" id="{2F46EE99-187A-2F80-4FB5-ED8673EC8A54}"/>
              </a:ext>
            </a:extLst>
          </p:cNvPr>
          <p:cNvSpPr>
            <a:spLocks noGrp="1"/>
          </p:cNvSpPr>
          <p:nvPr>
            <p:ph type="subTitle" idx="1"/>
          </p:nvPr>
        </p:nvSpPr>
        <p:spPr>
          <a:xfrm>
            <a:off x="549275" y="3665438"/>
            <a:ext cx="4648368" cy="1229519"/>
          </a:xfrm>
        </p:spPr>
        <p:txBody>
          <a:bodyPr/>
          <a:lstStyle>
            <a:lvl1pPr marL="0" indent="0" algn="l">
              <a:buNone/>
              <a:defRPr sz="2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134B2025-C0CF-3E74-E191-80EA1DC8633A}"/>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9839880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slide with rubric">
    <p:spTree>
      <p:nvGrpSpPr>
        <p:cNvPr id="1" name=""/>
        <p:cNvGrpSpPr/>
        <p:nvPr/>
      </p:nvGrpSpPr>
      <p:grpSpPr>
        <a:xfrm>
          <a:off x="0" y="0"/>
          <a:ext cx="0" cy="0"/>
          <a:chOff x="0" y="0"/>
          <a:chExt cx="0" cy="0"/>
        </a:xfrm>
      </p:grpSpPr>
      <p:pic>
        <p:nvPicPr>
          <p:cNvPr id="9" name="Picture 8" descr="A group of messages on a table&#10;&#10;Description automatically generated">
            <a:extLst>
              <a:ext uri="{FF2B5EF4-FFF2-40B4-BE49-F238E27FC236}">
                <a16:creationId xmlns:a16="http://schemas.microsoft.com/office/drawing/2014/main" id="{32D53500-C353-063C-4052-2F0AD4B8A7C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9350" t="7822" r="31461" b="3023"/>
          <a:stretch/>
        </p:blipFill>
        <p:spPr>
          <a:xfrm>
            <a:off x="0" y="-1"/>
            <a:ext cx="12192000" cy="6782207"/>
          </a:xfrm>
          <a:prstGeom prst="rect">
            <a:avLst/>
          </a:prstGeom>
        </p:spPr>
      </p:pic>
      <p:sp>
        <p:nvSpPr>
          <p:cNvPr id="2" name="Title 1">
            <a:extLst>
              <a:ext uri="{FF2B5EF4-FFF2-40B4-BE49-F238E27FC236}">
                <a16:creationId xmlns:a16="http://schemas.microsoft.com/office/drawing/2014/main" id="{8FE305BE-18A1-0942-6062-8821EF9E869A}"/>
              </a:ext>
            </a:extLst>
          </p:cNvPr>
          <p:cNvSpPr>
            <a:spLocks noGrp="1"/>
          </p:cNvSpPr>
          <p:nvPr>
            <p:ph type="title"/>
          </p:nvPr>
        </p:nvSpPr>
        <p:spPr>
          <a:xfrm>
            <a:off x="549274" y="3365500"/>
            <a:ext cx="4648368" cy="1903912"/>
          </a:xfrm>
        </p:spPr>
        <p:txBody>
          <a:bodyPr anchor="t" anchorCtr="0"/>
          <a:lstStyle>
            <a:lvl1pPr>
              <a:defRPr>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EE576D92-A183-6157-4180-3A75A6BC1053}"/>
              </a:ext>
            </a:extLst>
          </p:cNvPr>
          <p:cNvSpPr>
            <a:spLocks noGrp="1"/>
          </p:cNvSpPr>
          <p:nvPr>
            <p:ph type="ftr" sz="quarter"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a:ea typeface="+mn-ea"/>
                <a:cs typeface="+mn-cs"/>
              </a:rPr>
              <a:t>Art of the Possible</a:t>
            </a:r>
          </a:p>
        </p:txBody>
      </p:sp>
      <p:sp>
        <p:nvSpPr>
          <p:cNvPr id="6" name="Slide Number Placeholder 5">
            <a:extLst>
              <a:ext uri="{FF2B5EF4-FFF2-40B4-BE49-F238E27FC236}">
                <a16:creationId xmlns:a16="http://schemas.microsoft.com/office/drawing/2014/main" id="{075DF1DD-E965-5DD5-6A1E-E9943C781597}"/>
              </a:ext>
            </a:extLst>
          </p:cNvPr>
          <p:cNvSpPr>
            <a:spLocks noGrp="1"/>
          </p:cNvSpPr>
          <p:nvPr>
            <p:ph type="sldNum"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Segoe UI"/>
              <a:ea typeface="+mn-ea"/>
              <a:cs typeface="+mn-cs"/>
            </a:endParaRPr>
          </a:p>
        </p:txBody>
      </p:sp>
      <p:sp>
        <p:nvSpPr>
          <p:cNvPr id="7" name="Text Placeholder 6">
            <a:extLst>
              <a:ext uri="{FF2B5EF4-FFF2-40B4-BE49-F238E27FC236}">
                <a16:creationId xmlns:a16="http://schemas.microsoft.com/office/drawing/2014/main" id="{E2DFFF80-41D1-830E-0184-A30400B43C59}"/>
              </a:ext>
            </a:extLst>
          </p:cNvPr>
          <p:cNvSpPr>
            <a:spLocks noGrp="1"/>
          </p:cNvSpPr>
          <p:nvPr>
            <p:ph type="body" sz="quarter" idx="12"/>
          </p:nvPr>
        </p:nvSpPr>
        <p:spPr>
          <a:xfrm>
            <a:off x="549275" y="2431149"/>
            <a:ext cx="4648200" cy="796925"/>
          </a:xfrm>
        </p:spPr>
        <p:txBody>
          <a:bodyPr anchor="b"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130DCE9C-15AD-C08C-17DA-794F4778FE99}"/>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047913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949" r="33106"/>
          <a:stretch/>
        </p:blipFill>
        <p:spPr>
          <a:xfrm>
            <a:off x="0" y="0"/>
            <a:ext cx="5755005" cy="6718300"/>
          </a:xfrm>
          <a:prstGeom prst="rect">
            <a:avLst/>
          </a:prstGeom>
        </p:spPr>
      </p:pic>
      <p:sp>
        <p:nvSpPr>
          <p:cNvPr id="6" name="Title 5">
            <a:extLst>
              <a:ext uri="{FF2B5EF4-FFF2-40B4-BE49-F238E27FC236}">
                <a16:creationId xmlns:a16="http://schemas.microsoft.com/office/drawing/2014/main" id="{D36FB7E5-87C4-6FBF-8057-6A49387F3931}"/>
              </a:ext>
            </a:extLst>
          </p:cNvPr>
          <p:cNvSpPr>
            <a:spLocks noGrp="1"/>
          </p:cNvSpPr>
          <p:nvPr>
            <p:ph type="title"/>
          </p:nvPr>
        </p:nvSpPr>
        <p:spPr>
          <a:xfrm>
            <a:off x="6161088" y="472440"/>
            <a:ext cx="5477404" cy="457200"/>
          </a:xfrm>
        </p:spPr>
        <p:txBody>
          <a:bodyPr/>
          <a:lstStyle>
            <a:lvl1pPr>
              <a:defRPr sz="4200"/>
            </a:lvl1pPr>
          </a:lstStyle>
          <a:p>
            <a:r>
              <a:rPr lang="en-US"/>
              <a:t>Click to edit Master title style</a:t>
            </a:r>
          </a:p>
        </p:txBody>
      </p:sp>
      <p:sp>
        <p:nvSpPr>
          <p:cNvPr id="8" name="Content Placeholder 7">
            <a:extLst>
              <a:ext uri="{FF2B5EF4-FFF2-40B4-BE49-F238E27FC236}">
                <a16:creationId xmlns:a16="http://schemas.microsoft.com/office/drawing/2014/main" id="{6507EF33-243D-F899-378F-5B2E5E1462AF}"/>
              </a:ext>
            </a:extLst>
          </p:cNvPr>
          <p:cNvSpPr>
            <a:spLocks noGrp="1"/>
          </p:cNvSpPr>
          <p:nvPr>
            <p:ph sz="quarter" idx="10"/>
          </p:nvPr>
        </p:nvSpPr>
        <p:spPr>
          <a:xfrm>
            <a:off x="6161087" y="1638299"/>
            <a:ext cx="5481637" cy="4533901"/>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6FBA23A4-F1C1-BC53-6BDE-D0642CBCD4BB}"/>
              </a:ext>
            </a:extLst>
          </p:cNvPr>
          <p:cNvSpPr>
            <a:spLocks noGrp="1"/>
          </p:cNvSpPr>
          <p:nvPr>
            <p:ph type="ftr" sz="quarter" idx="11"/>
          </p:nvPr>
        </p:nvSpPr>
        <p:spPr>
          <a:xfrm>
            <a:off x="549275" y="6341190"/>
            <a:ext cx="4892620" cy="246221"/>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a:ea typeface="+mn-ea"/>
                <a:cs typeface="+mn-cs"/>
              </a:rPr>
              <a:t>Art of the Possible</a:t>
            </a:r>
          </a:p>
        </p:txBody>
      </p:sp>
      <p:sp>
        <p:nvSpPr>
          <p:cNvPr id="10" name="Slide Number Placeholder 9">
            <a:extLst>
              <a:ext uri="{FF2B5EF4-FFF2-40B4-BE49-F238E27FC236}">
                <a16:creationId xmlns:a16="http://schemas.microsoft.com/office/drawing/2014/main" id="{A6AF72F4-0DE1-2DD9-3037-A847E28315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Tree>
    <p:extLst>
      <p:ext uri="{BB962C8B-B14F-4D97-AF65-F5344CB8AC3E}">
        <p14:creationId xmlns:p14="http://schemas.microsoft.com/office/powerpoint/2010/main" val="66648617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7183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7183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Title 4">
            <a:extLst>
              <a:ext uri="{FF2B5EF4-FFF2-40B4-BE49-F238E27FC236}">
                <a16:creationId xmlns:a16="http://schemas.microsoft.com/office/drawing/2014/main" id="{7EB4D8B9-00E6-50F4-2FC0-E66FC7FEF0BF}"/>
              </a:ext>
            </a:extLst>
          </p:cNvPr>
          <p:cNvSpPr>
            <a:spLocks noGrp="1"/>
          </p:cNvSpPr>
          <p:nvPr>
            <p:ph type="title"/>
          </p:nvPr>
        </p:nvSpPr>
        <p:spPr>
          <a:xfrm>
            <a:off x="549274" y="472439"/>
            <a:ext cx="5480051" cy="1030923"/>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4378FD17-790A-8B52-7F99-19C0AD1D8CFB}"/>
              </a:ext>
            </a:extLst>
          </p:cNvPr>
          <p:cNvSpPr>
            <a:spLocks noGrp="1"/>
          </p:cNvSpPr>
          <p:nvPr>
            <p:ph sz="quarter" idx="10"/>
          </p:nvPr>
        </p:nvSpPr>
        <p:spPr>
          <a:xfrm>
            <a:off x="549275" y="1638300"/>
            <a:ext cx="5480050" cy="4533900"/>
          </a:xfrm>
        </p:spPr>
        <p:txBody>
          <a:bodyPr/>
          <a:lstStyle>
            <a:lvl1pPr>
              <a:defRPr>
                <a:solidFill>
                  <a:schemeClr val="accent2"/>
                </a:solidFill>
              </a:defRPr>
            </a:lvl1pPr>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a:extLst>
              <a:ext uri="{FF2B5EF4-FFF2-40B4-BE49-F238E27FC236}">
                <a16:creationId xmlns:a16="http://schemas.microsoft.com/office/drawing/2014/main" id="{7EC8379A-9399-47A0-1A84-AE66A2B9B3CC}"/>
              </a:ext>
            </a:extLst>
          </p:cNvPr>
          <p:cNvSpPr>
            <a:spLocks noGrp="1"/>
          </p:cNvSpPr>
          <p:nvPr>
            <p:ph type="pic" sz="quarter" idx="11" hasCustomPrompt="1"/>
          </p:nvPr>
        </p:nvSpPr>
        <p:spPr>
          <a:xfrm>
            <a:off x="6437375" y="549275"/>
            <a:ext cx="5754624" cy="5622926"/>
          </a:xfrm>
          <a:blipFill>
            <a:blip r:embed="rId5"/>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9" name="Footer Placeholder 8">
            <a:extLst>
              <a:ext uri="{FF2B5EF4-FFF2-40B4-BE49-F238E27FC236}">
                <a16:creationId xmlns:a16="http://schemas.microsoft.com/office/drawing/2014/main" id="{19608951-9E8E-7509-1FBA-4EE1CC69C63D}"/>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10" name="Slide Number Placeholder 9">
            <a:extLst>
              <a:ext uri="{FF2B5EF4-FFF2-40B4-BE49-F238E27FC236}">
                <a16:creationId xmlns:a16="http://schemas.microsoft.com/office/drawing/2014/main" id="{7A8F2914-1E6F-6C2A-3821-79327D2B9E05}"/>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Tree>
    <p:extLst>
      <p:ext uri="{BB962C8B-B14F-4D97-AF65-F5344CB8AC3E}">
        <p14:creationId xmlns:p14="http://schemas.microsoft.com/office/powerpoint/2010/main" val="5254894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mall 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p:ph type="title"/>
          </p:nvPr>
        </p:nvSpPr>
        <p:spPr>
          <a:xfrm>
            <a:off x="549274" y="513080"/>
            <a:ext cx="7350126" cy="457200"/>
          </a:xfr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2620300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Small 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D89A19-5780-7333-55D5-167678653102}"/>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2" r="35716" b="428"/>
          <a:stretch/>
        </p:blipFill>
        <p:spPr>
          <a:xfrm>
            <a:off x="1524" y="493"/>
            <a:ext cx="12188952" cy="6815943"/>
          </a:xfrm>
          <a:prstGeom prst="rect">
            <a:avLst/>
          </a:prstGeom>
        </p:spPr>
      </p:pic>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p:ph type="title"/>
          </p:nvPr>
        </p:nvSpPr>
        <p:spPr>
          <a:xfrm>
            <a:off x="549273" y="513079"/>
            <a:ext cx="11093451" cy="638387"/>
          </a:xfrm>
        </p:spPr>
        <p:txBody>
          <a:bodyPr/>
          <a:lstStyle>
            <a:lvl1pPr>
              <a:defRPr sz="2600"/>
            </a:lvl1pPr>
          </a:lstStyle>
          <a:p>
            <a:r>
              <a:rPr lang="en-US"/>
              <a:t>Click to edit Master title style</a:t>
            </a:r>
          </a:p>
        </p:txBody>
      </p:sp>
      <p:sp>
        <p:nvSpPr>
          <p:cNvPr id="6" name="Rectangle 5">
            <a:extLst>
              <a:ext uri="{FF2B5EF4-FFF2-40B4-BE49-F238E27FC236}">
                <a16:creationId xmlns:a16="http://schemas.microsoft.com/office/drawing/2014/main" id="{C69A334F-6EA1-9886-4800-431B01E49C22}"/>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2380972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Small title only">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067DD8-CE03-BF97-B694-723A163FB8C3}"/>
              </a:ext>
            </a:extLst>
          </p:cNvPr>
          <p:cNvGrpSpPr/>
          <p:nvPr userDrawn="1"/>
        </p:nvGrpSpPr>
        <p:grpSpPr>
          <a:xfrm>
            <a:off x="6892376" y="0"/>
            <a:ext cx="5299623" cy="6718300"/>
            <a:chOff x="6892376" y="0"/>
            <a:chExt cx="5299623" cy="6718300"/>
          </a:xfrm>
        </p:grpSpPr>
        <p:pic>
          <p:nvPicPr>
            <p:cNvPr id="6" name="Picture 5">
              <a:extLst>
                <a:ext uri="{FF2B5EF4-FFF2-40B4-BE49-F238E27FC236}">
                  <a16:creationId xmlns:a16="http://schemas.microsoft.com/office/drawing/2014/main" id="{9890B0D1-44BB-394B-1703-FE812F64775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718300"/>
            </a:xfrm>
            <a:prstGeom prst="rect">
              <a:avLst/>
            </a:prstGeom>
          </p:spPr>
        </p:pic>
        <p:sp>
          <p:nvSpPr>
            <p:cNvPr id="7" name="Rectangle 6">
              <a:extLst>
                <a:ext uri="{FF2B5EF4-FFF2-40B4-BE49-F238E27FC236}">
                  <a16:creationId xmlns:a16="http://schemas.microsoft.com/office/drawing/2014/main" id="{E6ECDDE0-B31F-C397-B3B0-425DDC64B611}"/>
                </a:ext>
                <a:ext uri="{C183D7F6-B498-43B3-948B-1728B52AA6E4}">
                  <adec:decorative xmlns:adec="http://schemas.microsoft.com/office/drawing/2017/decorative" val="1"/>
                </a:ext>
              </a:extLst>
            </p:cNvPr>
            <p:cNvSpPr/>
            <p:nvPr/>
          </p:nvSpPr>
          <p:spPr bwMode="auto">
            <a:xfrm>
              <a:off x="6892376" y="0"/>
              <a:ext cx="3173184" cy="67183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p:ph type="title"/>
          </p:nvPr>
        </p:nvSpPr>
        <p:spPr>
          <a:xfrm>
            <a:off x="549274" y="513080"/>
            <a:ext cx="7407276" cy="648970"/>
          </a:xfrm>
        </p:spPr>
        <p:txBody>
          <a:bodyPr/>
          <a:lstStyle>
            <a:lvl1pPr>
              <a:defRPr sz="2600"/>
            </a:lvl1pPr>
          </a:lstStyle>
          <a:p>
            <a:r>
              <a:rPr lang="en-US"/>
              <a:t>Click to edit Master title style</a:t>
            </a:r>
          </a:p>
        </p:txBody>
      </p:sp>
      <p:sp>
        <p:nvSpPr>
          <p:cNvPr id="15" name="Text Placeholder 14">
            <a:extLst>
              <a:ext uri="{FF2B5EF4-FFF2-40B4-BE49-F238E27FC236}">
                <a16:creationId xmlns:a16="http://schemas.microsoft.com/office/drawing/2014/main" id="{CA112FAC-9B21-19DF-F04A-5FEE3945F608}"/>
              </a:ext>
            </a:extLst>
          </p:cNvPr>
          <p:cNvSpPr>
            <a:spLocks noGrp="1"/>
          </p:cNvSpPr>
          <p:nvPr userDrawn="1">
            <p:ph type="body" sz="quarter" idx="13"/>
          </p:nvPr>
        </p:nvSpPr>
        <p:spPr>
          <a:xfrm>
            <a:off x="1145116" y="1638300"/>
            <a:ext cx="3955519" cy="180308"/>
          </a:xfrm>
        </p:spPr>
        <p:txBody>
          <a:bodyPr/>
          <a:lstStyle>
            <a:lvl1pPr>
              <a:defRPr sz="1600" spc="0" baseline="0"/>
            </a:lvl1pPr>
            <a:lvl2pPr>
              <a:defRPr sz="1600" spc="0" baseline="0"/>
            </a:lvl2pPr>
            <a:lvl3pPr>
              <a:defRPr sz="1000"/>
            </a:lvl3pPr>
            <a:lvl4pPr>
              <a:defRPr sz="1000"/>
            </a:lvl4pPr>
            <a:lvl5pPr marL="118872" indent="-118872">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17DEE6FF-E118-095E-AD10-C6D4720A366B}"/>
              </a:ext>
            </a:extLst>
          </p:cNvPr>
          <p:cNvSpPr>
            <a:spLocks noGrp="1"/>
          </p:cNvSpPr>
          <p:nvPr userDrawn="1">
            <p:ph type="body" sz="quarter" idx="14"/>
          </p:nvPr>
        </p:nvSpPr>
        <p:spPr>
          <a:xfrm>
            <a:off x="549274" y="2209800"/>
            <a:ext cx="3606800" cy="3962400"/>
          </a:xfrm>
          <a:prstGeom prst="roundRect">
            <a:avLst>
              <a:gd name="adj" fmla="val 1905"/>
            </a:avLst>
          </a:prstGeom>
          <a:solidFill>
            <a:schemeClr val="bg1"/>
          </a:solidFill>
          <a:ln>
            <a:solidFill>
              <a:schemeClr val="bg1">
                <a:lumMod val="95000"/>
              </a:schemeClr>
            </a:solidFill>
          </a:ln>
        </p:spPr>
        <p:txBody>
          <a:bodyPr lIns="274320" tIns="274320" rIns="274320" b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5798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light backgroun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D2D8BF-2E56-8786-B7F9-2EBD313C3B5F}"/>
              </a:ext>
            </a:extLst>
          </p:cNvPr>
          <p:cNvGrpSpPr/>
          <p:nvPr userDrawn="1"/>
        </p:nvGrpSpPr>
        <p:grpSpPr>
          <a:xfrm>
            <a:off x="0" y="0"/>
            <a:ext cx="12192000" cy="6767538"/>
            <a:chOff x="0" y="0"/>
            <a:chExt cx="12192000" cy="6767538"/>
          </a:xfrm>
        </p:grpSpPr>
        <p:pic>
          <p:nvPicPr>
            <p:cNvPr id="5" name="Picture 4" descr="Background pattern&#10;&#10;Description automatically generated">
              <a:extLst>
                <a:ext uri="{FF2B5EF4-FFF2-40B4-BE49-F238E27FC236}">
                  <a16:creationId xmlns:a16="http://schemas.microsoft.com/office/drawing/2014/main" id="{5F93328B-73ED-CD86-6D12-190180DCE0BB}"/>
                </a:ext>
              </a:extLst>
            </p:cNvPr>
            <p:cNvPicPr>
              <a:picLocks noChangeAspect="1"/>
            </p:cNvPicPr>
            <p:nvPr userDrawn="1"/>
          </p:nvPicPr>
          <p:blipFill>
            <a:blip r:embed="rId2" cstate="print">
              <a:alphaModFix amt="50000"/>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
              <a:ext cx="12192000" cy="6718299"/>
            </a:xfrm>
            <a:prstGeom prst="rect">
              <a:avLst/>
            </a:prstGeom>
          </p:spPr>
        </p:pic>
        <p:sp>
          <p:nvSpPr>
            <p:cNvPr id="6" name="Rectangle 5">
              <a:extLst>
                <a:ext uri="{FF2B5EF4-FFF2-40B4-BE49-F238E27FC236}">
                  <a16:creationId xmlns:a16="http://schemas.microsoft.com/office/drawing/2014/main" id="{5B08C88D-35CB-CDF9-ECF7-29CFE2772DB3}"/>
                </a:ext>
              </a:extLst>
            </p:cNvPr>
            <p:cNvSpPr>
              <a:spLocks/>
            </p:cNvSpPr>
            <p:nvPr userDrawn="1"/>
          </p:nvSpPr>
          <p:spPr bwMode="auto">
            <a:xfrm>
              <a:off x="0" y="0"/>
              <a:ext cx="12192000" cy="6767538"/>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9" name="Title 8">
            <a:extLst>
              <a:ext uri="{FF2B5EF4-FFF2-40B4-BE49-F238E27FC236}">
                <a16:creationId xmlns:a16="http://schemas.microsoft.com/office/drawing/2014/main" id="{C8347C9A-1C13-5CB6-DAA7-57BDB981416F}"/>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DD36AA55-65BE-0E2D-CBA7-7592B38B8CCF}"/>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8223840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only, light backgroun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D2D8BF-2E56-8786-B7F9-2EBD313C3B5F}"/>
              </a:ext>
            </a:extLst>
          </p:cNvPr>
          <p:cNvGrpSpPr/>
          <p:nvPr userDrawn="1"/>
        </p:nvGrpSpPr>
        <p:grpSpPr>
          <a:xfrm>
            <a:off x="0" y="0"/>
            <a:ext cx="12192000" cy="6752868"/>
            <a:chOff x="0" y="0"/>
            <a:chExt cx="12192000" cy="6752868"/>
          </a:xfrm>
        </p:grpSpPr>
        <p:pic>
          <p:nvPicPr>
            <p:cNvPr id="5" name="Picture 4" descr="Background pattern&#10;&#10;Description automatically generated">
              <a:extLst>
                <a:ext uri="{FF2B5EF4-FFF2-40B4-BE49-F238E27FC236}">
                  <a16:creationId xmlns:a16="http://schemas.microsoft.com/office/drawing/2014/main" id="{5F93328B-73ED-CD86-6D12-190180DCE0BB}"/>
                </a:ext>
              </a:extLst>
            </p:cNvPr>
            <p:cNvPicPr>
              <a:picLocks noChangeAspect="1"/>
            </p:cNvPicPr>
            <p:nvPr userDrawn="1"/>
          </p:nvPicPr>
          <p:blipFill>
            <a:blip r:embed="rId2" cstate="print">
              <a:alphaModFix amt="50000"/>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
              <a:ext cx="12192000" cy="6718299"/>
            </a:xfrm>
            <a:prstGeom prst="rect">
              <a:avLst/>
            </a:prstGeom>
          </p:spPr>
        </p:pic>
        <p:sp>
          <p:nvSpPr>
            <p:cNvPr id="6" name="Rectangle 5">
              <a:extLst>
                <a:ext uri="{FF2B5EF4-FFF2-40B4-BE49-F238E27FC236}">
                  <a16:creationId xmlns:a16="http://schemas.microsoft.com/office/drawing/2014/main" id="{5B08C88D-35CB-CDF9-ECF7-29CFE2772DB3}"/>
                </a:ext>
              </a:extLst>
            </p:cNvPr>
            <p:cNvSpPr>
              <a:spLocks/>
            </p:cNvSpPr>
            <p:nvPr userDrawn="1"/>
          </p:nvSpPr>
          <p:spPr bwMode="auto">
            <a:xfrm>
              <a:off x="0" y="0"/>
              <a:ext cx="12192000" cy="6752868"/>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9" name="Title 8">
            <a:extLst>
              <a:ext uri="{FF2B5EF4-FFF2-40B4-BE49-F238E27FC236}">
                <a16:creationId xmlns:a16="http://schemas.microsoft.com/office/drawing/2014/main" id="{C8347C9A-1C13-5CB6-DAA7-57BDB981416F}"/>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A9DE7C4-4720-9C4C-051D-2E1F9F98AEEA}"/>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9944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only, light backgroun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D2D8BF-2E56-8786-B7F9-2EBD313C3B5F}"/>
              </a:ext>
            </a:extLst>
          </p:cNvPr>
          <p:cNvGrpSpPr/>
          <p:nvPr userDrawn="1"/>
        </p:nvGrpSpPr>
        <p:grpSpPr>
          <a:xfrm>
            <a:off x="0" y="0"/>
            <a:ext cx="12192000" cy="6757758"/>
            <a:chOff x="0" y="0"/>
            <a:chExt cx="12192000" cy="6757758"/>
          </a:xfrm>
        </p:grpSpPr>
        <p:pic>
          <p:nvPicPr>
            <p:cNvPr id="5" name="Picture 4" descr="Background pattern&#10;&#10;Description automatically generated">
              <a:extLst>
                <a:ext uri="{FF2B5EF4-FFF2-40B4-BE49-F238E27FC236}">
                  <a16:creationId xmlns:a16="http://schemas.microsoft.com/office/drawing/2014/main" id="{5F93328B-73ED-CD86-6D12-190180DCE0BB}"/>
                </a:ext>
              </a:extLst>
            </p:cNvPr>
            <p:cNvPicPr>
              <a:picLocks noChangeAspect="1"/>
            </p:cNvPicPr>
            <p:nvPr userDrawn="1"/>
          </p:nvPicPr>
          <p:blipFill>
            <a:blip r:embed="rId2" cstate="print">
              <a:alphaModFix amt="50000"/>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
              <a:ext cx="12192000" cy="6718299"/>
            </a:xfrm>
            <a:prstGeom prst="rect">
              <a:avLst/>
            </a:prstGeom>
          </p:spPr>
        </p:pic>
        <p:sp>
          <p:nvSpPr>
            <p:cNvPr id="6" name="Rectangle 5">
              <a:extLst>
                <a:ext uri="{FF2B5EF4-FFF2-40B4-BE49-F238E27FC236}">
                  <a16:creationId xmlns:a16="http://schemas.microsoft.com/office/drawing/2014/main" id="{5B08C88D-35CB-CDF9-ECF7-29CFE2772DB3}"/>
                </a:ext>
              </a:extLst>
            </p:cNvPr>
            <p:cNvSpPr>
              <a:spLocks/>
            </p:cNvSpPr>
            <p:nvPr userDrawn="1"/>
          </p:nvSpPr>
          <p:spPr bwMode="auto">
            <a:xfrm>
              <a:off x="0" y="0"/>
              <a:ext cx="12192000" cy="6757758"/>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9" name="Title 8">
            <a:extLst>
              <a:ext uri="{FF2B5EF4-FFF2-40B4-BE49-F238E27FC236}">
                <a16:creationId xmlns:a16="http://schemas.microsoft.com/office/drawing/2014/main" id="{C8347C9A-1C13-5CB6-DAA7-57BDB981416F}"/>
              </a:ext>
            </a:extLst>
          </p:cNvPr>
          <p:cNvSpPr>
            <a:spLocks noGrp="1"/>
          </p:cNvSpPr>
          <p:nvPr>
            <p:ph type="title"/>
          </p:nvPr>
        </p:nvSpPr>
        <p:spPr>
          <a:xfrm>
            <a:off x="549274" y="825500"/>
            <a:ext cx="11089218" cy="457200"/>
          </a:xfrm>
        </p:spPr>
        <p:txBody>
          <a:bodyPr/>
          <a:lstStyle>
            <a:lvl1pPr>
              <a:defRPr>
                <a:gradFill>
                  <a:gsLst>
                    <a:gs pos="20000">
                      <a:srgbClr val="8661C5"/>
                    </a:gs>
                    <a:gs pos="100000">
                      <a:srgbClr val="C03BC4"/>
                    </a:gs>
                  </a:gsLst>
                  <a:lin ang="0" scaled="1"/>
                </a:gradFill>
              </a:defRPr>
            </a:lvl1pPr>
          </a:lstStyle>
          <a:p>
            <a:r>
              <a:rPr lang="en-US"/>
              <a:t>Click to edit Master title style</a:t>
            </a:r>
          </a:p>
        </p:txBody>
      </p:sp>
      <p:sp>
        <p:nvSpPr>
          <p:cNvPr id="2" name="Text Placeholder 6">
            <a:extLst>
              <a:ext uri="{FF2B5EF4-FFF2-40B4-BE49-F238E27FC236}">
                <a16:creationId xmlns:a16="http://schemas.microsoft.com/office/drawing/2014/main" id="{E1E5741A-93DE-9E18-6FBA-F3E44A0CEBDF}"/>
              </a:ext>
            </a:extLst>
          </p:cNvPr>
          <p:cNvSpPr>
            <a:spLocks noGrp="1"/>
          </p:cNvSpPr>
          <p:nvPr>
            <p:ph type="body" sz="quarter" idx="13"/>
          </p:nvPr>
        </p:nvSpPr>
        <p:spPr>
          <a:xfrm>
            <a:off x="549275" y="549275"/>
            <a:ext cx="4648200" cy="276225"/>
          </a:xfrm>
        </p:spPr>
        <p:txBody>
          <a:bodyPr anchor="b"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66E40A0-425B-0040-D192-91425629006D}"/>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975497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mall 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 name="Title 1">
            <a:extLst>
              <a:ext uri="{FF2B5EF4-FFF2-40B4-BE49-F238E27FC236}">
                <a16:creationId xmlns:a16="http://schemas.microsoft.com/office/drawing/2014/main" id="{21DD7956-443E-F5C1-6303-7AD831D7A0C6}"/>
              </a:ext>
            </a:extLst>
          </p:cNvPr>
          <p:cNvSpPr>
            <a:spLocks noGrp="1"/>
          </p:cNvSpPr>
          <p:nvPr>
            <p:ph type="title"/>
          </p:nvPr>
        </p:nvSpPr>
        <p:spPr>
          <a:xfrm>
            <a:off x="549274" y="513080"/>
            <a:ext cx="7350126" cy="457200"/>
          </a:xfrm>
        </p:spPr>
        <p:txBody>
          <a:bodyPr/>
          <a:lstStyle>
            <a:lvl1pPr>
              <a:defRPr sz="2600"/>
            </a:lvl1pPr>
          </a:lstStyle>
          <a:p>
            <a:r>
              <a:rPr lang="en-US"/>
              <a:t>Click to edit Master title style</a:t>
            </a:r>
          </a:p>
        </p:txBody>
      </p:sp>
      <p:sp>
        <p:nvSpPr>
          <p:cNvPr id="5" name="Content Placeholder 3">
            <a:extLst>
              <a:ext uri="{FF2B5EF4-FFF2-40B4-BE49-F238E27FC236}">
                <a16:creationId xmlns:a16="http://schemas.microsoft.com/office/drawing/2014/main" id="{949D5621-E49D-8A78-C1C4-AE6639889977}"/>
              </a:ext>
            </a:extLst>
          </p:cNvPr>
          <p:cNvSpPr>
            <a:spLocks noGrp="1"/>
          </p:cNvSpPr>
          <p:nvPr>
            <p:ph sz="quarter" idx="10"/>
          </p:nvPr>
        </p:nvSpPr>
        <p:spPr>
          <a:xfrm>
            <a:off x="549274" y="1638301"/>
            <a:ext cx="11093451" cy="46037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8872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1"/>
            <a:ext cx="12192000" cy="6747979"/>
          </a:xfrm>
          <a:prstGeom prst="rect">
            <a:avLst/>
          </a:prstGeom>
        </p:spPr>
      </p:pic>
      <p:sp>
        <p:nvSpPr>
          <p:cNvPr id="5" name="Title 4">
            <a:extLst>
              <a:ext uri="{FF2B5EF4-FFF2-40B4-BE49-F238E27FC236}">
                <a16:creationId xmlns:a16="http://schemas.microsoft.com/office/drawing/2014/main" id="{2A17C1B5-8C73-489B-B527-0AEF26BAC00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9370407-EBCA-77DD-F103-9EE016845C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8" name="Slide Number Placeholder 7">
            <a:extLst>
              <a:ext uri="{FF2B5EF4-FFF2-40B4-BE49-F238E27FC236}">
                <a16:creationId xmlns:a16="http://schemas.microsoft.com/office/drawing/2014/main" id="{5CA02BBB-A5DB-8DFB-47F1-494DD1C45354}"/>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11280968-7614-5E59-F463-E4CC029276B5}"/>
              </a:ext>
            </a:extLst>
          </p:cNvPr>
          <p:cNvSpPr>
            <a:spLocks noGrp="1"/>
          </p:cNvSpPr>
          <p:nvPr>
            <p:ph sz="quarter" idx="13"/>
          </p:nvPr>
        </p:nvSpPr>
        <p:spPr>
          <a:xfrm>
            <a:off x="549275" y="1638300"/>
            <a:ext cx="11088688" cy="4529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5021E61A-DB4D-15BC-A039-85AC732D729C}"/>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907397136"/>
      </p:ext>
    </p:extLst>
  </p:cSld>
  <p:clrMapOvr>
    <a:masterClrMapping/>
  </p:clrMapOvr>
  <p:transition>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left, photo right - small bullets">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7183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4" name="Title 3">
            <a:extLst>
              <a:ext uri="{FF2B5EF4-FFF2-40B4-BE49-F238E27FC236}">
                <a16:creationId xmlns:a16="http://schemas.microsoft.com/office/drawing/2014/main" id="{821F46B5-1FB1-F321-C3F8-335A2135AB27}"/>
              </a:ext>
            </a:extLst>
          </p:cNvPr>
          <p:cNvSpPr>
            <a:spLocks noGrp="1"/>
          </p:cNvSpPr>
          <p:nvPr>
            <p:ph type="title"/>
          </p:nvPr>
        </p:nvSpPr>
        <p:spPr>
          <a:xfrm>
            <a:off x="549274" y="472439"/>
            <a:ext cx="5480051" cy="1030923"/>
          </a:xfrm>
        </p:spPr>
        <p:txBody>
          <a:bodyPr/>
          <a:lstStyle/>
          <a:p>
            <a:r>
              <a:rPr lang="en-US"/>
              <a:t>Click to edit Master title style</a:t>
            </a:r>
          </a:p>
        </p:txBody>
      </p:sp>
      <p:sp>
        <p:nvSpPr>
          <p:cNvPr id="6" name="Content Placeholder 7">
            <a:extLst>
              <a:ext uri="{FF2B5EF4-FFF2-40B4-BE49-F238E27FC236}">
                <a16:creationId xmlns:a16="http://schemas.microsoft.com/office/drawing/2014/main" id="{83D39C93-D576-2429-9943-3CC3592F147C}"/>
              </a:ext>
            </a:extLst>
          </p:cNvPr>
          <p:cNvSpPr>
            <a:spLocks noGrp="1"/>
          </p:cNvSpPr>
          <p:nvPr>
            <p:ph sz="quarter" idx="10"/>
          </p:nvPr>
        </p:nvSpPr>
        <p:spPr>
          <a:xfrm>
            <a:off x="547688" y="1638299"/>
            <a:ext cx="5481637" cy="4533901"/>
          </a:xfrm>
        </p:spPr>
        <p:txBody>
          <a:bodyPr/>
          <a:lstStyle>
            <a:lvl3pPr>
              <a:defRPr>
                <a:solidFill>
                  <a:schemeClr val="accent2"/>
                </a:solidFill>
              </a:defRPr>
            </a:lvl3pPr>
            <a:lvl5pPr marL="137160" indent="-137160">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4C155E0E-0A64-05BC-42DC-5070468FB5C9}"/>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7" name="Slide Number Placeholder 6">
            <a:extLst>
              <a:ext uri="{FF2B5EF4-FFF2-40B4-BE49-F238E27FC236}">
                <a16:creationId xmlns:a16="http://schemas.microsoft.com/office/drawing/2014/main" id="{408FE154-974E-8A59-29F6-9318FBDCECCB}"/>
              </a:ext>
            </a:extLst>
          </p:cNvPr>
          <p:cNvSpPr>
            <a:spLocks noGrp="1"/>
          </p:cNvSpPr>
          <p:nvPr>
            <p:ph type="sldNum" sz="quarter" idx="13"/>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08249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6135">
          <p15:clr>
            <a:srgbClr val="5ACBF0"/>
          </p15:clr>
        </p15:guide>
        <p15:guide id="3" orient="horz" pos="191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left, photo righ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7183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4" name="Title 3">
            <a:extLst>
              <a:ext uri="{FF2B5EF4-FFF2-40B4-BE49-F238E27FC236}">
                <a16:creationId xmlns:a16="http://schemas.microsoft.com/office/drawing/2014/main" id="{821F46B5-1FB1-F321-C3F8-335A2135AB27}"/>
              </a:ext>
            </a:extLst>
          </p:cNvPr>
          <p:cNvSpPr>
            <a:spLocks noGrp="1"/>
          </p:cNvSpPr>
          <p:nvPr>
            <p:ph type="title"/>
          </p:nvPr>
        </p:nvSpPr>
        <p:spPr>
          <a:xfrm>
            <a:off x="549274" y="472439"/>
            <a:ext cx="5480051" cy="1030923"/>
          </a:xfrm>
        </p:spPr>
        <p:txBody>
          <a:bodyPr/>
          <a:lstStyle/>
          <a:p>
            <a:r>
              <a:rPr lang="en-US"/>
              <a:t>Click to edit Master title style</a:t>
            </a:r>
          </a:p>
        </p:txBody>
      </p:sp>
      <p:sp>
        <p:nvSpPr>
          <p:cNvPr id="6" name="Content Placeholder 7">
            <a:extLst>
              <a:ext uri="{FF2B5EF4-FFF2-40B4-BE49-F238E27FC236}">
                <a16:creationId xmlns:a16="http://schemas.microsoft.com/office/drawing/2014/main" id="{83D39C93-D576-2429-9943-3CC3592F147C}"/>
              </a:ext>
            </a:extLst>
          </p:cNvPr>
          <p:cNvSpPr>
            <a:spLocks noGrp="1"/>
          </p:cNvSpPr>
          <p:nvPr>
            <p:ph sz="quarter" idx="10"/>
          </p:nvPr>
        </p:nvSpPr>
        <p:spPr>
          <a:xfrm>
            <a:off x="547688" y="1638299"/>
            <a:ext cx="5481637" cy="4533901"/>
          </a:xfrm>
        </p:spPr>
        <p:txBody>
          <a:bodyPr/>
          <a:lstStyle>
            <a:lvl3pPr>
              <a:defRPr>
                <a:solidFill>
                  <a:schemeClr val="accent2"/>
                </a:solidFill>
              </a:defRPr>
            </a:lvl3pPr>
            <a:lvl5pPr marL="137160" indent="-13716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4C155E0E-0A64-05BC-42DC-5070468FB5C9}"/>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7" name="Slide Number Placeholder 6">
            <a:extLst>
              <a:ext uri="{FF2B5EF4-FFF2-40B4-BE49-F238E27FC236}">
                <a16:creationId xmlns:a16="http://schemas.microsoft.com/office/drawing/2014/main" id="{408FE154-974E-8A59-29F6-9318FBDCECCB}"/>
              </a:ext>
            </a:extLst>
          </p:cNvPr>
          <p:cNvSpPr>
            <a:spLocks noGrp="1"/>
          </p:cNvSpPr>
          <p:nvPr>
            <p:ph type="sldNum" sz="quarter" idx="13"/>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2208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6135">
          <p15:clr>
            <a:srgbClr val="5ACBF0"/>
          </p15:clr>
        </p15:guide>
        <p15:guide id="3" orient="horz" pos="191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right, photo lef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0" y="0"/>
            <a:ext cx="5796279" cy="67183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4" name="Title 3">
            <a:extLst>
              <a:ext uri="{FF2B5EF4-FFF2-40B4-BE49-F238E27FC236}">
                <a16:creationId xmlns:a16="http://schemas.microsoft.com/office/drawing/2014/main" id="{821F46B5-1FB1-F321-C3F8-335A2135AB27}"/>
              </a:ext>
            </a:extLst>
          </p:cNvPr>
          <p:cNvSpPr>
            <a:spLocks noGrp="1"/>
          </p:cNvSpPr>
          <p:nvPr>
            <p:ph type="title"/>
          </p:nvPr>
        </p:nvSpPr>
        <p:spPr>
          <a:xfrm>
            <a:off x="6162674" y="472439"/>
            <a:ext cx="5480051" cy="1030923"/>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4C155E0E-0A64-05BC-42DC-5070468FB5C9}"/>
              </a:ext>
            </a:extLst>
          </p:cNvPr>
          <p:cNvSpPr>
            <a:spLocks noGrp="1"/>
          </p:cNvSpPr>
          <p:nvPr>
            <p:ph type="ftr" sz="quarter" idx="12"/>
          </p:nvPr>
        </p:nvSpPr>
        <p:spPr>
          <a:xfrm>
            <a:off x="549275" y="6341190"/>
            <a:ext cx="5045076" cy="246221"/>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a:ea typeface="+mn-ea"/>
                <a:cs typeface="+mn-cs"/>
              </a:rPr>
              <a:t>Art of the Possible</a:t>
            </a:r>
          </a:p>
        </p:txBody>
      </p:sp>
      <p:sp>
        <p:nvSpPr>
          <p:cNvPr id="3" name="Slide Number Placeholder 2">
            <a:extLst>
              <a:ext uri="{FF2B5EF4-FFF2-40B4-BE49-F238E27FC236}">
                <a16:creationId xmlns:a16="http://schemas.microsoft.com/office/drawing/2014/main" id="{614F3550-AE7F-7A90-777D-37BA4EC26859}"/>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9" name="Content Placeholder 8">
            <a:extLst>
              <a:ext uri="{FF2B5EF4-FFF2-40B4-BE49-F238E27FC236}">
                <a16:creationId xmlns:a16="http://schemas.microsoft.com/office/drawing/2014/main" id="{2E994397-ADD6-89A2-BC47-0FF4A0656093}"/>
              </a:ext>
            </a:extLst>
          </p:cNvPr>
          <p:cNvSpPr>
            <a:spLocks noGrp="1"/>
          </p:cNvSpPr>
          <p:nvPr>
            <p:ph sz="quarter" idx="14"/>
          </p:nvPr>
        </p:nvSpPr>
        <p:spPr>
          <a:xfrm>
            <a:off x="6162675" y="1638300"/>
            <a:ext cx="5475288" cy="4533900"/>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28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6135">
          <p15:clr>
            <a:srgbClr val="5ACBF0"/>
          </p15:clr>
        </p15:guide>
        <p15:guide id="3" orient="horz" pos="191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 t="1035"/>
          <a:stretch/>
        </p:blipFill>
        <p:spPr>
          <a:xfrm>
            <a:off x="0" y="-11529"/>
            <a:ext cx="12192000" cy="6729829"/>
          </a:xfrm>
          <a:prstGeom prst="rect">
            <a:avLst/>
          </a:prstGeom>
        </p:spPr>
      </p:pic>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549274" y="1638300"/>
            <a:ext cx="11093451"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A46A602-D5CB-1376-D4F0-F25A326A2F37}"/>
              </a:ext>
            </a:extLst>
          </p:cNvPr>
          <p:cNvSpPr>
            <a:spLocks noGrp="1"/>
          </p:cNvSpPr>
          <p:nvPr>
            <p:ph type="ftr" sz="quarter"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a:ea typeface="+mn-ea"/>
                <a:cs typeface="+mn-cs"/>
              </a:rPr>
              <a:t>Art of the Possible</a:t>
            </a:r>
          </a:p>
        </p:txBody>
      </p:sp>
      <p:sp>
        <p:nvSpPr>
          <p:cNvPr id="10" name="Slide Number Placeholder 9">
            <a:extLst>
              <a:ext uri="{FF2B5EF4-FFF2-40B4-BE49-F238E27FC236}">
                <a16:creationId xmlns:a16="http://schemas.microsoft.com/office/drawing/2014/main" id="{7767E545-BD64-58E6-E159-2BB7DEC75354}"/>
              </a:ext>
            </a:extLst>
          </p:cNvPr>
          <p:cNvSpPr>
            <a:spLocks noGrp="1"/>
          </p:cNvSpPr>
          <p:nvPr>
            <p:ph type="sldNum"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Segoe UI"/>
              <a:ea typeface="+mn-ea"/>
              <a:cs typeface="+mn-cs"/>
            </a:endParaRPr>
          </a:p>
        </p:txBody>
      </p:sp>
      <p:sp>
        <p:nvSpPr>
          <p:cNvPr id="11" name="Title 10">
            <a:extLst>
              <a:ext uri="{FF2B5EF4-FFF2-40B4-BE49-F238E27FC236}">
                <a16:creationId xmlns:a16="http://schemas.microsoft.com/office/drawing/2014/main" id="{95CF503C-418D-696D-48B2-F0A912E69902}"/>
              </a:ext>
            </a:extLst>
          </p:cNvPr>
          <p:cNvSpPr>
            <a:spLocks noGrp="1"/>
          </p:cNvSpPr>
          <p:nvPr>
            <p:ph type="title"/>
          </p:nvPr>
        </p:nvSpPr>
        <p:spPr>
          <a:xfrm>
            <a:off x="549274" y="549275"/>
            <a:ext cx="11089218" cy="457200"/>
          </a:xfrm>
        </p:spPr>
        <p:txBody>
          <a:bodyPr/>
          <a:lstStyle>
            <a:lvl1pPr>
              <a:defRPr sz="2600"/>
            </a:lvl1pPr>
          </a:lstStyle>
          <a:p>
            <a:r>
              <a:rPr lang="en-US"/>
              <a:t>Click to edit Master title style</a:t>
            </a:r>
          </a:p>
        </p:txBody>
      </p:sp>
      <p:sp>
        <p:nvSpPr>
          <p:cNvPr id="12" name="Content Placeholder 2">
            <a:extLst>
              <a:ext uri="{FF2B5EF4-FFF2-40B4-BE49-F238E27FC236}">
                <a16:creationId xmlns:a16="http://schemas.microsoft.com/office/drawing/2014/main" id="{EC70DE59-2366-2A21-FAC0-29666AE8342D}"/>
              </a:ext>
            </a:extLst>
          </p:cNvPr>
          <p:cNvSpPr>
            <a:spLocks noGrp="1"/>
          </p:cNvSpPr>
          <p:nvPr>
            <p:ph idx="12"/>
          </p:nvPr>
        </p:nvSpPr>
        <p:spPr>
          <a:xfrm>
            <a:off x="549274" y="1203643"/>
            <a:ext cx="5480051" cy="299720"/>
          </a:xfrm>
        </p:spPr>
        <p:txBody>
          <a:bodyPr anchor="b" anchorCtr="0"/>
          <a:lstStyle>
            <a:lvl1pPr>
              <a:defRPr>
                <a:gradFill>
                  <a:gsLst>
                    <a:gs pos="50000">
                      <a:srgbClr val="8661C5"/>
                    </a:gs>
                    <a:gs pos="0">
                      <a:srgbClr val="3E76D4"/>
                    </a:gs>
                    <a:gs pos="100000">
                      <a:srgbClr val="C73ECC"/>
                    </a:gs>
                  </a:gsLst>
                  <a:lin ang="2700000" scaled="1"/>
                </a:gradFill>
              </a:defRPr>
            </a:lvl1pPr>
            <a:lvl2pPr>
              <a:defRPr>
                <a:solidFill>
                  <a:schemeClr val="tx1"/>
                </a:solidFill>
              </a:defRPr>
            </a:lvl2pPr>
            <a:lvl3pPr>
              <a:defRPr>
                <a:gradFill>
                  <a:gsLst>
                    <a:gs pos="50000">
                      <a:srgbClr val="8661C5"/>
                    </a:gs>
                    <a:gs pos="0">
                      <a:srgbClr val="3E76D4"/>
                    </a:gs>
                    <a:gs pos="100000">
                      <a:srgbClr val="C73ECC"/>
                    </a:gs>
                  </a:gsLst>
                  <a:lin ang="2700000" scaled="1"/>
                </a:gra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4567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6" name="Title 5">
            <a:extLst>
              <a:ext uri="{FF2B5EF4-FFF2-40B4-BE49-F238E27FC236}">
                <a16:creationId xmlns:a16="http://schemas.microsoft.com/office/drawing/2014/main" id="{765C9DE9-0A66-3ACB-D96F-329F5577FDAC}"/>
              </a:ext>
            </a:extLst>
          </p:cNvPr>
          <p:cNvSpPr>
            <a:spLocks noGrp="1"/>
          </p:cNvSpPr>
          <p:nvPr>
            <p:ph type="title"/>
          </p:nvPr>
        </p:nvSpPr>
        <p:spPr>
          <a:xfrm>
            <a:off x="549274" y="3754120"/>
            <a:ext cx="11089218" cy="457200"/>
          </a:xfrm>
        </p:spPr>
        <p:txBody>
          <a:bodyPr/>
          <a:lstStyle/>
          <a:p>
            <a:r>
              <a:rPr lang="en-US"/>
              <a:t>Click to edit Master title style</a:t>
            </a:r>
          </a:p>
        </p:txBody>
      </p:sp>
      <p:sp>
        <p:nvSpPr>
          <p:cNvPr id="9" name="Content Placeholder 8">
            <a:extLst>
              <a:ext uri="{FF2B5EF4-FFF2-40B4-BE49-F238E27FC236}">
                <a16:creationId xmlns:a16="http://schemas.microsoft.com/office/drawing/2014/main" id="{1C864050-3632-3C34-F96C-5F2E879C3C01}"/>
              </a:ext>
            </a:extLst>
          </p:cNvPr>
          <p:cNvSpPr>
            <a:spLocks noGrp="1"/>
          </p:cNvSpPr>
          <p:nvPr>
            <p:ph sz="quarter" idx="13"/>
          </p:nvPr>
        </p:nvSpPr>
        <p:spPr>
          <a:xfrm>
            <a:off x="549275" y="4445000"/>
            <a:ext cx="11088688" cy="1727200"/>
          </a:xfrm>
        </p:spPr>
        <p:txBody>
          <a:bodyPr/>
          <a:lstStyle>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a:extLst>
              <a:ext uri="{FF2B5EF4-FFF2-40B4-BE49-F238E27FC236}">
                <a16:creationId xmlns:a16="http://schemas.microsoft.com/office/drawing/2014/main" id="{7605B781-BC03-736B-7299-5BD913EB235D}"/>
              </a:ext>
            </a:extLst>
          </p:cNvPr>
          <p:cNvSpPr>
            <a:spLocks noGrp="1"/>
          </p:cNvSpPr>
          <p:nvPr>
            <p:ph type="pic" sz="quarter" idx="14" hasCustomPrompt="1"/>
          </p:nvPr>
        </p:nvSpPr>
        <p:spPr>
          <a:xfrm>
            <a:off x="0" y="0"/>
            <a:ext cx="12191999" cy="3429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Tree>
    <p:extLst>
      <p:ext uri="{BB962C8B-B14F-4D97-AF65-F5344CB8AC3E}">
        <p14:creationId xmlns:p14="http://schemas.microsoft.com/office/powerpoint/2010/main" val="37713454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Picture 5" descr="A group of colorful markers&#10;&#10;Description automatically generated">
            <a:extLst>
              <a:ext uri="{FF2B5EF4-FFF2-40B4-BE49-F238E27FC236}">
                <a16:creationId xmlns:a16="http://schemas.microsoft.com/office/drawing/2014/main" id="{B7CB5806-AB58-71DC-BFD8-4783C5A69E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2" b="2037"/>
          <a:stretch/>
        </p:blipFill>
        <p:spPr>
          <a:xfrm>
            <a:off x="0" y="0"/>
            <a:ext cx="12192000" cy="6718300"/>
          </a:xfrm>
          <a:prstGeom prst="rect">
            <a:avLst/>
          </a:prstGeom>
        </p:spPr>
      </p:pic>
      <p:sp>
        <p:nvSpPr>
          <p:cNvPr id="2" name="Title 1">
            <a:extLst>
              <a:ext uri="{FF2B5EF4-FFF2-40B4-BE49-F238E27FC236}">
                <a16:creationId xmlns:a16="http://schemas.microsoft.com/office/drawing/2014/main" id="{197B602E-9B39-C760-682B-76D3E1958452}"/>
              </a:ext>
            </a:extLst>
          </p:cNvPr>
          <p:cNvSpPr>
            <a:spLocks noGrp="1"/>
          </p:cNvSpPr>
          <p:nvPr>
            <p:ph type="title"/>
          </p:nvPr>
        </p:nvSpPr>
        <p:spPr>
          <a:xfrm>
            <a:off x="551391" y="3200400"/>
            <a:ext cx="11089218" cy="457200"/>
          </a:xfrm>
        </p:spPr>
        <p:txBody>
          <a:bodyPr/>
          <a:lstStyle>
            <a:lvl1pPr algn="ctr">
              <a:defRPr>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BA19DC5A-ABF0-B74F-A83E-61C7307AAEA0}"/>
              </a:ext>
            </a:extLst>
          </p:cNvPr>
          <p:cNvSpPr>
            <a:spLocks noGrp="1"/>
          </p:cNvSpPr>
          <p:nvPr>
            <p:ph type="body" sz="quarter" idx="10"/>
          </p:nvPr>
        </p:nvSpPr>
        <p:spPr>
          <a:xfrm>
            <a:off x="2419350" y="6172200"/>
            <a:ext cx="7351713" cy="546100"/>
          </a:xfrm>
        </p:spPr>
        <p:txBody>
          <a:bodyPr anchor="ctr" anchorCtr="0"/>
          <a:lstStyle>
            <a:lvl1pPr algn="ctr">
              <a:defRPr sz="1000" spc="0" baseline="0">
                <a:latin typeface="+mn-lt"/>
              </a:defRPr>
            </a:lvl1pPr>
          </a:lstStyle>
          <a:p>
            <a:pPr lvl="0"/>
            <a:r>
              <a:rPr lang="en-US"/>
              <a:t>Click to edit Master text styles</a:t>
            </a:r>
          </a:p>
        </p:txBody>
      </p:sp>
      <p:pic>
        <p:nvPicPr>
          <p:cNvPr id="5" name="Graphic 4">
            <a:extLst>
              <a:ext uri="{FF2B5EF4-FFF2-40B4-BE49-F238E27FC236}">
                <a16:creationId xmlns:a16="http://schemas.microsoft.com/office/drawing/2014/main" id="{0F71A9E8-C53F-3E03-820E-C09994D8006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14734396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7183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49275" y="2962868"/>
            <a:ext cx="5109856" cy="581698"/>
          </a:xfrm>
          <a:noFill/>
        </p:spPr>
        <p:txBody>
          <a:bodyPr wrap="square" lIns="0" tIns="0" rIns="0" bIns="0" anchor="b" anchorCtr="0">
            <a:spAutoFit/>
          </a:bodyPr>
          <a:lstStyle>
            <a:lvl1pPr algn="l" defTabSz="932742" rtl="0" eaLnBrk="1" latinLnBrk="0" hangingPunct="1">
              <a:lnSpc>
                <a:spcPct val="90000"/>
              </a:lnSpc>
              <a:spcBef>
                <a:spcPct val="0"/>
              </a:spcBef>
              <a:buNone/>
              <a:defRPr lang="en-US" sz="4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Footer Placeholder 2">
            <a:extLst>
              <a:ext uri="{FF2B5EF4-FFF2-40B4-BE49-F238E27FC236}">
                <a16:creationId xmlns:a16="http://schemas.microsoft.com/office/drawing/2014/main" id="{614E7D69-B70E-E125-C06C-5373DD48C430}"/>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4" name="Slide Number Placeholder 3">
            <a:extLst>
              <a:ext uri="{FF2B5EF4-FFF2-40B4-BE49-F238E27FC236}">
                <a16:creationId xmlns:a16="http://schemas.microsoft.com/office/drawing/2014/main" id="{379E198D-5271-A018-F164-E98F6D625099}"/>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Tree>
    <p:extLst>
      <p:ext uri="{BB962C8B-B14F-4D97-AF65-F5344CB8AC3E}">
        <p14:creationId xmlns:p14="http://schemas.microsoft.com/office/powerpoint/2010/main" val="85586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6135">
          <p15:clr>
            <a:srgbClr val="5ACBF0"/>
          </p15:clr>
        </p15:guide>
        <p15:guide id="3" orient="horz" pos="1910">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554.xml"/><Relationship Id="rId21" Type="http://schemas.openxmlformats.org/officeDocument/2006/relationships/slideLayout" Target="../slideLayouts/slideLayout549.xml"/><Relationship Id="rId42" Type="http://schemas.openxmlformats.org/officeDocument/2006/relationships/slideLayout" Target="../slideLayouts/slideLayout570.xml"/><Relationship Id="rId47" Type="http://schemas.openxmlformats.org/officeDocument/2006/relationships/slideLayout" Target="../slideLayouts/slideLayout575.xml"/><Relationship Id="rId63" Type="http://schemas.openxmlformats.org/officeDocument/2006/relationships/slideLayout" Target="../slideLayouts/slideLayout591.xml"/><Relationship Id="rId68" Type="http://schemas.openxmlformats.org/officeDocument/2006/relationships/slideLayout" Target="../slideLayouts/slideLayout596.xml"/><Relationship Id="rId84" Type="http://schemas.openxmlformats.org/officeDocument/2006/relationships/slideLayout" Target="../slideLayouts/slideLayout612.xml"/><Relationship Id="rId89" Type="http://schemas.openxmlformats.org/officeDocument/2006/relationships/theme" Target="../theme/theme10.xml"/><Relationship Id="rId16" Type="http://schemas.openxmlformats.org/officeDocument/2006/relationships/slideLayout" Target="../slideLayouts/slideLayout544.xml"/><Relationship Id="rId11" Type="http://schemas.openxmlformats.org/officeDocument/2006/relationships/slideLayout" Target="../slideLayouts/slideLayout539.xml"/><Relationship Id="rId32" Type="http://schemas.openxmlformats.org/officeDocument/2006/relationships/slideLayout" Target="../slideLayouts/slideLayout560.xml"/><Relationship Id="rId37" Type="http://schemas.openxmlformats.org/officeDocument/2006/relationships/slideLayout" Target="../slideLayouts/slideLayout565.xml"/><Relationship Id="rId53" Type="http://schemas.openxmlformats.org/officeDocument/2006/relationships/slideLayout" Target="../slideLayouts/slideLayout581.xml"/><Relationship Id="rId58" Type="http://schemas.openxmlformats.org/officeDocument/2006/relationships/slideLayout" Target="../slideLayouts/slideLayout586.xml"/><Relationship Id="rId74" Type="http://schemas.openxmlformats.org/officeDocument/2006/relationships/slideLayout" Target="../slideLayouts/slideLayout602.xml"/><Relationship Id="rId79" Type="http://schemas.openxmlformats.org/officeDocument/2006/relationships/slideLayout" Target="../slideLayouts/slideLayout607.xml"/><Relationship Id="rId5" Type="http://schemas.openxmlformats.org/officeDocument/2006/relationships/slideLayout" Target="../slideLayouts/slideLayout533.xml"/><Relationship Id="rId90" Type="http://schemas.openxmlformats.org/officeDocument/2006/relationships/image" Target="../media/image1.png"/><Relationship Id="rId14" Type="http://schemas.openxmlformats.org/officeDocument/2006/relationships/slideLayout" Target="../slideLayouts/slideLayout542.xml"/><Relationship Id="rId22" Type="http://schemas.openxmlformats.org/officeDocument/2006/relationships/slideLayout" Target="../slideLayouts/slideLayout550.xml"/><Relationship Id="rId27" Type="http://schemas.openxmlformats.org/officeDocument/2006/relationships/slideLayout" Target="../slideLayouts/slideLayout555.xml"/><Relationship Id="rId30" Type="http://schemas.openxmlformats.org/officeDocument/2006/relationships/slideLayout" Target="../slideLayouts/slideLayout558.xml"/><Relationship Id="rId35" Type="http://schemas.openxmlformats.org/officeDocument/2006/relationships/slideLayout" Target="../slideLayouts/slideLayout563.xml"/><Relationship Id="rId43" Type="http://schemas.openxmlformats.org/officeDocument/2006/relationships/slideLayout" Target="../slideLayouts/slideLayout571.xml"/><Relationship Id="rId48" Type="http://schemas.openxmlformats.org/officeDocument/2006/relationships/slideLayout" Target="../slideLayouts/slideLayout576.xml"/><Relationship Id="rId56" Type="http://schemas.openxmlformats.org/officeDocument/2006/relationships/slideLayout" Target="../slideLayouts/slideLayout584.xml"/><Relationship Id="rId64" Type="http://schemas.openxmlformats.org/officeDocument/2006/relationships/slideLayout" Target="../slideLayouts/slideLayout592.xml"/><Relationship Id="rId69" Type="http://schemas.openxmlformats.org/officeDocument/2006/relationships/slideLayout" Target="../slideLayouts/slideLayout597.xml"/><Relationship Id="rId77" Type="http://schemas.openxmlformats.org/officeDocument/2006/relationships/slideLayout" Target="../slideLayouts/slideLayout605.xml"/><Relationship Id="rId8" Type="http://schemas.openxmlformats.org/officeDocument/2006/relationships/slideLayout" Target="../slideLayouts/slideLayout536.xml"/><Relationship Id="rId51" Type="http://schemas.openxmlformats.org/officeDocument/2006/relationships/slideLayout" Target="../slideLayouts/slideLayout579.xml"/><Relationship Id="rId72" Type="http://schemas.openxmlformats.org/officeDocument/2006/relationships/slideLayout" Target="../slideLayouts/slideLayout600.xml"/><Relationship Id="rId80" Type="http://schemas.openxmlformats.org/officeDocument/2006/relationships/slideLayout" Target="../slideLayouts/slideLayout608.xml"/><Relationship Id="rId85" Type="http://schemas.openxmlformats.org/officeDocument/2006/relationships/slideLayout" Target="../slideLayouts/slideLayout613.xml"/><Relationship Id="rId3" Type="http://schemas.openxmlformats.org/officeDocument/2006/relationships/slideLayout" Target="../slideLayouts/slideLayout531.xml"/><Relationship Id="rId12" Type="http://schemas.openxmlformats.org/officeDocument/2006/relationships/slideLayout" Target="../slideLayouts/slideLayout540.xml"/><Relationship Id="rId17" Type="http://schemas.openxmlformats.org/officeDocument/2006/relationships/slideLayout" Target="../slideLayouts/slideLayout545.xml"/><Relationship Id="rId25" Type="http://schemas.openxmlformats.org/officeDocument/2006/relationships/slideLayout" Target="../slideLayouts/slideLayout553.xml"/><Relationship Id="rId33" Type="http://schemas.openxmlformats.org/officeDocument/2006/relationships/slideLayout" Target="../slideLayouts/slideLayout561.xml"/><Relationship Id="rId38" Type="http://schemas.openxmlformats.org/officeDocument/2006/relationships/slideLayout" Target="../slideLayouts/slideLayout566.xml"/><Relationship Id="rId46" Type="http://schemas.openxmlformats.org/officeDocument/2006/relationships/slideLayout" Target="../slideLayouts/slideLayout574.xml"/><Relationship Id="rId59" Type="http://schemas.openxmlformats.org/officeDocument/2006/relationships/slideLayout" Target="../slideLayouts/slideLayout587.xml"/><Relationship Id="rId67" Type="http://schemas.openxmlformats.org/officeDocument/2006/relationships/slideLayout" Target="../slideLayouts/slideLayout595.xml"/><Relationship Id="rId20" Type="http://schemas.openxmlformats.org/officeDocument/2006/relationships/slideLayout" Target="../slideLayouts/slideLayout548.xml"/><Relationship Id="rId41" Type="http://schemas.openxmlformats.org/officeDocument/2006/relationships/slideLayout" Target="../slideLayouts/slideLayout569.xml"/><Relationship Id="rId54" Type="http://schemas.openxmlformats.org/officeDocument/2006/relationships/slideLayout" Target="../slideLayouts/slideLayout582.xml"/><Relationship Id="rId62" Type="http://schemas.openxmlformats.org/officeDocument/2006/relationships/slideLayout" Target="../slideLayouts/slideLayout590.xml"/><Relationship Id="rId70" Type="http://schemas.openxmlformats.org/officeDocument/2006/relationships/slideLayout" Target="../slideLayouts/slideLayout598.xml"/><Relationship Id="rId75" Type="http://schemas.openxmlformats.org/officeDocument/2006/relationships/slideLayout" Target="../slideLayouts/slideLayout603.xml"/><Relationship Id="rId83" Type="http://schemas.openxmlformats.org/officeDocument/2006/relationships/slideLayout" Target="../slideLayouts/slideLayout611.xml"/><Relationship Id="rId88" Type="http://schemas.openxmlformats.org/officeDocument/2006/relationships/slideLayout" Target="../slideLayouts/slideLayout616.xml"/><Relationship Id="rId91" Type="http://schemas.openxmlformats.org/officeDocument/2006/relationships/image" Target="../media/image2.svg"/><Relationship Id="rId1" Type="http://schemas.openxmlformats.org/officeDocument/2006/relationships/slideLayout" Target="../slideLayouts/slideLayout529.xml"/><Relationship Id="rId6" Type="http://schemas.openxmlformats.org/officeDocument/2006/relationships/slideLayout" Target="../slideLayouts/slideLayout534.xml"/><Relationship Id="rId15" Type="http://schemas.openxmlformats.org/officeDocument/2006/relationships/slideLayout" Target="../slideLayouts/slideLayout543.xml"/><Relationship Id="rId23" Type="http://schemas.openxmlformats.org/officeDocument/2006/relationships/slideLayout" Target="../slideLayouts/slideLayout551.xml"/><Relationship Id="rId28" Type="http://schemas.openxmlformats.org/officeDocument/2006/relationships/slideLayout" Target="../slideLayouts/slideLayout556.xml"/><Relationship Id="rId36" Type="http://schemas.openxmlformats.org/officeDocument/2006/relationships/slideLayout" Target="../slideLayouts/slideLayout564.xml"/><Relationship Id="rId49" Type="http://schemas.openxmlformats.org/officeDocument/2006/relationships/slideLayout" Target="../slideLayouts/slideLayout577.xml"/><Relationship Id="rId57" Type="http://schemas.openxmlformats.org/officeDocument/2006/relationships/slideLayout" Target="../slideLayouts/slideLayout585.xml"/><Relationship Id="rId10" Type="http://schemas.openxmlformats.org/officeDocument/2006/relationships/slideLayout" Target="../slideLayouts/slideLayout538.xml"/><Relationship Id="rId31" Type="http://schemas.openxmlformats.org/officeDocument/2006/relationships/slideLayout" Target="../slideLayouts/slideLayout559.xml"/><Relationship Id="rId44" Type="http://schemas.openxmlformats.org/officeDocument/2006/relationships/slideLayout" Target="../slideLayouts/slideLayout572.xml"/><Relationship Id="rId52" Type="http://schemas.openxmlformats.org/officeDocument/2006/relationships/slideLayout" Target="../slideLayouts/slideLayout580.xml"/><Relationship Id="rId60" Type="http://schemas.openxmlformats.org/officeDocument/2006/relationships/slideLayout" Target="../slideLayouts/slideLayout588.xml"/><Relationship Id="rId65" Type="http://schemas.openxmlformats.org/officeDocument/2006/relationships/slideLayout" Target="../slideLayouts/slideLayout593.xml"/><Relationship Id="rId73" Type="http://schemas.openxmlformats.org/officeDocument/2006/relationships/slideLayout" Target="../slideLayouts/slideLayout601.xml"/><Relationship Id="rId78" Type="http://schemas.openxmlformats.org/officeDocument/2006/relationships/slideLayout" Target="../slideLayouts/slideLayout606.xml"/><Relationship Id="rId81" Type="http://schemas.openxmlformats.org/officeDocument/2006/relationships/slideLayout" Target="../slideLayouts/slideLayout609.xml"/><Relationship Id="rId86" Type="http://schemas.openxmlformats.org/officeDocument/2006/relationships/slideLayout" Target="../slideLayouts/slideLayout614.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3" Type="http://schemas.openxmlformats.org/officeDocument/2006/relationships/slideLayout" Target="../slideLayouts/slideLayout541.xml"/><Relationship Id="rId18" Type="http://schemas.openxmlformats.org/officeDocument/2006/relationships/slideLayout" Target="../slideLayouts/slideLayout546.xml"/><Relationship Id="rId39" Type="http://schemas.openxmlformats.org/officeDocument/2006/relationships/slideLayout" Target="../slideLayouts/slideLayout567.xml"/><Relationship Id="rId34" Type="http://schemas.openxmlformats.org/officeDocument/2006/relationships/slideLayout" Target="../slideLayouts/slideLayout562.xml"/><Relationship Id="rId50" Type="http://schemas.openxmlformats.org/officeDocument/2006/relationships/slideLayout" Target="../slideLayouts/slideLayout578.xml"/><Relationship Id="rId55" Type="http://schemas.openxmlformats.org/officeDocument/2006/relationships/slideLayout" Target="../slideLayouts/slideLayout583.xml"/><Relationship Id="rId76" Type="http://schemas.openxmlformats.org/officeDocument/2006/relationships/slideLayout" Target="../slideLayouts/slideLayout604.xml"/><Relationship Id="rId7" Type="http://schemas.openxmlformats.org/officeDocument/2006/relationships/slideLayout" Target="../slideLayouts/slideLayout535.xml"/><Relationship Id="rId71" Type="http://schemas.openxmlformats.org/officeDocument/2006/relationships/slideLayout" Target="../slideLayouts/slideLayout599.xml"/><Relationship Id="rId2" Type="http://schemas.openxmlformats.org/officeDocument/2006/relationships/slideLayout" Target="../slideLayouts/slideLayout530.xml"/><Relationship Id="rId29" Type="http://schemas.openxmlformats.org/officeDocument/2006/relationships/slideLayout" Target="../slideLayouts/slideLayout557.xml"/><Relationship Id="rId24" Type="http://schemas.openxmlformats.org/officeDocument/2006/relationships/slideLayout" Target="../slideLayouts/slideLayout552.xml"/><Relationship Id="rId40" Type="http://schemas.openxmlformats.org/officeDocument/2006/relationships/slideLayout" Target="../slideLayouts/slideLayout568.xml"/><Relationship Id="rId45" Type="http://schemas.openxmlformats.org/officeDocument/2006/relationships/slideLayout" Target="../slideLayouts/slideLayout573.xml"/><Relationship Id="rId66" Type="http://schemas.openxmlformats.org/officeDocument/2006/relationships/slideLayout" Target="../slideLayouts/slideLayout594.xml"/><Relationship Id="rId87" Type="http://schemas.openxmlformats.org/officeDocument/2006/relationships/slideLayout" Target="../slideLayouts/slideLayout615.xml"/><Relationship Id="rId61" Type="http://schemas.openxmlformats.org/officeDocument/2006/relationships/slideLayout" Target="../slideLayouts/slideLayout589.xml"/><Relationship Id="rId82" Type="http://schemas.openxmlformats.org/officeDocument/2006/relationships/slideLayout" Target="../slideLayouts/slideLayout610.xml"/><Relationship Id="rId19" Type="http://schemas.openxmlformats.org/officeDocument/2006/relationships/slideLayout" Target="../slideLayouts/slideLayout547.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642.xml"/><Relationship Id="rId21" Type="http://schemas.openxmlformats.org/officeDocument/2006/relationships/slideLayout" Target="../slideLayouts/slideLayout637.xml"/><Relationship Id="rId42" Type="http://schemas.openxmlformats.org/officeDocument/2006/relationships/slideLayout" Target="../slideLayouts/slideLayout658.xml"/><Relationship Id="rId47" Type="http://schemas.openxmlformats.org/officeDocument/2006/relationships/slideLayout" Target="../slideLayouts/slideLayout663.xml"/><Relationship Id="rId63" Type="http://schemas.openxmlformats.org/officeDocument/2006/relationships/slideLayout" Target="../slideLayouts/slideLayout679.xml"/><Relationship Id="rId68" Type="http://schemas.openxmlformats.org/officeDocument/2006/relationships/slideLayout" Target="../slideLayouts/slideLayout684.xml"/><Relationship Id="rId84" Type="http://schemas.openxmlformats.org/officeDocument/2006/relationships/slideLayout" Target="../slideLayouts/slideLayout700.xml"/><Relationship Id="rId89" Type="http://schemas.openxmlformats.org/officeDocument/2006/relationships/slideLayout" Target="../slideLayouts/slideLayout705.xml"/><Relationship Id="rId16" Type="http://schemas.openxmlformats.org/officeDocument/2006/relationships/slideLayout" Target="../slideLayouts/slideLayout632.xml"/><Relationship Id="rId11" Type="http://schemas.openxmlformats.org/officeDocument/2006/relationships/slideLayout" Target="../slideLayouts/slideLayout627.xml"/><Relationship Id="rId32" Type="http://schemas.openxmlformats.org/officeDocument/2006/relationships/slideLayout" Target="../slideLayouts/slideLayout648.xml"/><Relationship Id="rId37" Type="http://schemas.openxmlformats.org/officeDocument/2006/relationships/slideLayout" Target="../slideLayouts/slideLayout653.xml"/><Relationship Id="rId53" Type="http://schemas.openxmlformats.org/officeDocument/2006/relationships/slideLayout" Target="../slideLayouts/slideLayout669.xml"/><Relationship Id="rId58" Type="http://schemas.openxmlformats.org/officeDocument/2006/relationships/slideLayout" Target="../slideLayouts/slideLayout674.xml"/><Relationship Id="rId74" Type="http://schemas.openxmlformats.org/officeDocument/2006/relationships/slideLayout" Target="../slideLayouts/slideLayout690.xml"/><Relationship Id="rId79" Type="http://schemas.openxmlformats.org/officeDocument/2006/relationships/slideLayout" Target="../slideLayouts/slideLayout695.xml"/><Relationship Id="rId5" Type="http://schemas.openxmlformats.org/officeDocument/2006/relationships/slideLayout" Target="../slideLayouts/slideLayout621.xml"/><Relationship Id="rId90" Type="http://schemas.openxmlformats.org/officeDocument/2006/relationships/slideLayout" Target="../slideLayouts/slideLayout706.xml"/><Relationship Id="rId22" Type="http://schemas.openxmlformats.org/officeDocument/2006/relationships/slideLayout" Target="../slideLayouts/slideLayout638.xml"/><Relationship Id="rId27" Type="http://schemas.openxmlformats.org/officeDocument/2006/relationships/slideLayout" Target="../slideLayouts/slideLayout643.xml"/><Relationship Id="rId43" Type="http://schemas.openxmlformats.org/officeDocument/2006/relationships/slideLayout" Target="../slideLayouts/slideLayout659.xml"/><Relationship Id="rId48" Type="http://schemas.openxmlformats.org/officeDocument/2006/relationships/slideLayout" Target="../slideLayouts/slideLayout664.xml"/><Relationship Id="rId64" Type="http://schemas.openxmlformats.org/officeDocument/2006/relationships/slideLayout" Target="../slideLayouts/slideLayout680.xml"/><Relationship Id="rId69" Type="http://schemas.openxmlformats.org/officeDocument/2006/relationships/slideLayout" Target="../slideLayouts/slideLayout685.xml"/><Relationship Id="rId8" Type="http://schemas.openxmlformats.org/officeDocument/2006/relationships/slideLayout" Target="../slideLayouts/slideLayout624.xml"/><Relationship Id="rId51" Type="http://schemas.openxmlformats.org/officeDocument/2006/relationships/slideLayout" Target="../slideLayouts/slideLayout667.xml"/><Relationship Id="rId72" Type="http://schemas.openxmlformats.org/officeDocument/2006/relationships/slideLayout" Target="../slideLayouts/slideLayout688.xml"/><Relationship Id="rId80" Type="http://schemas.openxmlformats.org/officeDocument/2006/relationships/slideLayout" Target="../slideLayouts/slideLayout696.xml"/><Relationship Id="rId85" Type="http://schemas.openxmlformats.org/officeDocument/2006/relationships/slideLayout" Target="../slideLayouts/slideLayout701.xml"/><Relationship Id="rId93" Type="http://schemas.openxmlformats.org/officeDocument/2006/relationships/image" Target="../media/image1.png"/><Relationship Id="rId3" Type="http://schemas.openxmlformats.org/officeDocument/2006/relationships/slideLayout" Target="../slideLayouts/slideLayout619.xml"/><Relationship Id="rId12" Type="http://schemas.openxmlformats.org/officeDocument/2006/relationships/slideLayout" Target="../slideLayouts/slideLayout628.xml"/><Relationship Id="rId17" Type="http://schemas.openxmlformats.org/officeDocument/2006/relationships/slideLayout" Target="../slideLayouts/slideLayout633.xml"/><Relationship Id="rId25" Type="http://schemas.openxmlformats.org/officeDocument/2006/relationships/slideLayout" Target="../slideLayouts/slideLayout641.xml"/><Relationship Id="rId33" Type="http://schemas.openxmlformats.org/officeDocument/2006/relationships/slideLayout" Target="../slideLayouts/slideLayout649.xml"/><Relationship Id="rId38" Type="http://schemas.openxmlformats.org/officeDocument/2006/relationships/slideLayout" Target="../slideLayouts/slideLayout654.xml"/><Relationship Id="rId46" Type="http://schemas.openxmlformats.org/officeDocument/2006/relationships/slideLayout" Target="../slideLayouts/slideLayout662.xml"/><Relationship Id="rId59" Type="http://schemas.openxmlformats.org/officeDocument/2006/relationships/slideLayout" Target="../slideLayouts/slideLayout675.xml"/><Relationship Id="rId67" Type="http://schemas.openxmlformats.org/officeDocument/2006/relationships/slideLayout" Target="../slideLayouts/slideLayout683.xml"/><Relationship Id="rId20" Type="http://schemas.openxmlformats.org/officeDocument/2006/relationships/slideLayout" Target="../slideLayouts/slideLayout636.xml"/><Relationship Id="rId41" Type="http://schemas.openxmlformats.org/officeDocument/2006/relationships/slideLayout" Target="../slideLayouts/slideLayout657.xml"/><Relationship Id="rId54" Type="http://schemas.openxmlformats.org/officeDocument/2006/relationships/slideLayout" Target="../slideLayouts/slideLayout670.xml"/><Relationship Id="rId62" Type="http://schemas.openxmlformats.org/officeDocument/2006/relationships/slideLayout" Target="../slideLayouts/slideLayout678.xml"/><Relationship Id="rId70" Type="http://schemas.openxmlformats.org/officeDocument/2006/relationships/slideLayout" Target="../slideLayouts/slideLayout686.xml"/><Relationship Id="rId75" Type="http://schemas.openxmlformats.org/officeDocument/2006/relationships/slideLayout" Target="../slideLayouts/slideLayout691.xml"/><Relationship Id="rId83" Type="http://schemas.openxmlformats.org/officeDocument/2006/relationships/slideLayout" Target="../slideLayouts/slideLayout699.xml"/><Relationship Id="rId88" Type="http://schemas.openxmlformats.org/officeDocument/2006/relationships/slideLayout" Target="../slideLayouts/slideLayout704.xml"/><Relationship Id="rId91" Type="http://schemas.openxmlformats.org/officeDocument/2006/relationships/slideLayout" Target="../slideLayouts/slideLayout707.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5" Type="http://schemas.openxmlformats.org/officeDocument/2006/relationships/slideLayout" Target="../slideLayouts/slideLayout631.xml"/><Relationship Id="rId23" Type="http://schemas.openxmlformats.org/officeDocument/2006/relationships/slideLayout" Target="../slideLayouts/slideLayout639.xml"/><Relationship Id="rId28" Type="http://schemas.openxmlformats.org/officeDocument/2006/relationships/slideLayout" Target="../slideLayouts/slideLayout644.xml"/><Relationship Id="rId36" Type="http://schemas.openxmlformats.org/officeDocument/2006/relationships/slideLayout" Target="../slideLayouts/slideLayout652.xml"/><Relationship Id="rId49" Type="http://schemas.openxmlformats.org/officeDocument/2006/relationships/slideLayout" Target="../slideLayouts/slideLayout665.xml"/><Relationship Id="rId57" Type="http://schemas.openxmlformats.org/officeDocument/2006/relationships/slideLayout" Target="../slideLayouts/slideLayout673.xml"/><Relationship Id="rId10" Type="http://schemas.openxmlformats.org/officeDocument/2006/relationships/slideLayout" Target="../slideLayouts/slideLayout626.xml"/><Relationship Id="rId31" Type="http://schemas.openxmlformats.org/officeDocument/2006/relationships/slideLayout" Target="../slideLayouts/slideLayout647.xml"/><Relationship Id="rId44" Type="http://schemas.openxmlformats.org/officeDocument/2006/relationships/slideLayout" Target="../slideLayouts/slideLayout660.xml"/><Relationship Id="rId52" Type="http://schemas.openxmlformats.org/officeDocument/2006/relationships/slideLayout" Target="../slideLayouts/slideLayout668.xml"/><Relationship Id="rId60" Type="http://schemas.openxmlformats.org/officeDocument/2006/relationships/slideLayout" Target="../slideLayouts/slideLayout676.xml"/><Relationship Id="rId65" Type="http://schemas.openxmlformats.org/officeDocument/2006/relationships/slideLayout" Target="../slideLayouts/slideLayout681.xml"/><Relationship Id="rId73" Type="http://schemas.openxmlformats.org/officeDocument/2006/relationships/slideLayout" Target="../slideLayouts/slideLayout689.xml"/><Relationship Id="rId78" Type="http://schemas.openxmlformats.org/officeDocument/2006/relationships/slideLayout" Target="../slideLayouts/slideLayout694.xml"/><Relationship Id="rId81" Type="http://schemas.openxmlformats.org/officeDocument/2006/relationships/slideLayout" Target="../slideLayouts/slideLayout697.xml"/><Relationship Id="rId86" Type="http://schemas.openxmlformats.org/officeDocument/2006/relationships/slideLayout" Target="../slideLayouts/slideLayout702.xml"/><Relationship Id="rId94" Type="http://schemas.openxmlformats.org/officeDocument/2006/relationships/image" Target="../media/image2.svg"/><Relationship Id="rId4" Type="http://schemas.openxmlformats.org/officeDocument/2006/relationships/slideLayout" Target="../slideLayouts/slideLayout620.xml"/><Relationship Id="rId9" Type="http://schemas.openxmlformats.org/officeDocument/2006/relationships/slideLayout" Target="../slideLayouts/slideLayout625.xml"/><Relationship Id="rId13" Type="http://schemas.openxmlformats.org/officeDocument/2006/relationships/slideLayout" Target="../slideLayouts/slideLayout629.xml"/><Relationship Id="rId18" Type="http://schemas.openxmlformats.org/officeDocument/2006/relationships/slideLayout" Target="../slideLayouts/slideLayout634.xml"/><Relationship Id="rId39" Type="http://schemas.openxmlformats.org/officeDocument/2006/relationships/slideLayout" Target="../slideLayouts/slideLayout655.xml"/><Relationship Id="rId34" Type="http://schemas.openxmlformats.org/officeDocument/2006/relationships/slideLayout" Target="../slideLayouts/slideLayout650.xml"/><Relationship Id="rId50" Type="http://schemas.openxmlformats.org/officeDocument/2006/relationships/slideLayout" Target="../slideLayouts/slideLayout666.xml"/><Relationship Id="rId55" Type="http://schemas.openxmlformats.org/officeDocument/2006/relationships/slideLayout" Target="../slideLayouts/slideLayout671.xml"/><Relationship Id="rId76" Type="http://schemas.openxmlformats.org/officeDocument/2006/relationships/slideLayout" Target="../slideLayouts/slideLayout692.xml"/><Relationship Id="rId7" Type="http://schemas.openxmlformats.org/officeDocument/2006/relationships/slideLayout" Target="../slideLayouts/slideLayout623.xml"/><Relationship Id="rId71" Type="http://schemas.openxmlformats.org/officeDocument/2006/relationships/slideLayout" Target="../slideLayouts/slideLayout687.xml"/><Relationship Id="rId92" Type="http://schemas.openxmlformats.org/officeDocument/2006/relationships/theme" Target="../theme/theme11.xml"/><Relationship Id="rId2" Type="http://schemas.openxmlformats.org/officeDocument/2006/relationships/slideLayout" Target="../slideLayouts/slideLayout618.xml"/><Relationship Id="rId29" Type="http://schemas.openxmlformats.org/officeDocument/2006/relationships/slideLayout" Target="../slideLayouts/slideLayout645.xml"/><Relationship Id="rId24" Type="http://schemas.openxmlformats.org/officeDocument/2006/relationships/slideLayout" Target="../slideLayouts/slideLayout640.xml"/><Relationship Id="rId40" Type="http://schemas.openxmlformats.org/officeDocument/2006/relationships/slideLayout" Target="../slideLayouts/slideLayout656.xml"/><Relationship Id="rId45" Type="http://schemas.openxmlformats.org/officeDocument/2006/relationships/slideLayout" Target="../slideLayouts/slideLayout661.xml"/><Relationship Id="rId66" Type="http://schemas.openxmlformats.org/officeDocument/2006/relationships/slideLayout" Target="../slideLayouts/slideLayout682.xml"/><Relationship Id="rId87" Type="http://schemas.openxmlformats.org/officeDocument/2006/relationships/slideLayout" Target="../slideLayouts/slideLayout703.xml"/><Relationship Id="rId61" Type="http://schemas.openxmlformats.org/officeDocument/2006/relationships/slideLayout" Target="../slideLayouts/slideLayout677.xml"/><Relationship Id="rId82" Type="http://schemas.openxmlformats.org/officeDocument/2006/relationships/slideLayout" Target="../slideLayouts/slideLayout698.xml"/><Relationship Id="rId19" Type="http://schemas.openxmlformats.org/officeDocument/2006/relationships/slideLayout" Target="../slideLayouts/slideLayout635.xml"/><Relationship Id="rId14" Type="http://schemas.openxmlformats.org/officeDocument/2006/relationships/slideLayout" Target="../slideLayouts/slideLayout630.xml"/><Relationship Id="rId30" Type="http://schemas.openxmlformats.org/officeDocument/2006/relationships/slideLayout" Target="../slideLayouts/slideLayout646.xml"/><Relationship Id="rId35" Type="http://schemas.openxmlformats.org/officeDocument/2006/relationships/slideLayout" Target="../slideLayouts/slideLayout651.xml"/><Relationship Id="rId56" Type="http://schemas.openxmlformats.org/officeDocument/2006/relationships/slideLayout" Target="../slideLayouts/slideLayout672.xml"/><Relationship Id="rId77" Type="http://schemas.openxmlformats.org/officeDocument/2006/relationships/slideLayout" Target="../slideLayouts/slideLayout69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6.xml"/><Relationship Id="rId21" Type="http://schemas.openxmlformats.org/officeDocument/2006/relationships/slideLayout" Target="../slideLayouts/slideLayout81.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63" Type="http://schemas.openxmlformats.org/officeDocument/2006/relationships/slideLayout" Target="../slideLayouts/slideLayout123.xml"/><Relationship Id="rId68" Type="http://schemas.openxmlformats.org/officeDocument/2006/relationships/slideLayout" Target="../slideLayouts/slideLayout128.xml"/><Relationship Id="rId7" Type="http://schemas.openxmlformats.org/officeDocument/2006/relationships/slideLayout" Target="../slideLayouts/slideLayout67.xml"/><Relationship Id="rId71" Type="http://schemas.openxmlformats.org/officeDocument/2006/relationships/image" Target="../media/image1.png"/><Relationship Id="rId2" Type="http://schemas.openxmlformats.org/officeDocument/2006/relationships/slideLayout" Target="../slideLayouts/slideLayout62.xml"/><Relationship Id="rId16" Type="http://schemas.openxmlformats.org/officeDocument/2006/relationships/slideLayout" Target="../slideLayouts/slideLayout76.xml"/><Relationship Id="rId29" Type="http://schemas.openxmlformats.org/officeDocument/2006/relationships/slideLayout" Target="../slideLayouts/slideLayout89.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3" Type="http://schemas.openxmlformats.org/officeDocument/2006/relationships/slideLayout" Target="../slideLayouts/slideLayout113.xml"/><Relationship Id="rId58" Type="http://schemas.openxmlformats.org/officeDocument/2006/relationships/slideLayout" Target="../slideLayouts/slideLayout118.xml"/><Relationship Id="rId66" Type="http://schemas.openxmlformats.org/officeDocument/2006/relationships/slideLayout" Target="../slideLayouts/slideLayout126.xml"/><Relationship Id="rId5" Type="http://schemas.openxmlformats.org/officeDocument/2006/relationships/slideLayout" Target="../slideLayouts/slideLayout65.xml"/><Relationship Id="rId61" Type="http://schemas.openxmlformats.org/officeDocument/2006/relationships/slideLayout" Target="../slideLayouts/slideLayout121.xml"/><Relationship Id="rId19" Type="http://schemas.openxmlformats.org/officeDocument/2006/relationships/slideLayout" Target="../slideLayouts/slideLayout7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slideLayout" Target="../slideLayouts/slideLayout108.xml"/><Relationship Id="rId56" Type="http://schemas.openxmlformats.org/officeDocument/2006/relationships/slideLayout" Target="../slideLayouts/slideLayout116.xml"/><Relationship Id="rId64" Type="http://schemas.openxmlformats.org/officeDocument/2006/relationships/slideLayout" Target="../slideLayouts/slideLayout124.xml"/><Relationship Id="rId69" Type="http://schemas.openxmlformats.org/officeDocument/2006/relationships/slideLayout" Target="../slideLayouts/slideLayout129.xml"/><Relationship Id="rId8" Type="http://schemas.openxmlformats.org/officeDocument/2006/relationships/slideLayout" Target="../slideLayouts/slideLayout68.xml"/><Relationship Id="rId51" Type="http://schemas.openxmlformats.org/officeDocument/2006/relationships/slideLayout" Target="../slideLayouts/slideLayout111.xml"/><Relationship Id="rId72" Type="http://schemas.openxmlformats.org/officeDocument/2006/relationships/image" Target="../media/image2.svg"/><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59" Type="http://schemas.openxmlformats.org/officeDocument/2006/relationships/slideLayout" Target="../slideLayouts/slideLayout119.xml"/><Relationship Id="rId67" Type="http://schemas.openxmlformats.org/officeDocument/2006/relationships/slideLayout" Target="../slideLayouts/slideLayout127.xml"/><Relationship Id="rId20" Type="http://schemas.openxmlformats.org/officeDocument/2006/relationships/slideLayout" Target="../slideLayouts/slideLayout80.xml"/><Relationship Id="rId41" Type="http://schemas.openxmlformats.org/officeDocument/2006/relationships/slideLayout" Target="../slideLayouts/slideLayout101.xml"/><Relationship Id="rId54" Type="http://schemas.openxmlformats.org/officeDocument/2006/relationships/slideLayout" Target="../slideLayouts/slideLayout114.xml"/><Relationship Id="rId62" Type="http://schemas.openxmlformats.org/officeDocument/2006/relationships/slideLayout" Target="../slideLayouts/slideLayout122.xml"/><Relationship Id="rId70" Type="http://schemas.openxmlformats.org/officeDocument/2006/relationships/theme" Target="../theme/theme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49" Type="http://schemas.openxmlformats.org/officeDocument/2006/relationships/slideLayout" Target="../slideLayouts/slideLayout109.xml"/><Relationship Id="rId57" Type="http://schemas.openxmlformats.org/officeDocument/2006/relationships/slideLayout" Target="../slideLayouts/slideLayout117.xml"/><Relationship Id="rId10" Type="http://schemas.openxmlformats.org/officeDocument/2006/relationships/slideLayout" Target="../slideLayouts/slideLayout70.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52" Type="http://schemas.openxmlformats.org/officeDocument/2006/relationships/slideLayout" Target="../slideLayouts/slideLayout112.xml"/><Relationship Id="rId60" Type="http://schemas.openxmlformats.org/officeDocument/2006/relationships/slideLayout" Target="../slideLayouts/slideLayout120.xml"/><Relationship Id="rId65" Type="http://schemas.openxmlformats.org/officeDocument/2006/relationships/slideLayout" Target="../slideLayouts/slideLayout125.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9" Type="http://schemas.openxmlformats.org/officeDocument/2006/relationships/slideLayout" Target="../slideLayouts/slideLayout99.xml"/><Relationship Id="rId34" Type="http://schemas.openxmlformats.org/officeDocument/2006/relationships/slideLayout" Target="../slideLayouts/slideLayout94.xml"/><Relationship Id="rId50" Type="http://schemas.openxmlformats.org/officeDocument/2006/relationships/slideLayout" Target="../slideLayouts/slideLayout110.xml"/><Relationship Id="rId55" Type="http://schemas.openxmlformats.org/officeDocument/2006/relationships/slideLayout" Target="../slideLayouts/slideLayout11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55.xml"/><Relationship Id="rId21" Type="http://schemas.openxmlformats.org/officeDocument/2006/relationships/slideLayout" Target="../slideLayouts/slideLayout150.xml"/><Relationship Id="rId42" Type="http://schemas.openxmlformats.org/officeDocument/2006/relationships/slideLayout" Target="../slideLayouts/slideLayout171.xml"/><Relationship Id="rId47" Type="http://schemas.openxmlformats.org/officeDocument/2006/relationships/slideLayout" Target="../slideLayouts/slideLayout176.xml"/><Relationship Id="rId63" Type="http://schemas.openxmlformats.org/officeDocument/2006/relationships/slideLayout" Target="../slideLayouts/slideLayout192.xml"/><Relationship Id="rId68" Type="http://schemas.openxmlformats.org/officeDocument/2006/relationships/slideLayout" Target="../slideLayouts/slideLayout197.xml"/><Relationship Id="rId84" Type="http://schemas.openxmlformats.org/officeDocument/2006/relationships/slideLayout" Target="../slideLayouts/slideLayout213.xml"/><Relationship Id="rId16" Type="http://schemas.openxmlformats.org/officeDocument/2006/relationships/slideLayout" Target="../slideLayouts/slideLayout145.xml"/><Relationship Id="rId11" Type="http://schemas.openxmlformats.org/officeDocument/2006/relationships/slideLayout" Target="../slideLayouts/slideLayout140.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53" Type="http://schemas.openxmlformats.org/officeDocument/2006/relationships/slideLayout" Target="../slideLayouts/slideLayout182.xml"/><Relationship Id="rId58" Type="http://schemas.openxmlformats.org/officeDocument/2006/relationships/slideLayout" Target="../slideLayouts/slideLayout187.xml"/><Relationship Id="rId74" Type="http://schemas.openxmlformats.org/officeDocument/2006/relationships/slideLayout" Target="../slideLayouts/slideLayout203.xml"/><Relationship Id="rId79" Type="http://schemas.openxmlformats.org/officeDocument/2006/relationships/slideLayout" Target="../slideLayouts/slideLayout208.xml"/><Relationship Id="rId5" Type="http://schemas.openxmlformats.org/officeDocument/2006/relationships/slideLayout" Target="../slideLayouts/slideLayout134.xml"/><Relationship Id="rId19" Type="http://schemas.openxmlformats.org/officeDocument/2006/relationships/slideLayout" Target="../slideLayouts/slideLayout14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slideLayout" Target="../slideLayouts/slideLayout172.xml"/><Relationship Id="rId48" Type="http://schemas.openxmlformats.org/officeDocument/2006/relationships/slideLayout" Target="../slideLayouts/slideLayout177.xml"/><Relationship Id="rId56" Type="http://schemas.openxmlformats.org/officeDocument/2006/relationships/slideLayout" Target="../slideLayouts/slideLayout185.xml"/><Relationship Id="rId64" Type="http://schemas.openxmlformats.org/officeDocument/2006/relationships/slideLayout" Target="../slideLayouts/slideLayout193.xml"/><Relationship Id="rId69" Type="http://schemas.openxmlformats.org/officeDocument/2006/relationships/slideLayout" Target="../slideLayouts/slideLayout198.xml"/><Relationship Id="rId77" Type="http://schemas.openxmlformats.org/officeDocument/2006/relationships/slideLayout" Target="../slideLayouts/slideLayout206.xml"/><Relationship Id="rId8" Type="http://schemas.openxmlformats.org/officeDocument/2006/relationships/slideLayout" Target="../slideLayouts/slideLayout137.xml"/><Relationship Id="rId51" Type="http://schemas.openxmlformats.org/officeDocument/2006/relationships/slideLayout" Target="../slideLayouts/slideLayout180.xml"/><Relationship Id="rId72" Type="http://schemas.openxmlformats.org/officeDocument/2006/relationships/slideLayout" Target="../slideLayouts/slideLayout201.xml"/><Relationship Id="rId80" Type="http://schemas.openxmlformats.org/officeDocument/2006/relationships/slideLayout" Target="../slideLayouts/slideLayout209.xml"/><Relationship Id="rId85" Type="http://schemas.openxmlformats.org/officeDocument/2006/relationships/slideLayout" Target="../slideLayouts/slideLayout214.xml"/><Relationship Id="rId3" Type="http://schemas.openxmlformats.org/officeDocument/2006/relationships/slideLayout" Target="../slideLayouts/slideLayout132.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slideLayout" Target="../slideLayouts/slideLayout175.xml"/><Relationship Id="rId59" Type="http://schemas.openxmlformats.org/officeDocument/2006/relationships/slideLayout" Target="../slideLayouts/slideLayout188.xml"/><Relationship Id="rId67" Type="http://schemas.openxmlformats.org/officeDocument/2006/relationships/slideLayout" Target="../slideLayouts/slideLayout196.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54" Type="http://schemas.openxmlformats.org/officeDocument/2006/relationships/slideLayout" Target="../slideLayouts/slideLayout183.xml"/><Relationship Id="rId62" Type="http://schemas.openxmlformats.org/officeDocument/2006/relationships/slideLayout" Target="../slideLayouts/slideLayout191.xml"/><Relationship Id="rId70" Type="http://schemas.openxmlformats.org/officeDocument/2006/relationships/slideLayout" Target="../slideLayouts/slideLayout199.xml"/><Relationship Id="rId75" Type="http://schemas.openxmlformats.org/officeDocument/2006/relationships/slideLayout" Target="../slideLayouts/slideLayout204.xml"/><Relationship Id="rId83" Type="http://schemas.openxmlformats.org/officeDocument/2006/relationships/slideLayout" Target="../slideLayouts/slideLayout212.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49" Type="http://schemas.openxmlformats.org/officeDocument/2006/relationships/slideLayout" Target="../slideLayouts/slideLayout178.xml"/><Relationship Id="rId57" Type="http://schemas.openxmlformats.org/officeDocument/2006/relationships/slideLayout" Target="../slideLayouts/slideLayout186.xml"/><Relationship Id="rId10" Type="http://schemas.openxmlformats.org/officeDocument/2006/relationships/slideLayout" Target="../slideLayouts/slideLayout139.xml"/><Relationship Id="rId31" Type="http://schemas.openxmlformats.org/officeDocument/2006/relationships/slideLayout" Target="../slideLayouts/slideLayout160.xml"/><Relationship Id="rId44" Type="http://schemas.openxmlformats.org/officeDocument/2006/relationships/slideLayout" Target="../slideLayouts/slideLayout173.xml"/><Relationship Id="rId52" Type="http://schemas.openxmlformats.org/officeDocument/2006/relationships/slideLayout" Target="../slideLayouts/slideLayout181.xml"/><Relationship Id="rId60" Type="http://schemas.openxmlformats.org/officeDocument/2006/relationships/slideLayout" Target="../slideLayouts/slideLayout189.xml"/><Relationship Id="rId65" Type="http://schemas.openxmlformats.org/officeDocument/2006/relationships/slideLayout" Target="../slideLayouts/slideLayout194.xml"/><Relationship Id="rId73" Type="http://schemas.openxmlformats.org/officeDocument/2006/relationships/slideLayout" Target="../slideLayouts/slideLayout202.xml"/><Relationship Id="rId78" Type="http://schemas.openxmlformats.org/officeDocument/2006/relationships/slideLayout" Target="../slideLayouts/slideLayout207.xml"/><Relationship Id="rId81" Type="http://schemas.openxmlformats.org/officeDocument/2006/relationships/slideLayout" Target="../slideLayouts/slideLayout210.xml"/><Relationship Id="rId86" Type="http://schemas.openxmlformats.org/officeDocument/2006/relationships/theme" Target="../theme/theme3.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9" Type="http://schemas.openxmlformats.org/officeDocument/2006/relationships/slideLayout" Target="../slideLayouts/slideLayout168.xml"/><Relationship Id="rId34" Type="http://schemas.openxmlformats.org/officeDocument/2006/relationships/slideLayout" Target="../slideLayouts/slideLayout163.xml"/><Relationship Id="rId50" Type="http://schemas.openxmlformats.org/officeDocument/2006/relationships/slideLayout" Target="../slideLayouts/slideLayout179.xml"/><Relationship Id="rId55" Type="http://schemas.openxmlformats.org/officeDocument/2006/relationships/slideLayout" Target="../slideLayouts/slideLayout184.xml"/><Relationship Id="rId76" Type="http://schemas.openxmlformats.org/officeDocument/2006/relationships/slideLayout" Target="../slideLayouts/slideLayout205.xml"/><Relationship Id="rId7" Type="http://schemas.openxmlformats.org/officeDocument/2006/relationships/slideLayout" Target="../slideLayouts/slideLayout136.xml"/><Relationship Id="rId71" Type="http://schemas.openxmlformats.org/officeDocument/2006/relationships/slideLayout" Target="../slideLayouts/slideLayout200.xml"/><Relationship Id="rId2" Type="http://schemas.openxmlformats.org/officeDocument/2006/relationships/slideLayout" Target="../slideLayouts/slideLayout131.xml"/><Relationship Id="rId29" Type="http://schemas.openxmlformats.org/officeDocument/2006/relationships/slideLayout" Target="../slideLayouts/slideLayout158.xml"/><Relationship Id="rId24" Type="http://schemas.openxmlformats.org/officeDocument/2006/relationships/slideLayout" Target="../slideLayouts/slideLayout153.xml"/><Relationship Id="rId40" Type="http://schemas.openxmlformats.org/officeDocument/2006/relationships/slideLayout" Target="../slideLayouts/slideLayout169.xml"/><Relationship Id="rId45" Type="http://schemas.openxmlformats.org/officeDocument/2006/relationships/slideLayout" Target="../slideLayouts/slideLayout174.xml"/><Relationship Id="rId66" Type="http://schemas.openxmlformats.org/officeDocument/2006/relationships/slideLayout" Target="../slideLayouts/slideLayout195.xml"/><Relationship Id="rId87" Type="http://schemas.openxmlformats.org/officeDocument/2006/relationships/image" Target="../media/image91.emf"/><Relationship Id="rId61" Type="http://schemas.openxmlformats.org/officeDocument/2006/relationships/slideLayout" Target="../slideLayouts/slideLayout190.xml"/><Relationship Id="rId82" Type="http://schemas.openxmlformats.org/officeDocument/2006/relationships/slideLayout" Target="../slideLayouts/slideLayout21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26" Type="http://schemas.openxmlformats.org/officeDocument/2006/relationships/slideLayout" Target="../slideLayouts/slideLayout240.xml"/><Relationship Id="rId39" Type="http://schemas.openxmlformats.org/officeDocument/2006/relationships/slideLayout" Target="../slideLayouts/slideLayout253.xml"/><Relationship Id="rId21" Type="http://schemas.openxmlformats.org/officeDocument/2006/relationships/slideLayout" Target="../slideLayouts/slideLayout235.xml"/><Relationship Id="rId34" Type="http://schemas.openxmlformats.org/officeDocument/2006/relationships/slideLayout" Target="../slideLayouts/slideLayout248.xml"/><Relationship Id="rId42" Type="http://schemas.openxmlformats.org/officeDocument/2006/relationships/slideLayout" Target="../slideLayouts/slideLayout256.xml"/><Relationship Id="rId47" Type="http://schemas.openxmlformats.org/officeDocument/2006/relationships/slideLayout" Target="../slideLayouts/slideLayout261.xml"/><Relationship Id="rId50" Type="http://schemas.openxmlformats.org/officeDocument/2006/relationships/slideLayout" Target="../slideLayouts/slideLayout264.xml"/><Relationship Id="rId55" Type="http://schemas.openxmlformats.org/officeDocument/2006/relationships/slideLayout" Target="../slideLayouts/slideLayout269.xml"/><Relationship Id="rId63" Type="http://schemas.openxmlformats.org/officeDocument/2006/relationships/image" Target="../media/image91.emf"/><Relationship Id="rId7" Type="http://schemas.openxmlformats.org/officeDocument/2006/relationships/slideLayout" Target="../slideLayouts/slideLayout221.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9" Type="http://schemas.openxmlformats.org/officeDocument/2006/relationships/slideLayout" Target="../slideLayouts/slideLayout243.xml"/><Relationship Id="rId11" Type="http://schemas.openxmlformats.org/officeDocument/2006/relationships/slideLayout" Target="../slideLayouts/slideLayout225.xml"/><Relationship Id="rId24" Type="http://schemas.openxmlformats.org/officeDocument/2006/relationships/slideLayout" Target="../slideLayouts/slideLayout238.xml"/><Relationship Id="rId32" Type="http://schemas.openxmlformats.org/officeDocument/2006/relationships/slideLayout" Target="../slideLayouts/slideLayout246.xml"/><Relationship Id="rId37" Type="http://schemas.openxmlformats.org/officeDocument/2006/relationships/slideLayout" Target="../slideLayouts/slideLayout251.xml"/><Relationship Id="rId40" Type="http://schemas.openxmlformats.org/officeDocument/2006/relationships/slideLayout" Target="../slideLayouts/slideLayout254.xml"/><Relationship Id="rId45" Type="http://schemas.openxmlformats.org/officeDocument/2006/relationships/slideLayout" Target="../slideLayouts/slideLayout259.xml"/><Relationship Id="rId53" Type="http://schemas.openxmlformats.org/officeDocument/2006/relationships/slideLayout" Target="../slideLayouts/slideLayout267.xml"/><Relationship Id="rId58" Type="http://schemas.openxmlformats.org/officeDocument/2006/relationships/slideLayout" Target="../slideLayouts/slideLayout272.xml"/><Relationship Id="rId5" Type="http://schemas.openxmlformats.org/officeDocument/2006/relationships/slideLayout" Target="../slideLayouts/slideLayout219.xml"/><Relationship Id="rId61" Type="http://schemas.openxmlformats.org/officeDocument/2006/relationships/slideLayout" Target="../slideLayouts/slideLayout275.xml"/><Relationship Id="rId19" Type="http://schemas.openxmlformats.org/officeDocument/2006/relationships/slideLayout" Target="../slideLayouts/slideLayout233.xml"/><Relationship Id="rId14" Type="http://schemas.openxmlformats.org/officeDocument/2006/relationships/slideLayout" Target="../slideLayouts/slideLayout228.xml"/><Relationship Id="rId22" Type="http://schemas.openxmlformats.org/officeDocument/2006/relationships/slideLayout" Target="../slideLayouts/slideLayout236.xml"/><Relationship Id="rId27" Type="http://schemas.openxmlformats.org/officeDocument/2006/relationships/slideLayout" Target="../slideLayouts/slideLayout241.xml"/><Relationship Id="rId30" Type="http://schemas.openxmlformats.org/officeDocument/2006/relationships/slideLayout" Target="../slideLayouts/slideLayout244.xml"/><Relationship Id="rId35" Type="http://schemas.openxmlformats.org/officeDocument/2006/relationships/slideLayout" Target="../slideLayouts/slideLayout249.xml"/><Relationship Id="rId43" Type="http://schemas.openxmlformats.org/officeDocument/2006/relationships/slideLayout" Target="../slideLayouts/slideLayout257.xml"/><Relationship Id="rId48" Type="http://schemas.openxmlformats.org/officeDocument/2006/relationships/slideLayout" Target="../slideLayouts/slideLayout262.xml"/><Relationship Id="rId56" Type="http://schemas.openxmlformats.org/officeDocument/2006/relationships/slideLayout" Target="../slideLayouts/slideLayout270.xml"/><Relationship Id="rId8" Type="http://schemas.openxmlformats.org/officeDocument/2006/relationships/slideLayout" Target="../slideLayouts/slideLayout222.xml"/><Relationship Id="rId51" Type="http://schemas.openxmlformats.org/officeDocument/2006/relationships/slideLayout" Target="../slideLayouts/slideLayout265.xml"/><Relationship Id="rId3" Type="http://schemas.openxmlformats.org/officeDocument/2006/relationships/slideLayout" Target="../slideLayouts/slideLayout217.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33" Type="http://schemas.openxmlformats.org/officeDocument/2006/relationships/slideLayout" Target="../slideLayouts/slideLayout247.xml"/><Relationship Id="rId38" Type="http://schemas.openxmlformats.org/officeDocument/2006/relationships/slideLayout" Target="../slideLayouts/slideLayout252.xml"/><Relationship Id="rId46" Type="http://schemas.openxmlformats.org/officeDocument/2006/relationships/slideLayout" Target="../slideLayouts/slideLayout260.xml"/><Relationship Id="rId59" Type="http://schemas.openxmlformats.org/officeDocument/2006/relationships/slideLayout" Target="../slideLayouts/slideLayout273.xml"/><Relationship Id="rId20" Type="http://schemas.openxmlformats.org/officeDocument/2006/relationships/slideLayout" Target="../slideLayouts/slideLayout234.xml"/><Relationship Id="rId41" Type="http://schemas.openxmlformats.org/officeDocument/2006/relationships/slideLayout" Target="../slideLayouts/slideLayout255.xml"/><Relationship Id="rId54" Type="http://schemas.openxmlformats.org/officeDocument/2006/relationships/slideLayout" Target="../slideLayouts/slideLayout268.xml"/><Relationship Id="rId62" Type="http://schemas.openxmlformats.org/officeDocument/2006/relationships/theme" Target="../theme/theme4.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slideLayout" Target="../slideLayouts/slideLayout242.xml"/><Relationship Id="rId36" Type="http://schemas.openxmlformats.org/officeDocument/2006/relationships/slideLayout" Target="../slideLayouts/slideLayout250.xml"/><Relationship Id="rId49" Type="http://schemas.openxmlformats.org/officeDocument/2006/relationships/slideLayout" Target="../slideLayouts/slideLayout263.xml"/><Relationship Id="rId57" Type="http://schemas.openxmlformats.org/officeDocument/2006/relationships/slideLayout" Target="../slideLayouts/slideLayout271.xml"/><Relationship Id="rId10" Type="http://schemas.openxmlformats.org/officeDocument/2006/relationships/slideLayout" Target="../slideLayouts/slideLayout224.xml"/><Relationship Id="rId31" Type="http://schemas.openxmlformats.org/officeDocument/2006/relationships/slideLayout" Target="../slideLayouts/slideLayout245.xml"/><Relationship Id="rId44" Type="http://schemas.openxmlformats.org/officeDocument/2006/relationships/slideLayout" Target="../slideLayouts/slideLayout258.xml"/><Relationship Id="rId52" Type="http://schemas.openxmlformats.org/officeDocument/2006/relationships/slideLayout" Target="../slideLayouts/slideLayout266.xml"/><Relationship Id="rId60" Type="http://schemas.openxmlformats.org/officeDocument/2006/relationships/slideLayout" Target="../slideLayouts/slideLayout27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88.xml"/><Relationship Id="rId18" Type="http://schemas.openxmlformats.org/officeDocument/2006/relationships/slideLayout" Target="../slideLayouts/slideLayout293.xml"/><Relationship Id="rId26" Type="http://schemas.openxmlformats.org/officeDocument/2006/relationships/slideLayout" Target="../slideLayouts/slideLayout301.xml"/><Relationship Id="rId39" Type="http://schemas.openxmlformats.org/officeDocument/2006/relationships/slideLayout" Target="../slideLayouts/slideLayout314.xml"/><Relationship Id="rId21" Type="http://schemas.openxmlformats.org/officeDocument/2006/relationships/slideLayout" Target="../slideLayouts/slideLayout296.xml"/><Relationship Id="rId34" Type="http://schemas.openxmlformats.org/officeDocument/2006/relationships/slideLayout" Target="../slideLayouts/slideLayout309.xml"/><Relationship Id="rId42" Type="http://schemas.openxmlformats.org/officeDocument/2006/relationships/slideLayout" Target="../slideLayouts/slideLayout317.xml"/><Relationship Id="rId47" Type="http://schemas.openxmlformats.org/officeDocument/2006/relationships/slideLayout" Target="../slideLayouts/slideLayout322.xml"/><Relationship Id="rId50" Type="http://schemas.openxmlformats.org/officeDocument/2006/relationships/slideLayout" Target="../slideLayouts/slideLayout325.xml"/><Relationship Id="rId55" Type="http://schemas.openxmlformats.org/officeDocument/2006/relationships/slideLayout" Target="../slideLayouts/slideLayout330.xml"/><Relationship Id="rId63" Type="http://schemas.openxmlformats.org/officeDocument/2006/relationships/theme" Target="../theme/theme5.xml"/><Relationship Id="rId7" Type="http://schemas.openxmlformats.org/officeDocument/2006/relationships/slideLayout" Target="../slideLayouts/slideLayout282.xml"/><Relationship Id="rId2" Type="http://schemas.openxmlformats.org/officeDocument/2006/relationships/slideLayout" Target="../slideLayouts/slideLayout277.xml"/><Relationship Id="rId16" Type="http://schemas.openxmlformats.org/officeDocument/2006/relationships/slideLayout" Target="../slideLayouts/slideLayout291.xml"/><Relationship Id="rId29" Type="http://schemas.openxmlformats.org/officeDocument/2006/relationships/slideLayout" Target="../slideLayouts/slideLayout304.xml"/><Relationship Id="rId11" Type="http://schemas.openxmlformats.org/officeDocument/2006/relationships/slideLayout" Target="../slideLayouts/slideLayout286.xml"/><Relationship Id="rId24" Type="http://schemas.openxmlformats.org/officeDocument/2006/relationships/slideLayout" Target="../slideLayouts/slideLayout299.xml"/><Relationship Id="rId32" Type="http://schemas.openxmlformats.org/officeDocument/2006/relationships/slideLayout" Target="../slideLayouts/slideLayout307.xml"/><Relationship Id="rId37" Type="http://schemas.openxmlformats.org/officeDocument/2006/relationships/slideLayout" Target="../slideLayouts/slideLayout312.xml"/><Relationship Id="rId40" Type="http://schemas.openxmlformats.org/officeDocument/2006/relationships/slideLayout" Target="../slideLayouts/slideLayout315.xml"/><Relationship Id="rId45" Type="http://schemas.openxmlformats.org/officeDocument/2006/relationships/slideLayout" Target="../slideLayouts/slideLayout320.xml"/><Relationship Id="rId53" Type="http://schemas.openxmlformats.org/officeDocument/2006/relationships/slideLayout" Target="../slideLayouts/slideLayout328.xml"/><Relationship Id="rId58" Type="http://schemas.openxmlformats.org/officeDocument/2006/relationships/slideLayout" Target="../slideLayouts/slideLayout333.xml"/><Relationship Id="rId5" Type="http://schemas.openxmlformats.org/officeDocument/2006/relationships/slideLayout" Target="../slideLayouts/slideLayout280.xml"/><Relationship Id="rId61" Type="http://schemas.openxmlformats.org/officeDocument/2006/relationships/slideLayout" Target="../slideLayouts/slideLayout336.xml"/><Relationship Id="rId19" Type="http://schemas.openxmlformats.org/officeDocument/2006/relationships/slideLayout" Target="../slideLayouts/slideLayout294.xml"/><Relationship Id="rId14" Type="http://schemas.openxmlformats.org/officeDocument/2006/relationships/slideLayout" Target="../slideLayouts/slideLayout289.xml"/><Relationship Id="rId22" Type="http://schemas.openxmlformats.org/officeDocument/2006/relationships/slideLayout" Target="../slideLayouts/slideLayout297.xml"/><Relationship Id="rId27" Type="http://schemas.openxmlformats.org/officeDocument/2006/relationships/slideLayout" Target="../slideLayouts/slideLayout302.xml"/><Relationship Id="rId30" Type="http://schemas.openxmlformats.org/officeDocument/2006/relationships/slideLayout" Target="../slideLayouts/slideLayout305.xml"/><Relationship Id="rId35" Type="http://schemas.openxmlformats.org/officeDocument/2006/relationships/slideLayout" Target="../slideLayouts/slideLayout310.xml"/><Relationship Id="rId43" Type="http://schemas.openxmlformats.org/officeDocument/2006/relationships/slideLayout" Target="../slideLayouts/slideLayout318.xml"/><Relationship Id="rId48" Type="http://schemas.openxmlformats.org/officeDocument/2006/relationships/slideLayout" Target="../slideLayouts/slideLayout323.xml"/><Relationship Id="rId56" Type="http://schemas.openxmlformats.org/officeDocument/2006/relationships/slideLayout" Target="../slideLayouts/slideLayout331.xml"/><Relationship Id="rId64" Type="http://schemas.openxmlformats.org/officeDocument/2006/relationships/image" Target="../media/image91.emf"/><Relationship Id="rId8" Type="http://schemas.openxmlformats.org/officeDocument/2006/relationships/slideLayout" Target="../slideLayouts/slideLayout283.xml"/><Relationship Id="rId51" Type="http://schemas.openxmlformats.org/officeDocument/2006/relationships/slideLayout" Target="../slideLayouts/slideLayout326.xml"/><Relationship Id="rId3" Type="http://schemas.openxmlformats.org/officeDocument/2006/relationships/slideLayout" Target="../slideLayouts/slideLayout278.xml"/><Relationship Id="rId12" Type="http://schemas.openxmlformats.org/officeDocument/2006/relationships/slideLayout" Target="../slideLayouts/slideLayout287.xml"/><Relationship Id="rId17" Type="http://schemas.openxmlformats.org/officeDocument/2006/relationships/slideLayout" Target="../slideLayouts/slideLayout292.xml"/><Relationship Id="rId25" Type="http://schemas.openxmlformats.org/officeDocument/2006/relationships/slideLayout" Target="../slideLayouts/slideLayout300.xml"/><Relationship Id="rId33" Type="http://schemas.openxmlformats.org/officeDocument/2006/relationships/slideLayout" Target="../slideLayouts/slideLayout308.xml"/><Relationship Id="rId38" Type="http://schemas.openxmlformats.org/officeDocument/2006/relationships/slideLayout" Target="../slideLayouts/slideLayout313.xml"/><Relationship Id="rId46" Type="http://schemas.openxmlformats.org/officeDocument/2006/relationships/slideLayout" Target="../slideLayouts/slideLayout321.xml"/><Relationship Id="rId59" Type="http://schemas.openxmlformats.org/officeDocument/2006/relationships/slideLayout" Target="../slideLayouts/slideLayout334.xml"/><Relationship Id="rId20" Type="http://schemas.openxmlformats.org/officeDocument/2006/relationships/slideLayout" Target="../slideLayouts/slideLayout295.xml"/><Relationship Id="rId41" Type="http://schemas.openxmlformats.org/officeDocument/2006/relationships/slideLayout" Target="../slideLayouts/slideLayout316.xml"/><Relationship Id="rId54" Type="http://schemas.openxmlformats.org/officeDocument/2006/relationships/slideLayout" Target="../slideLayouts/slideLayout329.xml"/><Relationship Id="rId62" Type="http://schemas.openxmlformats.org/officeDocument/2006/relationships/slideLayout" Target="../slideLayouts/slideLayout33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5" Type="http://schemas.openxmlformats.org/officeDocument/2006/relationships/slideLayout" Target="../slideLayouts/slideLayout290.xml"/><Relationship Id="rId23" Type="http://schemas.openxmlformats.org/officeDocument/2006/relationships/slideLayout" Target="../slideLayouts/slideLayout298.xml"/><Relationship Id="rId28" Type="http://schemas.openxmlformats.org/officeDocument/2006/relationships/slideLayout" Target="../slideLayouts/slideLayout303.xml"/><Relationship Id="rId36" Type="http://schemas.openxmlformats.org/officeDocument/2006/relationships/slideLayout" Target="../slideLayouts/slideLayout311.xml"/><Relationship Id="rId49" Type="http://schemas.openxmlformats.org/officeDocument/2006/relationships/slideLayout" Target="../slideLayouts/slideLayout324.xml"/><Relationship Id="rId57" Type="http://schemas.openxmlformats.org/officeDocument/2006/relationships/slideLayout" Target="../slideLayouts/slideLayout332.xml"/><Relationship Id="rId10" Type="http://schemas.openxmlformats.org/officeDocument/2006/relationships/slideLayout" Target="../slideLayouts/slideLayout285.xml"/><Relationship Id="rId31" Type="http://schemas.openxmlformats.org/officeDocument/2006/relationships/slideLayout" Target="../slideLayouts/slideLayout306.xml"/><Relationship Id="rId44" Type="http://schemas.openxmlformats.org/officeDocument/2006/relationships/slideLayout" Target="../slideLayouts/slideLayout319.xml"/><Relationship Id="rId52" Type="http://schemas.openxmlformats.org/officeDocument/2006/relationships/slideLayout" Target="../slideLayouts/slideLayout327.xml"/><Relationship Id="rId60" Type="http://schemas.openxmlformats.org/officeDocument/2006/relationships/slideLayout" Target="../slideLayouts/slideLayout33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26" Type="http://schemas.openxmlformats.org/officeDocument/2006/relationships/slideLayout" Target="../slideLayouts/slideLayout363.xml"/><Relationship Id="rId3" Type="http://schemas.openxmlformats.org/officeDocument/2006/relationships/slideLayout" Target="../slideLayouts/slideLayout340.xml"/><Relationship Id="rId21" Type="http://schemas.openxmlformats.org/officeDocument/2006/relationships/slideLayout" Target="../slideLayouts/slideLayout358.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5" Type="http://schemas.openxmlformats.org/officeDocument/2006/relationships/slideLayout" Target="../slideLayouts/slideLayout362.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0" Type="http://schemas.openxmlformats.org/officeDocument/2006/relationships/slideLayout" Target="../slideLayouts/slideLayout357.xml"/><Relationship Id="rId29" Type="http://schemas.openxmlformats.org/officeDocument/2006/relationships/image" Target="../media/image124.png"/><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24" Type="http://schemas.openxmlformats.org/officeDocument/2006/relationships/slideLayout" Target="../slideLayouts/slideLayout361.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23" Type="http://schemas.openxmlformats.org/officeDocument/2006/relationships/slideLayout" Target="../slideLayouts/slideLayout360.xml"/><Relationship Id="rId28" Type="http://schemas.openxmlformats.org/officeDocument/2006/relationships/image" Target="../media/image123.emf"/><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 Id="rId22" Type="http://schemas.openxmlformats.org/officeDocument/2006/relationships/slideLayout" Target="../slideLayouts/slideLayout359.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76.xml"/><Relationship Id="rId18" Type="http://schemas.openxmlformats.org/officeDocument/2006/relationships/slideLayout" Target="../slideLayouts/slideLayout381.xml"/><Relationship Id="rId26" Type="http://schemas.openxmlformats.org/officeDocument/2006/relationships/slideLayout" Target="../slideLayouts/slideLayout389.xml"/><Relationship Id="rId39" Type="http://schemas.openxmlformats.org/officeDocument/2006/relationships/slideLayout" Target="../slideLayouts/slideLayout402.xml"/><Relationship Id="rId21" Type="http://schemas.openxmlformats.org/officeDocument/2006/relationships/slideLayout" Target="../slideLayouts/slideLayout384.xml"/><Relationship Id="rId34" Type="http://schemas.openxmlformats.org/officeDocument/2006/relationships/slideLayout" Target="../slideLayouts/slideLayout397.xml"/><Relationship Id="rId7" Type="http://schemas.openxmlformats.org/officeDocument/2006/relationships/slideLayout" Target="../slideLayouts/slideLayout370.xml"/><Relationship Id="rId2" Type="http://schemas.openxmlformats.org/officeDocument/2006/relationships/slideLayout" Target="../slideLayouts/slideLayout365.xml"/><Relationship Id="rId16" Type="http://schemas.openxmlformats.org/officeDocument/2006/relationships/slideLayout" Target="../slideLayouts/slideLayout379.xml"/><Relationship Id="rId20" Type="http://schemas.openxmlformats.org/officeDocument/2006/relationships/slideLayout" Target="../slideLayouts/slideLayout383.xml"/><Relationship Id="rId29" Type="http://schemas.openxmlformats.org/officeDocument/2006/relationships/slideLayout" Target="../slideLayouts/slideLayout392.xml"/><Relationship Id="rId41" Type="http://schemas.openxmlformats.org/officeDocument/2006/relationships/theme" Target="../theme/theme7.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24" Type="http://schemas.openxmlformats.org/officeDocument/2006/relationships/slideLayout" Target="../slideLayouts/slideLayout387.xml"/><Relationship Id="rId32" Type="http://schemas.openxmlformats.org/officeDocument/2006/relationships/slideLayout" Target="../slideLayouts/slideLayout395.xml"/><Relationship Id="rId37" Type="http://schemas.openxmlformats.org/officeDocument/2006/relationships/slideLayout" Target="../slideLayouts/slideLayout400.xml"/><Relationship Id="rId40" Type="http://schemas.openxmlformats.org/officeDocument/2006/relationships/slideLayout" Target="../slideLayouts/slideLayout403.xml"/><Relationship Id="rId5" Type="http://schemas.openxmlformats.org/officeDocument/2006/relationships/slideLayout" Target="../slideLayouts/slideLayout368.xml"/><Relationship Id="rId15" Type="http://schemas.openxmlformats.org/officeDocument/2006/relationships/slideLayout" Target="../slideLayouts/slideLayout378.xml"/><Relationship Id="rId23" Type="http://schemas.openxmlformats.org/officeDocument/2006/relationships/slideLayout" Target="../slideLayouts/slideLayout386.xml"/><Relationship Id="rId28" Type="http://schemas.openxmlformats.org/officeDocument/2006/relationships/slideLayout" Target="../slideLayouts/slideLayout391.xml"/><Relationship Id="rId36" Type="http://schemas.openxmlformats.org/officeDocument/2006/relationships/slideLayout" Target="../slideLayouts/slideLayout399.xml"/><Relationship Id="rId10" Type="http://schemas.openxmlformats.org/officeDocument/2006/relationships/slideLayout" Target="../slideLayouts/slideLayout373.xml"/><Relationship Id="rId19" Type="http://schemas.openxmlformats.org/officeDocument/2006/relationships/slideLayout" Target="../slideLayouts/slideLayout382.xml"/><Relationship Id="rId31" Type="http://schemas.openxmlformats.org/officeDocument/2006/relationships/slideLayout" Target="../slideLayouts/slideLayout394.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slideLayout" Target="../slideLayouts/slideLayout377.xml"/><Relationship Id="rId22" Type="http://schemas.openxmlformats.org/officeDocument/2006/relationships/slideLayout" Target="../slideLayouts/slideLayout385.xml"/><Relationship Id="rId27" Type="http://schemas.openxmlformats.org/officeDocument/2006/relationships/slideLayout" Target="../slideLayouts/slideLayout390.xml"/><Relationship Id="rId30" Type="http://schemas.openxmlformats.org/officeDocument/2006/relationships/slideLayout" Target="../slideLayouts/slideLayout393.xml"/><Relationship Id="rId35" Type="http://schemas.openxmlformats.org/officeDocument/2006/relationships/slideLayout" Target="../slideLayouts/slideLayout398.xml"/><Relationship Id="rId8" Type="http://schemas.openxmlformats.org/officeDocument/2006/relationships/slideLayout" Target="../slideLayouts/slideLayout371.xml"/><Relationship Id="rId3" Type="http://schemas.openxmlformats.org/officeDocument/2006/relationships/slideLayout" Target="../slideLayouts/slideLayout366.xml"/><Relationship Id="rId12" Type="http://schemas.openxmlformats.org/officeDocument/2006/relationships/slideLayout" Target="../slideLayouts/slideLayout375.xml"/><Relationship Id="rId17" Type="http://schemas.openxmlformats.org/officeDocument/2006/relationships/slideLayout" Target="../slideLayouts/slideLayout380.xml"/><Relationship Id="rId25" Type="http://schemas.openxmlformats.org/officeDocument/2006/relationships/slideLayout" Target="../slideLayouts/slideLayout388.xml"/><Relationship Id="rId33" Type="http://schemas.openxmlformats.org/officeDocument/2006/relationships/slideLayout" Target="../slideLayouts/slideLayout396.xml"/><Relationship Id="rId38" Type="http://schemas.openxmlformats.org/officeDocument/2006/relationships/slideLayout" Target="../slideLayouts/slideLayout40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16.xml"/><Relationship Id="rId18" Type="http://schemas.openxmlformats.org/officeDocument/2006/relationships/slideLayout" Target="../slideLayouts/slideLayout421.xml"/><Relationship Id="rId26" Type="http://schemas.openxmlformats.org/officeDocument/2006/relationships/slideLayout" Target="../slideLayouts/slideLayout429.xml"/><Relationship Id="rId39" Type="http://schemas.openxmlformats.org/officeDocument/2006/relationships/theme" Target="../theme/theme8.xml"/><Relationship Id="rId21" Type="http://schemas.openxmlformats.org/officeDocument/2006/relationships/slideLayout" Target="../slideLayouts/slideLayout424.xml"/><Relationship Id="rId34" Type="http://schemas.openxmlformats.org/officeDocument/2006/relationships/slideLayout" Target="../slideLayouts/slideLayout437.xml"/><Relationship Id="rId7" Type="http://schemas.openxmlformats.org/officeDocument/2006/relationships/slideLayout" Target="../slideLayouts/slideLayout410.xml"/><Relationship Id="rId2" Type="http://schemas.openxmlformats.org/officeDocument/2006/relationships/slideLayout" Target="../slideLayouts/slideLayout405.xml"/><Relationship Id="rId16" Type="http://schemas.openxmlformats.org/officeDocument/2006/relationships/slideLayout" Target="../slideLayouts/slideLayout419.xml"/><Relationship Id="rId20" Type="http://schemas.openxmlformats.org/officeDocument/2006/relationships/slideLayout" Target="../slideLayouts/slideLayout423.xml"/><Relationship Id="rId29" Type="http://schemas.openxmlformats.org/officeDocument/2006/relationships/slideLayout" Target="../slideLayouts/slideLayout432.xml"/><Relationship Id="rId41" Type="http://schemas.openxmlformats.org/officeDocument/2006/relationships/image" Target="../media/image2.svg"/><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24" Type="http://schemas.openxmlformats.org/officeDocument/2006/relationships/slideLayout" Target="../slideLayouts/slideLayout427.xml"/><Relationship Id="rId32" Type="http://schemas.openxmlformats.org/officeDocument/2006/relationships/slideLayout" Target="../slideLayouts/slideLayout435.xml"/><Relationship Id="rId37" Type="http://schemas.openxmlformats.org/officeDocument/2006/relationships/slideLayout" Target="../slideLayouts/slideLayout440.xml"/><Relationship Id="rId40" Type="http://schemas.openxmlformats.org/officeDocument/2006/relationships/image" Target="../media/image1.png"/><Relationship Id="rId5" Type="http://schemas.openxmlformats.org/officeDocument/2006/relationships/slideLayout" Target="../slideLayouts/slideLayout408.xml"/><Relationship Id="rId15" Type="http://schemas.openxmlformats.org/officeDocument/2006/relationships/slideLayout" Target="../slideLayouts/slideLayout418.xml"/><Relationship Id="rId23" Type="http://schemas.openxmlformats.org/officeDocument/2006/relationships/slideLayout" Target="../slideLayouts/slideLayout426.xml"/><Relationship Id="rId28" Type="http://schemas.openxmlformats.org/officeDocument/2006/relationships/slideLayout" Target="../slideLayouts/slideLayout431.xml"/><Relationship Id="rId36" Type="http://schemas.openxmlformats.org/officeDocument/2006/relationships/slideLayout" Target="../slideLayouts/slideLayout439.xml"/><Relationship Id="rId10" Type="http://schemas.openxmlformats.org/officeDocument/2006/relationships/slideLayout" Target="../slideLayouts/slideLayout413.xml"/><Relationship Id="rId19" Type="http://schemas.openxmlformats.org/officeDocument/2006/relationships/slideLayout" Target="../slideLayouts/slideLayout422.xml"/><Relationship Id="rId31" Type="http://schemas.openxmlformats.org/officeDocument/2006/relationships/slideLayout" Target="../slideLayouts/slideLayout434.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slideLayout" Target="../slideLayouts/slideLayout417.xml"/><Relationship Id="rId22" Type="http://schemas.openxmlformats.org/officeDocument/2006/relationships/slideLayout" Target="../slideLayouts/slideLayout425.xml"/><Relationship Id="rId27" Type="http://schemas.openxmlformats.org/officeDocument/2006/relationships/slideLayout" Target="../slideLayouts/slideLayout430.xml"/><Relationship Id="rId30" Type="http://schemas.openxmlformats.org/officeDocument/2006/relationships/slideLayout" Target="../slideLayouts/slideLayout433.xml"/><Relationship Id="rId35" Type="http://schemas.openxmlformats.org/officeDocument/2006/relationships/slideLayout" Target="../slideLayouts/slideLayout438.xml"/><Relationship Id="rId8" Type="http://schemas.openxmlformats.org/officeDocument/2006/relationships/slideLayout" Target="../slideLayouts/slideLayout411.xml"/><Relationship Id="rId3" Type="http://schemas.openxmlformats.org/officeDocument/2006/relationships/slideLayout" Target="../slideLayouts/slideLayout406.xml"/><Relationship Id="rId12" Type="http://schemas.openxmlformats.org/officeDocument/2006/relationships/slideLayout" Target="../slideLayouts/slideLayout415.xml"/><Relationship Id="rId17" Type="http://schemas.openxmlformats.org/officeDocument/2006/relationships/slideLayout" Target="../slideLayouts/slideLayout420.xml"/><Relationship Id="rId25" Type="http://schemas.openxmlformats.org/officeDocument/2006/relationships/slideLayout" Target="../slideLayouts/slideLayout428.xml"/><Relationship Id="rId33" Type="http://schemas.openxmlformats.org/officeDocument/2006/relationships/slideLayout" Target="../slideLayouts/slideLayout436.xml"/><Relationship Id="rId38" Type="http://schemas.openxmlformats.org/officeDocument/2006/relationships/slideLayout" Target="../slideLayouts/slideLayout441.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467.xml"/><Relationship Id="rId21" Type="http://schemas.openxmlformats.org/officeDocument/2006/relationships/slideLayout" Target="../slideLayouts/slideLayout462.xml"/><Relationship Id="rId42" Type="http://schemas.openxmlformats.org/officeDocument/2006/relationships/slideLayout" Target="../slideLayouts/slideLayout483.xml"/><Relationship Id="rId47" Type="http://schemas.openxmlformats.org/officeDocument/2006/relationships/slideLayout" Target="../slideLayouts/slideLayout488.xml"/><Relationship Id="rId63" Type="http://schemas.openxmlformats.org/officeDocument/2006/relationships/slideLayout" Target="../slideLayouts/slideLayout504.xml"/><Relationship Id="rId68" Type="http://schemas.openxmlformats.org/officeDocument/2006/relationships/slideLayout" Target="../slideLayouts/slideLayout509.xml"/><Relationship Id="rId84" Type="http://schemas.openxmlformats.org/officeDocument/2006/relationships/slideLayout" Target="../slideLayouts/slideLayout525.xml"/><Relationship Id="rId89" Type="http://schemas.openxmlformats.org/officeDocument/2006/relationships/image" Target="../media/image1.png"/><Relationship Id="rId16" Type="http://schemas.openxmlformats.org/officeDocument/2006/relationships/slideLayout" Target="../slideLayouts/slideLayout457.xml"/><Relationship Id="rId11" Type="http://schemas.openxmlformats.org/officeDocument/2006/relationships/slideLayout" Target="../slideLayouts/slideLayout452.xml"/><Relationship Id="rId32" Type="http://schemas.openxmlformats.org/officeDocument/2006/relationships/slideLayout" Target="../slideLayouts/slideLayout473.xml"/><Relationship Id="rId37" Type="http://schemas.openxmlformats.org/officeDocument/2006/relationships/slideLayout" Target="../slideLayouts/slideLayout478.xml"/><Relationship Id="rId53" Type="http://schemas.openxmlformats.org/officeDocument/2006/relationships/slideLayout" Target="../slideLayouts/slideLayout494.xml"/><Relationship Id="rId58" Type="http://schemas.openxmlformats.org/officeDocument/2006/relationships/slideLayout" Target="../slideLayouts/slideLayout499.xml"/><Relationship Id="rId74" Type="http://schemas.openxmlformats.org/officeDocument/2006/relationships/slideLayout" Target="../slideLayouts/slideLayout515.xml"/><Relationship Id="rId79" Type="http://schemas.openxmlformats.org/officeDocument/2006/relationships/slideLayout" Target="../slideLayouts/slideLayout520.xml"/><Relationship Id="rId5" Type="http://schemas.openxmlformats.org/officeDocument/2006/relationships/slideLayout" Target="../slideLayouts/slideLayout446.xml"/><Relationship Id="rId90" Type="http://schemas.openxmlformats.org/officeDocument/2006/relationships/image" Target="../media/image2.svg"/><Relationship Id="rId14" Type="http://schemas.openxmlformats.org/officeDocument/2006/relationships/slideLayout" Target="../slideLayouts/slideLayout455.xml"/><Relationship Id="rId22" Type="http://schemas.openxmlformats.org/officeDocument/2006/relationships/slideLayout" Target="../slideLayouts/slideLayout463.xml"/><Relationship Id="rId27" Type="http://schemas.openxmlformats.org/officeDocument/2006/relationships/slideLayout" Target="../slideLayouts/slideLayout468.xml"/><Relationship Id="rId30" Type="http://schemas.openxmlformats.org/officeDocument/2006/relationships/slideLayout" Target="../slideLayouts/slideLayout471.xml"/><Relationship Id="rId35" Type="http://schemas.openxmlformats.org/officeDocument/2006/relationships/slideLayout" Target="../slideLayouts/slideLayout476.xml"/><Relationship Id="rId43" Type="http://schemas.openxmlformats.org/officeDocument/2006/relationships/slideLayout" Target="../slideLayouts/slideLayout484.xml"/><Relationship Id="rId48" Type="http://schemas.openxmlformats.org/officeDocument/2006/relationships/slideLayout" Target="../slideLayouts/slideLayout489.xml"/><Relationship Id="rId56" Type="http://schemas.openxmlformats.org/officeDocument/2006/relationships/slideLayout" Target="../slideLayouts/slideLayout497.xml"/><Relationship Id="rId64" Type="http://schemas.openxmlformats.org/officeDocument/2006/relationships/slideLayout" Target="../slideLayouts/slideLayout505.xml"/><Relationship Id="rId69" Type="http://schemas.openxmlformats.org/officeDocument/2006/relationships/slideLayout" Target="../slideLayouts/slideLayout510.xml"/><Relationship Id="rId77" Type="http://schemas.openxmlformats.org/officeDocument/2006/relationships/slideLayout" Target="../slideLayouts/slideLayout518.xml"/><Relationship Id="rId8" Type="http://schemas.openxmlformats.org/officeDocument/2006/relationships/slideLayout" Target="../slideLayouts/slideLayout449.xml"/><Relationship Id="rId51" Type="http://schemas.openxmlformats.org/officeDocument/2006/relationships/slideLayout" Target="../slideLayouts/slideLayout492.xml"/><Relationship Id="rId72" Type="http://schemas.openxmlformats.org/officeDocument/2006/relationships/slideLayout" Target="../slideLayouts/slideLayout513.xml"/><Relationship Id="rId80" Type="http://schemas.openxmlformats.org/officeDocument/2006/relationships/slideLayout" Target="../slideLayouts/slideLayout521.xml"/><Relationship Id="rId85" Type="http://schemas.openxmlformats.org/officeDocument/2006/relationships/slideLayout" Target="../slideLayouts/slideLayout526.xml"/><Relationship Id="rId3" Type="http://schemas.openxmlformats.org/officeDocument/2006/relationships/slideLayout" Target="../slideLayouts/slideLayout444.xml"/><Relationship Id="rId12" Type="http://schemas.openxmlformats.org/officeDocument/2006/relationships/slideLayout" Target="../slideLayouts/slideLayout453.xml"/><Relationship Id="rId17" Type="http://schemas.openxmlformats.org/officeDocument/2006/relationships/slideLayout" Target="../slideLayouts/slideLayout458.xml"/><Relationship Id="rId25" Type="http://schemas.openxmlformats.org/officeDocument/2006/relationships/slideLayout" Target="../slideLayouts/slideLayout466.xml"/><Relationship Id="rId33" Type="http://schemas.openxmlformats.org/officeDocument/2006/relationships/slideLayout" Target="../slideLayouts/slideLayout474.xml"/><Relationship Id="rId38" Type="http://schemas.openxmlformats.org/officeDocument/2006/relationships/slideLayout" Target="../slideLayouts/slideLayout479.xml"/><Relationship Id="rId46" Type="http://schemas.openxmlformats.org/officeDocument/2006/relationships/slideLayout" Target="../slideLayouts/slideLayout487.xml"/><Relationship Id="rId59" Type="http://schemas.openxmlformats.org/officeDocument/2006/relationships/slideLayout" Target="../slideLayouts/slideLayout500.xml"/><Relationship Id="rId67" Type="http://schemas.openxmlformats.org/officeDocument/2006/relationships/slideLayout" Target="../slideLayouts/slideLayout508.xml"/><Relationship Id="rId20" Type="http://schemas.openxmlformats.org/officeDocument/2006/relationships/slideLayout" Target="../slideLayouts/slideLayout461.xml"/><Relationship Id="rId41" Type="http://schemas.openxmlformats.org/officeDocument/2006/relationships/slideLayout" Target="../slideLayouts/slideLayout482.xml"/><Relationship Id="rId54" Type="http://schemas.openxmlformats.org/officeDocument/2006/relationships/slideLayout" Target="../slideLayouts/slideLayout495.xml"/><Relationship Id="rId62" Type="http://schemas.openxmlformats.org/officeDocument/2006/relationships/slideLayout" Target="../slideLayouts/slideLayout503.xml"/><Relationship Id="rId70" Type="http://schemas.openxmlformats.org/officeDocument/2006/relationships/slideLayout" Target="../slideLayouts/slideLayout511.xml"/><Relationship Id="rId75" Type="http://schemas.openxmlformats.org/officeDocument/2006/relationships/slideLayout" Target="../slideLayouts/slideLayout516.xml"/><Relationship Id="rId83" Type="http://schemas.openxmlformats.org/officeDocument/2006/relationships/slideLayout" Target="../slideLayouts/slideLayout524.xml"/><Relationship Id="rId88" Type="http://schemas.openxmlformats.org/officeDocument/2006/relationships/theme" Target="../theme/theme9.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5" Type="http://schemas.openxmlformats.org/officeDocument/2006/relationships/slideLayout" Target="../slideLayouts/slideLayout456.xml"/><Relationship Id="rId23" Type="http://schemas.openxmlformats.org/officeDocument/2006/relationships/slideLayout" Target="../slideLayouts/slideLayout464.xml"/><Relationship Id="rId28" Type="http://schemas.openxmlformats.org/officeDocument/2006/relationships/slideLayout" Target="../slideLayouts/slideLayout469.xml"/><Relationship Id="rId36" Type="http://schemas.openxmlformats.org/officeDocument/2006/relationships/slideLayout" Target="../slideLayouts/slideLayout477.xml"/><Relationship Id="rId49" Type="http://schemas.openxmlformats.org/officeDocument/2006/relationships/slideLayout" Target="../slideLayouts/slideLayout490.xml"/><Relationship Id="rId57" Type="http://schemas.openxmlformats.org/officeDocument/2006/relationships/slideLayout" Target="../slideLayouts/slideLayout498.xml"/><Relationship Id="rId10" Type="http://schemas.openxmlformats.org/officeDocument/2006/relationships/slideLayout" Target="../slideLayouts/slideLayout451.xml"/><Relationship Id="rId31" Type="http://schemas.openxmlformats.org/officeDocument/2006/relationships/slideLayout" Target="../slideLayouts/slideLayout472.xml"/><Relationship Id="rId44" Type="http://schemas.openxmlformats.org/officeDocument/2006/relationships/slideLayout" Target="../slideLayouts/slideLayout485.xml"/><Relationship Id="rId52" Type="http://schemas.openxmlformats.org/officeDocument/2006/relationships/slideLayout" Target="../slideLayouts/slideLayout493.xml"/><Relationship Id="rId60" Type="http://schemas.openxmlformats.org/officeDocument/2006/relationships/slideLayout" Target="../slideLayouts/slideLayout501.xml"/><Relationship Id="rId65" Type="http://schemas.openxmlformats.org/officeDocument/2006/relationships/slideLayout" Target="../slideLayouts/slideLayout506.xml"/><Relationship Id="rId73" Type="http://schemas.openxmlformats.org/officeDocument/2006/relationships/slideLayout" Target="../slideLayouts/slideLayout514.xml"/><Relationship Id="rId78" Type="http://schemas.openxmlformats.org/officeDocument/2006/relationships/slideLayout" Target="../slideLayouts/slideLayout519.xml"/><Relationship Id="rId81" Type="http://schemas.openxmlformats.org/officeDocument/2006/relationships/slideLayout" Target="../slideLayouts/slideLayout522.xml"/><Relationship Id="rId86" Type="http://schemas.openxmlformats.org/officeDocument/2006/relationships/slideLayout" Target="../slideLayouts/slideLayout527.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3" Type="http://schemas.openxmlformats.org/officeDocument/2006/relationships/slideLayout" Target="../slideLayouts/slideLayout454.xml"/><Relationship Id="rId18" Type="http://schemas.openxmlformats.org/officeDocument/2006/relationships/slideLayout" Target="../slideLayouts/slideLayout459.xml"/><Relationship Id="rId39" Type="http://schemas.openxmlformats.org/officeDocument/2006/relationships/slideLayout" Target="../slideLayouts/slideLayout480.xml"/><Relationship Id="rId34" Type="http://schemas.openxmlformats.org/officeDocument/2006/relationships/slideLayout" Target="../slideLayouts/slideLayout475.xml"/><Relationship Id="rId50" Type="http://schemas.openxmlformats.org/officeDocument/2006/relationships/slideLayout" Target="../slideLayouts/slideLayout491.xml"/><Relationship Id="rId55" Type="http://schemas.openxmlformats.org/officeDocument/2006/relationships/slideLayout" Target="../slideLayouts/slideLayout496.xml"/><Relationship Id="rId76" Type="http://schemas.openxmlformats.org/officeDocument/2006/relationships/slideLayout" Target="../slideLayouts/slideLayout517.xml"/><Relationship Id="rId7" Type="http://schemas.openxmlformats.org/officeDocument/2006/relationships/slideLayout" Target="../slideLayouts/slideLayout448.xml"/><Relationship Id="rId71" Type="http://schemas.openxmlformats.org/officeDocument/2006/relationships/slideLayout" Target="../slideLayouts/slideLayout512.xml"/><Relationship Id="rId2" Type="http://schemas.openxmlformats.org/officeDocument/2006/relationships/slideLayout" Target="../slideLayouts/slideLayout443.xml"/><Relationship Id="rId29" Type="http://schemas.openxmlformats.org/officeDocument/2006/relationships/slideLayout" Target="../slideLayouts/slideLayout470.xml"/><Relationship Id="rId24" Type="http://schemas.openxmlformats.org/officeDocument/2006/relationships/slideLayout" Target="../slideLayouts/slideLayout465.xml"/><Relationship Id="rId40" Type="http://schemas.openxmlformats.org/officeDocument/2006/relationships/slideLayout" Target="../slideLayouts/slideLayout481.xml"/><Relationship Id="rId45" Type="http://schemas.openxmlformats.org/officeDocument/2006/relationships/slideLayout" Target="../slideLayouts/slideLayout486.xml"/><Relationship Id="rId66" Type="http://schemas.openxmlformats.org/officeDocument/2006/relationships/slideLayout" Target="../slideLayouts/slideLayout507.xml"/><Relationship Id="rId87" Type="http://schemas.openxmlformats.org/officeDocument/2006/relationships/slideLayout" Target="../slideLayouts/slideLayout528.xml"/><Relationship Id="rId61" Type="http://schemas.openxmlformats.org/officeDocument/2006/relationships/slideLayout" Target="../slideLayouts/slideLayout502.xml"/><Relationship Id="rId82" Type="http://schemas.openxmlformats.org/officeDocument/2006/relationships/slideLayout" Target="../slideLayouts/slideLayout523.xml"/><Relationship Id="rId19" Type="http://schemas.openxmlformats.org/officeDocument/2006/relationships/slideLayout" Target="../slideLayouts/slideLayout4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8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2">
            <a:extLst>
              <a:ext uri="{96DAC541-7B7A-43D3-8B79-37D633B846F1}">
                <asvg:svgBlip xmlns:asvg="http://schemas.microsoft.com/office/drawing/2016/SVG/main" r:embed="rId6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92" r:id="rId1"/>
    <p:sldLayoutId id="2147485509" r:id="rId2"/>
    <p:sldLayoutId id="2147485510" r:id="rId3"/>
    <p:sldLayoutId id="2147485518" r:id="rId4"/>
    <p:sldLayoutId id="2147485514" r:id="rId5"/>
    <p:sldLayoutId id="2147485452" r:id="rId6"/>
    <p:sldLayoutId id="2147485453" r:id="rId7"/>
    <p:sldLayoutId id="2147485454" r:id="rId8"/>
    <p:sldLayoutId id="2147485455" r:id="rId9"/>
    <p:sldLayoutId id="2147485456" r:id="rId10"/>
    <p:sldLayoutId id="2147485457" r:id="rId11"/>
    <p:sldLayoutId id="2147485458" r:id="rId12"/>
    <p:sldLayoutId id="2147485459" r:id="rId13"/>
    <p:sldLayoutId id="2147485460" r:id="rId14"/>
    <p:sldLayoutId id="2147485461" r:id="rId15"/>
    <p:sldLayoutId id="2147485462" r:id="rId16"/>
    <p:sldLayoutId id="2147485463" r:id="rId17"/>
    <p:sldLayoutId id="2147485464" r:id="rId18"/>
    <p:sldLayoutId id="2147485465" r:id="rId19"/>
    <p:sldLayoutId id="2147485466" r:id="rId20"/>
    <p:sldLayoutId id="2147485467" r:id="rId21"/>
    <p:sldLayoutId id="2147485468" r:id="rId22"/>
    <p:sldLayoutId id="2147485469" r:id="rId23"/>
    <p:sldLayoutId id="2147485470" r:id="rId24"/>
    <p:sldLayoutId id="2147485471" r:id="rId25"/>
    <p:sldLayoutId id="2147485472" r:id="rId26"/>
    <p:sldLayoutId id="2147485473" r:id="rId27"/>
    <p:sldLayoutId id="2147485474" r:id="rId28"/>
    <p:sldLayoutId id="2147485475" r:id="rId29"/>
    <p:sldLayoutId id="2147485476" r:id="rId30"/>
    <p:sldLayoutId id="2147485477" r:id="rId31"/>
    <p:sldLayoutId id="2147485478" r:id="rId32"/>
    <p:sldLayoutId id="2147485479" r:id="rId33"/>
    <p:sldLayoutId id="2147485480" r:id="rId34"/>
    <p:sldLayoutId id="2147485481" r:id="rId35"/>
    <p:sldLayoutId id="2147485482" r:id="rId36"/>
    <p:sldLayoutId id="2147485483" r:id="rId37"/>
    <p:sldLayoutId id="2147485484" r:id="rId38"/>
    <p:sldLayoutId id="2147485485" r:id="rId39"/>
    <p:sldLayoutId id="2147485486" r:id="rId40"/>
    <p:sldLayoutId id="2147485487" r:id="rId41"/>
    <p:sldLayoutId id="2147485488" r:id="rId42"/>
    <p:sldLayoutId id="2147485505" r:id="rId43"/>
    <p:sldLayoutId id="2147485503" r:id="rId44"/>
    <p:sldLayoutId id="2147485504" r:id="rId45"/>
    <p:sldLayoutId id="2147485489" r:id="rId46"/>
    <p:sldLayoutId id="2147485490" r:id="rId47"/>
    <p:sldLayoutId id="2147485491" r:id="rId48"/>
    <p:sldLayoutId id="2147485498" r:id="rId49"/>
    <p:sldLayoutId id="2147485499" r:id="rId50"/>
    <p:sldLayoutId id="2147485501" r:id="rId51"/>
    <p:sldLayoutId id="2147485502" r:id="rId52"/>
    <p:sldLayoutId id="2147485500" r:id="rId53"/>
    <p:sldLayoutId id="2147485512" r:id="rId54"/>
    <p:sldLayoutId id="2147485515" r:id="rId55"/>
    <p:sldLayoutId id="2147485517" r:id="rId56"/>
    <p:sldLayoutId id="2147485493" r:id="rId57"/>
    <p:sldLayoutId id="2147485495" r:id="rId58"/>
    <p:sldLayoutId id="2147485496" r:id="rId59"/>
    <p:sldLayoutId id="2147485586" r:id="rId6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rgbClr val="091F2C"/>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580311"/>
            <a:ext cx="11018520" cy="430887"/>
          </a:xfrm>
          <a:prstGeom prst="rect">
            <a:avLst/>
          </a:prstGeom>
          <a:noFill/>
        </p:spPr>
        <p:txBody>
          <a:bodyPr vert="horz" wrap="square" lIns="0" tIns="0" rIns="0" bIns="0" rtlCol="0" anchor="b" anchorCtr="0">
            <a:noAutofit/>
          </a:bodyPr>
          <a:lstStyle/>
          <a:p>
            <a:pPr lvl="0"/>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FD0A04DA-4C2F-74A6-1E51-7838E3F55135}"/>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36794803"/>
      </p:ext>
    </p:extLst>
  </p:cSld>
  <p:clrMap bg1="lt1" tx1="dk1" bg2="lt2" tx2="dk2" accent1="accent1" accent2="accent2" accent3="accent3" accent4="accent4" accent5="accent5" accent6="accent6" hlink="hlink" folHlink="folHlink"/>
  <p:sldLayoutIdLst>
    <p:sldLayoutId id="2147486122" r:id="rId1"/>
    <p:sldLayoutId id="2147486123" r:id="rId2"/>
    <p:sldLayoutId id="2147486124" r:id="rId3"/>
    <p:sldLayoutId id="2147486125" r:id="rId4"/>
    <p:sldLayoutId id="2147486126" r:id="rId5"/>
    <p:sldLayoutId id="2147486127" r:id="rId6"/>
    <p:sldLayoutId id="2147486128" r:id="rId7"/>
    <p:sldLayoutId id="2147486129" r:id="rId8"/>
    <p:sldLayoutId id="2147486130" r:id="rId9"/>
    <p:sldLayoutId id="2147486131" r:id="rId10"/>
    <p:sldLayoutId id="2147486132" r:id="rId11"/>
    <p:sldLayoutId id="2147486133" r:id="rId12"/>
    <p:sldLayoutId id="2147486134" r:id="rId13"/>
    <p:sldLayoutId id="2147486135" r:id="rId14"/>
    <p:sldLayoutId id="2147486136" r:id="rId15"/>
    <p:sldLayoutId id="2147486137" r:id="rId16"/>
    <p:sldLayoutId id="2147486138" r:id="rId17"/>
    <p:sldLayoutId id="2147486139" r:id="rId18"/>
    <p:sldLayoutId id="2147486140" r:id="rId19"/>
    <p:sldLayoutId id="2147486141" r:id="rId20"/>
    <p:sldLayoutId id="2147486142" r:id="rId21"/>
    <p:sldLayoutId id="2147486143" r:id="rId22"/>
    <p:sldLayoutId id="2147486144" r:id="rId23"/>
    <p:sldLayoutId id="2147486145" r:id="rId24"/>
    <p:sldLayoutId id="2147486146" r:id="rId25"/>
    <p:sldLayoutId id="2147486147" r:id="rId26"/>
    <p:sldLayoutId id="2147486148" r:id="rId27"/>
    <p:sldLayoutId id="2147486149" r:id="rId28"/>
    <p:sldLayoutId id="2147486150" r:id="rId29"/>
    <p:sldLayoutId id="2147486151" r:id="rId30"/>
    <p:sldLayoutId id="2147486152" r:id="rId31"/>
    <p:sldLayoutId id="2147486153" r:id="rId32"/>
    <p:sldLayoutId id="2147486154" r:id="rId33"/>
    <p:sldLayoutId id="2147486155" r:id="rId34"/>
    <p:sldLayoutId id="2147486156" r:id="rId35"/>
    <p:sldLayoutId id="2147486157" r:id="rId36"/>
    <p:sldLayoutId id="2147486158" r:id="rId37"/>
    <p:sldLayoutId id="2147486159" r:id="rId38"/>
    <p:sldLayoutId id="2147486160" r:id="rId39"/>
    <p:sldLayoutId id="2147486161" r:id="rId40"/>
    <p:sldLayoutId id="2147486162" r:id="rId41"/>
    <p:sldLayoutId id="2147486163" r:id="rId42"/>
    <p:sldLayoutId id="2147486164" r:id="rId43"/>
    <p:sldLayoutId id="2147486165" r:id="rId44"/>
    <p:sldLayoutId id="2147486166" r:id="rId45"/>
    <p:sldLayoutId id="2147486167" r:id="rId46"/>
    <p:sldLayoutId id="2147486168" r:id="rId47"/>
    <p:sldLayoutId id="2147486169" r:id="rId48"/>
    <p:sldLayoutId id="2147486170" r:id="rId49"/>
    <p:sldLayoutId id="2147486171" r:id="rId50"/>
    <p:sldLayoutId id="2147486172" r:id="rId51"/>
    <p:sldLayoutId id="2147486173" r:id="rId52"/>
    <p:sldLayoutId id="2147486174" r:id="rId53"/>
    <p:sldLayoutId id="2147486175" r:id="rId54"/>
    <p:sldLayoutId id="2147486176" r:id="rId55"/>
    <p:sldLayoutId id="2147486177" r:id="rId56"/>
    <p:sldLayoutId id="2147486178" r:id="rId57"/>
    <p:sldLayoutId id="2147486179" r:id="rId58"/>
    <p:sldLayoutId id="2147486180" r:id="rId59"/>
    <p:sldLayoutId id="2147486181" r:id="rId60"/>
    <p:sldLayoutId id="2147486182" r:id="rId61"/>
    <p:sldLayoutId id="2147486183" r:id="rId62"/>
    <p:sldLayoutId id="2147486184" r:id="rId63"/>
    <p:sldLayoutId id="2147486185" r:id="rId64"/>
    <p:sldLayoutId id="2147486186" r:id="rId65"/>
    <p:sldLayoutId id="2147486187" r:id="rId66"/>
    <p:sldLayoutId id="2147486188" r:id="rId67"/>
    <p:sldLayoutId id="2147486189" r:id="rId68"/>
    <p:sldLayoutId id="2147486190" r:id="rId69"/>
    <p:sldLayoutId id="2147486191" r:id="rId70"/>
    <p:sldLayoutId id="2147486192" r:id="rId71"/>
    <p:sldLayoutId id="2147486193" r:id="rId72"/>
    <p:sldLayoutId id="2147486194" r:id="rId73"/>
    <p:sldLayoutId id="2147486195" r:id="rId74"/>
    <p:sldLayoutId id="2147486196" r:id="rId75"/>
    <p:sldLayoutId id="2147486197" r:id="rId76"/>
    <p:sldLayoutId id="2147486198" r:id="rId77"/>
    <p:sldLayoutId id="2147486199" r:id="rId78"/>
    <p:sldLayoutId id="2147486200" r:id="rId79"/>
    <p:sldLayoutId id="2147486201" r:id="rId80"/>
    <p:sldLayoutId id="2147486202" r:id="rId81"/>
    <p:sldLayoutId id="2147486203" r:id="rId82"/>
    <p:sldLayoutId id="2147486204" r:id="rId83"/>
    <p:sldLayoutId id="2147486205" r:id="rId84"/>
    <p:sldLayoutId id="2147486206" r:id="rId85"/>
    <p:sldLayoutId id="2147486207" r:id="rId86"/>
    <p:sldLayoutId id="2147486208" r:id="rId87"/>
    <p:sldLayoutId id="2147486209" r:id="rId88"/>
  </p:sldLayoutIdLst>
  <p:transition>
    <p:fade/>
  </p:transition>
  <p:hf hdr="0"/>
  <p:txStyles>
    <p:title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580311"/>
            <a:ext cx="11018520" cy="430887"/>
          </a:xfrm>
          <a:prstGeom prst="rect">
            <a:avLst/>
          </a:prstGeom>
          <a:noFill/>
        </p:spPr>
        <p:txBody>
          <a:bodyPr vert="horz" wrap="square" lIns="0" tIns="0" rIns="0" bIns="0" rtlCol="0" anchor="b" anchorCtr="0">
            <a:noAutofit/>
          </a:bodyPr>
          <a:lstStyle/>
          <a:p>
            <a:pPr lvl="0"/>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FD0A04DA-4C2F-74A6-1E51-7838E3F55135}"/>
              </a:ext>
            </a:extLst>
          </p:cNvPr>
          <p:cNvPicPr>
            <a:picLocks noChangeAspect="1"/>
          </p:cNvPicPr>
          <p:nvPr userDrawn="1"/>
        </p:nvPicPr>
        <p:blipFill>
          <a:blip r:embed="rId93">
            <a:extLst>
              <a:ext uri="{28A0092B-C50C-407E-A947-70E740481C1C}">
                <a14:useLocalDpi xmlns:a14="http://schemas.microsoft.com/office/drawing/2010/main" val="0"/>
              </a:ext>
              <a:ext uri="{96DAC541-7B7A-43D3-8B79-37D633B846F1}">
                <asvg:svgBlip xmlns:asvg="http://schemas.microsoft.com/office/drawing/2016/SVG/main" r:embed="rId9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113675254"/>
      </p:ext>
    </p:extLst>
  </p:cSld>
  <p:clrMap bg1="lt1" tx1="dk1" bg2="lt2" tx2="dk2" accent1="accent1" accent2="accent2" accent3="accent3" accent4="accent4" accent5="accent5" accent6="accent6" hlink="hlink" folHlink="folHlink"/>
  <p:sldLayoutIdLst>
    <p:sldLayoutId id="2147486211" r:id="rId1"/>
    <p:sldLayoutId id="2147486212" r:id="rId2"/>
    <p:sldLayoutId id="2147486213" r:id="rId3"/>
    <p:sldLayoutId id="2147486214" r:id="rId4"/>
    <p:sldLayoutId id="2147486215" r:id="rId5"/>
    <p:sldLayoutId id="2147486216" r:id="rId6"/>
    <p:sldLayoutId id="2147486217" r:id="rId7"/>
    <p:sldLayoutId id="2147486218" r:id="rId8"/>
    <p:sldLayoutId id="2147486219" r:id="rId9"/>
    <p:sldLayoutId id="2147486220" r:id="rId10"/>
    <p:sldLayoutId id="2147486221" r:id="rId11"/>
    <p:sldLayoutId id="2147486222" r:id="rId12"/>
    <p:sldLayoutId id="2147486223" r:id="rId13"/>
    <p:sldLayoutId id="2147486224" r:id="rId14"/>
    <p:sldLayoutId id="2147486225" r:id="rId15"/>
    <p:sldLayoutId id="2147486226" r:id="rId16"/>
    <p:sldLayoutId id="2147486227" r:id="rId17"/>
    <p:sldLayoutId id="2147486228" r:id="rId18"/>
    <p:sldLayoutId id="2147486229" r:id="rId19"/>
    <p:sldLayoutId id="2147486230" r:id="rId20"/>
    <p:sldLayoutId id="2147486231" r:id="rId21"/>
    <p:sldLayoutId id="2147486232" r:id="rId22"/>
    <p:sldLayoutId id="2147486233" r:id="rId23"/>
    <p:sldLayoutId id="2147486234" r:id="rId24"/>
    <p:sldLayoutId id="2147486235" r:id="rId25"/>
    <p:sldLayoutId id="2147486236" r:id="rId26"/>
    <p:sldLayoutId id="2147486237" r:id="rId27"/>
    <p:sldLayoutId id="2147486238" r:id="rId28"/>
    <p:sldLayoutId id="2147486239" r:id="rId29"/>
    <p:sldLayoutId id="2147486240" r:id="rId30"/>
    <p:sldLayoutId id="2147486241" r:id="rId31"/>
    <p:sldLayoutId id="2147486242" r:id="rId32"/>
    <p:sldLayoutId id="2147486243" r:id="rId33"/>
    <p:sldLayoutId id="2147486244" r:id="rId34"/>
    <p:sldLayoutId id="2147486245" r:id="rId35"/>
    <p:sldLayoutId id="2147486246" r:id="rId36"/>
    <p:sldLayoutId id="2147486247" r:id="rId37"/>
    <p:sldLayoutId id="2147486248" r:id="rId38"/>
    <p:sldLayoutId id="2147486249" r:id="rId39"/>
    <p:sldLayoutId id="2147486250" r:id="rId40"/>
    <p:sldLayoutId id="2147486251" r:id="rId41"/>
    <p:sldLayoutId id="2147486252" r:id="rId42"/>
    <p:sldLayoutId id="2147486253" r:id="rId43"/>
    <p:sldLayoutId id="2147486254" r:id="rId44"/>
    <p:sldLayoutId id="2147486255" r:id="rId45"/>
    <p:sldLayoutId id="2147486256" r:id="rId46"/>
    <p:sldLayoutId id="2147486257" r:id="rId47"/>
    <p:sldLayoutId id="2147486258" r:id="rId48"/>
    <p:sldLayoutId id="2147486259" r:id="rId49"/>
    <p:sldLayoutId id="2147486260" r:id="rId50"/>
    <p:sldLayoutId id="2147486261" r:id="rId51"/>
    <p:sldLayoutId id="2147486262" r:id="rId52"/>
    <p:sldLayoutId id="2147486263" r:id="rId53"/>
    <p:sldLayoutId id="2147486264" r:id="rId54"/>
    <p:sldLayoutId id="2147486265" r:id="rId55"/>
    <p:sldLayoutId id="2147486266" r:id="rId56"/>
    <p:sldLayoutId id="2147486267" r:id="rId57"/>
    <p:sldLayoutId id="2147486268" r:id="rId58"/>
    <p:sldLayoutId id="2147486269" r:id="rId59"/>
    <p:sldLayoutId id="2147486270" r:id="rId60"/>
    <p:sldLayoutId id="2147486271" r:id="rId61"/>
    <p:sldLayoutId id="2147486272" r:id="rId62"/>
    <p:sldLayoutId id="2147486273" r:id="rId63"/>
    <p:sldLayoutId id="2147486274" r:id="rId64"/>
    <p:sldLayoutId id="2147486275" r:id="rId65"/>
    <p:sldLayoutId id="2147486276" r:id="rId66"/>
    <p:sldLayoutId id="2147486277" r:id="rId67"/>
    <p:sldLayoutId id="2147486278" r:id="rId68"/>
    <p:sldLayoutId id="2147486279" r:id="rId69"/>
    <p:sldLayoutId id="2147486280" r:id="rId70"/>
    <p:sldLayoutId id="2147486281" r:id="rId71"/>
    <p:sldLayoutId id="2147486282" r:id="rId72"/>
    <p:sldLayoutId id="2147486283" r:id="rId73"/>
    <p:sldLayoutId id="2147486284" r:id="rId74"/>
    <p:sldLayoutId id="2147486285" r:id="rId75"/>
    <p:sldLayoutId id="2147486286" r:id="rId76"/>
    <p:sldLayoutId id="2147486287" r:id="rId77"/>
    <p:sldLayoutId id="2147486288" r:id="rId78"/>
    <p:sldLayoutId id="2147486289" r:id="rId79"/>
    <p:sldLayoutId id="2147486290" r:id="rId80"/>
    <p:sldLayoutId id="2147486291" r:id="rId81"/>
    <p:sldLayoutId id="2147486292" r:id="rId82"/>
    <p:sldLayoutId id="2147486293" r:id="rId83"/>
    <p:sldLayoutId id="2147486294" r:id="rId84"/>
    <p:sldLayoutId id="2147486295" r:id="rId85"/>
    <p:sldLayoutId id="2147486296" r:id="rId86"/>
    <p:sldLayoutId id="2147486297" r:id="rId87"/>
    <p:sldLayoutId id="2147486298" r:id="rId88"/>
    <p:sldLayoutId id="2147486299" r:id="rId89"/>
    <p:sldLayoutId id="2147486300" r:id="rId90"/>
    <p:sldLayoutId id="2147486301" r:id="rId9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49274" y="472440"/>
            <a:ext cx="11089218" cy="4572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49274" y="1638301"/>
            <a:ext cx="11093451"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549274" y="6341190"/>
            <a:ext cx="5480051" cy="246221"/>
          </a:xfrm>
          <a:prstGeom prst="rect">
            <a:avLst/>
          </a:prstGeom>
        </p:spPr>
        <p:txBody>
          <a:bodyPr vert="horz" wrap="square" lIns="0" tIns="45720" rIns="0" bIns="45720" rtlCol="0" anchor="ctr">
            <a:spAutoFit/>
          </a:bodyPr>
          <a:lstStyle>
            <a:lvl1pPr algn="l">
              <a:defRPr sz="1000">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Art of the Possible</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9904413" y="6331904"/>
            <a:ext cx="1734079" cy="246221"/>
          </a:xfrm>
          <a:prstGeom prst="rect">
            <a:avLst/>
          </a:prstGeom>
        </p:spPr>
        <p:txBody>
          <a:bodyPr vert="horz" wrap="square" lIns="0" tIns="45720" rIns="0" bIns="45720" rtlCol="0" anchor="ctr">
            <a:spAutoFit/>
          </a:bodyP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71">
            <a:extLst>
              <a:ext uri="{96DAC541-7B7A-43D3-8B79-37D633B846F1}">
                <asvg:svgBlip xmlns:asvg="http://schemas.microsoft.com/office/drawing/2016/SVG/main" r:embed="rId72"/>
              </a:ext>
            </a:extLst>
          </a:blip>
          <a:srcRect/>
          <a:stretch/>
        </p:blipFill>
        <p:spPr>
          <a:xfrm rot="5400000">
            <a:off x="10097704" y="2163762"/>
            <a:ext cx="5409405" cy="1081881"/>
          </a:xfrm>
          <a:prstGeom prst="rect">
            <a:avLst/>
          </a:prstGeom>
        </p:spPr>
      </p:pic>
      <p:sp>
        <p:nvSpPr>
          <p:cNvPr id="20" name="Rectangle 19">
            <a:extLst>
              <a:ext uri="{FF2B5EF4-FFF2-40B4-BE49-F238E27FC236}">
                <a16:creationId xmlns:a16="http://schemas.microsoft.com/office/drawing/2014/main" id="{390E478A-0CF1-92BB-6544-671F49FC183A}"/>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543324295"/>
      </p:ext>
    </p:extLst>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 id="2147485531" r:id="rId12"/>
    <p:sldLayoutId id="2147485532" r:id="rId13"/>
    <p:sldLayoutId id="2147485533" r:id="rId14"/>
    <p:sldLayoutId id="2147485534" r:id="rId15"/>
    <p:sldLayoutId id="2147485535" r:id="rId16"/>
    <p:sldLayoutId id="2147485536" r:id="rId17"/>
    <p:sldLayoutId id="2147485537" r:id="rId18"/>
    <p:sldLayoutId id="2147485538" r:id="rId19"/>
    <p:sldLayoutId id="2147485539" r:id="rId20"/>
    <p:sldLayoutId id="2147485540" r:id="rId21"/>
    <p:sldLayoutId id="2147485541" r:id="rId22"/>
    <p:sldLayoutId id="2147485542" r:id="rId23"/>
    <p:sldLayoutId id="2147485543" r:id="rId24"/>
    <p:sldLayoutId id="2147485544" r:id="rId25"/>
    <p:sldLayoutId id="2147485545" r:id="rId26"/>
    <p:sldLayoutId id="2147485546" r:id="rId27"/>
    <p:sldLayoutId id="2147485547" r:id="rId28"/>
    <p:sldLayoutId id="2147485548" r:id="rId29"/>
    <p:sldLayoutId id="2147485549" r:id="rId30"/>
    <p:sldLayoutId id="2147485550" r:id="rId31"/>
    <p:sldLayoutId id="2147485551" r:id="rId32"/>
    <p:sldLayoutId id="2147485552" r:id="rId33"/>
    <p:sldLayoutId id="2147485553" r:id="rId34"/>
    <p:sldLayoutId id="2147485554" r:id="rId35"/>
    <p:sldLayoutId id="2147485555" r:id="rId36"/>
    <p:sldLayoutId id="2147485556" r:id="rId37"/>
    <p:sldLayoutId id="2147485557" r:id="rId38"/>
    <p:sldLayoutId id="2147485558" r:id="rId39"/>
    <p:sldLayoutId id="2147485559" r:id="rId40"/>
    <p:sldLayoutId id="2147485560" r:id="rId41"/>
    <p:sldLayoutId id="2147485561" r:id="rId42"/>
    <p:sldLayoutId id="2147485562" r:id="rId43"/>
    <p:sldLayoutId id="2147485563" r:id="rId44"/>
    <p:sldLayoutId id="2147485564" r:id="rId45"/>
    <p:sldLayoutId id="2147485565" r:id="rId46"/>
    <p:sldLayoutId id="2147485566" r:id="rId47"/>
    <p:sldLayoutId id="2147485567" r:id="rId48"/>
    <p:sldLayoutId id="2147485568" r:id="rId49"/>
    <p:sldLayoutId id="2147485569" r:id="rId50"/>
    <p:sldLayoutId id="2147485570" r:id="rId51"/>
    <p:sldLayoutId id="2147485571" r:id="rId52"/>
    <p:sldLayoutId id="2147485572" r:id="rId53"/>
    <p:sldLayoutId id="2147485573" r:id="rId54"/>
    <p:sldLayoutId id="2147485574" r:id="rId55"/>
    <p:sldLayoutId id="2147485575" r:id="rId56"/>
    <p:sldLayoutId id="2147485576" r:id="rId57"/>
    <p:sldLayoutId id="2147485577" r:id="rId58"/>
    <p:sldLayoutId id="2147485578" r:id="rId59"/>
    <p:sldLayoutId id="2147485579" r:id="rId60"/>
    <p:sldLayoutId id="2147485580" r:id="rId61"/>
    <p:sldLayoutId id="2147485581" r:id="rId62"/>
    <p:sldLayoutId id="2147485582" r:id="rId63"/>
    <p:sldLayoutId id="2147485583" r:id="rId64"/>
    <p:sldLayoutId id="2147485585" r:id="rId65"/>
    <p:sldLayoutId id="2147486031" r:id="rId66"/>
    <p:sldLayoutId id="2147486372" r:id="rId67"/>
    <p:sldLayoutId id="2147486373" r:id="rId68"/>
    <p:sldLayoutId id="2147486374" r:id="rId69"/>
  </p:sldLayoutIdLst>
  <p:hf hdr="0" dt="0"/>
  <p:txStyles>
    <p:titleStyle>
      <a:lvl1pPr algn="l" defTabSz="914400" rtl="0" eaLnBrk="1" latinLnBrk="0" hangingPunct="1">
        <a:lnSpc>
          <a:spcPct val="90000"/>
        </a:lnSpc>
        <a:spcBef>
          <a:spcPct val="0"/>
        </a:spcBef>
        <a:buNone/>
        <a:defRPr sz="4200" kern="1200" spc="-7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1200" spc="-50" baseline="0">
          <a:solidFill>
            <a:schemeClr val="tx1"/>
          </a:solidFill>
          <a:latin typeface="+mj-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1200" spc="-5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46">
          <p15:clr>
            <a:srgbClr val="F26B43"/>
          </p15:clr>
        </p15:guide>
        <p15:guide id="3" pos="7334">
          <p15:clr>
            <a:srgbClr val="F26B43"/>
          </p15:clr>
        </p15:guide>
        <p15:guide id="4" orient="horz" pos="2160">
          <p15:clr>
            <a:srgbClr val="F26B43"/>
          </p15:clr>
        </p15:guide>
        <p15:guide id="5" orient="horz" pos="346">
          <p15:clr>
            <a:srgbClr val="F26B43"/>
          </p15:clr>
        </p15:guide>
        <p15:guide id="6" orient="horz" pos="3888">
          <p15:clr>
            <a:srgbClr val="F26B43"/>
          </p15:clr>
        </p15:guide>
        <p15:guide id="7" pos="3798">
          <p15:clr>
            <a:srgbClr val="5ACBF0"/>
          </p15:clr>
        </p15:guide>
        <p15:guide id="8" pos="2702">
          <p15:clr>
            <a:srgbClr val="5ACBF0"/>
          </p15:clr>
        </p15:guide>
        <p15:guide id="9" pos="2618">
          <p15:clr>
            <a:srgbClr val="5ACBF0"/>
          </p15:clr>
        </p15:guide>
        <p15:guide id="10" pos="1524">
          <p15:clr>
            <a:srgbClr val="5ACBF0"/>
          </p15:clr>
        </p15:guide>
        <p15:guide id="11" pos="1439">
          <p15:clr>
            <a:srgbClr val="5ACBF0"/>
          </p15:clr>
        </p15:guide>
        <p15:guide id="12" pos="3881">
          <p15:clr>
            <a:srgbClr val="5ACBF0"/>
          </p15:clr>
        </p15:guide>
        <p15:guide id="13" pos="4976">
          <p15:clr>
            <a:srgbClr val="5ACBF0"/>
          </p15:clr>
        </p15:guide>
        <p15:guide id="14" pos="5061">
          <p15:clr>
            <a:srgbClr val="5ACBF0"/>
          </p15:clr>
        </p15:guide>
        <p15:guide id="15" pos="6155">
          <p15:clr>
            <a:srgbClr val="5ACBF0"/>
          </p15:clr>
        </p15:guide>
        <p15:guide id="16" pos="6239">
          <p15:clr>
            <a:srgbClr val="5ACBF0"/>
          </p15:clr>
        </p15:guide>
        <p15:guide id="17" pos="2027">
          <p15:clr>
            <a:srgbClr val="FBAE40"/>
          </p15:clr>
        </p15:guide>
        <p15:guide id="18" pos="2114">
          <p15:clr>
            <a:srgbClr val="FBAE40"/>
          </p15:clr>
        </p15:guide>
        <p15:guide id="19" pos="5564">
          <p15:clr>
            <a:srgbClr val="FBAE40"/>
          </p15:clr>
        </p15:guide>
        <p15:guide id="20" pos="5652">
          <p15:clr>
            <a:srgbClr val="FBAE40"/>
          </p15:clr>
        </p15:guide>
        <p15:guide id="21" orient="horz" pos="948">
          <p15:clr>
            <a:srgbClr val="F26B43"/>
          </p15:clr>
        </p15:guide>
        <p15:guide id="22" orient="horz" pos="1032">
          <p15:clr>
            <a:srgbClr val="F26B43"/>
          </p15:clr>
        </p15:guide>
        <p15:guide id="23" orient="horz" pos="4232">
          <p15:clr>
            <a:srgbClr val="F26B43"/>
          </p15:clr>
        </p15:guide>
        <p15:guide id="24" orient="horz" pos="656">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7"/>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303304558"/>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7" r:id="rId10"/>
    <p:sldLayoutId id="2147485598" r:id="rId11"/>
    <p:sldLayoutId id="2147485599" r:id="rId12"/>
    <p:sldLayoutId id="2147485600" r:id="rId13"/>
    <p:sldLayoutId id="2147485601" r:id="rId14"/>
    <p:sldLayoutId id="2147485602" r:id="rId15"/>
    <p:sldLayoutId id="2147485603" r:id="rId16"/>
    <p:sldLayoutId id="2147485604" r:id="rId17"/>
    <p:sldLayoutId id="2147485605" r:id="rId18"/>
    <p:sldLayoutId id="2147485606" r:id="rId19"/>
    <p:sldLayoutId id="2147485607" r:id="rId20"/>
    <p:sldLayoutId id="2147485608" r:id="rId21"/>
    <p:sldLayoutId id="2147485609" r:id="rId22"/>
    <p:sldLayoutId id="2147485610" r:id="rId23"/>
    <p:sldLayoutId id="2147485611" r:id="rId24"/>
    <p:sldLayoutId id="2147485612" r:id="rId25"/>
    <p:sldLayoutId id="2147485613" r:id="rId26"/>
    <p:sldLayoutId id="2147485614" r:id="rId27"/>
    <p:sldLayoutId id="2147485615" r:id="rId28"/>
    <p:sldLayoutId id="2147485616" r:id="rId29"/>
    <p:sldLayoutId id="2147485617" r:id="rId30"/>
    <p:sldLayoutId id="2147485618" r:id="rId31"/>
    <p:sldLayoutId id="2147485619" r:id="rId32"/>
    <p:sldLayoutId id="2147485620" r:id="rId33"/>
    <p:sldLayoutId id="2147485621" r:id="rId34"/>
    <p:sldLayoutId id="2147485622" r:id="rId35"/>
    <p:sldLayoutId id="2147485623" r:id="rId36"/>
    <p:sldLayoutId id="2147485624" r:id="rId37"/>
    <p:sldLayoutId id="2147485625" r:id="rId38"/>
    <p:sldLayoutId id="2147485626" r:id="rId39"/>
    <p:sldLayoutId id="2147485627" r:id="rId40"/>
    <p:sldLayoutId id="2147485628" r:id="rId41"/>
    <p:sldLayoutId id="2147485629" r:id="rId42"/>
    <p:sldLayoutId id="2147485630" r:id="rId43"/>
    <p:sldLayoutId id="2147485631" r:id="rId44"/>
    <p:sldLayoutId id="2147485632" r:id="rId45"/>
    <p:sldLayoutId id="2147485633" r:id="rId46"/>
    <p:sldLayoutId id="2147485634" r:id="rId47"/>
    <p:sldLayoutId id="2147485635" r:id="rId48"/>
    <p:sldLayoutId id="2147485636" r:id="rId49"/>
    <p:sldLayoutId id="2147485637" r:id="rId50"/>
    <p:sldLayoutId id="2147485638" r:id="rId51"/>
    <p:sldLayoutId id="2147485639" r:id="rId52"/>
    <p:sldLayoutId id="2147485640" r:id="rId53"/>
    <p:sldLayoutId id="2147485641" r:id="rId54"/>
    <p:sldLayoutId id="2147485642" r:id="rId55"/>
    <p:sldLayoutId id="2147485643" r:id="rId56"/>
    <p:sldLayoutId id="2147485644" r:id="rId57"/>
    <p:sldLayoutId id="2147485645" r:id="rId58"/>
    <p:sldLayoutId id="2147485646" r:id="rId59"/>
    <p:sldLayoutId id="2147485647" r:id="rId60"/>
    <p:sldLayoutId id="2147485649" r:id="rId61"/>
    <p:sldLayoutId id="2147485650" r:id="rId62"/>
    <p:sldLayoutId id="2147485652" r:id="rId63"/>
    <p:sldLayoutId id="2147485656" r:id="rId64"/>
    <p:sldLayoutId id="2147485663" r:id="rId65"/>
    <p:sldLayoutId id="2147485664" r:id="rId66"/>
    <p:sldLayoutId id="2147485665" r:id="rId67"/>
    <p:sldLayoutId id="2147485666" r:id="rId68"/>
    <p:sldLayoutId id="2147485667" r:id="rId69"/>
    <p:sldLayoutId id="2147485668" r:id="rId70"/>
    <p:sldLayoutId id="2147485669" r:id="rId71"/>
    <p:sldLayoutId id="2147485670" r:id="rId72"/>
    <p:sldLayoutId id="2147485671" r:id="rId73"/>
    <p:sldLayoutId id="2147485672" r:id="rId74"/>
    <p:sldLayoutId id="2147485826" r:id="rId75"/>
    <p:sldLayoutId id="2147485847" r:id="rId76"/>
    <p:sldLayoutId id="2147485887" r:id="rId77"/>
    <p:sldLayoutId id="2147485888" r:id="rId78"/>
    <p:sldLayoutId id="2147485931" r:id="rId79"/>
    <p:sldLayoutId id="2147485932" r:id="rId80"/>
    <p:sldLayoutId id="2147485933" r:id="rId81"/>
    <p:sldLayoutId id="2147485934" r:id="rId82"/>
    <p:sldLayoutId id="2147485990" r:id="rId83"/>
    <p:sldLayoutId id="2147485991" r:id="rId84"/>
    <p:sldLayoutId id="2147486304" r:id="rId8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3"/>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095299548"/>
      </p:ext>
    </p:extLst>
  </p:cSld>
  <p:clrMap bg1="lt1" tx1="dk1" bg2="lt2" tx2="dk2" accent1="accent1" accent2="accent2" accent3="accent3" accent4="accent4" accent5="accent5" accent6="accent6" hlink="hlink" folHlink="folHlink"/>
  <p:sldLayoutIdLst>
    <p:sldLayoutId id="2147485674" r:id="rId1"/>
    <p:sldLayoutId id="2147485675" r:id="rId2"/>
    <p:sldLayoutId id="2147485676" r:id="rId3"/>
    <p:sldLayoutId id="2147485677" r:id="rId4"/>
    <p:sldLayoutId id="2147485678" r:id="rId5"/>
    <p:sldLayoutId id="2147485679" r:id="rId6"/>
    <p:sldLayoutId id="2147485680" r:id="rId7"/>
    <p:sldLayoutId id="2147485681" r:id="rId8"/>
    <p:sldLayoutId id="2147485682" r:id="rId9"/>
    <p:sldLayoutId id="2147485683" r:id="rId10"/>
    <p:sldLayoutId id="2147485684" r:id="rId11"/>
    <p:sldLayoutId id="2147485685" r:id="rId12"/>
    <p:sldLayoutId id="2147485686" r:id="rId13"/>
    <p:sldLayoutId id="2147485687" r:id="rId14"/>
    <p:sldLayoutId id="2147485688" r:id="rId15"/>
    <p:sldLayoutId id="2147485689" r:id="rId16"/>
    <p:sldLayoutId id="2147485690" r:id="rId17"/>
    <p:sldLayoutId id="2147485691" r:id="rId18"/>
    <p:sldLayoutId id="2147485692" r:id="rId19"/>
    <p:sldLayoutId id="2147485693" r:id="rId20"/>
    <p:sldLayoutId id="2147485694" r:id="rId21"/>
    <p:sldLayoutId id="2147485695" r:id="rId22"/>
    <p:sldLayoutId id="2147485696" r:id="rId23"/>
    <p:sldLayoutId id="2147485697" r:id="rId24"/>
    <p:sldLayoutId id="2147485698" r:id="rId25"/>
    <p:sldLayoutId id="2147485699" r:id="rId26"/>
    <p:sldLayoutId id="2147485700" r:id="rId27"/>
    <p:sldLayoutId id="2147485701" r:id="rId28"/>
    <p:sldLayoutId id="2147485702" r:id="rId29"/>
    <p:sldLayoutId id="2147485703" r:id="rId30"/>
    <p:sldLayoutId id="2147485704" r:id="rId31"/>
    <p:sldLayoutId id="2147485705" r:id="rId32"/>
    <p:sldLayoutId id="2147485706" r:id="rId33"/>
    <p:sldLayoutId id="2147485707" r:id="rId34"/>
    <p:sldLayoutId id="2147485708" r:id="rId35"/>
    <p:sldLayoutId id="2147485709" r:id="rId36"/>
    <p:sldLayoutId id="2147485710" r:id="rId37"/>
    <p:sldLayoutId id="2147485711" r:id="rId38"/>
    <p:sldLayoutId id="2147485712" r:id="rId39"/>
    <p:sldLayoutId id="2147485713" r:id="rId40"/>
    <p:sldLayoutId id="2147485714" r:id="rId41"/>
    <p:sldLayoutId id="2147485715" r:id="rId42"/>
    <p:sldLayoutId id="2147485716" r:id="rId43"/>
    <p:sldLayoutId id="2147485717" r:id="rId44"/>
    <p:sldLayoutId id="2147485718" r:id="rId45"/>
    <p:sldLayoutId id="2147485719" r:id="rId46"/>
    <p:sldLayoutId id="2147485720" r:id="rId47"/>
    <p:sldLayoutId id="2147485721" r:id="rId48"/>
    <p:sldLayoutId id="2147485722" r:id="rId49"/>
    <p:sldLayoutId id="2147485723" r:id="rId50"/>
    <p:sldLayoutId id="2147485724" r:id="rId51"/>
    <p:sldLayoutId id="2147485725" r:id="rId52"/>
    <p:sldLayoutId id="2147485726" r:id="rId53"/>
    <p:sldLayoutId id="2147485727" r:id="rId54"/>
    <p:sldLayoutId id="2147485728" r:id="rId55"/>
    <p:sldLayoutId id="2147485729" r:id="rId56"/>
    <p:sldLayoutId id="2147485730" r:id="rId57"/>
    <p:sldLayoutId id="2147485731" r:id="rId58"/>
    <p:sldLayoutId id="2147485732" r:id="rId59"/>
    <p:sldLayoutId id="2147485733" r:id="rId60"/>
    <p:sldLayoutId id="2147485734" r:id="rId6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776057439"/>
      </p:ext>
    </p:extLst>
  </p:cSld>
  <p:clrMap bg1="lt1" tx1="dk1" bg2="lt2" tx2="dk2" accent1="accent1" accent2="accent2" accent3="accent3" accent4="accent4" accent5="accent5" accent6="accent6" hlink="hlink" folHlink="folHlink"/>
  <p:sldLayoutIdLst>
    <p:sldLayoutId id="2147485736" r:id="rId1"/>
    <p:sldLayoutId id="2147485737" r:id="rId2"/>
    <p:sldLayoutId id="2147485738" r:id="rId3"/>
    <p:sldLayoutId id="2147485739" r:id="rId4"/>
    <p:sldLayoutId id="2147485740" r:id="rId5"/>
    <p:sldLayoutId id="2147485741" r:id="rId6"/>
    <p:sldLayoutId id="2147485742" r:id="rId7"/>
    <p:sldLayoutId id="2147485743" r:id="rId8"/>
    <p:sldLayoutId id="2147485744" r:id="rId9"/>
    <p:sldLayoutId id="2147485745" r:id="rId10"/>
    <p:sldLayoutId id="2147485746" r:id="rId11"/>
    <p:sldLayoutId id="2147485747" r:id="rId12"/>
    <p:sldLayoutId id="2147485748" r:id="rId13"/>
    <p:sldLayoutId id="2147485749" r:id="rId14"/>
    <p:sldLayoutId id="2147485750" r:id="rId15"/>
    <p:sldLayoutId id="2147485751" r:id="rId16"/>
    <p:sldLayoutId id="2147485752" r:id="rId17"/>
    <p:sldLayoutId id="2147485753" r:id="rId18"/>
    <p:sldLayoutId id="2147485754" r:id="rId19"/>
    <p:sldLayoutId id="2147485755" r:id="rId20"/>
    <p:sldLayoutId id="2147485756" r:id="rId21"/>
    <p:sldLayoutId id="2147485757" r:id="rId22"/>
    <p:sldLayoutId id="2147485758" r:id="rId23"/>
    <p:sldLayoutId id="2147485759" r:id="rId24"/>
    <p:sldLayoutId id="2147485760" r:id="rId25"/>
    <p:sldLayoutId id="2147485761" r:id="rId26"/>
    <p:sldLayoutId id="2147485762" r:id="rId27"/>
    <p:sldLayoutId id="2147485763" r:id="rId28"/>
    <p:sldLayoutId id="2147485764" r:id="rId29"/>
    <p:sldLayoutId id="2147485765" r:id="rId30"/>
    <p:sldLayoutId id="2147485766" r:id="rId31"/>
    <p:sldLayoutId id="2147485767" r:id="rId32"/>
    <p:sldLayoutId id="2147485768" r:id="rId33"/>
    <p:sldLayoutId id="2147485769" r:id="rId34"/>
    <p:sldLayoutId id="2147485770" r:id="rId35"/>
    <p:sldLayoutId id="2147485771" r:id="rId36"/>
    <p:sldLayoutId id="2147485772" r:id="rId37"/>
    <p:sldLayoutId id="2147485773" r:id="rId38"/>
    <p:sldLayoutId id="2147485774" r:id="rId39"/>
    <p:sldLayoutId id="2147485775" r:id="rId40"/>
    <p:sldLayoutId id="2147485776" r:id="rId41"/>
    <p:sldLayoutId id="2147485777" r:id="rId42"/>
    <p:sldLayoutId id="2147485778" r:id="rId43"/>
    <p:sldLayoutId id="2147485779" r:id="rId44"/>
    <p:sldLayoutId id="2147485780" r:id="rId45"/>
    <p:sldLayoutId id="2147485781" r:id="rId46"/>
    <p:sldLayoutId id="2147485782" r:id="rId47"/>
    <p:sldLayoutId id="2147485783" r:id="rId48"/>
    <p:sldLayoutId id="2147485784" r:id="rId49"/>
    <p:sldLayoutId id="2147485785" r:id="rId50"/>
    <p:sldLayoutId id="2147485786" r:id="rId51"/>
    <p:sldLayoutId id="2147485787" r:id="rId52"/>
    <p:sldLayoutId id="2147485788" r:id="rId53"/>
    <p:sldLayoutId id="2147485789" r:id="rId54"/>
    <p:sldLayoutId id="2147485790" r:id="rId55"/>
    <p:sldLayoutId id="2147485791" r:id="rId56"/>
    <p:sldLayoutId id="2147485792" r:id="rId57"/>
    <p:sldLayoutId id="2147485793" r:id="rId58"/>
    <p:sldLayoutId id="2147485794" r:id="rId59"/>
    <p:sldLayoutId id="2147485795" r:id="rId60"/>
    <p:sldLayoutId id="2147485796" r:id="rId61"/>
    <p:sldLayoutId id="2147485797" r:id="rId6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334456235"/>
      </p:ext>
    </p:extLst>
  </p:cSld>
  <p:clrMap bg1="lt1" tx1="dk1" bg2="lt2" tx2="dk2" accent1="accent1" accent2="accent2" accent3="accent3" accent4="accent4" accent5="accent5" accent6="accent6" hlink="hlink" folHlink="folHlink"/>
  <p:sldLayoutIdLst>
    <p:sldLayoutId id="2147485799" r:id="rId1"/>
    <p:sldLayoutId id="2147485800" r:id="rId2"/>
    <p:sldLayoutId id="2147485801" r:id="rId3"/>
    <p:sldLayoutId id="2147485802" r:id="rId4"/>
    <p:sldLayoutId id="2147485803" r:id="rId5"/>
    <p:sldLayoutId id="2147485804" r:id="rId6"/>
    <p:sldLayoutId id="2147485805" r:id="rId7"/>
    <p:sldLayoutId id="2147485806" r:id="rId8"/>
    <p:sldLayoutId id="2147485807" r:id="rId9"/>
    <p:sldLayoutId id="2147485808" r:id="rId10"/>
    <p:sldLayoutId id="2147485809" r:id="rId11"/>
    <p:sldLayoutId id="2147485810" r:id="rId12"/>
    <p:sldLayoutId id="2147485811" r:id="rId13"/>
    <p:sldLayoutId id="2147485812" r:id="rId14"/>
    <p:sldLayoutId id="2147485813" r:id="rId15"/>
    <p:sldLayoutId id="2147485814" r:id="rId16"/>
    <p:sldLayoutId id="2147485815" r:id="rId17"/>
    <p:sldLayoutId id="2147485816" r:id="rId18"/>
    <p:sldLayoutId id="2147485817" r:id="rId19"/>
    <p:sldLayoutId id="2147485818" r:id="rId20"/>
    <p:sldLayoutId id="2147485819" r:id="rId21"/>
    <p:sldLayoutId id="2147485820" r:id="rId22"/>
    <p:sldLayoutId id="2147485821" r:id="rId23"/>
    <p:sldLayoutId id="2147485822" r:id="rId24"/>
    <p:sldLayoutId id="2147485823" r:id="rId25"/>
    <p:sldLayoutId id="2147485824" r:id="rId26"/>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55220902"/>
      </p:ext>
    </p:extLst>
  </p:cSld>
  <p:clrMap bg1="lt1" tx1="dk1" bg2="lt2" tx2="dk2" accent1="accent1" accent2="accent2" accent3="accent3" accent4="accent4" accent5="accent5" accent6="accent6" hlink="hlink" folHlink="folHlink"/>
  <p:sldLayoutIdLst>
    <p:sldLayoutId id="2147485890" r:id="rId1"/>
    <p:sldLayoutId id="2147485891" r:id="rId2"/>
    <p:sldLayoutId id="2147485892" r:id="rId3"/>
    <p:sldLayoutId id="2147485893" r:id="rId4"/>
    <p:sldLayoutId id="2147485894" r:id="rId5"/>
    <p:sldLayoutId id="2147485895" r:id="rId6"/>
    <p:sldLayoutId id="2147485896" r:id="rId7"/>
    <p:sldLayoutId id="2147485897" r:id="rId8"/>
    <p:sldLayoutId id="2147485898" r:id="rId9"/>
    <p:sldLayoutId id="2147485899" r:id="rId10"/>
    <p:sldLayoutId id="2147485900" r:id="rId11"/>
    <p:sldLayoutId id="2147485901" r:id="rId12"/>
    <p:sldLayoutId id="2147485902" r:id="rId13"/>
    <p:sldLayoutId id="2147485903" r:id="rId14"/>
    <p:sldLayoutId id="2147485904" r:id="rId15"/>
    <p:sldLayoutId id="2147485905" r:id="rId16"/>
    <p:sldLayoutId id="2147485906" r:id="rId17"/>
    <p:sldLayoutId id="2147485907" r:id="rId18"/>
    <p:sldLayoutId id="2147485908" r:id="rId19"/>
    <p:sldLayoutId id="2147485909" r:id="rId20"/>
    <p:sldLayoutId id="2147485910" r:id="rId21"/>
    <p:sldLayoutId id="2147485911" r:id="rId22"/>
    <p:sldLayoutId id="2147485912" r:id="rId23"/>
    <p:sldLayoutId id="2147485913" r:id="rId24"/>
    <p:sldLayoutId id="2147485914" r:id="rId25"/>
    <p:sldLayoutId id="2147485915" r:id="rId26"/>
    <p:sldLayoutId id="2147485916" r:id="rId27"/>
    <p:sldLayoutId id="2147485917" r:id="rId28"/>
    <p:sldLayoutId id="2147485918" r:id="rId29"/>
    <p:sldLayoutId id="2147485919" r:id="rId30"/>
    <p:sldLayoutId id="2147485920" r:id="rId31"/>
    <p:sldLayoutId id="2147485921" r:id="rId32"/>
    <p:sldLayoutId id="2147485922" r:id="rId33"/>
    <p:sldLayoutId id="2147485923" r:id="rId34"/>
    <p:sldLayoutId id="2147485924" r:id="rId35"/>
    <p:sldLayoutId id="2147485925" r:id="rId36"/>
    <p:sldLayoutId id="2147485926" r:id="rId37"/>
    <p:sldLayoutId id="2147485927" r:id="rId38"/>
    <p:sldLayoutId id="2147485928" r:id="rId39"/>
    <p:sldLayoutId id="2147485929" r:id="rId40"/>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10/7/2024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40">
            <a:extLst>
              <a:ext uri="{96DAC541-7B7A-43D3-8B79-37D633B846F1}">
                <asvg:svgBlip xmlns:asvg="http://schemas.microsoft.com/office/drawing/2016/SVG/main" r:embed="rId41"/>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3743971675"/>
      </p:ext>
    </p:extLst>
  </p:cSld>
  <p:clrMap bg1="lt1" tx1="dk1" bg2="lt2" tx2="dk2" accent1="accent1" accent2="accent2" accent3="accent3" accent4="accent4" accent5="accent5" accent6="accent6" hlink="hlink" folHlink="folHlink"/>
  <p:sldLayoutIdLst>
    <p:sldLayoutId id="2147485993" r:id="rId1"/>
    <p:sldLayoutId id="2147485994" r:id="rId2"/>
    <p:sldLayoutId id="2147485995" r:id="rId3"/>
    <p:sldLayoutId id="2147485996" r:id="rId4"/>
    <p:sldLayoutId id="2147485997" r:id="rId5"/>
    <p:sldLayoutId id="2147485998" r:id="rId6"/>
    <p:sldLayoutId id="2147485999" r:id="rId7"/>
    <p:sldLayoutId id="2147486000" r:id="rId8"/>
    <p:sldLayoutId id="2147486001" r:id="rId9"/>
    <p:sldLayoutId id="2147486002" r:id="rId10"/>
    <p:sldLayoutId id="2147486003" r:id="rId11"/>
    <p:sldLayoutId id="2147486004" r:id="rId12"/>
    <p:sldLayoutId id="2147486005" r:id="rId13"/>
    <p:sldLayoutId id="2147486006" r:id="rId14"/>
    <p:sldLayoutId id="2147486007" r:id="rId15"/>
    <p:sldLayoutId id="2147486008" r:id="rId16"/>
    <p:sldLayoutId id="2147486009" r:id="rId17"/>
    <p:sldLayoutId id="2147486010" r:id="rId18"/>
    <p:sldLayoutId id="2147486011" r:id="rId19"/>
    <p:sldLayoutId id="2147486012" r:id="rId20"/>
    <p:sldLayoutId id="2147486013" r:id="rId21"/>
    <p:sldLayoutId id="2147486014" r:id="rId22"/>
    <p:sldLayoutId id="2147486015" r:id="rId23"/>
    <p:sldLayoutId id="2147486016" r:id="rId24"/>
    <p:sldLayoutId id="2147486017" r:id="rId25"/>
    <p:sldLayoutId id="2147486018" r:id="rId26"/>
    <p:sldLayoutId id="2147486019" r:id="rId27"/>
    <p:sldLayoutId id="2147486020" r:id="rId28"/>
    <p:sldLayoutId id="2147486021" r:id="rId29"/>
    <p:sldLayoutId id="2147486022" r:id="rId30"/>
    <p:sldLayoutId id="2147486023" r:id="rId31"/>
    <p:sldLayoutId id="2147486024" r:id="rId32"/>
    <p:sldLayoutId id="2147486025" r:id="rId33"/>
    <p:sldLayoutId id="2147486026" r:id="rId34"/>
    <p:sldLayoutId id="2147486027" r:id="rId35"/>
    <p:sldLayoutId id="2147486028" r:id="rId36"/>
    <p:sldLayoutId id="2147486029" r:id="rId37"/>
    <p:sldLayoutId id="2147486030"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580311"/>
            <a:ext cx="11018520" cy="430887"/>
          </a:xfrm>
          <a:prstGeom prst="rect">
            <a:avLst/>
          </a:prstGeom>
          <a:noFill/>
        </p:spPr>
        <p:txBody>
          <a:bodyPr vert="horz" wrap="square" lIns="0" tIns="0" rIns="0" bIns="0" rtlCol="0" anchor="b" anchorCtr="0">
            <a:noAutofit/>
          </a:bodyPr>
          <a:lstStyle/>
          <a:p>
            <a:pPr lvl="0"/>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FD0A04DA-4C2F-74A6-1E51-7838E3F55135}"/>
              </a:ext>
            </a:extLst>
          </p:cNvPr>
          <p:cNvPicPr>
            <a:picLocks noChangeAspect="1"/>
          </p:cNvPicPr>
          <p:nvPr userDrawn="1"/>
        </p:nvPicPr>
        <p:blipFill>
          <a:blip r:embed="rId89">
            <a:extLst>
              <a:ext uri="{28A0092B-C50C-407E-A947-70E740481C1C}">
                <a14:useLocalDpi xmlns:a14="http://schemas.microsoft.com/office/drawing/2010/main" val="0"/>
              </a:ext>
              <a:ext uri="{96DAC541-7B7A-43D3-8B79-37D633B846F1}">
                <asvg:svgBlip xmlns:asvg="http://schemas.microsoft.com/office/drawing/2016/SVG/main" r:embed="rId9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997806624"/>
      </p:ext>
    </p:extLst>
  </p:cSld>
  <p:clrMap bg1="lt1" tx1="dk1" bg2="lt2" tx2="dk2" accent1="accent1" accent2="accent2" accent3="accent3" accent4="accent4" accent5="accent5" accent6="accent6" hlink="hlink" folHlink="folHlink"/>
  <p:sldLayoutIdLst>
    <p:sldLayoutId id="2147486034" r:id="rId1"/>
    <p:sldLayoutId id="2147486035" r:id="rId2"/>
    <p:sldLayoutId id="2147486036" r:id="rId3"/>
    <p:sldLayoutId id="2147486037" r:id="rId4"/>
    <p:sldLayoutId id="2147486038" r:id="rId5"/>
    <p:sldLayoutId id="2147486039" r:id="rId6"/>
    <p:sldLayoutId id="2147486040" r:id="rId7"/>
    <p:sldLayoutId id="2147486041" r:id="rId8"/>
    <p:sldLayoutId id="2147486042" r:id="rId9"/>
    <p:sldLayoutId id="2147486043" r:id="rId10"/>
    <p:sldLayoutId id="2147486044" r:id="rId11"/>
    <p:sldLayoutId id="2147486045" r:id="rId12"/>
    <p:sldLayoutId id="2147486046" r:id="rId13"/>
    <p:sldLayoutId id="2147486047" r:id="rId14"/>
    <p:sldLayoutId id="2147486048" r:id="rId15"/>
    <p:sldLayoutId id="2147486049" r:id="rId16"/>
    <p:sldLayoutId id="2147486050" r:id="rId17"/>
    <p:sldLayoutId id="2147486051" r:id="rId18"/>
    <p:sldLayoutId id="2147486052" r:id="rId19"/>
    <p:sldLayoutId id="2147486053" r:id="rId20"/>
    <p:sldLayoutId id="2147486054" r:id="rId21"/>
    <p:sldLayoutId id="2147486055" r:id="rId22"/>
    <p:sldLayoutId id="2147486056" r:id="rId23"/>
    <p:sldLayoutId id="2147486057" r:id="rId24"/>
    <p:sldLayoutId id="2147486058" r:id="rId25"/>
    <p:sldLayoutId id="2147486059" r:id="rId26"/>
    <p:sldLayoutId id="2147486060" r:id="rId27"/>
    <p:sldLayoutId id="2147486061" r:id="rId28"/>
    <p:sldLayoutId id="2147486062" r:id="rId29"/>
    <p:sldLayoutId id="2147486063" r:id="rId30"/>
    <p:sldLayoutId id="2147486064" r:id="rId31"/>
    <p:sldLayoutId id="2147486065" r:id="rId32"/>
    <p:sldLayoutId id="2147486066" r:id="rId33"/>
    <p:sldLayoutId id="2147486067" r:id="rId34"/>
    <p:sldLayoutId id="2147486068" r:id="rId35"/>
    <p:sldLayoutId id="2147486069" r:id="rId36"/>
    <p:sldLayoutId id="2147486070" r:id="rId37"/>
    <p:sldLayoutId id="2147486071" r:id="rId38"/>
    <p:sldLayoutId id="2147486072" r:id="rId39"/>
    <p:sldLayoutId id="2147486073" r:id="rId40"/>
    <p:sldLayoutId id="2147486074" r:id="rId41"/>
    <p:sldLayoutId id="2147486075" r:id="rId42"/>
    <p:sldLayoutId id="2147486076" r:id="rId43"/>
    <p:sldLayoutId id="2147486077" r:id="rId44"/>
    <p:sldLayoutId id="2147486078" r:id="rId45"/>
    <p:sldLayoutId id="2147486079" r:id="rId46"/>
    <p:sldLayoutId id="2147486080" r:id="rId47"/>
    <p:sldLayoutId id="2147486081" r:id="rId48"/>
    <p:sldLayoutId id="2147486082" r:id="rId49"/>
    <p:sldLayoutId id="2147486083" r:id="rId50"/>
    <p:sldLayoutId id="2147486084" r:id="rId51"/>
    <p:sldLayoutId id="2147486085" r:id="rId52"/>
    <p:sldLayoutId id="2147486086" r:id="rId53"/>
    <p:sldLayoutId id="2147486087" r:id="rId54"/>
    <p:sldLayoutId id="2147486088" r:id="rId55"/>
    <p:sldLayoutId id="2147486089" r:id="rId56"/>
    <p:sldLayoutId id="2147486090" r:id="rId57"/>
    <p:sldLayoutId id="2147486091" r:id="rId58"/>
    <p:sldLayoutId id="2147486092" r:id="rId59"/>
    <p:sldLayoutId id="2147486093" r:id="rId60"/>
    <p:sldLayoutId id="2147486094" r:id="rId61"/>
    <p:sldLayoutId id="2147486095" r:id="rId62"/>
    <p:sldLayoutId id="2147486096" r:id="rId63"/>
    <p:sldLayoutId id="2147486097" r:id="rId64"/>
    <p:sldLayoutId id="2147486098" r:id="rId65"/>
    <p:sldLayoutId id="2147486099" r:id="rId66"/>
    <p:sldLayoutId id="2147486100" r:id="rId67"/>
    <p:sldLayoutId id="2147486101" r:id="rId68"/>
    <p:sldLayoutId id="2147486102" r:id="rId69"/>
    <p:sldLayoutId id="2147486103" r:id="rId70"/>
    <p:sldLayoutId id="2147486104" r:id="rId71"/>
    <p:sldLayoutId id="2147486105" r:id="rId72"/>
    <p:sldLayoutId id="2147486106" r:id="rId73"/>
    <p:sldLayoutId id="2147486107" r:id="rId74"/>
    <p:sldLayoutId id="2147486108" r:id="rId75"/>
    <p:sldLayoutId id="2147486109" r:id="rId76"/>
    <p:sldLayoutId id="2147486110" r:id="rId77"/>
    <p:sldLayoutId id="2147486111" r:id="rId78"/>
    <p:sldLayoutId id="2147486112" r:id="rId79"/>
    <p:sldLayoutId id="2147486113" r:id="rId80"/>
    <p:sldLayoutId id="2147486114" r:id="rId81"/>
    <p:sldLayoutId id="2147486115" r:id="rId82"/>
    <p:sldLayoutId id="2147486116" r:id="rId83"/>
    <p:sldLayoutId id="2147486117" r:id="rId84"/>
    <p:sldLayoutId id="2147486118" r:id="rId85"/>
    <p:sldLayoutId id="2147486119" r:id="rId86"/>
    <p:sldLayoutId id="2147486120" r:id="rId87"/>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455.xml"/><Relationship Id="rId6" Type="http://schemas.openxmlformats.org/officeDocument/2006/relationships/image" Target="../media/image165.png"/><Relationship Id="rId5" Type="http://schemas.openxmlformats.org/officeDocument/2006/relationships/image" Target="../media/image164.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5.xml"/></Relationships>
</file>

<file path=ppt/slides/_rels/slide1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xml"/><Relationship Id="rId1" Type="http://schemas.openxmlformats.org/officeDocument/2006/relationships/slideLayout" Target="../slideLayouts/slideLayout45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0.xml"/></Relationships>
</file>

<file path=ppt/slides/_rels/slide1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xml"/><Relationship Id="rId1" Type="http://schemas.openxmlformats.org/officeDocument/2006/relationships/slideLayout" Target="../slideLayouts/slideLayout633.xml"/></Relationships>
</file>

<file path=ppt/slides/_rels/slide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xml"/><Relationship Id="rId1" Type="http://schemas.openxmlformats.org/officeDocument/2006/relationships/slideLayout" Target="../slideLayouts/slideLayout18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3.xml"/></Relationships>
</file>

<file path=ppt/slides/_rels/slide21.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16.xml"/><Relationship Id="rId1" Type="http://schemas.openxmlformats.org/officeDocument/2006/relationships/slideLayout" Target="../slideLayouts/slideLayout545.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68.png"/></Relationships>
</file>

<file path=ppt/slides/_rels/slide22.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8.png"/><Relationship Id="rId7" Type="http://schemas.openxmlformats.org/officeDocument/2006/relationships/image" Target="../media/image173.png"/><Relationship Id="rId2" Type="http://schemas.openxmlformats.org/officeDocument/2006/relationships/notesSlide" Target="../notesSlides/notesSlide17.xml"/><Relationship Id="rId1" Type="http://schemas.openxmlformats.org/officeDocument/2006/relationships/slideLayout" Target="../slideLayouts/slideLayout630.xml"/><Relationship Id="rId6" Type="http://schemas.openxmlformats.org/officeDocument/2006/relationships/image" Target="../media/image167.png"/><Relationship Id="rId5" Type="http://schemas.openxmlformats.org/officeDocument/2006/relationships/image" Target="../media/image170.svg"/><Relationship Id="rId4" Type="http://schemas.openxmlformats.org/officeDocument/2006/relationships/image" Target="../media/image169.png"/></Relationships>
</file>

<file path=ppt/slides/_rels/slide23.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8.png"/><Relationship Id="rId7" Type="http://schemas.openxmlformats.org/officeDocument/2006/relationships/image" Target="../media/image175.png"/><Relationship Id="rId2" Type="http://schemas.openxmlformats.org/officeDocument/2006/relationships/notesSlide" Target="../notesSlides/notesSlide18.xml"/><Relationship Id="rId1" Type="http://schemas.openxmlformats.org/officeDocument/2006/relationships/slideLayout" Target="../slideLayouts/slideLayout630.xml"/><Relationship Id="rId6" Type="http://schemas.openxmlformats.org/officeDocument/2006/relationships/image" Target="../media/image167.png"/><Relationship Id="rId5" Type="http://schemas.openxmlformats.org/officeDocument/2006/relationships/image" Target="../media/image170.svg"/><Relationship Id="rId4" Type="http://schemas.openxmlformats.org/officeDocument/2006/relationships/image" Target="../media/image169.png"/></Relationships>
</file>

<file path=ppt/slides/_rels/slide24.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6.png"/><Relationship Id="rId2" Type="http://schemas.openxmlformats.org/officeDocument/2006/relationships/notesSlide" Target="../notesSlides/notesSlide19.xml"/><Relationship Id="rId1" Type="http://schemas.openxmlformats.org/officeDocument/2006/relationships/slideLayout" Target="../slideLayouts/slideLayout630.xml"/><Relationship Id="rId6" Type="http://schemas.openxmlformats.org/officeDocument/2006/relationships/image" Target="../media/image167.png"/><Relationship Id="rId5" Type="http://schemas.openxmlformats.org/officeDocument/2006/relationships/image" Target="../media/image170.svg"/><Relationship Id="rId4" Type="http://schemas.openxmlformats.org/officeDocument/2006/relationships/image" Target="../media/image169.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06.xml"/><Relationship Id="rId6" Type="http://schemas.openxmlformats.org/officeDocument/2006/relationships/image" Target="../media/image178.svg"/><Relationship Id="rId5" Type="http://schemas.openxmlformats.org/officeDocument/2006/relationships/image" Target="../media/image177.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33.xml"/></Relationships>
</file>

<file path=ppt/slides/_rels/slide2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2.xml"/><Relationship Id="rId1" Type="http://schemas.openxmlformats.org/officeDocument/2006/relationships/slideLayout" Target="../slideLayouts/slideLayout625.xml"/><Relationship Id="rId4" Type="http://schemas.openxmlformats.org/officeDocument/2006/relationships/image" Target="../media/image180.svg"/></Relationships>
</file>

<file path=ppt/slides/_rels/slide28.xml.rels><?xml version="1.0" encoding="UTF-8" standalone="yes"?>
<Relationships xmlns="http://schemas.openxmlformats.org/package/2006/relationships"><Relationship Id="rId8" Type="http://schemas.openxmlformats.org/officeDocument/2006/relationships/image" Target="../media/image186.svg"/><Relationship Id="rId13" Type="http://schemas.openxmlformats.org/officeDocument/2006/relationships/image" Target="../media/image191.png"/><Relationship Id="rId18" Type="http://schemas.openxmlformats.org/officeDocument/2006/relationships/image" Target="../media/image196.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png"/><Relationship Id="rId2" Type="http://schemas.openxmlformats.org/officeDocument/2006/relationships/notesSlide" Target="../notesSlides/notesSlide23.xml"/><Relationship Id="rId16" Type="http://schemas.openxmlformats.org/officeDocument/2006/relationships/image" Target="../media/image194.png"/><Relationship Id="rId20" Type="http://schemas.openxmlformats.org/officeDocument/2006/relationships/image" Target="../media/image198.png"/><Relationship Id="rId1" Type="http://schemas.openxmlformats.org/officeDocument/2006/relationships/slideLayout" Target="../slideLayouts/slideLayout630.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5" Type="http://schemas.openxmlformats.org/officeDocument/2006/relationships/image" Target="../media/image193.png"/><Relationship Id="rId10" Type="http://schemas.openxmlformats.org/officeDocument/2006/relationships/image" Target="../media/image188.png"/><Relationship Id="rId19" Type="http://schemas.openxmlformats.org/officeDocument/2006/relationships/image" Target="../media/image197.png"/><Relationship Id="rId4" Type="http://schemas.openxmlformats.org/officeDocument/2006/relationships/image" Target="../media/image182.svg"/><Relationship Id="rId9" Type="http://schemas.openxmlformats.org/officeDocument/2006/relationships/image" Target="../media/image187.png"/><Relationship Id="rId14" Type="http://schemas.openxmlformats.org/officeDocument/2006/relationships/image" Target="../media/image192.png"/></Relationships>
</file>

<file path=ppt/slides/_rels/slide2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4.xml"/><Relationship Id="rId1" Type="http://schemas.openxmlformats.org/officeDocument/2006/relationships/slideLayout" Target="../slideLayouts/slideLayout630.xml"/><Relationship Id="rId6" Type="http://schemas.openxmlformats.org/officeDocument/2006/relationships/image" Target="../media/image167.png"/><Relationship Id="rId5" Type="http://schemas.openxmlformats.org/officeDocument/2006/relationships/image" Target="../media/image183.png"/><Relationship Id="rId4" Type="http://schemas.openxmlformats.org/officeDocument/2006/relationships/image" Target="../media/image182.svg"/></Relationships>
</file>

<file path=ppt/slides/_rels/slide3.xml.rels><?xml version="1.0" encoding="UTF-8" standalone="yes"?>
<Relationships xmlns="http://schemas.openxmlformats.org/package/2006/relationships"><Relationship Id="rId8" Type="http://schemas.openxmlformats.org/officeDocument/2006/relationships/hyperlink" Target="https://msit.events.teams.microsoft.com/event/cc2f292e-977f-4508-8e19-bf5b7e2394b0@72f988bf-86f1-41af-91ab-2d7cd011db47" TargetMode="External"/><Relationship Id="rId3" Type="http://schemas.openxmlformats.org/officeDocument/2006/relationships/image" Target="../media/image121.png"/><Relationship Id="rId7" Type="http://schemas.openxmlformats.org/officeDocument/2006/relationships/hyperlink" Target="https://msit.events.teams.microsoft.com/event/26247397-6f67-4b8b-8ef4-02cf875c2fa2@72f988bf-86f1-41af-91ab-2d7cd011db47" TargetMode="External"/><Relationship Id="rId2" Type="http://schemas.openxmlformats.org/officeDocument/2006/relationships/notesSlide" Target="../notesSlides/notesSlide3.xml"/><Relationship Id="rId1" Type="http://schemas.openxmlformats.org/officeDocument/2006/relationships/slideLayout" Target="../slideLayouts/slideLayout271.xml"/><Relationship Id="rId6" Type="http://schemas.openxmlformats.org/officeDocument/2006/relationships/hyperlink" Target="https://msit.events.teams.microsoft.com/event/614148af-0e4e-4ce4-b355-f327e93cfdf3@72f988bf-86f1-41af-91ab-2d7cd011db47" TargetMode="External"/><Relationship Id="rId5" Type="http://schemas.openxmlformats.org/officeDocument/2006/relationships/hyperlink" Target="https://msit.events.teams.microsoft.com/event/ba388e16-47b5-4b9c-b360-8bb3cb23a57f@72f988bf-86f1-41af-91ab-2d7cd011db47" TargetMode="External"/><Relationship Id="rId10" Type="http://schemas.openxmlformats.org/officeDocument/2006/relationships/hyperlink" Target="https://aka.ms/CustomerHubSessions" TargetMode="External"/><Relationship Id="rId4" Type="http://schemas.openxmlformats.org/officeDocument/2006/relationships/hyperlink" Target="https://msit.events.teams.microsoft.com/event/29db1a04-2b4d-44d7-b8e6-07eaef15c4a2@72f988bf-86f1-41af-91ab-2d7cd011db47" TargetMode="External"/><Relationship Id="rId9" Type="http://schemas.openxmlformats.org/officeDocument/2006/relationships/hyperlink" Target="https://msit.events.teams.microsoft.com/event/d99c4aa5-cb21-4fb9-ab1c-27c587f26a60@72f988bf-86f1-41af-91ab-2d7cd011db4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5.xml"/><Relationship Id="rId1" Type="http://schemas.openxmlformats.org/officeDocument/2006/relationships/slideLayout" Target="../slideLayouts/slideLayout630.xml"/><Relationship Id="rId6" Type="http://schemas.openxmlformats.org/officeDocument/2006/relationships/image" Target="../media/image167.png"/><Relationship Id="rId5" Type="http://schemas.openxmlformats.org/officeDocument/2006/relationships/image" Target="../media/image199.png"/><Relationship Id="rId4" Type="http://schemas.openxmlformats.org/officeDocument/2006/relationships/image" Target="../media/image182.svg"/></Relationships>
</file>

<file path=ppt/slides/_rels/slide3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6.xml"/><Relationship Id="rId1" Type="http://schemas.openxmlformats.org/officeDocument/2006/relationships/slideLayout" Target="../slideLayouts/slideLayout630.xml"/><Relationship Id="rId6" Type="http://schemas.openxmlformats.org/officeDocument/2006/relationships/image" Target="../media/image184.png"/><Relationship Id="rId5" Type="http://schemas.openxmlformats.org/officeDocument/2006/relationships/image" Target="../media/image167.png"/><Relationship Id="rId4" Type="http://schemas.openxmlformats.org/officeDocument/2006/relationships/image" Target="../media/image182.svg"/></Relationships>
</file>

<file path=ppt/slides/_rels/slide3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7.xml"/><Relationship Id="rId1" Type="http://schemas.openxmlformats.org/officeDocument/2006/relationships/slideLayout" Target="../slideLayouts/slideLayout630.xml"/><Relationship Id="rId6" Type="http://schemas.openxmlformats.org/officeDocument/2006/relationships/image" Target="../media/image167.png"/><Relationship Id="rId5" Type="http://schemas.openxmlformats.org/officeDocument/2006/relationships/image" Target="../media/image200.png"/><Relationship Id="rId4" Type="http://schemas.openxmlformats.org/officeDocument/2006/relationships/image" Target="../media/image182.svg"/></Relationships>
</file>

<file path=ppt/slides/_rels/slide33.xml.rels><?xml version="1.0" encoding="UTF-8" standalone="yes"?>
<Relationships xmlns="http://schemas.openxmlformats.org/package/2006/relationships"><Relationship Id="rId13" Type="http://schemas.openxmlformats.org/officeDocument/2006/relationships/image" Target="../media/image209.png"/><Relationship Id="rId18" Type="http://schemas.openxmlformats.org/officeDocument/2006/relationships/image" Target="../media/image214.png"/><Relationship Id="rId26" Type="http://schemas.openxmlformats.org/officeDocument/2006/relationships/image" Target="../media/image222.png"/><Relationship Id="rId21" Type="http://schemas.openxmlformats.org/officeDocument/2006/relationships/image" Target="../media/image217.png"/><Relationship Id="rId34" Type="http://schemas.openxmlformats.org/officeDocument/2006/relationships/image" Target="../media/image230.png"/><Relationship Id="rId7" Type="http://schemas.openxmlformats.org/officeDocument/2006/relationships/image" Target="../media/image203.png"/><Relationship Id="rId12" Type="http://schemas.openxmlformats.org/officeDocument/2006/relationships/image" Target="../media/image208.png"/><Relationship Id="rId17" Type="http://schemas.openxmlformats.org/officeDocument/2006/relationships/image" Target="../media/image213.png"/><Relationship Id="rId25" Type="http://schemas.openxmlformats.org/officeDocument/2006/relationships/image" Target="../media/image221.png"/><Relationship Id="rId33" Type="http://schemas.openxmlformats.org/officeDocument/2006/relationships/image" Target="../media/image229.png"/><Relationship Id="rId38" Type="http://schemas.openxmlformats.org/officeDocument/2006/relationships/image" Target="../media/image234.png"/><Relationship Id="rId2" Type="http://schemas.openxmlformats.org/officeDocument/2006/relationships/notesSlide" Target="../notesSlides/notesSlide28.xml"/><Relationship Id="rId16" Type="http://schemas.openxmlformats.org/officeDocument/2006/relationships/image" Target="../media/image212.png"/><Relationship Id="rId20" Type="http://schemas.openxmlformats.org/officeDocument/2006/relationships/image" Target="../media/image216.png"/><Relationship Id="rId29" Type="http://schemas.openxmlformats.org/officeDocument/2006/relationships/image" Target="../media/image225.png"/><Relationship Id="rId1" Type="http://schemas.openxmlformats.org/officeDocument/2006/relationships/slideLayout" Target="../slideLayouts/slideLayout630.xml"/><Relationship Id="rId6" Type="http://schemas.openxmlformats.org/officeDocument/2006/relationships/image" Target="../media/image202.png"/><Relationship Id="rId11" Type="http://schemas.openxmlformats.org/officeDocument/2006/relationships/image" Target="../media/image207.png"/><Relationship Id="rId24" Type="http://schemas.openxmlformats.org/officeDocument/2006/relationships/image" Target="../media/image220.png"/><Relationship Id="rId32" Type="http://schemas.openxmlformats.org/officeDocument/2006/relationships/image" Target="../media/image228.png"/><Relationship Id="rId37" Type="http://schemas.openxmlformats.org/officeDocument/2006/relationships/image" Target="../media/image233.png"/><Relationship Id="rId5" Type="http://schemas.openxmlformats.org/officeDocument/2006/relationships/image" Target="../media/image201.png"/><Relationship Id="rId15" Type="http://schemas.openxmlformats.org/officeDocument/2006/relationships/image" Target="../media/image211.png"/><Relationship Id="rId23" Type="http://schemas.openxmlformats.org/officeDocument/2006/relationships/image" Target="../media/image219.png"/><Relationship Id="rId28" Type="http://schemas.openxmlformats.org/officeDocument/2006/relationships/image" Target="../media/image224.png"/><Relationship Id="rId36" Type="http://schemas.openxmlformats.org/officeDocument/2006/relationships/image" Target="../media/image232.png"/><Relationship Id="rId10" Type="http://schemas.openxmlformats.org/officeDocument/2006/relationships/image" Target="../media/image206.png"/><Relationship Id="rId19" Type="http://schemas.openxmlformats.org/officeDocument/2006/relationships/image" Target="../media/image215.png"/><Relationship Id="rId31" Type="http://schemas.openxmlformats.org/officeDocument/2006/relationships/image" Target="../media/image227.png"/><Relationship Id="rId4" Type="http://schemas.openxmlformats.org/officeDocument/2006/relationships/image" Target="../media/image182.svg"/><Relationship Id="rId9" Type="http://schemas.openxmlformats.org/officeDocument/2006/relationships/image" Target="../media/image205.png"/><Relationship Id="rId14" Type="http://schemas.openxmlformats.org/officeDocument/2006/relationships/image" Target="../media/image210.png"/><Relationship Id="rId22" Type="http://schemas.openxmlformats.org/officeDocument/2006/relationships/image" Target="../media/image218.png"/><Relationship Id="rId27" Type="http://schemas.openxmlformats.org/officeDocument/2006/relationships/image" Target="../media/image223.png"/><Relationship Id="rId30" Type="http://schemas.openxmlformats.org/officeDocument/2006/relationships/image" Target="../media/image226.png"/><Relationship Id="rId35" Type="http://schemas.openxmlformats.org/officeDocument/2006/relationships/image" Target="../media/image231.png"/><Relationship Id="rId8" Type="http://schemas.openxmlformats.org/officeDocument/2006/relationships/image" Target="../media/image204.png"/><Relationship Id="rId3" Type="http://schemas.openxmlformats.org/officeDocument/2006/relationships/image" Target="../media/image181.png"/></Relationships>
</file>

<file path=ppt/slides/_rels/slide34.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236.svg"/><Relationship Id="rId2" Type="http://schemas.openxmlformats.org/officeDocument/2006/relationships/notesSlide" Target="../notesSlides/notesSlide29.xml"/><Relationship Id="rId1" Type="http://schemas.openxmlformats.org/officeDocument/2006/relationships/slideLayout" Target="../slideLayouts/slideLayout630.xml"/><Relationship Id="rId6" Type="http://schemas.openxmlformats.org/officeDocument/2006/relationships/image" Target="../media/image235.png"/><Relationship Id="rId5" Type="http://schemas.openxmlformats.org/officeDocument/2006/relationships/hyperlink" Target="https://adoption.microsoft.com/en-us/sample-solution-gallery/?product=Microsoft+Graph+connectors" TargetMode="External"/><Relationship Id="rId4" Type="http://schemas.openxmlformats.org/officeDocument/2006/relationships/image" Target="../media/image182.svg"/></Relationships>
</file>

<file path=ppt/slides/_rels/slide35.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30.xml"/><Relationship Id="rId1" Type="http://schemas.openxmlformats.org/officeDocument/2006/relationships/slideLayout" Target="../slideLayouts/slideLayout633.xml"/><Relationship Id="rId6" Type="http://schemas.openxmlformats.org/officeDocument/2006/relationships/image" Target="../media/image240.png"/><Relationship Id="rId11" Type="http://schemas.openxmlformats.org/officeDocument/2006/relationships/image" Target="../media/image193.png"/><Relationship Id="rId5" Type="http://schemas.openxmlformats.org/officeDocument/2006/relationships/image" Target="../media/image239.png"/><Relationship Id="rId10" Type="http://schemas.openxmlformats.org/officeDocument/2006/relationships/image" Target="../media/image189.png"/><Relationship Id="rId4" Type="http://schemas.openxmlformats.org/officeDocument/2006/relationships/image" Target="../media/image238.png"/><Relationship Id="rId9" Type="http://schemas.openxmlformats.org/officeDocument/2006/relationships/image" Target="../media/image187.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06.xml"/><Relationship Id="rId6" Type="http://schemas.openxmlformats.org/officeDocument/2006/relationships/image" Target="../media/image178.svg"/><Relationship Id="rId5" Type="http://schemas.openxmlformats.org/officeDocument/2006/relationships/image" Target="../media/image177.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33.xml"/></Relationships>
</file>

<file path=ppt/slides/_rels/slide3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3.xml"/><Relationship Id="rId1" Type="http://schemas.openxmlformats.org/officeDocument/2006/relationships/slideLayout" Target="../slideLayouts/slideLayout633.xml"/></Relationships>
</file>

<file path=ppt/slides/_rels/slide3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4.xml"/><Relationship Id="rId1" Type="http://schemas.openxmlformats.org/officeDocument/2006/relationships/slideLayout" Target="../slideLayouts/slideLayout633.xml"/></Relationships>
</file>

<file path=ppt/slides/_rels/slide4.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notesSlide" Target="../notesSlides/notesSlide4.xml"/><Relationship Id="rId1" Type="http://schemas.openxmlformats.org/officeDocument/2006/relationships/slideLayout" Target="../slideLayouts/slideLayout40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33.xml"/></Relationships>
</file>

<file path=ppt/slides/_rels/slide4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6.xml"/><Relationship Id="rId1" Type="http://schemas.openxmlformats.org/officeDocument/2006/relationships/slideLayout" Target="../slideLayouts/slideLayout630.xml"/></Relationships>
</file>

<file path=ppt/slides/_rels/slide4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37.xml"/><Relationship Id="rId1" Type="http://schemas.openxmlformats.org/officeDocument/2006/relationships/slideLayout" Target="../slideLayouts/slideLayout630.xml"/></Relationships>
</file>

<file path=ppt/slides/_rels/slide4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38.xml"/><Relationship Id="rId1" Type="http://schemas.openxmlformats.org/officeDocument/2006/relationships/slideLayout" Target="../slideLayouts/slideLayout630.xml"/></Relationships>
</file>

<file path=ppt/slides/_rels/slide4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39.xml"/><Relationship Id="rId1" Type="http://schemas.openxmlformats.org/officeDocument/2006/relationships/slideLayout" Target="../slideLayouts/slideLayout633.xml"/><Relationship Id="rId4" Type="http://schemas.openxmlformats.org/officeDocument/2006/relationships/image" Target="../media/image247.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7FFFFBC0_D39E9B2.xml"/><Relationship Id="rId2" Type="http://schemas.openxmlformats.org/officeDocument/2006/relationships/notesSlide" Target="../notesSlides/notesSlide40.xml"/><Relationship Id="rId1" Type="http://schemas.openxmlformats.org/officeDocument/2006/relationships/slideLayout" Target="../slideLayouts/slideLayout633.xml"/></Relationships>
</file>

<file path=ppt/slides/_rels/slide46.xml.rels><?xml version="1.0" encoding="UTF-8" standalone="yes"?>
<Relationships xmlns="http://schemas.openxmlformats.org/package/2006/relationships"><Relationship Id="rId3" Type="http://schemas.openxmlformats.org/officeDocument/2006/relationships/hyperlink" Target="https://aka.ms/ConnectorsPricing" TargetMode="External"/><Relationship Id="rId2" Type="http://schemas.openxmlformats.org/officeDocument/2006/relationships/notesSlide" Target="../notesSlides/notesSlide41.xml"/><Relationship Id="rId1" Type="http://schemas.openxmlformats.org/officeDocument/2006/relationships/slideLayout" Target="../slideLayouts/slideLayout707.xml"/><Relationship Id="rId4" Type="http://schemas.openxmlformats.org/officeDocument/2006/relationships/hyperlink" Target="https://aka.ms/graph-connectors"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3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1.xml"/></Relationships>
</file>

<file path=ppt/slides/_rels/slide5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45.xml"/><Relationship Id="rId1" Type="http://schemas.openxmlformats.org/officeDocument/2006/relationships/slideLayout" Target="../slideLayouts/slideLayout63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8.xml"/></Relationships>
</file>

<file path=ppt/slides/_rels/slide5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47.xml"/><Relationship Id="rId1" Type="http://schemas.openxmlformats.org/officeDocument/2006/relationships/slideLayout" Target="../slideLayouts/slideLayout149.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8.xml"/><Relationship Id="rId1" Type="http://schemas.openxmlformats.org/officeDocument/2006/relationships/slideLayout" Target="../slideLayouts/slideLayout185.xml"/><Relationship Id="rId4" Type="http://schemas.openxmlformats.org/officeDocument/2006/relationships/image" Target="../media/image249.png"/></Relationships>
</file>

<file path=ppt/slides/_rels/slide5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49.xml"/><Relationship Id="rId1" Type="http://schemas.openxmlformats.org/officeDocument/2006/relationships/slideLayout" Target="../slideLayouts/slideLayout149.xml"/><Relationship Id="rId5" Type="http://schemas.openxmlformats.org/officeDocument/2006/relationships/image" Target="../media/image251.png"/><Relationship Id="rId4" Type="http://schemas.openxmlformats.org/officeDocument/2006/relationships/hyperlink" Target="https://aka.ms/CustomerHubSurvey"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msit.events.teams.microsoft.com/event/26247397-6f67-4b8b-8ef4-02cf875c2fa2@72f988bf-86f1-41af-91ab-2d7cd011db47" TargetMode="External"/><Relationship Id="rId3" Type="http://schemas.openxmlformats.org/officeDocument/2006/relationships/image" Target="../media/image121.png"/><Relationship Id="rId7" Type="http://schemas.openxmlformats.org/officeDocument/2006/relationships/hyperlink" Target="https://msit.events.teams.microsoft.com/event/614148af-0e4e-4ce4-b355-f327e93cfdf3@72f988bf-86f1-41af-91ab-2d7cd011db47" TargetMode="External"/><Relationship Id="rId2" Type="http://schemas.openxmlformats.org/officeDocument/2006/relationships/notesSlide" Target="../notesSlides/notesSlide50.xml"/><Relationship Id="rId1" Type="http://schemas.openxmlformats.org/officeDocument/2006/relationships/slideLayout" Target="../slideLayouts/slideLayout185.xml"/><Relationship Id="rId6" Type="http://schemas.openxmlformats.org/officeDocument/2006/relationships/hyperlink" Target="https://msit.events.teams.microsoft.com/event/ba388e16-47b5-4b9c-b360-8bb3cb23a57f@72f988bf-86f1-41af-91ab-2d7cd011db47" TargetMode="External"/><Relationship Id="rId5" Type="http://schemas.openxmlformats.org/officeDocument/2006/relationships/hyperlink" Target="https://msit.events.teams.microsoft.com/event/29db1a04-2b4d-44d7-b8e6-07eaef15c4a2@72f988bf-86f1-41af-91ab-2d7cd011db47" TargetMode="External"/><Relationship Id="rId10" Type="http://schemas.openxmlformats.org/officeDocument/2006/relationships/hyperlink" Target="https://msit.events.teams.microsoft.com/event/d99c4aa5-cb21-4fb9-ab1c-27c587f26a60@72f988bf-86f1-41af-91ab-2d7cd011db47" TargetMode="External"/><Relationship Id="rId4" Type="http://schemas.openxmlformats.org/officeDocument/2006/relationships/hyperlink" Target="https://aka.ms/CustomerHubSessions" TargetMode="External"/><Relationship Id="rId9" Type="http://schemas.openxmlformats.org/officeDocument/2006/relationships/hyperlink" Target="https://msit.events.teams.microsoft.com/event/cc2f292e-977f-4508-8e19-bf5b7e2394b0@72f988bf-86f1-41af-91ab-2d7cd011db47"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notesSlide" Target="../notesSlides/notesSlide51.xml"/><Relationship Id="rId1" Type="http://schemas.openxmlformats.org/officeDocument/2006/relationships/slideLayout" Target="../slideLayouts/slideLayout214.xml"/></Relationships>
</file>

<file path=ppt/slides/_rels/slide5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52.xml"/><Relationship Id="rId1" Type="http://schemas.openxmlformats.org/officeDocument/2006/relationships/slideLayout" Target="../slideLayouts/slideLayout20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846E-B02C-42FD-81F4-DFFD56703C2E}"/>
              </a:ext>
            </a:extLst>
          </p:cNvPr>
          <p:cNvSpPr>
            <a:spLocks noGrp="1"/>
          </p:cNvSpPr>
          <p:nvPr>
            <p:ph type="title"/>
          </p:nvPr>
        </p:nvSpPr>
        <p:spPr>
          <a:xfrm>
            <a:off x="363897" y="2746772"/>
            <a:ext cx="5856140" cy="984885"/>
          </a:xfrm>
        </p:spPr>
        <p:txBody>
          <a:bodyPr/>
          <a:lstStyle/>
          <a:p>
            <a:r>
              <a:rPr lang="en-US" sz="3200">
                <a:cs typeface="Segoe UI"/>
              </a:rPr>
              <a:t>Hello and welcome to the </a:t>
            </a:r>
            <a:br>
              <a:rPr lang="en-US" sz="3200"/>
            </a:br>
            <a:r>
              <a:rPr lang="en-US" sz="3200" b="1">
                <a:cs typeface="Segoe UI"/>
              </a:rPr>
              <a:t>Modern Work Customer Hub</a:t>
            </a:r>
            <a:r>
              <a:rPr lang="en-US" sz="3200">
                <a:cs typeface="Segoe UI"/>
              </a:rPr>
              <a:t>!</a:t>
            </a:r>
            <a:endParaRPr lang="en-US" sz="3200"/>
          </a:p>
        </p:txBody>
      </p:sp>
      <p:sp>
        <p:nvSpPr>
          <p:cNvPr id="3" name="Text Placeholder 2">
            <a:extLst>
              <a:ext uri="{FF2B5EF4-FFF2-40B4-BE49-F238E27FC236}">
                <a16:creationId xmlns:a16="http://schemas.microsoft.com/office/drawing/2014/main" id="{36872B29-93E2-44E2-8F13-757A67137E28}"/>
              </a:ext>
            </a:extLst>
          </p:cNvPr>
          <p:cNvSpPr>
            <a:spLocks noGrp="1"/>
          </p:cNvSpPr>
          <p:nvPr>
            <p:ph type="body" sz="quarter" idx="12"/>
          </p:nvPr>
        </p:nvSpPr>
        <p:spPr>
          <a:xfrm>
            <a:off x="367283" y="5206456"/>
            <a:ext cx="6210644" cy="338554"/>
          </a:xfrm>
        </p:spPr>
        <p:txBody>
          <a:bodyPr vert="horz" wrap="square" lIns="0" tIns="0" rIns="0" bIns="0" rtlCol="0" anchor="t">
            <a:spAutoFit/>
          </a:bodyPr>
          <a:lstStyle/>
          <a:p>
            <a:r>
              <a:rPr lang="en-US">
                <a:cs typeface="Segoe UI"/>
              </a:rPr>
              <a:t>We’ll get started at 2 minutes past the hour</a:t>
            </a:r>
          </a:p>
        </p:txBody>
      </p:sp>
    </p:spTree>
    <p:extLst>
      <p:ext uri="{BB962C8B-B14F-4D97-AF65-F5344CB8AC3E}">
        <p14:creationId xmlns:p14="http://schemas.microsoft.com/office/powerpoint/2010/main" val="405348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8B51BC-507F-670D-68C2-0088DB43BFA2}"/>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18476" t="10888" r="18476" b="9901"/>
          <a:stretch/>
        </p:blipFill>
        <p:spPr>
          <a:xfrm>
            <a:off x="1219200" y="600203"/>
            <a:ext cx="9753600" cy="5486400"/>
          </a:xfrm>
          <a:prstGeom prst="roundRect">
            <a:avLst>
              <a:gd name="adj" fmla="val 3205"/>
            </a:avLst>
          </a:prstGeom>
          <a:solidFill>
            <a:schemeClr val="bg1"/>
          </a:solidFill>
          <a:ln>
            <a:noFill/>
          </a:ln>
          <a:effectLst>
            <a:outerShdw blurRad="343645" dist="295501" dir="2700000" algn="tl" rotWithShape="0">
              <a:srgbClr val="F3484C">
                <a:alpha val="15816"/>
              </a:srgbClr>
            </a:outerShdw>
          </a:effectLst>
        </p:spPr>
      </p:pic>
      <p:sp>
        <p:nvSpPr>
          <p:cNvPr id="21" name="Title 20">
            <a:extLst>
              <a:ext uri="{FF2B5EF4-FFF2-40B4-BE49-F238E27FC236}">
                <a16:creationId xmlns:a16="http://schemas.microsoft.com/office/drawing/2014/main" id="{E7788FB4-54ED-FD6D-2B59-D4F29C00192B}"/>
              </a:ext>
            </a:extLst>
          </p:cNvPr>
          <p:cNvSpPr txBox="1">
            <a:spLocks noGrp="1"/>
          </p:cNvSpPr>
          <p:nvPr>
            <p:ph type="title"/>
          </p:nvPr>
        </p:nvSpPr>
        <p:spPr>
          <a:xfrm>
            <a:off x="3783294" y="1243744"/>
            <a:ext cx="46254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ts val="0"/>
              </a:spcBef>
              <a:defRPr/>
            </a:pPr>
            <a:r>
              <a:rPr lang="en-US">
                <a:latin typeface="Segoe UI Semibold"/>
                <a:cs typeface="Segoe UI Semibold"/>
              </a:rPr>
              <a:t>Copilot for Microsoft 365 </a:t>
            </a:r>
            <a:endParaRPr lang="en-US" spc="-100">
              <a:ln>
                <a:noFill/>
              </a:ln>
              <a:solidFill>
                <a:prstClr val="black"/>
              </a:solidFill>
              <a:latin typeface="Segoe UI Semibold" panose="020B0702040204020203" pitchFamily="34" charset="0"/>
              <a:cs typeface="Segoe UI Semibold" panose="020B0702040204020203" pitchFamily="34" charset="0"/>
            </a:endParaRPr>
          </a:p>
        </p:txBody>
      </p:sp>
      <p:pic>
        <p:nvPicPr>
          <p:cNvPr id="4" name="Picture 3" descr="A rainbow colored logo on a black background">
            <a:extLst>
              <a:ext uri="{FF2B5EF4-FFF2-40B4-BE49-F238E27FC236}">
                <a16:creationId xmlns:a16="http://schemas.microsoft.com/office/drawing/2014/main" id="{6B37E8BF-6229-63D1-74A8-97E35F3EFA5D}"/>
              </a:ext>
            </a:extLst>
          </p:cNvPr>
          <p:cNvPicPr>
            <a:picLocks noChangeAspect="1"/>
          </p:cNvPicPr>
          <p:nvPr/>
        </p:nvPicPr>
        <p:blipFill>
          <a:blip r:embed="rId5"/>
          <a:stretch>
            <a:fillRect/>
          </a:stretch>
        </p:blipFill>
        <p:spPr>
          <a:xfrm>
            <a:off x="5641131" y="1963949"/>
            <a:ext cx="909738" cy="909738"/>
          </a:xfrm>
          <a:prstGeom prst="rect">
            <a:avLst/>
          </a:prstGeom>
        </p:spPr>
      </p:pic>
      <p:grpSp>
        <p:nvGrpSpPr>
          <p:cNvPr id="3" name="Group 2">
            <a:extLst>
              <a:ext uri="{FF2B5EF4-FFF2-40B4-BE49-F238E27FC236}">
                <a16:creationId xmlns:a16="http://schemas.microsoft.com/office/drawing/2014/main" id="{6FCFBCBE-B17B-F744-20B0-DF3E1E18AC8A}"/>
              </a:ext>
              <a:ext uri="{C183D7F6-B498-43B3-948B-1728B52AA6E4}">
                <adec:decorative xmlns:adec="http://schemas.microsoft.com/office/drawing/2017/decorative" val="1"/>
              </a:ext>
            </a:extLst>
          </p:cNvPr>
          <p:cNvGrpSpPr/>
          <p:nvPr/>
        </p:nvGrpSpPr>
        <p:grpSpPr>
          <a:xfrm>
            <a:off x="1807335" y="3343403"/>
            <a:ext cx="8577330" cy="2088908"/>
            <a:chOff x="2047741" y="3343403"/>
            <a:chExt cx="8577330" cy="2088908"/>
          </a:xfrm>
        </p:grpSpPr>
        <p:sp>
          <p:nvSpPr>
            <p:cNvPr id="25" name="Rectangle: Rounded Corners 24">
              <a:extLst>
                <a:ext uri="{FF2B5EF4-FFF2-40B4-BE49-F238E27FC236}">
                  <a16:creationId xmlns:a16="http://schemas.microsoft.com/office/drawing/2014/main" id="{D097C850-4AA7-10CE-DAF9-8D4706C921BC}"/>
                </a:ext>
                <a:ext uri="{C183D7F6-B498-43B3-948B-1728B52AA6E4}">
                  <adec:decorative xmlns:adec="http://schemas.microsoft.com/office/drawing/2017/decorative" val="1"/>
                </a:ext>
              </a:extLst>
            </p:cNvPr>
            <p:cNvSpPr/>
            <p:nvPr/>
          </p:nvSpPr>
          <p:spPr bwMode="auto">
            <a:xfrm>
              <a:off x="2047741" y="3343403"/>
              <a:ext cx="8577330" cy="2088908"/>
            </a:xfrm>
            <a:prstGeom prst="roundRect">
              <a:avLst>
                <a:gd name="adj" fmla="val 5345"/>
              </a:avLst>
            </a:prstGeom>
            <a:solidFill>
              <a:schemeClr val="bg1"/>
            </a:solidFill>
            <a:ln w="9525">
              <a:noFill/>
              <a:headEnd type="none" w="med" len="med"/>
              <a:tailEnd type="none" w="med" len="med"/>
            </a:ln>
            <a:effectLst>
              <a:outerShdw blurRad="228600" dist="38100" dir="2700026" rotWithShape="0">
                <a:scrgbClr r="0" g="0" b="0">
                  <a:alpha val="9000"/>
                </a:sc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19" name="TextBox 18">
              <a:extLst>
                <a:ext uri="{FF2B5EF4-FFF2-40B4-BE49-F238E27FC236}">
                  <a16:creationId xmlns:a16="http://schemas.microsoft.com/office/drawing/2014/main" id="{6C4478ED-6454-2841-9A32-F37A5086BD66}"/>
                </a:ext>
              </a:extLst>
            </p:cNvPr>
            <p:cNvSpPr txBox="1"/>
            <p:nvPr/>
          </p:nvSpPr>
          <p:spPr>
            <a:xfrm>
              <a:off x="4757731" y="3470574"/>
              <a:ext cx="2676539" cy="338554"/>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Natural Language</a:t>
              </a:r>
            </a:p>
          </p:txBody>
        </p:sp>
        <p:sp>
          <p:nvSpPr>
            <p:cNvPr id="32" name="Graphic 8">
              <a:extLst>
                <a:ext uri="{FF2B5EF4-FFF2-40B4-BE49-F238E27FC236}">
                  <a16:creationId xmlns:a16="http://schemas.microsoft.com/office/drawing/2014/main" id="{750731DA-03C6-F3C8-6705-E8C8F2FCD4C9}"/>
                </a:ext>
                <a:ext uri="{C183D7F6-B498-43B3-948B-1728B52AA6E4}">
                  <adec:decorative xmlns:adec="http://schemas.microsoft.com/office/drawing/2017/decorative" val="1"/>
                </a:ext>
              </a:extLst>
            </p:cNvPr>
            <p:cNvSpPr/>
            <p:nvPr/>
          </p:nvSpPr>
          <p:spPr>
            <a:xfrm>
              <a:off x="4175963" y="4205541"/>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accent3"/>
            </a:solidFill>
            <a:ln w="31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33" name="TextBox 32">
              <a:extLst>
                <a:ext uri="{FF2B5EF4-FFF2-40B4-BE49-F238E27FC236}">
                  <a16:creationId xmlns:a16="http://schemas.microsoft.com/office/drawing/2014/main" id="{F97DA628-C75F-405C-675B-EA2CF33B4181}"/>
                </a:ext>
              </a:extLst>
            </p:cNvPr>
            <p:cNvSpPr txBox="1"/>
            <p:nvPr/>
          </p:nvSpPr>
          <p:spPr>
            <a:xfrm>
              <a:off x="2444914" y="4707344"/>
              <a:ext cx="1530703" cy="461665"/>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Large Language Models</a:t>
              </a:r>
            </a:p>
          </p:txBody>
        </p:sp>
        <p:sp>
          <p:nvSpPr>
            <p:cNvPr id="34" name="Graphic 15">
              <a:extLst>
                <a:ext uri="{FF2B5EF4-FFF2-40B4-BE49-F238E27FC236}">
                  <a16:creationId xmlns:a16="http://schemas.microsoft.com/office/drawing/2014/main" id="{7F4BBA62-F1D3-D458-1E11-A411CF6358F8}"/>
                </a:ext>
                <a:ext uri="{C183D7F6-B498-43B3-948B-1728B52AA6E4}">
                  <adec:decorative xmlns:adec="http://schemas.microsoft.com/office/drawing/2017/decorative" val="1"/>
                </a:ext>
              </a:extLst>
            </p:cNvPr>
            <p:cNvSpPr/>
            <p:nvPr/>
          </p:nvSpPr>
          <p:spPr>
            <a:xfrm>
              <a:off x="3023703" y="4087754"/>
              <a:ext cx="410435" cy="410467"/>
            </a:xfrm>
            <a:custGeom>
              <a:avLst/>
              <a:gdLst>
                <a:gd name="connsiteX0" fmla="*/ 262834 w 410435"/>
                <a:gd name="connsiteY0" fmla="*/ 119629 h 410467"/>
                <a:gd name="connsiteX1" fmla="*/ 258461 w 410435"/>
                <a:gd name="connsiteY1" fmla="*/ 114655 h 410467"/>
                <a:gd name="connsiteX2" fmla="*/ 237698 w 410435"/>
                <a:gd name="connsiteY2" fmla="*/ 101804 h 410467"/>
                <a:gd name="connsiteX3" fmla="*/ 211994 w 410435"/>
                <a:gd name="connsiteY3" fmla="*/ 93456 h 410467"/>
                <a:gd name="connsiteX4" fmla="*/ 207083 w 410435"/>
                <a:gd name="connsiteY4" fmla="*/ 89749 h 410467"/>
                <a:gd name="connsiteX5" fmla="*/ 205218 w 410435"/>
                <a:gd name="connsiteY5" fmla="*/ 83889 h 410467"/>
                <a:gd name="connsiteX6" fmla="*/ 207083 w 410435"/>
                <a:gd name="connsiteY6" fmla="*/ 78028 h 410467"/>
                <a:gd name="connsiteX7" fmla="*/ 211994 w 410435"/>
                <a:gd name="connsiteY7" fmla="*/ 74321 h 410467"/>
                <a:gd name="connsiteX8" fmla="*/ 237698 w 410435"/>
                <a:gd name="connsiteY8" fmla="*/ 65973 h 410467"/>
                <a:gd name="connsiteX9" fmla="*/ 258145 w 410435"/>
                <a:gd name="connsiteY9" fmla="*/ 53084 h 410467"/>
                <a:gd name="connsiteX10" fmla="*/ 270514 w 410435"/>
                <a:gd name="connsiteY10" fmla="*/ 33091 h 410467"/>
                <a:gd name="connsiteX11" fmla="*/ 270727 w 410435"/>
                <a:gd name="connsiteY11" fmla="*/ 32455 h 410467"/>
                <a:gd name="connsiteX12" fmla="*/ 279081 w 410435"/>
                <a:gd name="connsiteY12" fmla="*/ 6770 h 410467"/>
                <a:gd name="connsiteX13" fmla="*/ 282792 w 410435"/>
                <a:gd name="connsiteY13" fmla="*/ 1864 h 410467"/>
                <a:gd name="connsiteX14" fmla="*/ 288656 w 410435"/>
                <a:gd name="connsiteY14" fmla="*/ 0 h 410467"/>
                <a:gd name="connsiteX15" fmla="*/ 294521 w 410435"/>
                <a:gd name="connsiteY15" fmla="*/ 1864 h 410467"/>
                <a:gd name="connsiteX16" fmla="*/ 298232 w 410435"/>
                <a:gd name="connsiteY16" fmla="*/ 6770 h 410467"/>
                <a:gd name="connsiteX17" fmla="*/ 306586 w 410435"/>
                <a:gd name="connsiteY17" fmla="*/ 32455 h 410467"/>
                <a:gd name="connsiteX18" fmla="*/ 319390 w 410435"/>
                <a:gd name="connsiteY18" fmla="*/ 53178 h 410467"/>
                <a:gd name="connsiteX19" fmla="*/ 340130 w 410435"/>
                <a:gd name="connsiteY19" fmla="*/ 65973 h 410467"/>
                <a:gd name="connsiteX20" fmla="*/ 365834 w 410435"/>
                <a:gd name="connsiteY20" fmla="*/ 74321 h 410467"/>
                <a:gd name="connsiteX21" fmla="*/ 366347 w 410435"/>
                <a:gd name="connsiteY21" fmla="*/ 74449 h 410467"/>
                <a:gd name="connsiteX22" fmla="*/ 371258 w 410435"/>
                <a:gd name="connsiteY22" fmla="*/ 78157 h 410467"/>
                <a:gd name="connsiteX23" fmla="*/ 373123 w 410435"/>
                <a:gd name="connsiteY23" fmla="*/ 84017 h 410467"/>
                <a:gd name="connsiteX24" fmla="*/ 371258 w 410435"/>
                <a:gd name="connsiteY24" fmla="*/ 89877 h 410467"/>
                <a:gd name="connsiteX25" fmla="*/ 366347 w 410435"/>
                <a:gd name="connsiteY25" fmla="*/ 93585 h 410467"/>
                <a:gd name="connsiteX26" fmla="*/ 340643 w 410435"/>
                <a:gd name="connsiteY26" fmla="*/ 101932 h 410467"/>
                <a:gd name="connsiteX27" fmla="*/ 319905 w 410435"/>
                <a:gd name="connsiteY27" fmla="*/ 114728 h 410467"/>
                <a:gd name="connsiteX28" fmla="*/ 307099 w 410435"/>
                <a:gd name="connsiteY28" fmla="*/ 135451 h 410467"/>
                <a:gd name="connsiteX29" fmla="*/ 298745 w 410435"/>
                <a:gd name="connsiteY29" fmla="*/ 161135 h 410467"/>
                <a:gd name="connsiteX30" fmla="*/ 298499 w 410435"/>
                <a:gd name="connsiteY30" fmla="*/ 161766 h 410467"/>
                <a:gd name="connsiteX31" fmla="*/ 295036 w 410435"/>
                <a:gd name="connsiteY31" fmla="*/ 166042 h 410467"/>
                <a:gd name="connsiteX32" fmla="*/ 289171 w 410435"/>
                <a:gd name="connsiteY32" fmla="*/ 167906 h 410467"/>
                <a:gd name="connsiteX33" fmla="*/ 283305 w 410435"/>
                <a:gd name="connsiteY33" fmla="*/ 166042 h 410467"/>
                <a:gd name="connsiteX34" fmla="*/ 279596 w 410435"/>
                <a:gd name="connsiteY34" fmla="*/ 161135 h 410467"/>
                <a:gd name="connsiteX35" fmla="*/ 271242 w 410435"/>
                <a:gd name="connsiteY35" fmla="*/ 135451 h 410467"/>
                <a:gd name="connsiteX36" fmla="*/ 262834 w 410435"/>
                <a:gd name="connsiteY36" fmla="*/ 119629 h 410467"/>
                <a:gd name="connsiteX37" fmla="*/ 406385 w 410435"/>
                <a:gd name="connsiteY37" fmla="*/ 190539 h 410467"/>
                <a:gd name="connsiteX38" fmla="*/ 392106 w 410435"/>
                <a:gd name="connsiteY38" fmla="*/ 185901 h 410467"/>
                <a:gd name="connsiteX39" fmla="*/ 380584 w 410435"/>
                <a:gd name="connsiteY39" fmla="*/ 178793 h 410467"/>
                <a:gd name="connsiteX40" fmla="*/ 373470 w 410435"/>
                <a:gd name="connsiteY40" fmla="*/ 167280 h 410467"/>
                <a:gd name="connsiteX41" fmla="*/ 368829 w 410435"/>
                <a:gd name="connsiteY41" fmla="*/ 153011 h 410467"/>
                <a:gd name="connsiteX42" fmla="*/ 366767 w 410435"/>
                <a:gd name="connsiteY42" fmla="*/ 150285 h 410467"/>
                <a:gd name="connsiteX43" fmla="*/ 363510 w 410435"/>
                <a:gd name="connsiteY43" fmla="*/ 149249 h 410467"/>
                <a:gd name="connsiteX44" fmla="*/ 360251 w 410435"/>
                <a:gd name="connsiteY44" fmla="*/ 150285 h 410467"/>
                <a:gd name="connsiteX45" fmla="*/ 358191 w 410435"/>
                <a:gd name="connsiteY45" fmla="*/ 153011 h 410467"/>
                <a:gd name="connsiteX46" fmla="*/ 353549 w 410435"/>
                <a:gd name="connsiteY46" fmla="*/ 167280 h 410467"/>
                <a:gd name="connsiteX47" fmla="*/ 346559 w 410435"/>
                <a:gd name="connsiteY47" fmla="*/ 178740 h 410467"/>
                <a:gd name="connsiteX48" fmla="*/ 335199 w 410435"/>
                <a:gd name="connsiteY48" fmla="*/ 185901 h 410467"/>
                <a:gd name="connsiteX49" fmla="*/ 320920 w 410435"/>
                <a:gd name="connsiteY49" fmla="*/ 190539 h 410467"/>
                <a:gd name="connsiteX50" fmla="*/ 318190 w 410435"/>
                <a:gd name="connsiteY50" fmla="*/ 192599 h 410467"/>
                <a:gd name="connsiteX51" fmla="*/ 317155 w 410435"/>
                <a:gd name="connsiteY51" fmla="*/ 195854 h 410467"/>
                <a:gd name="connsiteX52" fmla="*/ 318190 w 410435"/>
                <a:gd name="connsiteY52" fmla="*/ 199110 h 410467"/>
                <a:gd name="connsiteX53" fmla="*/ 320920 w 410435"/>
                <a:gd name="connsiteY53" fmla="*/ 201169 h 410467"/>
                <a:gd name="connsiteX54" fmla="*/ 335199 w 410435"/>
                <a:gd name="connsiteY54" fmla="*/ 205807 h 410467"/>
                <a:gd name="connsiteX55" fmla="*/ 346734 w 410435"/>
                <a:gd name="connsiteY55" fmla="*/ 212947 h 410467"/>
                <a:gd name="connsiteX56" fmla="*/ 353835 w 410435"/>
                <a:gd name="connsiteY56" fmla="*/ 224499 h 410467"/>
                <a:gd name="connsiteX57" fmla="*/ 358476 w 410435"/>
                <a:gd name="connsiteY57" fmla="*/ 238769 h 410467"/>
                <a:gd name="connsiteX58" fmla="*/ 360538 w 410435"/>
                <a:gd name="connsiteY58" fmla="*/ 241495 h 410467"/>
                <a:gd name="connsiteX59" fmla="*/ 363795 w 410435"/>
                <a:gd name="connsiteY59" fmla="*/ 242530 h 410467"/>
                <a:gd name="connsiteX60" fmla="*/ 367053 w 410435"/>
                <a:gd name="connsiteY60" fmla="*/ 241495 h 410467"/>
                <a:gd name="connsiteX61" fmla="*/ 369114 w 410435"/>
                <a:gd name="connsiteY61" fmla="*/ 238769 h 410467"/>
                <a:gd name="connsiteX62" fmla="*/ 373756 w 410435"/>
                <a:gd name="connsiteY62" fmla="*/ 224499 h 410467"/>
                <a:gd name="connsiteX63" fmla="*/ 380869 w 410435"/>
                <a:gd name="connsiteY63" fmla="*/ 212986 h 410467"/>
                <a:gd name="connsiteX64" fmla="*/ 392391 w 410435"/>
                <a:gd name="connsiteY64" fmla="*/ 205878 h 410467"/>
                <a:gd name="connsiteX65" fmla="*/ 406671 w 410435"/>
                <a:gd name="connsiteY65" fmla="*/ 201240 h 410467"/>
                <a:gd name="connsiteX66" fmla="*/ 409400 w 410435"/>
                <a:gd name="connsiteY66" fmla="*/ 199181 h 410467"/>
                <a:gd name="connsiteX67" fmla="*/ 410436 w 410435"/>
                <a:gd name="connsiteY67" fmla="*/ 195925 h 410467"/>
                <a:gd name="connsiteX68" fmla="*/ 409400 w 410435"/>
                <a:gd name="connsiteY68" fmla="*/ 192670 h 410467"/>
                <a:gd name="connsiteX69" fmla="*/ 406671 w 410435"/>
                <a:gd name="connsiteY69" fmla="*/ 190610 h 410467"/>
                <a:gd name="connsiteX70" fmla="*/ 406385 w 410435"/>
                <a:gd name="connsiteY70" fmla="*/ 190539 h 410467"/>
                <a:gd name="connsiteX71" fmla="*/ 186562 w 410435"/>
                <a:gd name="connsiteY71" fmla="*/ 37312 h 410467"/>
                <a:gd name="connsiteX72" fmla="*/ 238032 w 410435"/>
                <a:gd name="connsiteY72" fmla="*/ 44503 h 410467"/>
                <a:gd name="connsiteX73" fmla="*/ 231150 w 410435"/>
                <a:gd name="connsiteY73" fmla="*/ 47742 h 410467"/>
                <a:gd name="connsiteX74" fmla="*/ 206151 w 410435"/>
                <a:gd name="connsiteY74" fmla="*/ 55950 h 410467"/>
                <a:gd name="connsiteX75" fmla="*/ 192700 w 410435"/>
                <a:gd name="connsiteY75" fmla="*/ 65413 h 410467"/>
                <a:gd name="connsiteX76" fmla="*/ 186562 w 410435"/>
                <a:gd name="connsiteY76" fmla="*/ 65297 h 410467"/>
                <a:gd name="connsiteX77" fmla="*/ 27984 w 410435"/>
                <a:gd name="connsiteY77" fmla="*/ 223874 h 410467"/>
                <a:gd name="connsiteX78" fmla="*/ 48003 w 410435"/>
                <a:gd name="connsiteY78" fmla="*/ 301064 h 410467"/>
                <a:gd name="connsiteX79" fmla="*/ 50813 w 410435"/>
                <a:gd name="connsiteY79" fmla="*/ 306095 h 410467"/>
                <a:gd name="connsiteX80" fmla="*/ 30054 w 410435"/>
                <a:gd name="connsiteY80" fmla="*/ 380425 h 410467"/>
                <a:gd name="connsiteX81" fmla="*/ 104429 w 410435"/>
                <a:gd name="connsiteY81" fmla="*/ 359676 h 410467"/>
                <a:gd name="connsiteX82" fmla="*/ 109457 w 410435"/>
                <a:gd name="connsiteY82" fmla="*/ 362480 h 410467"/>
                <a:gd name="connsiteX83" fmla="*/ 186562 w 410435"/>
                <a:gd name="connsiteY83" fmla="*/ 382451 h 410467"/>
                <a:gd name="connsiteX84" fmla="*/ 342792 w 410435"/>
                <a:gd name="connsiteY84" fmla="*/ 251205 h 410467"/>
                <a:gd name="connsiteX85" fmla="*/ 349057 w 410435"/>
                <a:gd name="connsiteY85" fmla="*/ 257623 h 410467"/>
                <a:gd name="connsiteX86" fmla="*/ 363049 w 410435"/>
                <a:gd name="connsiteY86" fmla="*/ 262110 h 410467"/>
                <a:gd name="connsiteX87" fmla="*/ 369375 w 410435"/>
                <a:gd name="connsiteY87" fmla="*/ 261263 h 410467"/>
                <a:gd name="connsiteX88" fmla="*/ 186562 w 410435"/>
                <a:gd name="connsiteY88" fmla="*/ 410436 h 410467"/>
                <a:gd name="connsiteX89" fmla="*/ 100983 w 410435"/>
                <a:gd name="connsiteY89" fmla="*/ 389690 h 410467"/>
                <a:gd name="connsiteX90" fmla="*/ 29608 w 410435"/>
                <a:gd name="connsiteY90" fmla="*/ 409602 h 410467"/>
                <a:gd name="connsiteX91" fmla="*/ 875 w 410435"/>
                <a:gd name="connsiteY91" fmla="*/ 393414 h 410467"/>
                <a:gd name="connsiteX92" fmla="*/ 876 w 410435"/>
                <a:gd name="connsiteY92" fmla="*/ 380868 h 410467"/>
                <a:gd name="connsiteX93" fmla="*/ 20794 w 410435"/>
                <a:gd name="connsiteY93" fmla="*/ 309547 h 410467"/>
                <a:gd name="connsiteX94" fmla="*/ 0 w 410435"/>
                <a:gd name="connsiteY94" fmla="*/ 223874 h 410467"/>
                <a:gd name="connsiteX95" fmla="*/ 186562 w 410435"/>
                <a:gd name="connsiteY95" fmla="*/ 37312 h 41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10435" h="410467">
                  <a:moveTo>
                    <a:pt x="262834" y="119629"/>
                  </a:moveTo>
                  <a:cubicBezTo>
                    <a:pt x="261485" y="117886"/>
                    <a:pt x="260024" y="116224"/>
                    <a:pt x="258461" y="114655"/>
                  </a:cubicBezTo>
                  <a:cubicBezTo>
                    <a:pt x="252636" y="108813"/>
                    <a:pt x="245526" y="104412"/>
                    <a:pt x="237698" y="101804"/>
                  </a:cubicBezTo>
                  <a:lnTo>
                    <a:pt x="211994" y="93456"/>
                  </a:lnTo>
                  <a:cubicBezTo>
                    <a:pt x="210012" y="92758"/>
                    <a:pt x="208296" y="91462"/>
                    <a:pt x="207083" y="89749"/>
                  </a:cubicBezTo>
                  <a:cubicBezTo>
                    <a:pt x="205869" y="88035"/>
                    <a:pt x="205218" y="85988"/>
                    <a:pt x="205218" y="83889"/>
                  </a:cubicBezTo>
                  <a:cubicBezTo>
                    <a:pt x="205218" y="81789"/>
                    <a:pt x="205869" y="79742"/>
                    <a:pt x="207083" y="78028"/>
                  </a:cubicBezTo>
                  <a:cubicBezTo>
                    <a:pt x="208296" y="76315"/>
                    <a:pt x="210012" y="75019"/>
                    <a:pt x="211994" y="74321"/>
                  </a:cubicBezTo>
                  <a:lnTo>
                    <a:pt x="237698" y="65973"/>
                  </a:lnTo>
                  <a:cubicBezTo>
                    <a:pt x="245416" y="63310"/>
                    <a:pt x="252416" y="58898"/>
                    <a:pt x="258145" y="53084"/>
                  </a:cubicBezTo>
                  <a:cubicBezTo>
                    <a:pt x="263718" y="47428"/>
                    <a:pt x="267945" y="40595"/>
                    <a:pt x="270514" y="33091"/>
                  </a:cubicBezTo>
                  <a:lnTo>
                    <a:pt x="270727" y="32455"/>
                  </a:lnTo>
                  <a:lnTo>
                    <a:pt x="279081" y="6770"/>
                  </a:lnTo>
                  <a:cubicBezTo>
                    <a:pt x="279781" y="4791"/>
                    <a:pt x="281078" y="3076"/>
                    <a:pt x="282792" y="1864"/>
                  </a:cubicBezTo>
                  <a:cubicBezTo>
                    <a:pt x="284507" y="651"/>
                    <a:pt x="286555" y="0"/>
                    <a:pt x="288656" y="0"/>
                  </a:cubicBezTo>
                  <a:cubicBezTo>
                    <a:pt x="290758" y="0"/>
                    <a:pt x="292807" y="651"/>
                    <a:pt x="294521" y="1864"/>
                  </a:cubicBezTo>
                  <a:cubicBezTo>
                    <a:pt x="296236" y="3076"/>
                    <a:pt x="297532" y="4791"/>
                    <a:pt x="298232" y="6770"/>
                  </a:cubicBezTo>
                  <a:lnTo>
                    <a:pt x="306586" y="32455"/>
                  </a:lnTo>
                  <a:cubicBezTo>
                    <a:pt x="309183" y="40264"/>
                    <a:pt x="313567" y="47359"/>
                    <a:pt x="319390" y="53178"/>
                  </a:cubicBezTo>
                  <a:cubicBezTo>
                    <a:pt x="325214" y="58996"/>
                    <a:pt x="332315" y="63378"/>
                    <a:pt x="340130" y="65973"/>
                  </a:cubicBezTo>
                  <a:lnTo>
                    <a:pt x="365834" y="74321"/>
                  </a:lnTo>
                  <a:lnTo>
                    <a:pt x="366347" y="74449"/>
                  </a:lnTo>
                  <a:cubicBezTo>
                    <a:pt x="368329" y="75148"/>
                    <a:pt x="370045" y="76443"/>
                    <a:pt x="371258" y="78157"/>
                  </a:cubicBezTo>
                  <a:cubicBezTo>
                    <a:pt x="372472" y="79870"/>
                    <a:pt x="373123" y="81918"/>
                    <a:pt x="373123" y="84017"/>
                  </a:cubicBezTo>
                  <a:cubicBezTo>
                    <a:pt x="373123" y="86116"/>
                    <a:pt x="372472" y="88164"/>
                    <a:pt x="371258" y="89877"/>
                  </a:cubicBezTo>
                  <a:cubicBezTo>
                    <a:pt x="370045" y="91591"/>
                    <a:pt x="368329" y="92886"/>
                    <a:pt x="366347" y="93585"/>
                  </a:cubicBezTo>
                  <a:lnTo>
                    <a:pt x="340643" y="101932"/>
                  </a:lnTo>
                  <a:cubicBezTo>
                    <a:pt x="332830" y="104528"/>
                    <a:pt x="325727" y="108909"/>
                    <a:pt x="319905" y="114728"/>
                  </a:cubicBezTo>
                  <a:cubicBezTo>
                    <a:pt x="314082" y="120546"/>
                    <a:pt x="309698" y="127642"/>
                    <a:pt x="307099" y="135451"/>
                  </a:cubicBezTo>
                  <a:lnTo>
                    <a:pt x="298745" y="161135"/>
                  </a:lnTo>
                  <a:cubicBezTo>
                    <a:pt x="298670" y="161349"/>
                    <a:pt x="298588" y="161559"/>
                    <a:pt x="298499" y="161766"/>
                  </a:cubicBezTo>
                  <a:cubicBezTo>
                    <a:pt x="297762" y="163479"/>
                    <a:pt x="296566" y="164960"/>
                    <a:pt x="295036" y="166042"/>
                  </a:cubicBezTo>
                  <a:cubicBezTo>
                    <a:pt x="293320" y="167254"/>
                    <a:pt x="291271" y="167906"/>
                    <a:pt x="289171" y="167906"/>
                  </a:cubicBezTo>
                  <a:cubicBezTo>
                    <a:pt x="287070" y="167906"/>
                    <a:pt x="285021" y="167254"/>
                    <a:pt x="283305" y="166042"/>
                  </a:cubicBezTo>
                  <a:cubicBezTo>
                    <a:pt x="281591" y="164829"/>
                    <a:pt x="280294" y="163115"/>
                    <a:pt x="279596" y="161135"/>
                  </a:cubicBezTo>
                  <a:lnTo>
                    <a:pt x="271242" y="135451"/>
                  </a:lnTo>
                  <a:cubicBezTo>
                    <a:pt x="269354" y="129722"/>
                    <a:pt x="266505" y="124374"/>
                    <a:pt x="262834" y="119629"/>
                  </a:cubicBezTo>
                  <a:close/>
                  <a:moveTo>
                    <a:pt x="406385" y="190539"/>
                  </a:moveTo>
                  <a:lnTo>
                    <a:pt x="392106" y="185901"/>
                  </a:lnTo>
                  <a:cubicBezTo>
                    <a:pt x="387765" y="184459"/>
                    <a:pt x="383819" y="182025"/>
                    <a:pt x="380584" y="178793"/>
                  </a:cubicBezTo>
                  <a:cubicBezTo>
                    <a:pt x="377349" y="175560"/>
                    <a:pt x="374912" y="171618"/>
                    <a:pt x="373470" y="167280"/>
                  </a:cubicBezTo>
                  <a:lnTo>
                    <a:pt x="368829" y="153011"/>
                  </a:lnTo>
                  <a:cubicBezTo>
                    <a:pt x="368441" y="151911"/>
                    <a:pt x="367721" y="150958"/>
                    <a:pt x="366767" y="150285"/>
                  </a:cubicBezTo>
                  <a:cubicBezTo>
                    <a:pt x="365816" y="149611"/>
                    <a:pt x="364678" y="149249"/>
                    <a:pt x="363510" y="149249"/>
                  </a:cubicBezTo>
                  <a:cubicBezTo>
                    <a:pt x="362342" y="149249"/>
                    <a:pt x="361204" y="149611"/>
                    <a:pt x="360251" y="150285"/>
                  </a:cubicBezTo>
                  <a:cubicBezTo>
                    <a:pt x="359299" y="150958"/>
                    <a:pt x="358579" y="151911"/>
                    <a:pt x="358191" y="153011"/>
                  </a:cubicBezTo>
                  <a:lnTo>
                    <a:pt x="353549" y="167280"/>
                  </a:lnTo>
                  <a:cubicBezTo>
                    <a:pt x="352135" y="171587"/>
                    <a:pt x="349742" y="175510"/>
                    <a:pt x="346559" y="178740"/>
                  </a:cubicBezTo>
                  <a:cubicBezTo>
                    <a:pt x="343376" y="181971"/>
                    <a:pt x="339488" y="184422"/>
                    <a:pt x="335199" y="185901"/>
                  </a:cubicBezTo>
                  <a:lnTo>
                    <a:pt x="320920" y="190539"/>
                  </a:lnTo>
                  <a:cubicBezTo>
                    <a:pt x="319819" y="190927"/>
                    <a:pt x="318866" y="191645"/>
                    <a:pt x="318190" y="192599"/>
                  </a:cubicBezTo>
                  <a:cubicBezTo>
                    <a:pt x="317517" y="193550"/>
                    <a:pt x="317155" y="194688"/>
                    <a:pt x="317155" y="195854"/>
                  </a:cubicBezTo>
                  <a:cubicBezTo>
                    <a:pt x="317155" y="197020"/>
                    <a:pt x="317517" y="198158"/>
                    <a:pt x="318190" y="199110"/>
                  </a:cubicBezTo>
                  <a:cubicBezTo>
                    <a:pt x="318866" y="200061"/>
                    <a:pt x="319819" y="200781"/>
                    <a:pt x="320920" y="201169"/>
                  </a:cubicBezTo>
                  <a:lnTo>
                    <a:pt x="335199" y="205807"/>
                  </a:lnTo>
                  <a:cubicBezTo>
                    <a:pt x="339548" y="207257"/>
                    <a:pt x="343497" y="209701"/>
                    <a:pt x="346734" y="212947"/>
                  </a:cubicBezTo>
                  <a:cubicBezTo>
                    <a:pt x="349969" y="216191"/>
                    <a:pt x="352402" y="220148"/>
                    <a:pt x="353835" y="224499"/>
                  </a:cubicBezTo>
                  <a:lnTo>
                    <a:pt x="358476" y="238769"/>
                  </a:lnTo>
                  <a:cubicBezTo>
                    <a:pt x="358864" y="239868"/>
                    <a:pt x="359585" y="240821"/>
                    <a:pt x="360538" y="241495"/>
                  </a:cubicBezTo>
                  <a:cubicBezTo>
                    <a:pt x="361489" y="242168"/>
                    <a:pt x="362627" y="242530"/>
                    <a:pt x="363795" y="242530"/>
                  </a:cubicBezTo>
                  <a:cubicBezTo>
                    <a:pt x="364963" y="242530"/>
                    <a:pt x="366101" y="242168"/>
                    <a:pt x="367053" y="241495"/>
                  </a:cubicBezTo>
                  <a:cubicBezTo>
                    <a:pt x="368006" y="240821"/>
                    <a:pt x="368726" y="239868"/>
                    <a:pt x="369114" y="238769"/>
                  </a:cubicBezTo>
                  <a:lnTo>
                    <a:pt x="373756" y="224499"/>
                  </a:lnTo>
                  <a:cubicBezTo>
                    <a:pt x="375200" y="220161"/>
                    <a:pt x="377634" y="216219"/>
                    <a:pt x="380869" y="212986"/>
                  </a:cubicBezTo>
                  <a:cubicBezTo>
                    <a:pt x="384104" y="209755"/>
                    <a:pt x="388050" y="207320"/>
                    <a:pt x="392391" y="205878"/>
                  </a:cubicBezTo>
                  <a:lnTo>
                    <a:pt x="406671" y="201240"/>
                  </a:lnTo>
                  <a:cubicBezTo>
                    <a:pt x="407772" y="200852"/>
                    <a:pt x="408725" y="200134"/>
                    <a:pt x="409400" y="199181"/>
                  </a:cubicBezTo>
                  <a:cubicBezTo>
                    <a:pt x="410074" y="198229"/>
                    <a:pt x="410436" y="197091"/>
                    <a:pt x="410436" y="195925"/>
                  </a:cubicBezTo>
                  <a:cubicBezTo>
                    <a:pt x="410436" y="194759"/>
                    <a:pt x="410074" y="193621"/>
                    <a:pt x="409400" y="192670"/>
                  </a:cubicBezTo>
                  <a:cubicBezTo>
                    <a:pt x="408725" y="191718"/>
                    <a:pt x="407772" y="190998"/>
                    <a:pt x="406671" y="190610"/>
                  </a:cubicBezTo>
                  <a:lnTo>
                    <a:pt x="406385" y="190539"/>
                  </a:lnTo>
                  <a:close/>
                  <a:moveTo>
                    <a:pt x="186562" y="37312"/>
                  </a:moveTo>
                  <a:cubicBezTo>
                    <a:pt x="204416" y="37312"/>
                    <a:pt x="221684" y="39820"/>
                    <a:pt x="238032" y="44503"/>
                  </a:cubicBezTo>
                  <a:cubicBezTo>
                    <a:pt x="235879" y="45841"/>
                    <a:pt x="233570" y="46929"/>
                    <a:pt x="231150" y="47742"/>
                  </a:cubicBezTo>
                  <a:lnTo>
                    <a:pt x="206151" y="55950"/>
                  </a:lnTo>
                  <a:cubicBezTo>
                    <a:pt x="200884" y="57830"/>
                    <a:pt x="196237" y="61105"/>
                    <a:pt x="192700" y="65413"/>
                  </a:cubicBezTo>
                  <a:cubicBezTo>
                    <a:pt x="190664" y="65336"/>
                    <a:pt x="188618" y="65297"/>
                    <a:pt x="186562" y="65297"/>
                  </a:cubicBezTo>
                  <a:cubicBezTo>
                    <a:pt x="98982" y="65297"/>
                    <a:pt x="27984" y="136294"/>
                    <a:pt x="27984" y="223874"/>
                  </a:cubicBezTo>
                  <a:cubicBezTo>
                    <a:pt x="27984" y="251291"/>
                    <a:pt x="34939" y="277667"/>
                    <a:pt x="48003" y="301064"/>
                  </a:cubicBezTo>
                  <a:lnTo>
                    <a:pt x="50813" y="306095"/>
                  </a:lnTo>
                  <a:lnTo>
                    <a:pt x="30054" y="380425"/>
                  </a:lnTo>
                  <a:lnTo>
                    <a:pt x="104429" y="359676"/>
                  </a:lnTo>
                  <a:lnTo>
                    <a:pt x="109457" y="362480"/>
                  </a:lnTo>
                  <a:cubicBezTo>
                    <a:pt x="132833" y="375513"/>
                    <a:pt x="159178" y="382451"/>
                    <a:pt x="186562" y="382451"/>
                  </a:cubicBezTo>
                  <a:cubicBezTo>
                    <a:pt x="264822" y="382451"/>
                    <a:pt x="329841" y="325761"/>
                    <a:pt x="342792" y="251205"/>
                  </a:cubicBezTo>
                  <a:cubicBezTo>
                    <a:pt x="344471" y="253688"/>
                    <a:pt x="346587" y="255866"/>
                    <a:pt x="349057" y="257623"/>
                  </a:cubicBezTo>
                  <a:cubicBezTo>
                    <a:pt x="353139" y="260541"/>
                    <a:pt x="358031" y="262110"/>
                    <a:pt x="363049" y="262110"/>
                  </a:cubicBezTo>
                  <a:cubicBezTo>
                    <a:pt x="365198" y="262110"/>
                    <a:pt x="367325" y="261821"/>
                    <a:pt x="369375" y="261263"/>
                  </a:cubicBezTo>
                  <a:cubicBezTo>
                    <a:pt x="352061" y="346380"/>
                    <a:pt x="276792" y="410436"/>
                    <a:pt x="186562" y="410436"/>
                  </a:cubicBezTo>
                  <a:cubicBezTo>
                    <a:pt x="156370" y="410436"/>
                    <a:pt x="127194" y="403246"/>
                    <a:pt x="100983" y="389690"/>
                  </a:cubicBezTo>
                  <a:lnTo>
                    <a:pt x="29608" y="409602"/>
                  </a:lnTo>
                  <a:cubicBezTo>
                    <a:pt x="17203" y="413066"/>
                    <a:pt x="4339" y="405818"/>
                    <a:pt x="875" y="393414"/>
                  </a:cubicBezTo>
                  <a:cubicBezTo>
                    <a:pt x="-271" y="389309"/>
                    <a:pt x="-271" y="384968"/>
                    <a:pt x="876" y="380868"/>
                  </a:cubicBezTo>
                  <a:lnTo>
                    <a:pt x="20794" y="309547"/>
                  </a:lnTo>
                  <a:cubicBezTo>
                    <a:pt x="7208" y="283313"/>
                    <a:pt x="0" y="254103"/>
                    <a:pt x="0" y="223874"/>
                  </a:cubicBezTo>
                  <a:cubicBezTo>
                    <a:pt x="0" y="120839"/>
                    <a:pt x="83526" y="37312"/>
                    <a:pt x="186562" y="37312"/>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78CC9A99-C0F7-A25F-ECDF-E83D6A0411A8}"/>
                </a:ext>
              </a:extLst>
            </p:cNvPr>
            <p:cNvSpPr txBox="1"/>
            <p:nvPr/>
          </p:nvSpPr>
          <p:spPr>
            <a:xfrm>
              <a:off x="4672672" y="4707344"/>
              <a:ext cx="1545891" cy="461665"/>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Microsoft Graph</a:t>
              </a:r>
              <a:b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b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 Your Data - </a:t>
              </a:r>
            </a:p>
          </p:txBody>
        </p:sp>
        <p:sp>
          <p:nvSpPr>
            <p:cNvPr id="36" name="Graphic 12">
              <a:extLst>
                <a:ext uri="{FF2B5EF4-FFF2-40B4-BE49-F238E27FC236}">
                  <a16:creationId xmlns:a16="http://schemas.microsoft.com/office/drawing/2014/main" id="{F1610502-CACC-552E-685F-8778A4A6CBE1}"/>
                </a:ext>
                <a:ext uri="{C183D7F6-B498-43B3-948B-1728B52AA6E4}">
                  <adec:decorative xmlns:adec="http://schemas.microsoft.com/office/drawing/2017/decorative" val="1"/>
                </a:ext>
              </a:extLst>
            </p:cNvPr>
            <p:cNvSpPr/>
            <p:nvPr/>
          </p:nvSpPr>
          <p:spPr>
            <a:xfrm>
              <a:off x="5196180" y="4092947"/>
              <a:ext cx="498874" cy="432130"/>
            </a:xfrm>
            <a:custGeom>
              <a:avLst/>
              <a:gdLst>
                <a:gd name="connsiteX0" fmla="*/ 498874 w 498874"/>
                <a:gd name="connsiteY0" fmla="*/ 216065 h 432130"/>
                <a:gd name="connsiteX1" fmla="*/ 438707 w 498874"/>
                <a:gd name="connsiteY1" fmla="*/ 320078 h 432130"/>
                <a:gd name="connsiteX2" fmla="*/ 378297 w 498874"/>
                <a:gd name="connsiteY2" fmla="*/ 424335 h 432130"/>
                <a:gd name="connsiteX3" fmla="*/ 373912 w 498874"/>
                <a:gd name="connsiteY3" fmla="*/ 432130 h 432130"/>
                <a:gd name="connsiteX4" fmla="*/ 124719 w 498874"/>
                <a:gd name="connsiteY4" fmla="*/ 432130 h 432130"/>
                <a:gd name="connsiteX5" fmla="*/ 120334 w 498874"/>
                <a:gd name="connsiteY5" fmla="*/ 424335 h 432130"/>
                <a:gd name="connsiteX6" fmla="*/ 60167 w 498874"/>
                <a:gd name="connsiteY6" fmla="*/ 320078 h 432130"/>
                <a:gd name="connsiteX7" fmla="*/ 0 w 498874"/>
                <a:gd name="connsiteY7" fmla="*/ 216065 h 432130"/>
                <a:gd name="connsiteX8" fmla="*/ 62359 w 498874"/>
                <a:gd name="connsiteY8" fmla="*/ 108154 h 432130"/>
                <a:gd name="connsiteX9" fmla="*/ 124719 w 498874"/>
                <a:gd name="connsiteY9" fmla="*/ 0 h 432130"/>
                <a:gd name="connsiteX10" fmla="*/ 373912 w 498874"/>
                <a:gd name="connsiteY10" fmla="*/ 0 h 432130"/>
                <a:gd name="connsiteX11" fmla="*/ 404604 w 498874"/>
                <a:gd name="connsiteY11" fmla="*/ 54321 h 432130"/>
                <a:gd name="connsiteX12" fmla="*/ 436271 w 498874"/>
                <a:gd name="connsiteY12" fmla="*/ 107911 h 432130"/>
                <a:gd name="connsiteX13" fmla="*/ 468182 w 498874"/>
                <a:gd name="connsiteY13" fmla="*/ 161744 h 432130"/>
                <a:gd name="connsiteX14" fmla="*/ 498874 w 498874"/>
                <a:gd name="connsiteY14" fmla="*/ 216065 h 432130"/>
                <a:gd name="connsiteX15" fmla="*/ 376591 w 498874"/>
                <a:gd name="connsiteY15" fmla="*/ 197309 h 432130"/>
                <a:gd name="connsiteX16" fmla="*/ 358322 w 498874"/>
                <a:gd name="connsiteY16" fmla="*/ 26064 h 432130"/>
                <a:gd name="connsiteX17" fmla="*/ 191462 w 498874"/>
                <a:gd name="connsiteY17" fmla="*/ 87693 h 432130"/>
                <a:gd name="connsiteX18" fmla="*/ 191950 w 498874"/>
                <a:gd name="connsiteY18" fmla="*/ 90859 h 432130"/>
                <a:gd name="connsiteX19" fmla="*/ 191950 w 498874"/>
                <a:gd name="connsiteY19" fmla="*/ 94270 h 432130"/>
                <a:gd name="connsiteX20" fmla="*/ 370258 w 498874"/>
                <a:gd name="connsiteY20" fmla="*/ 200232 h 432130"/>
                <a:gd name="connsiteX21" fmla="*/ 376591 w 498874"/>
                <a:gd name="connsiteY21" fmla="*/ 197309 h 432130"/>
                <a:gd name="connsiteX22" fmla="*/ 189757 w 498874"/>
                <a:gd name="connsiteY22" fmla="*/ 321783 h 432130"/>
                <a:gd name="connsiteX23" fmla="*/ 361002 w 498874"/>
                <a:gd name="connsiteY23" fmla="*/ 221911 h 432130"/>
                <a:gd name="connsiteX24" fmla="*/ 360514 w 498874"/>
                <a:gd name="connsiteY24" fmla="*/ 218014 h 432130"/>
                <a:gd name="connsiteX25" fmla="*/ 361245 w 498874"/>
                <a:gd name="connsiteY25" fmla="*/ 212655 h 432130"/>
                <a:gd name="connsiteX26" fmla="*/ 185129 w 498874"/>
                <a:gd name="connsiteY26" fmla="*/ 108154 h 432130"/>
                <a:gd name="connsiteX27" fmla="*/ 177578 w 498874"/>
                <a:gd name="connsiteY27" fmla="*/ 112539 h 432130"/>
                <a:gd name="connsiteX28" fmla="*/ 182206 w 498874"/>
                <a:gd name="connsiteY28" fmla="*/ 317155 h 432130"/>
                <a:gd name="connsiteX29" fmla="*/ 189757 w 498874"/>
                <a:gd name="connsiteY29" fmla="*/ 321783 h 432130"/>
                <a:gd name="connsiteX30" fmla="*/ 162719 w 498874"/>
                <a:gd name="connsiteY30" fmla="*/ 320078 h 432130"/>
                <a:gd name="connsiteX31" fmla="*/ 166860 w 498874"/>
                <a:gd name="connsiteY31" fmla="*/ 317886 h 432130"/>
                <a:gd name="connsiteX32" fmla="*/ 162231 w 498874"/>
                <a:gd name="connsiteY32" fmla="*/ 112052 h 432130"/>
                <a:gd name="connsiteX33" fmla="*/ 159308 w 498874"/>
                <a:gd name="connsiteY33" fmla="*/ 110590 h 432130"/>
                <a:gd name="connsiteX34" fmla="*/ 156629 w 498874"/>
                <a:gd name="connsiteY34" fmla="*/ 108398 h 432130"/>
                <a:gd name="connsiteX35" fmla="*/ 29718 w 498874"/>
                <a:gd name="connsiteY35" fmla="*/ 215821 h 432130"/>
                <a:gd name="connsiteX36" fmla="*/ 162719 w 498874"/>
                <a:gd name="connsiteY36" fmla="*/ 320078 h 432130"/>
                <a:gd name="connsiteX37" fmla="*/ 342976 w 498874"/>
                <a:gd name="connsiteY37" fmla="*/ 15346 h 432130"/>
                <a:gd name="connsiteX38" fmla="*/ 142013 w 498874"/>
                <a:gd name="connsiteY38" fmla="*/ 15346 h 432130"/>
                <a:gd name="connsiteX39" fmla="*/ 168321 w 498874"/>
                <a:gd name="connsiteY39" fmla="*/ 71129 h 432130"/>
                <a:gd name="connsiteX40" fmla="*/ 169296 w 498874"/>
                <a:gd name="connsiteY40" fmla="*/ 71129 h 432130"/>
                <a:gd name="connsiteX41" fmla="*/ 170514 w 498874"/>
                <a:gd name="connsiteY41" fmla="*/ 70885 h 432130"/>
                <a:gd name="connsiteX42" fmla="*/ 176603 w 498874"/>
                <a:gd name="connsiteY42" fmla="*/ 71859 h 432130"/>
                <a:gd name="connsiteX43" fmla="*/ 182450 w 498874"/>
                <a:gd name="connsiteY43" fmla="*/ 74539 h 432130"/>
                <a:gd name="connsiteX44" fmla="*/ 342976 w 498874"/>
                <a:gd name="connsiteY44" fmla="*/ 15346 h 432130"/>
                <a:gd name="connsiteX45" fmla="*/ 128860 w 498874"/>
                <a:gd name="connsiteY45" fmla="*/ 23385 h 432130"/>
                <a:gd name="connsiteX46" fmla="*/ 28987 w 498874"/>
                <a:gd name="connsiteY46" fmla="*/ 196334 h 432130"/>
                <a:gd name="connsiteX47" fmla="*/ 149321 w 498874"/>
                <a:gd name="connsiteY47" fmla="*/ 94513 h 432130"/>
                <a:gd name="connsiteX48" fmla="*/ 150296 w 498874"/>
                <a:gd name="connsiteY48" fmla="*/ 85744 h 432130"/>
                <a:gd name="connsiteX49" fmla="*/ 154680 w 498874"/>
                <a:gd name="connsiteY49" fmla="*/ 78193 h 432130"/>
                <a:gd name="connsiteX50" fmla="*/ 128860 w 498874"/>
                <a:gd name="connsiteY50" fmla="*/ 23385 h 432130"/>
                <a:gd name="connsiteX51" fmla="*/ 28013 w 498874"/>
                <a:gd name="connsiteY51" fmla="*/ 233847 h 432130"/>
                <a:gd name="connsiteX52" fmla="*/ 129103 w 498874"/>
                <a:gd name="connsiteY52" fmla="*/ 408745 h 432130"/>
                <a:gd name="connsiteX53" fmla="*/ 159552 w 498874"/>
                <a:gd name="connsiteY53" fmla="*/ 351745 h 432130"/>
                <a:gd name="connsiteX54" fmla="*/ 155411 w 498874"/>
                <a:gd name="connsiteY54" fmla="*/ 345168 h 432130"/>
                <a:gd name="connsiteX55" fmla="*/ 153949 w 498874"/>
                <a:gd name="connsiteY55" fmla="*/ 337130 h 432130"/>
                <a:gd name="connsiteX56" fmla="*/ 153949 w 498874"/>
                <a:gd name="connsiteY56" fmla="*/ 334937 h 432130"/>
                <a:gd name="connsiteX57" fmla="*/ 154437 w 498874"/>
                <a:gd name="connsiteY57" fmla="*/ 332745 h 432130"/>
                <a:gd name="connsiteX58" fmla="*/ 28013 w 498874"/>
                <a:gd name="connsiteY58" fmla="*/ 233847 h 432130"/>
                <a:gd name="connsiteX59" fmla="*/ 142257 w 498874"/>
                <a:gd name="connsiteY59" fmla="*/ 416784 h 432130"/>
                <a:gd name="connsiteX60" fmla="*/ 344681 w 498874"/>
                <a:gd name="connsiteY60" fmla="*/ 416784 h 432130"/>
                <a:gd name="connsiteX61" fmla="*/ 189514 w 498874"/>
                <a:gd name="connsiteY61" fmla="*/ 353450 h 432130"/>
                <a:gd name="connsiteX62" fmla="*/ 181962 w 498874"/>
                <a:gd name="connsiteY62" fmla="*/ 357835 h 432130"/>
                <a:gd name="connsiteX63" fmla="*/ 173193 w 498874"/>
                <a:gd name="connsiteY63" fmla="*/ 358809 h 432130"/>
                <a:gd name="connsiteX64" fmla="*/ 142257 w 498874"/>
                <a:gd name="connsiteY64" fmla="*/ 416784 h 432130"/>
                <a:gd name="connsiteX65" fmla="*/ 358566 w 498874"/>
                <a:gd name="connsiteY65" fmla="*/ 405822 h 432130"/>
                <a:gd name="connsiteX66" fmla="*/ 375373 w 498874"/>
                <a:gd name="connsiteY66" fmla="*/ 238475 h 432130"/>
                <a:gd name="connsiteX67" fmla="*/ 368797 w 498874"/>
                <a:gd name="connsiteY67" fmla="*/ 235065 h 432130"/>
                <a:gd name="connsiteX68" fmla="*/ 196578 w 498874"/>
                <a:gd name="connsiteY68" fmla="*/ 335425 h 432130"/>
                <a:gd name="connsiteX69" fmla="*/ 196578 w 498874"/>
                <a:gd name="connsiteY69" fmla="*/ 339809 h 432130"/>
                <a:gd name="connsiteX70" fmla="*/ 358566 w 498874"/>
                <a:gd name="connsiteY70" fmla="*/ 405822 h 432130"/>
                <a:gd name="connsiteX71" fmla="*/ 374399 w 498874"/>
                <a:gd name="connsiteY71" fmla="*/ 400707 h 432130"/>
                <a:gd name="connsiteX72" fmla="*/ 476707 w 498874"/>
                <a:gd name="connsiteY72" fmla="*/ 223860 h 432130"/>
                <a:gd name="connsiteX73" fmla="*/ 402656 w 498874"/>
                <a:gd name="connsiteY73" fmla="*/ 223860 h 432130"/>
                <a:gd name="connsiteX74" fmla="*/ 398271 w 498874"/>
                <a:gd name="connsiteY74" fmla="*/ 231898 h 432130"/>
                <a:gd name="connsiteX75" fmla="*/ 390963 w 498874"/>
                <a:gd name="connsiteY75" fmla="*/ 237501 h 432130"/>
                <a:gd name="connsiteX76" fmla="*/ 374399 w 498874"/>
                <a:gd name="connsiteY76" fmla="*/ 400707 h 432130"/>
                <a:gd name="connsiteX77" fmla="*/ 400951 w 498874"/>
                <a:gd name="connsiteY77" fmla="*/ 208270 h 432130"/>
                <a:gd name="connsiteX78" fmla="*/ 476707 w 498874"/>
                <a:gd name="connsiteY78" fmla="*/ 208270 h 432130"/>
                <a:gd name="connsiteX79" fmla="*/ 374399 w 498874"/>
                <a:gd name="connsiteY79" fmla="*/ 31667 h 432130"/>
                <a:gd name="connsiteX80" fmla="*/ 392181 w 498874"/>
                <a:gd name="connsiteY80" fmla="*/ 199257 h 432130"/>
                <a:gd name="connsiteX81" fmla="*/ 400951 w 498874"/>
                <a:gd name="connsiteY81" fmla="*/ 208270 h 4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98874" h="432130">
                  <a:moveTo>
                    <a:pt x="498874" y="216065"/>
                  </a:moveTo>
                  <a:cubicBezTo>
                    <a:pt x="478576" y="250979"/>
                    <a:pt x="458518" y="285652"/>
                    <a:pt x="438707" y="320078"/>
                  </a:cubicBezTo>
                  <a:cubicBezTo>
                    <a:pt x="418896" y="354505"/>
                    <a:pt x="398758" y="389258"/>
                    <a:pt x="378297" y="424335"/>
                  </a:cubicBezTo>
                  <a:lnTo>
                    <a:pt x="373912" y="432130"/>
                  </a:lnTo>
                  <a:lnTo>
                    <a:pt x="124719" y="432130"/>
                  </a:lnTo>
                  <a:lnTo>
                    <a:pt x="120334" y="424335"/>
                  </a:lnTo>
                  <a:cubicBezTo>
                    <a:pt x="100035" y="389421"/>
                    <a:pt x="79979" y="354668"/>
                    <a:pt x="60167" y="320078"/>
                  </a:cubicBezTo>
                  <a:cubicBezTo>
                    <a:pt x="40355" y="285488"/>
                    <a:pt x="20299" y="250818"/>
                    <a:pt x="0" y="216065"/>
                  </a:cubicBezTo>
                  <a:cubicBezTo>
                    <a:pt x="19974" y="179689"/>
                    <a:pt x="40761" y="143719"/>
                    <a:pt x="62359" y="108154"/>
                  </a:cubicBezTo>
                  <a:cubicBezTo>
                    <a:pt x="83958" y="72590"/>
                    <a:pt x="104744" y="36539"/>
                    <a:pt x="124719" y="0"/>
                  </a:cubicBezTo>
                  <a:lnTo>
                    <a:pt x="373912" y="0"/>
                  </a:lnTo>
                  <a:cubicBezTo>
                    <a:pt x="383819" y="18350"/>
                    <a:pt x="394050" y="36458"/>
                    <a:pt x="404604" y="54321"/>
                  </a:cubicBezTo>
                  <a:cubicBezTo>
                    <a:pt x="415159" y="72184"/>
                    <a:pt x="425716" y="90047"/>
                    <a:pt x="436271" y="107911"/>
                  </a:cubicBezTo>
                  <a:cubicBezTo>
                    <a:pt x="446826" y="125774"/>
                    <a:pt x="457464" y="143719"/>
                    <a:pt x="468182" y="161744"/>
                  </a:cubicBezTo>
                  <a:cubicBezTo>
                    <a:pt x="478900" y="179770"/>
                    <a:pt x="489130" y="197877"/>
                    <a:pt x="498874" y="216065"/>
                  </a:cubicBezTo>
                  <a:close/>
                  <a:moveTo>
                    <a:pt x="376591" y="197309"/>
                  </a:moveTo>
                  <a:lnTo>
                    <a:pt x="358322" y="26064"/>
                  </a:lnTo>
                  <a:lnTo>
                    <a:pt x="191462" y="87693"/>
                  </a:lnTo>
                  <a:cubicBezTo>
                    <a:pt x="191787" y="88830"/>
                    <a:pt x="191950" y="89885"/>
                    <a:pt x="191950" y="90859"/>
                  </a:cubicBezTo>
                  <a:cubicBezTo>
                    <a:pt x="191950" y="91834"/>
                    <a:pt x="191950" y="92971"/>
                    <a:pt x="191950" y="94270"/>
                  </a:cubicBezTo>
                  <a:lnTo>
                    <a:pt x="370258" y="200232"/>
                  </a:lnTo>
                  <a:cubicBezTo>
                    <a:pt x="372044" y="199095"/>
                    <a:pt x="374156" y="198120"/>
                    <a:pt x="376591" y="197309"/>
                  </a:cubicBezTo>
                  <a:close/>
                  <a:moveTo>
                    <a:pt x="189757" y="321783"/>
                  </a:moveTo>
                  <a:lnTo>
                    <a:pt x="361002" y="221911"/>
                  </a:lnTo>
                  <a:cubicBezTo>
                    <a:pt x="360678" y="220286"/>
                    <a:pt x="360514" y="218988"/>
                    <a:pt x="360514" y="218014"/>
                  </a:cubicBezTo>
                  <a:cubicBezTo>
                    <a:pt x="360514" y="216228"/>
                    <a:pt x="360758" y="214440"/>
                    <a:pt x="361245" y="212655"/>
                  </a:cubicBezTo>
                  <a:lnTo>
                    <a:pt x="185129" y="108154"/>
                  </a:lnTo>
                  <a:cubicBezTo>
                    <a:pt x="183018" y="109941"/>
                    <a:pt x="180501" y="111402"/>
                    <a:pt x="177578" y="112539"/>
                  </a:cubicBezTo>
                  <a:lnTo>
                    <a:pt x="182206" y="317155"/>
                  </a:lnTo>
                  <a:cubicBezTo>
                    <a:pt x="185292" y="318293"/>
                    <a:pt x="187809" y="319835"/>
                    <a:pt x="189757" y="321783"/>
                  </a:cubicBezTo>
                  <a:close/>
                  <a:moveTo>
                    <a:pt x="162719" y="320078"/>
                  </a:moveTo>
                  <a:cubicBezTo>
                    <a:pt x="163856" y="319104"/>
                    <a:pt x="165236" y="318373"/>
                    <a:pt x="166860" y="317886"/>
                  </a:cubicBezTo>
                  <a:lnTo>
                    <a:pt x="162231" y="112052"/>
                  </a:lnTo>
                  <a:cubicBezTo>
                    <a:pt x="161095" y="111727"/>
                    <a:pt x="160120" y="111240"/>
                    <a:pt x="159308" y="110590"/>
                  </a:cubicBezTo>
                  <a:cubicBezTo>
                    <a:pt x="158497" y="109941"/>
                    <a:pt x="157603" y="109210"/>
                    <a:pt x="156629" y="108398"/>
                  </a:cubicBezTo>
                  <a:lnTo>
                    <a:pt x="29718" y="215821"/>
                  </a:lnTo>
                  <a:lnTo>
                    <a:pt x="162719" y="320078"/>
                  </a:lnTo>
                  <a:close/>
                  <a:moveTo>
                    <a:pt x="342976" y="15346"/>
                  </a:moveTo>
                  <a:lnTo>
                    <a:pt x="142013" y="15346"/>
                  </a:lnTo>
                  <a:lnTo>
                    <a:pt x="168321" y="71129"/>
                  </a:lnTo>
                  <a:lnTo>
                    <a:pt x="169296" y="71129"/>
                  </a:lnTo>
                  <a:cubicBezTo>
                    <a:pt x="169620" y="71129"/>
                    <a:pt x="170026" y="71047"/>
                    <a:pt x="170514" y="70885"/>
                  </a:cubicBezTo>
                  <a:cubicBezTo>
                    <a:pt x="172625" y="70885"/>
                    <a:pt x="174655" y="71210"/>
                    <a:pt x="176603" y="71859"/>
                  </a:cubicBezTo>
                  <a:cubicBezTo>
                    <a:pt x="178552" y="72509"/>
                    <a:pt x="180501" y="73402"/>
                    <a:pt x="182450" y="74539"/>
                  </a:cubicBezTo>
                  <a:lnTo>
                    <a:pt x="342976" y="15346"/>
                  </a:lnTo>
                  <a:close/>
                  <a:moveTo>
                    <a:pt x="128860" y="23385"/>
                  </a:moveTo>
                  <a:lnTo>
                    <a:pt x="28987" y="196334"/>
                  </a:lnTo>
                  <a:lnTo>
                    <a:pt x="149321" y="94513"/>
                  </a:lnTo>
                  <a:cubicBezTo>
                    <a:pt x="149321" y="91265"/>
                    <a:pt x="149646" y="88342"/>
                    <a:pt x="150296" y="85744"/>
                  </a:cubicBezTo>
                  <a:cubicBezTo>
                    <a:pt x="150945" y="83146"/>
                    <a:pt x="152407" y="80629"/>
                    <a:pt x="154680" y="78193"/>
                  </a:cubicBezTo>
                  <a:lnTo>
                    <a:pt x="128860" y="23385"/>
                  </a:lnTo>
                  <a:close/>
                  <a:moveTo>
                    <a:pt x="28013" y="233847"/>
                  </a:moveTo>
                  <a:lnTo>
                    <a:pt x="129103" y="408745"/>
                  </a:lnTo>
                  <a:lnTo>
                    <a:pt x="159552" y="351745"/>
                  </a:lnTo>
                  <a:cubicBezTo>
                    <a:pt x="157766" y="349960"/>
                    <a:pt x="156385" y="347767"/>
                    <a:pt x="155411" y="345168"/>
                  </a:cubicBezTo>
                  <a:cubicBezTo>
                    <a:pt x="154437" y="342569"/>
                    <a:pt x="153949" y="339890"/>
                    <a:pt x="153949" y="337130"/>
                  </a:cubicBezTo>
                  <a:lnTo>
                    <a:pt x="153949" y="334937"/>
                  </a:lnTo>
                  <a:cubicBezTo>
                    <a:pt x="153949" y="334287"/>
                    <a:pt x="154112" y="333556"/>
                    <a:pt x="154437" y="332745"/>
                  </a:cubicBezTo>
                  <a:lnTo>
                    <a:pt x="28013" y="233847"/>
                  </a:lnTo>
                  <a:close/>
                  <a:moveTo>
                    <a:pt x="142257" y="416784"/>
                  </a:moveTo>
                  <a:lnTo>
                    <a:pt x="344681" y="416784"/>
                  </a:lnTo>
                  <a:lnTo>
                    <a:pt x="189514" y="353450"/>
                  </a:lnTo>
                  <a:cubicBezTo>
                    <a:pt x="186915" y="355723"/>
                    <a:pt x="184398" y="357185"/>
                    <a:pt x="181962" y="357835"/>
                  </a:cubicBezTo>
                  <a:cubicBezTo>
                    <a:pt x="179526" y="358485"/>
                    <a:pt x="176603" y="358809"/>
                    <a:pt x="173193" y="358809"/>
                  </a:cubicBezTo>
                  <a:lnTo>
                    <a:pt x="142257" y="416784"/>
                  </a:lnTo>
                  <a:close/>
                  <a:moveTo>
                    <a:pt x="358566" y="405822"/>
                  </a:moveTo>
                  <a:lnTo>
                    <a:pt x="375373" y="238475"/>
                  </a:lnTo>
                  <a:cubicBezTo>
                    <a:pt x="373101" y="237825"/>
                    <a:pt x="370908" y="236690"/>
                    <a:pt x="368797" y="235065"/>
                  </a:cubicBezTo>
                  <a:lnTo>
                    <a:pt x="196578" y="335425"/>
                  </a:lnTo>
                  <a:lnTo>
                    <a:pt x="196578" y="339809"/>
                  </a:lnTo>
                  <a:lnTo>
                    <a:pt x="358566" y="405822"/>
                  </a:lnTo>
                  <a:close/>
                  <a:moveTo>
                    <a:pt x="374399" y="400707"/>
                  </a:moveTo>
                  <a:lnTo>
                    <a:pt x="476707" y="223860"/>
                  </a:lnTo>
                  <a:lnTo>
                    <a:pt x="402656" y="223860"/>
                  </a:lnTo>
                  <a:cubicBezTo>
                    <a:pt x="401844" y="226946"/>
                    <a:pt x="400383" y="229626"/>
                    <a:pt x="398271" y="231898"/>
                  </a:cubicBezTo>
                  <a:cubicBezTo>
                    <a:pt x="396159" y="234171"/>
                    <a:pt x="393723" y="236040"/>
                    <a:pt x="390963" y="237501"/>
                  </a:cubicBezTo>
                  <a:lnTo>
                    <a:pt x="374399" y="400707"/>
                  </a:lnTo>
                  <a:close/>
                  <a:moveTo>
                    <a:pt x="400951" y="208270"/>
                  </a:moveTo>
                  <a:lnTo>
                    <a:pt x="476707" y="208270"/>
                  </a:lnTo>
                  <a:lnTo>
                    <a:pt x="374399" y="31667"/>
                  </a:lnTo>
                  <a:lnTo>
                    <a:pt x="392181" y="199257"/>
                  </a:lnTo>
                  <a:cubicBezTo>
                    <a:pt x="396079" y="201531"/>
                    <a:pt x="399002" y="204535"/>
                    <a:pt x="400951" y="208270"/>
                  </a:cubicBezTo>
                  <a:close/>
                </a:path>
              </a:pathLst>
            </a:custGeom>
            <a:gradFill>
              <a:gsLst>
                <a:gs pos="0">
                  <a:schemeClr val="accent1"/>
                </a:gs>
                <a:gs pos="100000">
                  <a:schemeClr val="accent3"/>
                </a:gs>
              </a:gsLst>
              <a:lin ang="16200000" scaled="1"/>
            </a:gradFill>
            <a:ln w="9525">
              <a:gradFill>
                <a:gsLst>
                  <a:gs pos="90000">
                    <a:schemeClr val="accent1"/>
                  </a:gs>
                  <a:gs pos="0">
                    <a:schemeClr val="accent3"/>
                  </a:gs>
                </a:gsLst>
                <a:lin ang="5400000" scaled="1"/>
              </a:grad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5B9BDE45-8929-4823-D818-CA42EEFB0950}"/>
                </a:ext>
              </a:extLst>
            </p:cNvPr>
            <p:cNvSpPr txBox="1"/>
            <p:nvPr/>
          </p:nvSpPr>
          <p:spPr>
            <a:xfrm>
              <a:off x="7060145" y="4707343"/>
              <a:ext cx="1286385" cy="461665"/>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Microsoft 365 Apps</a:t>
              </a:r>
            </a:p>
          </p:txBody>
        </p:sp>
        <p:sp>
          <p:nvSpPr>
            <p:cNvPr id="38" name="Graphic 22">
              <a:extLst>
                <a:ext uri="{FF2B5EF4-FFF2-40B4-BE49-F238E27FC236}">
                  <a16:creationId xmlns:a16="http://schemas.microsoft.com/office/drawing/2014/main" id="{CEC65186-BC61-5B74-A318-1B7092FFC77F}"/>
                </a:ext>
                <a:ext uri="{C183D7F6-B498-43B3-948B-1728B52AA6E4}">
                  <adec:decorative xmlns:adec="http://schemas.microsoft.com/office/drawing/2017/decorative" val="1"/>
                </a:ext>
              </a:extLst>
            </p:cNvPr>
            <p:cNvSpPr/>
            <p:nvPr/>
          </p:nvSpPr>
          <p:spPr>
            <a:xfrm>
              <a:off x="7514298" y="4094692"/>
              <a:ext cx="406012" cy="405985"/>
            </a:xfrm>
            <a:custGeom>
              <a:avLst/>
              <a:gdLst>
                <a:gd name="connsiteX0" fmla="*/ 325404 w 406012"/>
                <a:gd name="connsiteY0" fmla="*/ 13842 h 405985"/>
                <a:gd name="connsiteX1" fmla="*/ 392170 w 406012"/>
                <a:gd name="connsiteY1" fmla="*/ 80610 h 405985"/>
                <a:gd name="connsiteX2" fmla="*/ 392170 w 406012"/>
                <a:gd name="connsiteY2" fmla="*/ 147445 h 405985"/>
                <a:gd name="connsiteX3" fmla="*/ 337887 w 406012"/>
                <a:gd name="connsiteY3" fmla="*/ 201719 h 405985"/>
                <a:gd name="connsiteX4" fmla="*/ 378077 w 406012"/>
                <a:gd name="connsiteY4" fmla="*/ 248453 h 405985"/>
                <a:gd name="connsiteX5" fmla="*/ 378077 w 406012"/>
                <a:gd name="connsiteY5" fmla="*/ 358726 h 405985"/>
                <a:gd name="connsiteX6" fmla="*/ 330817 w 406012"/>
                <a:gd name="connsiteY6" fmla="*/ 405985 h 405985"/>
                <a:gd name="connsiteX7" fmla="*/ 47260 w 406012"/>
                <a:gd name="connsiteY7" fmla="*/ 405985 h 405985"/>
                <a:gd name="connsiteX8" fmla="*/ 0 w 406012"/>
                <a:gd name="connsiteY8" fmla="*/ 358726 h 405985"/>
                <a:gd name="connsiteX9" fmla="*/ 0 w 406012"/>
                <a:gd name="connsiteY9" fmla="*/ 75167 h 405985"/>
                <a:gd name="connsiteX10" fmla="*/ 47260 w 406012"/>
                <a:gd name="connsiteY10" fmla="*/ 27908 h 405985"/>
                <a:gd name="connsiteX11" fmla="*/ 157532 w 406012"/>
                <a:gd name="connsiteY11" fmla="*/ 27908 h 405985"/>
                <a:gd name="connsiteX12" fmla="*/ 204273 w 406012"/>
                <a:gd name="connsiteY12" fmla="*/ 68140 h 405985"/>
                <a:gd name="connsiteX13" fmla="*/ 258569 w 406012"/>
                <a:gd name="connsiteY13" fmla="*/ 13842 h 405985"/>
                <a:gd name="connsiteX14" fmla="*/ 325404 w 406012"/>
                <a:gd name="connsiteY14" fmla="*/ 13842 h 405985"/>
                <a:gd name="connsiteX15" fmla="*/ 31506 w 406012"/>
                <a:gd name="connsiteY15" fmla="*/ 358726 h 405985"/>
                <a:gd name="connsiteX16" fmla="*/ 47260 w 406012"/>
                <a:gd name="connsiteY16" fmla="*/ 374479 h 405985"/>
                <a:gd name="connsiteX17" fmla="*/ 173264 w 406012"/>
                <a:gd name="connsiteY17" fmla="*/ 374464 h 405985"/>
                <a:gd name="connsiteX18" fmla="*/ 173285 w 406012"/>
                <a:gd name="connsiteY18" fmla="*/ 232700 h 405985"/>
                <a:gd name="connsiteX19" fmla="*/ 31506 w 406012"/>
                <a:gd name="connsiteY19" fmla="*/ 232686 h 405985"/>
                <a:gd name="connsiteX20" fmla="*/ 31506 w 406012"/>
                <a:gd name="connsiteY20" fmla="*/ 358726 h 405985"/>
                <a:gd name="connsiteX21" fmla="*/ 204770 w 406012"/>
                <a:gd name="connsiteY21" fmla="*/ 374464 h 405985"/>
                <a:gd name="connsiteX22" fmla="*/ 330817 w 406012"/>
                <a:gd name="connsiteY22" fmla="*/ 374479 h 405985"/>
                <a:gd name="connsiteX23" fmla="*/ 346570 w 406012"/>
                <a:gd name="connsiteY23" fmla="*/ 358726 h 405985"/>
                <a:gd name="connsiteX24" fmla="*/ 346570 w 406012"/>
                <a:gd name="connsiteY24" fmla="*/ 248453 h 405985"/>
                <a:gd name="connsiteX25" fmla="*/ 330817 w 406012"/>
                <a:gd name="connsiteY25" fmla="*/ 232700 h 405985"/>
                <a:gd name="connsiteX26" fmla="*/ 204770 w 406012"/>
                <a:gd name="connsiteY26" fmla="*/ 232686 h 405985"/>
                <a:gd name="connsiteX27" fmla="*/ 204770 w 406012"/>
                <a:gd name="connsiteY27" fmla="*/ 374464 h 405985"/>
                <a:gd name="connsiteX28" fmla="*/ 157532 w 406012"/>
                <a:gd name="connsiteY28" fmla="*/ 59414 h 405985"/>
                <a:gd name="connsiteX29" fmla="*/ 47260 w 406012"/>
                <a:gd name="connsiteY29" fmla="*/ 59414 h 405985"/>
                <a:gd name="connsiteX30" fmla="*/ 31506 w 406012"/>
                <a:gd name="connsiteY30" fmla="*/ 75167 h 405985"/>
                <a:gd name="connsiteX31" fmla="*/ 31506 w 406012"/>
                <a:gd name="connsiteY31" fmla="*/ 201179 h 405985"/>
                <a:gd name="connsiteX32" fmla="*/ 173285 w 406012"/>
                <a:gd name="connsiteY32" fmla="*/ 201179 h 405985"/>
                <a:gd name="connsiteX33" fmla="*/ 173285 w 406012"/>
                <a:gd name="connsiteY33" fmla="*/ 75167 h 405985"/>
                <a:gd name="connsiteX34" fmla="*/ 157532 w 406012"/>
                <a:gd name="connsiteY34" fmla="*/ 59414 h 405985"/>
                <a:gd name="connsiteX35" fmla="*/ 204791 w 406012"/>
                <a:gd name="connsiteY35" fmla="*/ 160431 h 405985"/>
                <a:gd name="connsiteX36" fmla="*/ 204791 w 406012"/>
                <a:gd name="connsiteY36" fmla="*/ 201194 h 405985"/>
                <a:gd name="connsiteX37" fmla="*/ 245540 w 406012"/>
                <a:gd name="connsiteY37" fmla="*/ 201179 h 405985"/>
                <a:gd name="connsiteX38" fmla="*/ 204791 w 406012"/>
                <a:gd name="connsiteY38" fmla="*/ 160431 h 405985"/>
                <a:gd name="connsiteX39" fmla="*/ 280846 w 406012"/>
                <a:gd name="connsiteY39" fmla="*/ 36120 h 405985"/>
                <a:gd name="connsiteX40" fmla="*/ 214080 w 406012"/>
                <a:gd name="connsiteY40" fmla="*/ 102888 h 405985"/>
                <a:gd name="connsiteX41" fmla="*/ 214080 w 406012"/>
                <a:gd name="connsiteY41" fmla="*/ 125166 h 405985"/>
                <a:gd name="connsiteX42" fmla="*/ 280846 w 406012"/>
                <a:gd name="connsiteY42" fmla="*/ 191933 h 405985"/>
                <a:gd name="connsiteX43" fmla="*/ 303125 w 406012"/>
                <a:gd name="connsiteY43" fmla="*/ 191933 h 405985"/>
                <a:gd name="connsiteX44" fmla="*/ 369893 w 406012"/>
                <a:gd name="connsiteY44" fmla="*/ 125166 h 405985"/>
                <a:gd name="connsiteX45" fmla="*/ 369893 w 406012"/>
                <a:gd name="connsiteY45" fmla="*/ 102888 h 405985"/>
                <a:gd name="connsiteX46" fmla="*/ 303125 w 406012"/>
                <a:gd name="connsiteY46" fmla="*/ 36120 h 405985"/>
                <a:gd name="connsiteX47" fmla="*/ 280846 w 406012"/>
                <a:gd name="connsiteY47" fmla="*/ 36120 h 40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6012" h="405985">
                  <a:moveTo>
                    <a:pt x="325404" y="13842"/>
                  </a:moveTo>
                  <a:lnTo>
                    <a:pt x="392170" y="80610"/>
                  </a:lnTo>
                  <a:cubicBezTo>
                    <a:pt x="410627" y="99066"/>
                    <a:pt x="410627" y="128989"/>
                    <a:pt x="392170" y="147445"/>
                  </a:cubicBezTo>
                  <a:lnTo>
                    <a:pt x="337887" y="201719"/>
                  </a:lnTo>
                  <a:cubicBezTo>
                    <a:pt x="360635" y="205130"/>
                    <a:pt x="378077" y="224754"/>
                    <a:pt x="378077" y="248453"/>
                  </a:cubicBezTo>
                  <a:lnTo>
                    <a:pt x="378077" y="358726"/>
                  </a:lnTo>
                  <a:cubicBezTo>
                    <a:pt x="378077" y="384826"/>
                    <a:pt x="356917" y="405985"/>
                    <a:pt x="330817" y="405985"/>
                  </a:cubicBezTo>
                  <a:lnTo>
                    <a:pt x="47260" y="405985"/>
                  </a:lnTo>
                  <a:cubicBezTo>
                    <a:pt x="21159" y="405985"/>
                    <a:pt x="0" y="384826"/>
                    <a:pt x="0" y="358726"/>
                  </a:cubicBezTo>
                  <a:lnTo>
                    <a:pt x="0" y="75167"/>
                  </a:lnTo>
                  <a:cubicBezTo>
                    <a:pt x="0" y="49067"/>
                    <a:pt x="21159" y="27908"/>
                    <a:pt x="47260" y="27908"/>
                  </a:cubicBezTo>
                  <a:lnTo>
                    <a:pt x="157532" y="27908"/>
                  </a:lnTo>
                  <a:cubicBezTo>
                    <a:pt x="181244" y="27908"/>
                    <a:pt x="200878" y="45372"/>
                    <a:pt x="204273" y="68140"/>
                  </a:cubicBezTo>
                  <a:lnTo>
                    <a:pt x="258569" y="13842"/>
                  </a:lnTo>
                  <a:cubicBezTo>
                    <a:pt x="277025" y="-4614"/>
                    <a:pt x="306948" y="-4614"/>
                    <a:pt x="325404" y="13842"/>
                  </a:cubicBezTo>
                  <a:close/>
                  <a:moveTo>
                    <a:pt x="31506" y="358726"/>
                  </a:moveTo>
                  <a:cubicBezTo>
                    <a:pt x="31506" y="367426"/>
                    <a:pt x="38559" y="374479"/>
                    <a:pt x="47260" y="374479"/>
                  </a:cubicBezTo>
                  <a:lnTo>
                    <a:pt x="173264" y="374464"/>
                  </a:lnTo>
                  <a:lnTo>
                    <a:pt x="173285" y="232700"/>
                  </a:lnTo>
                  <a:lnTo>
                    <a:pt x="31506" y="232686"/>
                  </a:lnTo>
                  <a:lnTo>
                    <a:pt x="31506" y="358726"/>
                  </a:lnTo>
                  <a:close/>
                  <a:moveTo>
                    <a:pt x="204770" y="374464"/>
                  </a:moveTo>
                  <a:lnTo>
                    <a:pt x="330817" y="374479"/>
                  </a:lnTo>
                  <a:cubicBezTo>
                    <a:pt x="339517" y="374479"/>
                    <a:pt x="346570" y="367426"/>
                    <a:pt x="346570" y="358726"/>
                  </a:cubicBezTo>
                  <a:lnTo>
                    <a:pt x="346570" y="248453"/>
                  </a:lnTo>
                  <a:cubicBezTo>
                    <a:pt x="346570" y="239751"/>
                    <a:pt x="339517" y="232700"/>
                    <a:pt x="330817" y="232700"/>
                  </a:cubicBezTo>
                  <a:lnTo>
                    <a:pt x="204770" y="232686"/>
                  </a:lnTo>
                  <a:lnTo>
                    <a:pt x="204770" y="374464"/>
                  </a:lnTo>
                  <a:close/>
                  <a:moveTo>
                    <a:pt x="157532" y="59414"/>
                  </a:moveTo>
                  <a:lnTo>
                    <a:pt x="47260" y="59414"/>
                  </a:lnTo>
                  <a:cubicBezTo>
                    <a:pt x="38559" y="59414"/>
                    <a:pt x="31506" y="66467"/>
                    <a:pt x="31506" y="75167"/>
                  </a:cubicBezTo>
                  <a:lnTo>
                    <a:pt x="31506" y="201179"/>
                  </a:lnTo>
                  <a:lnTo>
                    <a:pt x="173285" y="201179"/>
                  </a:lnTo>
                  <a:lnTo>
                    <a:pt x="173285" y="75167"/>
                  </a:lnTo>
                  <a:cubicBezTo>
                    <a:pt x="173285" y="66467"/>
                    <a:pt x="166232" y="59414"/>
                    <a:pt x="157532" y="59414"/>
                  </a:cubicBezTo>
                  <a:close/>
                  <a:moveTo>
                    <a:pt x="204791" y="160431"/>
                  </a:moveTo>
                  <a:lnTo>
                    <a:pt x="204791" y="201194"/>
                  </a:lnTo>
                  <a:lnTo>
                    <a:pt x="245540" y="201179"/>
                  </a:lnTo>
                  <a:lnTo>
                    <a:pt x="204791" y="160431"/>
                  </a:lnTo>
                  <a:close/>
                  <a:moveTo>
                    <a:pt x="280846" y="36120"/>
                  </a:moveTo>
                  <a:lnTo>
                    <a:pt x="214080" y="102888"/>
                  </a:lnTo>
                  <a:cubicBezTo>
                    <a:pt x="207927" y="109040"/>
                    <a:pt x="207927" y="119014"/>
                    <a:pt x="214080" y="125166"/>
                  </a:cubicBezTo>
                  <a:lnTo>
                    <a:pt x="280846" y="191933"/>
                  </a:lnTo>
                  <a:cubicBezTo>
                    <a:pt x="286998" y="198085"/>
                    <a:pt x="296973" y="198085"/>
                    <a:pt x="303125" y="191933"/>
                  </a:cubicBezTo>
                  <a:lnTo>
                    <a:pt x="369893" y="125166"/>
                  </a:lnTo>
                  <a:cubicBezTo>
                    <a:pt x="376045" y="119014"/>
                    <a:pt x="376045" y="109040"/>
                    <a:pt x="369893" y="102888"/>
                  </a:cubicBezTo>
                  <a:lnTo>
                    <a:pt x="303125" y="36120"/>
                  </a:lnTo>
                  <a:cubicBezTo>
                    <a:pt x="296973" y="29968"/>
                    <a:pt x="286998" y="29968"/>
                    <a:pt x="280846" y="36120"/>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9" name="Graphic 28">
              <a:extLst>
                <a:ext uri="{FF2B5EF4-FFF2-40B4-BE49-F238E27FC236}">
                  <a16:creationId xmlns:a16="http://schemas.microsoft.com/office/drawing/2014/main" id="{9F065133-E6A5-5DBE-9B07-F209A487E0BC}"/>
                </a:ext>
                <a:ext uri="{C183D7F6-B498-43B3-948B-1728B52AA6E4}">
                  <adec:decorative xmlns:adec="http://schemas.microsoft.com/office/drawing/2017/decorative" val="1"/>
                </a:ext>
              </a:extLst>
            </p:cNvPr>
            <p:cNvSpPr/>
            <p:nvPr/>
          </p:nvSpPr>
          <p:spPr>
            <a:xfrm>
              <a:off x="6454781" y="4203099"/>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accent3"/>
            </a:solidFill>
            <a:ln w="31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41" name="TextBox 40">
              <a:extLst>
                <a:ext uri="{FF2B5EF4-FFF2-40B4-BE49-F238E27FC236}">
                  <a16:creationId xmlns:a16="http://schemas.microsoft.com/office/drawing/2014/main" id="{F09AECE6-878A-098A-7FBD-832336C67F13}"/>
                </a:ext>
              </a:extLst>
            </p:cNvPr>
            <p:cNvSpPr txBox="1"/>
            <p:nvPr/>
          </p:nvSpPr>
          <p:spPr>
            <a:xfrm>
              <a:off x="8752572" y="4720221"/>
              <a:ext cx="1286385" cy="46166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spc="-50">
                  <a:ln w="3175">
                    <a:noFill/>
                  </a:ln>
                  <a:gradFill>
                    <a:gsLst>
                      <a:gs pos="2917">
                        <a:srgbClr val="080808"/>
                      </a:gs>
                      <a:gs pos="30000">
                        <a:srgbClr val="080808"/>
                      </a:gs>
                    </a:gsLst>
                    <a:lin ang="5400000" scaled="0"/>
                  </a:gradFill>
                  <a:latin typeface="Segoe UI Semibold"/>
                  <a:cs typeface="Segoe UI Semibold"/>
                </a:rPr>
                <a:t>The</a:t>
              </a:r>
              <a:br>
                <a:rPr lang="en-US" sz="1600" b="0" i="0" u="none" strike="noStrike" kern="1200" cap="none" spc="0" normalizeH="0" baseline="0" noProof="0">
                  <a:ln>
                    <a:noFill/>
                  </a:ln>
                  <a:effectLst/>
                  <a:uLnTx/>
                  <a:uFillTx/>
                  <a:latin typeface="Segoe UI Variable Display Semib" pitchFamily="2" charset="0"/>
                </a:rPr>
              </a:br>
              <a:r>
                <a:rPr lang="en-US" sz="1500" spc="-50">
                  <a:ln w="3175">
                    <a:noFill/>
                  </a:ln>
                  <a:gradFill>
                    <a:gsLst>
                      <a:gs pos="2917">
                        <a:srgbClr val="080808"/>
                      </a:gs>
                      <a:gs pos="30000">
                        <a:srgbClr val="080808"/>
                      </a:gs>
                    </a:gsLst>
                    <a:lin ang="5400000" scaled="0"/>
                  </a:gradFill>
                  <a:latin typeface="Segoe UI Semibold"/>
                  <a:cs typeface="Segoe UI Semibold"/>
                </a:rPr>
                <a:t>Web</a:t>
              </a:r>
            </a:p>
          </p:txBody>
        </p:sp>
        <p:sp>
          <p:nvSpPr>
            <p:cNvPr id="46" name="Graphic 28">
              <a:extLst>
                <a:ext uri="{FF2B5EF4-FFF2-40B4-BE49-F238E27FC236}">
                  <a16:creationId xmlns:a16="http://schemas.microsoft.com/office/drawing/2014/main" id="{51F9F367-5730-3D13-BED4-3C95E981E31F}"/>
                </a:ext>
                <a:ext uri="{C183D7F6-B498-43B3-948B-1728B52AA6E4}">
                  <adec:decorative xmlns:adec="http://schemas.microsoft.com/office/drawing/2017/decorative" val="1"/>
                </a:ext>
              </a:extLst>
            </p:cNvPr>
            <p:cNvSpPr/>
            <p:nvPr/>
          </p:nvSpPr>
          <p:spPr>
            <a:xfrm>
              <a:off x="8403784" y="4194513"/>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accent3"/>
            </a:solidFill>
            <a:ln w="31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pic>
          <p:nvPicPr>
            <p:cNvPr id="50" name="Picture 49">
              <a:extLst>
                <a:ext uri="{FF2B5EF4-FFF2-40B4-BE49-F238E27FC236}">
                  <a16:creationId xmlns:a16="http://schemas.microsoft.com/office/drawing/2014/main" id="{F6F8663F-AC92-6B79-2C6B-9D6FBBC8824D}"/>
                </a:ext>
              </a:extLst>
            </p:cNvPr>
            <p:cNvPicPr>
              <a:picLocks noChangeAspect="1"/>
            </p:cNvPicPr>
            <p:nvPr/>
          </p:nvPicPr>
          <p:blipFill>
            <a:blip r:embed="rId6"/>
            <a:stretch>
              <a:fillRect/>
            </a:stretch>
          </p:blipFill>
          <p:spPr>
            <a:xfrm>
              <a:off x="9169225" y="4072216"/>
              <a:ext cx="414123" cy="414123"/>
            </a:xfrm>
            <a:prstGeom prst="rect">
              <a:avLst/>
            </a:prstGeom>
          </p:spPr>
        </p:pic>
      </p:grpSp>
    </p:spTree>
    <p:extLst>
      <p:ext uri="{BB962C8B-B14F-4D97-AF65-F5344CB8AC3E}">
        <p14:creationId xmlns:p14="http://schemas.microsoft.com/office/powerpoint/2010/main" val="637246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19AE64-C760-07A3-5F3D-E85488D57B34}"/>
              </a:ext>
              <a:ext uri="{C183D7F6-B498-43B3-948B-1728B52AA6E4}">
                <adec:decorative xmlns:adec="http://schemas.microsoft.com/office/drawing/2017/decorative" val="1"/>
              </a:ext>
            </a:extLst>
          </p:cNvPr>
          <p:cNvSpPr txBox="1"/>
          <p:nvPr/>
        </p:nvSpPr>
        <p:spPr>
          <a:xfrm>
            <a:off x="-636104" y="207230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
            <a:extLst>
              <a:ext uri="{FF2B5EF4-FFF2-40B4-BE49-F238E27FC236}">
                <a16:creationId xmlns:a16="http://schemas.microsoft.com/office/drawing/2014/main" id="{A58FF58A-8C59-0163-80C7-B7C4725BC791}"/>
              </a:ext>
              <a:ext uri="{C183D7F6-B498-43B3-948B-1728B52AA6E4}">
                <adec:decorative xmlns:adec="http://schemas.microsoft.com/office/drawing/2017/decorative" val="1"/>
              </a:ext>
            </a:extLst>
          </p:cNvPr>
          <p:cNvSpPr txBox="1"/>
          <p:nvPr/>
        </p:nvSpPr>
        <p:spPr>
          <a:xfrm>
            <a:off x="584200" y="177307"/>
            <a:ext cx="11753042"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Sans Display Semibold"/>
              </a:rPr>
              <a:t>What if your data is outside of Microsoft 365?</a:t>
            </a:r>
          </a:p>
        </p:txBody>
      </p:sp>
      <p:sp>
        <p:nvSpPr>
          <p:cNvPr id="2" name="Title 1">
            <a:extLst>
              <a:ext uri="{FF2B5EF4-FFF2-40B4-BE49-F238E27FC236}">
                <a16:creationId xmlns:a16="http://schemas.microsoft.com/office/drawing/2014/main" id="{CC8220AB-1977-CD4D-6F29-3B28ACEB3C8B}"/>
              </a:ext>
              <a:ext uri="{C183D7F6-B498-43B3-948B-1728B52AA6E4}">
                <adec:decorative xmlns:adec="http://schemas.microsoft.com/office/drawing/2017/decorative" val="1"/>
              </a:ext>
            </a:extLst>
          </p:cNvPr>
          <p:cNvSpPr txBox="1">
            <a:spLocks/>
          </p:cNvSpPr>
          <p:nvPr/>
        </p:nvSpPr>
        <p:spPr>
          <a:xfrm>
            <a:off x="6234743" y="2271493"/>
            <a:ext cx="2007703"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80808"/>
                </a:solidFill>
                <a:effectLst/>
                <a:uLnTx/>
                <a:uFillTx/>
                <a:latin typeface="Segoe UI Semibold"/>
                <a:ea typeface="+mn-ea"/>
                <a:cs typeface="Segoe UI" pitchFamily="34" charset="0"/>
              </a:rPr>
              <a:t>Enterprise Knowledge</a:t>
            </a:r>
          </a:p>
        </p:txBody>
      </p:sp>
      <p:sp>
        <p:nvSpPr>
          <p:cNvPr id="17" name="Rectangle: Rounded Corners 16">
            <a:extLst>
              <a:ext uri="{FF2B5EF4-FFF2-40B4-BE49-F238E27FC236}">
                <a16:creationId xmlns:a16="http://schemas.microsoft.com/office/drawing/2014/main" id="{6FAB7E21-D991-C8F4-FB00-9874E32F039F}"/>
              </a:ext>
              <a:ext uri="{C183D7F6-B498-43B3-948B-1728B52AA6E4}">
                <adec:decorative xmlns:adec="http://schemas.microsoft.com/office/drawing/2017/decorative" val="1"/>
              </a:ext>
            </a:extLst>
          </p:cNvPr>
          <p:cNvSpPr/>
          <p:nvPr/>
        </p:nvSpPr>
        <p:spPr>
          <a:xfrm>
            <a:off x="8632625" y="1809828"/>
            <a:ext cx="2007702" cy="416148"/>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0800" tIns="0" rIns="50800" bIns="40640"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rPr>
              <a:t>Enterprise data</a:t>
            </a:r>
          </a:p>
        </p:txBody>
      </p:sp>
      <p:sp>
        <p:nvSpPr>
          <p:cNvPr id="18" name="Rectangle: Rounded Corners 17">
            <a:extLst>
              <a:ext uri="{FF2B5EF4-FFF2-40B4-BE49-F238E27FC236}">
                <a16:creationId xmlns:a16="http://schemas.microsoft.com/office/drawing/2014/main" id="{F4956497-583C-02A7-D524-E57A764805C6}"/>
              </a:ext>
              <a:ext uri="{C183D7F6-B498-43B3-948B-1728B52AA6E4}">
                <adec:decorative xmlns:adec="http://schemas.microsoft.com/office/drawing/2017/decorative" val="1"/>
              </a:ext>
            </a:extLst>
          </p:cNvPr>
          <p:cNvSpPr/>
          <p:nvPr/>
        </p:nvSpPr>
        <p:spPr>
          <a:xfrm>
            <a:off x="8632624" y="2432751"/>
            <a:ext cx="2346049" cy="416148"/>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0800" tIns="0" rIns="50800" bIns="40640"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rPr>
              <a:t>Data in Apps Silo</a:t>
            </a:r>
          </a:p>
        </p:txBody>
      </p:sp>
      <p:sp>
        <p:nvSpPr>
          <p:cNvPr id="19" name="Rectangle: Rounded Corners 18">
            <a:extLst>
              <a:ext uri="{FF2B5EF4-FFF2-40B4-BE49-F238E27FC236}">
                <a16:creationId xmlns:a16="http://schemas.microsoft.com/office/drawing/2014/main" id="{48AE838F-C30E-D7B3-3380-E5C0C2159DFD}"/>
              </a:ext>
              <a:ext uri="{C183D7F6-B498-43B3-948B-1728B52AA6E4}">
                <adec:decorative xmlns:adec="http://schemas.microsoft.com/office/drawing/2017/decorative" val="1"/>
              </a:ext>
            </a:extLst>
          </p:cNvPr>
          <p:cNvSpPr/>
          <p:nvPr/>
        </p:nvSpPr>
        <p:spPr>
          <a:xfrm>
            <a:off x="8632624" y="3055674"/>
            <a:ext cx="2007703" cy="416148"/>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0800" tIns="0" rIns="50800" bIns="40640"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rPr>
              <a:t>M365 Graph</a:t>
            </a:r>
          </a:p>
        </p:txBody>
      </p:sp>
      <p:sp>
        <p:nvSpPr>
          <p:cNvPr id="20" name="Title 4">
            <a:extLst>
              <a:ext uri="{FF2B5EF4-FFF2-40B4-BE49-F238E27FC236}">
                <a16:creationId xmlns:a16="http://schemas.microsoft.com/office/drawing/2014/main" id="{A4F7F7F7-F7A6-DFA8-BBDE-9013D40F4783}"/>
              </a:ext>
              <a:ext uri="{C183D7F6-B498-43B3-948B-1728B52AA6E4}">
                <adec:decorative xmlns:adec="http://schemas.microsoft.com/office/drawing/2017/decorative" val="1"/>
              </a:ext>
            </a:extLst>
          </p:cNvPr>
          <p:cNvSpPr txBox="1">
            <a:spLocks noGrp="1"/>
          </p:cNvSpPr>
          <p:nvPr>
            <p:ph type="title" idx="4294967295"/>
          </p:nvPr>
        </p:nvSpPr>
        <p:spPr>
          <a:xfrm>
            <a:off x="1428683" y="4544282"/>
            <a:ext cx="9057542" cy="43088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rPr>
              <a:t>Your</a:t>
            </a:r>
            <a:r>
              <a:rPr kumimoji="0" lang="en-US" sz="3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 AI Strategy </a:t>
            </a:r>
            <a:r>
              <a:rPr kumimoji="0" lang="en-US" sz="3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rPr>
              <a:t>is anchored in your </a:t>
            </a:r>
            <a:r>
              <a:rPr kumimoji="0" lang="en-US" sz="3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Data Strategy</a:t>
            </a:r>
          </a:p>
        </p:txBody>
      </p:sp>
      <p:sp>
        <p:nvSpPr>
          <p:cNvPr id="21" name="TextBox 20">
            <a:extLst>
              <a:ext uri="{FF2B5EF4-FFF2-40B4-BE49-F238E27FC236}">
                <a16:creationId xmlns:a16="http://schemas.microsoft.com/office/drawing/2014/main" id="{5BA66042-7ED1-D03B-2559-4823620C2C8F}"/>
              </a:ext>
              <a:ext uri="{C183D7F6-B498-43B3-948B-1728B52AA6E4}">
                <adec:decorative xmlns:adec="http://schemas.microsoft.com/office/drawing/2017/decorative" val="1"/>
              </a:ext>
            </a:extLst>
          </p:cNvPr>
          <p:cNvSpPr txBox="1"/>
          <p:nvPr/>
        </p:nvSpPr>
        <p:spPr>
          <a:xfrm>
            <a:off x="3672463" y="2225976"/>
            <a:ext cx="2007703" cy="830997"/>
          </a:xfrm>
          <a:prstGeom prst="rect">
            <a:avLst/>
          </a:prstGeom>
          <a:noFill/>
        </p:spPr>
        <p:txBody>
          <a:bodyPr wrap="square" rIns="0">
            <a:spAutoFit/>
          </a:body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80808"/>
                </a:solidFill>
                <a:effectLst/>
                <a:uLnTx/>
                <a:uFillTx/>
                <a:latin typeface="Segoe UI Semibold"/>
                <a:ea typeface="+mn-ea"/>
                <a:cs typeface="Segoe UI" pitchFamily="34" charset="0"/>
              </a:rPr>
              <a:t>General Knowledge</a:t>
            </a:r>
          </a:p>
        </p:txBody>
      </p:sp>
      <p:cxnSp>
        <p:nvCxnSpPr>
          <p:cNvPr id="23" name="Straight Connector 22">
            <a:extLst>
              <a:ext uri="{FF2B5EF4-FFF2-40B4-BE49-F238E27FC236}">
                <a16:creationId xmlns:a16="http://schemas.microsoft.com/office/drawing/2014/main" id="{AC91197D-6E3F-4407-5B6E-A436F47C70BF}"/>
              </a:ext>
              <a:ext uri="{C183D7F6-B498-43B3-948B-1728B52AA6E4}">
                <adec:decorative xmlns:adec="http://schemas.microsoft.com/office/drawing/2017/decorative" val="1"/>
              </a:ext>
            </a:extLst>
          </p:cNvPr>
          <p:cNvCxnSpPr>
            <a:cxnSpLocks/>
          </p:cNvCxnSpPr>
          <p:nvPr/>
        </p:nvCxnSpPr>
        <p:spPr>
          <a:xfrm>
            <a:off x="5938982" y="2072309"/>
            <a:ext cx="0" cy="1107996"/>
          </a:xfrm>
          <a:prstGeom prst="line">
            <a:avLst/>
          </a:prstGeom>
          <a:ln w="12700">
            <a:solidFill>
              <a:srgbClr val="657076"/>
            </a:solidFill>
            <a:headEnd type="none" w="lg" len="med"/>
            <a:tailEnd type="none" w="lg" len="med"/>
          </a:ln>
        </p:spPr>
        <p:style>
          <a:lnRef idx="1">
            <a:schemeClr val="accent4"/>
          </a:lnRef>
          <a:fillRef idx="0">
            <a:schemeClr val="accent4"/>
          </a:fillRef>
          <a:effectRef idx="0">
            <a:schemeClr val="accent4"/>
          </a:effectRef>
          <a:fontRef idx="minor">
            <a:schemeClr val="tx1"/>
          </a:fontRef>
        </p:style>
      </p:cxnSp>
      <p:sp>
        <p:nvSpPr>
          <p:cNvPr id="4" name="Rectangle: Rounded Corners 3">
            <a:extLst>
              <a:ext uri="{FF2B5EF4-FFF2-40B4-BE49-F238E27FC236}">
                <a16:creationId xmlns:a16="http://schemas.microsoft.com/office/drawing/2014/main" id="{3E4B462E-2B70-DBA9-8984-BA956F325473}"/>
              </a:ext>
              <a:ext uri="{C183D7F6-B498-43B3-948B-1728B52AA6E4}">
                <adec:decorative xmlns:adec="http://schemas.microsoft.com/office/drawing/2017/decorative" val="1"/>
              </a:ext>
            </a:extLst>
          </p:cNvPr>
          <p:cNvSpPr/>
          <p:nvPr/>
        </p:nvSpPr>
        <p:spPr>
          <a:xfrm>
            <a:off x="1066431" y="2414330"/>
            <a:ext cx="2208148" cy="416148"/>
          </a:xfrm>
          <a:prstGeom prst="roundRect">
            <a:avLst>
              <a:gd name="adj" fmla="val 50000"/>
            </a:avLst>
          </a:prstGeom>
          <a:solidFill>
            <a:srgbClr val="1073D3"/>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0800" tIns="0" rIns="50800" bIns="40640"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rPr>
              <a:t>Artificial Intelligence</a:t>
            </a:r>
          </a:p>
        </p:txBody>
      </p:sp>
      <p:sp>
        <p:nvSpPr>
          <p:cNvPr id="5" name="Rectangle: Rounded Corners 4">
            <a:extLst>
              <a:ext uri="{FF2B5EF4-FFF2-40B4-BE49-F238E27FC236}">
                <a16:creationId xmlns:a16="http://schemas.microsoft.com/office/drawing/2014/main" id="{4E34A2B4-201D-5596-B999-D1B8EDD6D68E}"/>
              </a:ext>
              <a:ext uri="{C183D7F6-B498-43B3-948B-1728B52AA6E4}">
                <adec:decorative xmlns:adec="http://schemas.microsoft.com/office/drawing/2017/decorative" val="1"/>
              </a:ext>
            </a:extLst>
          </p:cNvPr>
          <p:cNvSpPr/>
          <p:nvPr/>
        </p:nvSpPr>
        <p:spPr>
          <a:xfrm>
            <a:off x="1066431" y="3055674"/>
            <a:ext cx="2208148" cy="416148"/>
          </a:xfrm>
          <a:prstGeom prst="roundRect">
            <a:avLst>
              <a:gd name="adj" fmla="val 50000"/>
            </a:avLst>
          </a:prstGeom>
          <a:solidFill>
            <a:srgbClr val="1073D3"/>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0800" tIns="0" rIns="50800" bIns="40640"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rPr>
              <a:t>Natural Language</a:t>
            </a:r>
          </a:p>
        </p:txBody>
      </p:sp>
      <p:sp>
        <p:nvSpPr>
          <p:cNvPr id="6" name="Rectangle: Rounded Corners 5">
            <a:extLst>
              <a:ext uri="{FF2B5EF4-FFF2-40B4-BE49-F238E27FC236}">
                <a16:creationId xmlns:a16="http://schemas.microsoft.com/office/drawing/2014/main" id="{826646A6-9154-3D24-4FE9-387913536FF3}"/>
              </a:ext>
              <a:ext uri="{C183D7F6-B498-43B3-948B-1728B52AA6E4}">
                <adec:decorative xmlns:adec="http://schemas.microsoft.com/office/drawing/2017/decorative" val="1"/>
              </a:ext>
            </a:extLst>
          </p:cNvPr>
          <p:cNvSpPr/>
          <p:nvPr/>
        </p:nvSpPr>
        <p:spPr>
          <a:xfrm>
            <a:off x="1345324" y="1818504"/>
            <a:ext cx="1900015" cy="416148"/>
          </a:xfrm>
          <a:prstGeom prst="roundRect">
            <a:avLst>
              <a:gd name="adj" fmla="val 50000"/>
            </a:avLst>
          </a:prstGeom>
          <a:solidFill>
            <a:srgbClr val="1073D3"/>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0800" tIns="0" rIns="50800" bIns="40640"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rPr>
              <a:t>World Knowledge</a:t>
            </a:r>
          </a:p>
        </p:txBody>
      </p:sp>
    </p:spTree>
    <p:extLst>
      <p:ext uri="{BB962C8B-B14F-4D97-AF65-F5344CB8AC3E}">
        <p14:creationId xmlns:p14="http://schemas.microsoft.com/office/powerpoint/2010/main" val="3401740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0"/>
                            </p:stCondLst>
                            <p:childTnLst>
                              <p:par>
                                <p:cTn id="30" presetID="42"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7734A-BA02-51B7-35EA-11ECB9A2C126}"/>
              </a:ext>
              <a:ext uri="{C183D7F6-B498-43B3-948B-1728B52AA6E4}">
                <adec:decorative xmlns:adec="http://schemas.microsoft.com/office/drawing/2017/decorative" val="1"/>
              </a:ext>
            </a:extLst>
          </p:cNvPr>
          <p:cNvSpPr>
            <a:spLocks noGrp="1"/>
          </p:cNvSpPr>
          <p:nvPr>
            <p:ph type="title"/>
          </p:nvPr>
        </p:nvSpPr>
        <p:spPr>
          <a:xfrm>
            <a:off x="590868" y="167302"/>
            <a:ext cx="11018520" cy="430887"/>
          </a:xfrm>
        </p:spPr>
        <p:txBody>
          <a:bodyPr/>
          <a:lstStyle/>
          <a:p>
            <a:r>
              <a:rPr lang="en-US" b="1">
                <a:latin typeface="Segoe Sans Display Semibold"/>
                <a:cs typeface="Segoe Sans Display Semibold"/>
              </a:rPr>
              <a:t>Copilot Extensions Value</a:t>
            </a:r>
            <a:endParaRPr lang="en-US" b="1">
              <a:latin typeface="Segoe Sans Display Semibold" pitchFamily="2" charset="0"/>
              <a:cs typeface="Segoe Sans Display Semibold" pitchFamily="2" charset="0"/>
            </a:endParaRPr>
          </a:p>
        </p:txBody>
      </p:sp>
      <p:sp>
        <p:nvSpPr>
          <p:cNvPr id="34" name="Rectangle: Rounded Corners 33">
            <a:extLst>
              <a:ext uri="{FF2B5EF4-FFF2-40B4-BE49-F238E27FC236}">
                <a16:creationId xmlns:a16="http://schemas.microsoft.com/office/drawing/2014/main" id="{1BFB86E9-DB90-2FCA-BE81-D9639B05B814}"/>
              </a:ext>
              <a:ext uri="{C183D7F6-B498-43B3-948B-1728B52AA6E4}">
                <adec:decorative xmlns:adec="http://schemas.microsoft.com/office/drawing/2017/decorative" val="1"/>
              </a:ext>
            </a:extLst>
          </p:cNvPr>
          <p:cNvSpPr/>
          <p:nvPr/>
        </p:nvSpPr>
        <p:spPr bwMode="auto">
          <a:xfrm>
            <a:off x="3125838" y="2071367"/>
            <a:ext cx="2840398" cy="2840398"/>
          </a:xfrm>
          <a:prstGeom prst="roundRect">
            <a:avLst>
              <a:gd name="adj" fmla="val 4286"/>
            </a:avLst>
          </a:prstGeom>
          <a:solidFill>
            <a:srgbClr val="27394A"/>
          </a:solidFill>
          <a:ln w="57150">
            <a:gradFill>
              <a:gsLst>
                <a:gs pos="0">
                  <a:srgbClr val="0078D4"/>
                </a:gs>
                <a:gs pos="100000">
                  <a:srgbClr val="C03BC4"/>
                </a:gs>
              </a:gsLst>
              <a:lin ang="5400000" scaled="1"/>
            </a:grad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760067" rtl="0" eaLnBrk="1" fontAlgn="base" latinLnBrk="0" hangingPunct="1">
              <a:lnSpc>
                <a:spcPct val="100000"/>
              </a:lnSpc>
              <a:spcBef>
                <a:spcPct val="0"/>
              </a:spcBef>
              <a:spcAft>
                <a:spcPct val="0"/>
              </a:spcAft>
              <a:buClrTx/>
              <a:buSzTx/>
              <a:buFontTx/>
              <a:buNone/>
              <a:tabLst>
                <a:tab pos="750370" algn="l"/>
              </a:tabLst>
              <a:defRPr/>
            </a:pPr>
            <a:endParaRPr kumimoji="0" lang="en-US" sz="2282" b="0" i="0" u="none" strike="noStrike" kern="1200" cap="none" spc="0" normalizeH="0" baseline="0" noProof="0">
              <a:ln w="3175">
                <a:noFill/>
              </a:ln>
              <a:gradFill>
                <a:gsLst>
                  <a:gs pos="94253">
                    <a:srgbClr val="FFFFFF"/>
                  </a:gs>
                  <a:gs pos="78736">
                    <a:srgbClr val="FFFFFF"/>
                  </a:gs>
                </a:gsLst>
                <a:lin ang="0" scaled="0"/>
              </a:gradFill>
              <a:effectLst/>
              <a:uLnTx/>
              <a:uFillTx/>
              <a:latin typeface="Segoe UI Variable Display Semib" pitchFamily="2" charset="0"/>
              <a:ea typeface="+mn-ea"/>
              <a:cs typeface="Segoe UI" pitchFamily="34" charset="0"/>
            </a:endParaRPr>
          </a:p>
        </p:txBody>
      </p:sp>
      <p:sp>
        <p:nvSpPr>
          <p:cNvPr id="33" name="Rectangle: Rounded Corners 32">
            <a:extLst>
              <a:ext uri="{FF2B5EF4-FFF2-40B4-BE49-F238E27FC236}">
                <a16:creationId xmlns:a16="http://schemas.microsoft.com/office/drawing/2014/main" id="{28578E94-803A-C427-D432-09E9A65C9685}"/>
              </a:ext>
              <a:ext uri="{C183D7F6-B498-43B3-948B-1728B52AA6E4}">
                <adec:decorative xmlns:adec="http://schemas.microsoft.com/office/drawing/2017/decorative" val="1"/>
              </a:ext>
            </a:extLst>
          </p:cNvPr>
          <p:cNvSpPr/>
          <p:nvPr/>
        </p:nvSpPr>
        <p:spPr bwMode="auto">
          <a:xfrm>
            <a:off x="3125838" y="3254367"/>
            <a:ext cx="1657398" cy="1657398"/>
          </a:xfrm>
          <a:prstGeom prst="roundRect">
            <a:avLst>
              <a:gd name="adj" fmla="val 7558"/>
            </a:avLst>
          </a:prstGeom>
          <a:gradFill flip="none" rotWithShape="1">
            <a:gsLst>
              <a:gs pos="80000">
                <a:srgbClr val="0078D4"/>
              </a:gs>
              <a:gs pos="0">
                <a:srgbClr val="C03BC4"/>
              </a:gs>
            </a:gsLst>
            <a:path path="circle">
              <a:fillToRect l="100000" t="100000"/>
            </a:path>
            <a:tileRect r="-100000" b="-100000"/>
          </a:gradFill>
          <a:ln w="57150">
            <a:gradFill flip="none" rotWithShape="1">
              <a:gsLst>
                <a:gs pos="80000">
                  <a:srgbClr val="0078D4"/>
                </a:gs>
                <a:gs pos="0">
                  <a:srgbClr val="C03BC4"/>
                </a:gs>
              </a:gsLst>
              <a:path path="circle">
                <a:fillToRect l="100000" t="100000"/>
              </a:path>
              <a:tileRect r="-100000" b="-100000"/>
            </a:grad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667" b="0" i="0" u="none" strike="noStrike" kern="1200" cap="none" spc="0" normalizeH="0" baseline="0" noProof="0">
                <a:ln w="3175">
                  <a:noFill/>
                </a:ln>
                <a:gradFill>
                  <a:gsLst>
                    <a:gs pos="94253">
                      <a:srgbClr val="FFFFFF"/>
                    </a:gs>
                    <a:gs pos="78736">
                      <a:srgbClr val="FFFFFF"/>
                    </a:gs>
                  </a:gsLst>
                  <a:lin ang="0" scaled="0"/>
                </a:gradFill>
                <a:effectLst/>
                <a:uLnTx/>
                <a:uFillTx/>
                <a:latin typeface="Segoe UI Variable Display Semib" pitchFamily="2" charset="0"/>
                <a:ea typeface="+mn-ea"/>
                <a:cs typeface="Segoe UI" pitchFamily="34" charset="0"/>
              </a:rPr>
              <a:t>Microsoft</a:t>
            </a:r>
          </a:p>
          <a:p>
            <a:pPr marL="0" marR="0" lvl="0" indent="0" algn="ctr" defTabSz="760067" rtl="0" eaLnBrk="1" fontAlgn="base" latinLnBrk="0" hangingPunct="1">
              <a:lnSpc>
                <a:spcPct val="100000"/>
              </a:lnSpc>
              <a:spcBef>
                <a:spcPct val="0"/>
              </a:spcBef>
              <a:spcAft>
                <a:spcPct val="0"/>
              </a:spcAft>
              <a:buClrTx/>
              <a:buSzTx/>
              <a:buFontTx/>
              <a:buNone/>
              <a:tabLst>
                <a:tab pos="750370" algn="l"/>
              </a:tabLst>
              <a:defRPr/>
            </a:pPr>
            <a:r>
              <a:rPr kumimoji="0" lang="en-US" sz="1667" b="0" i="0" u="none" strike="noStrike" kern="1200" cap="none" spc="0" normalizeH="0" baseline="0" noProof="0">
                <a:ln w="3175">
                  <a:noFill/>
                </a:ln>
                <a:gradFill>
                  <a:gsLst>
                    <a:gs pos="94253">
                      <a:srgbClr val="FFFFFF"/>
                    </a:gs>
                    <a:gs pos="78736">
                      <a:srgbClr val="FFFFFF"/>
                    </a:gs>
                  </a:gsLst>
                  <a:lin ang="0" scaled="0"/>
                </a:gradFill>
                <a:effectLst/>
                <a:uLnTx/>
                <a:uFillTx/>
                <a:latin typeface="Segoe UI Variable Display Semib" pitchFamily="2" charset="0"/>
                <a:ea typeface="+mn-ea"/>
                <a:cs typeface="Segoe UI" pitchFamily="34" charset="0"/>
              </a:rPr>
              <a:t>Copilot</a:t>
            </a:r>
          </a:p>
        </p:txBody>
      </p:sp>
      <p:sp>
        <p:nvSpPr>
          <p:cNvPr id="23" name="TextBox 22">
            <a:extLst>
              <a:ext uri="{FF2B5EF4-FFF2-40B4-BE49-F238E27FC236}">
                <a16:creationId xmlns:a16="http://schemas.microsoft.com/office/drawing/2014/main" id="{775DEAB9-8B45-1300-0D70-71C168F8EFA7}"/>
              </a:ext>
              <a:ext uri="{C183D7F6-B498-43B3-948B-1728B52AA6E4}">
                <adec:decorative xmlns:adec="http://schemas.microsoft.com/office/drawing/2017/decorative" val="1"/>
              </a:ext>
            </a:extLst>
          </p:cNvPr>
          <p:cNvSpPr txBox="1"/>
          <p:nvPr/>
        </p:nvSpPr>
        <p:spPr>
          <a:xfrm>
            <a:off x="3450331" y="2521803"/>
            <a:ext cx="2191412" cy="348878"/>
          </a:xfrm>
          <a:prstGeom prst="rect">
            <a:avLst/>
          </a:prstGeom>
          <a:noFill/>
        </p:spPr>
        <p:txBody>
          <a:bodyPr wrap="square" lIns="91440" tIns="45720" rIns="91440" bIns="45720" anchor="t">
            <a:spAutoFit/>
          </a:bodyPr>
          <a:lstStyle/>
          <a:p>
            <a:pPr marL="0" marR="0" lvl="0" indent="0" algn="ctr" defTabSz="400119" rtl="0" eaLnBrk="1" fontAlgn="base" latinLnBrk="0" hangingPunct="1">
              <a:lnSpc>
                <a:spcPct val="100000"/>
              </a:lnSpc>
              <a:spcBef>
                <a:spcPct val="0"/>
              </a:spcBef>
              <a:spcAft>
                <a:spcPct val="0"/>
              </a:spcAft>
              <a:buClrTx/>
              <a:buSzTx/>
              <a:buFontTx/>
              <a:buNone/>
              <a:tabLst/>
              <a:defRPr/>
            </a:pPr>
            <a:r>
              <a:rPr kumimoji="0" lang="en-US" sz="1650" b="0" i="0" u="none" strike="noStrike" kern="1200" cap="none" spc="0" normalizeH="0" baseline="0" noProof="0">
                <a:ln>
                  <a:noFill/>
                </a:ln>
                <a:gradFill>
                  <a:gsLst>
                    <a:gs pos="24427">
                      <a:srgbClr val="FFFFFF"/>
                    </a:gs>
                    <a:gs pos="61000">
                      <a:srgbClr val="FFFFFF"/>
                    </a:gs>
                  </a:gsLst>
                  <a:path path="circle">
                    <a:fillToRect l="100000" t="100000"/>
                  </a:path>
                </a:gradFill>
                <a:effectLst/>
                <a:uLnTx/>
                <a:uFillTx/>
                <a:latin typeface="Segoe UI Variable Small Semibol"/>
                <a:ea typeface="+mn-ea"/>
                <a:cs typeface="Segoe UI"/>
              </a:rPr>
              <a:t>+ Copilot </a:t>
            </a:r>
            <a:r>
              <a:rPr lang="en-US" sz="1650">
                <a:gradFill>
                  <a:gsLst>
                    <a:gs pos="24427">
                      <a:srgbClr val="FFFFFF"/>
                    </a:gs>
                    <a:gs pos="61000">
                      <a:srgbClr val="FFFFFF"/>
                    </a:gs>
                  </a:gsLst>
                  <a:path path="circle">
                    <a:fillToRect l="100000" t="100000"/>
                  </a:path>
                </a:gradFill>
                <a:latin typeface="Segoe UI Variable Small Semibol"/>
                <a:cs typeface="Segoe UI"/>
              </a:rPr>
              <a:t>Agents</a:t>
            </a:r>
            <a:endParaRPr kumimoji="0" lang="en-US" sz="1667" b="0" i="0" u="none" strike="noStrike" kern="1200" cap="none" spc="0" normalizeH="0" baseline="0" noProof="0">
              <a:ln>
                <a:noFill/>
              </a:ln>
              <a:gradFill>
                <a:gsLst>
                  <a:gs pos="24427">
                    <a:srgbClr val="FFFFFF"/>
                  </a:gs>
                  <a:gs pos="61000">
                    <a:srgbClr val="FFFFFF"/>
                  </a:gs>
                </a:gsLst>
                <a:path path="circle">
                  <a:fillToRect l="100000" t="100000"/>
                </a:path>
              </a:gradFill>
              <a:effectLst/>
              <a:uLnTx/>
              <a:uFillTx/>
              <a:latin typeface="Segoe UI Variable Small Semibol" pitchFamily="2" charset="0"/>
              <a:ea typeface="+mn-ea"/>
              <a:cs typeface="Segoe UI" pitchFamily="34" charset="0"/>
            </a:endParaRPr>
          </a:p>
        </p:txBody>
      </p:sp>
      <p:cxnSp>
        <p:nvCxnSpPr>
          <p:cNvPr id="25" name="Straight Arrow Connector 24">
            <a:extLst>
              <a:ext uri="{FF2B5EF4-FFF2-40B4-BE49-F238E27FC236}">
                <a16:creationId xmlns:a16="http://schemas.microsoft.com/office/drawing/2014/main" id="{CF74570A-B774-D9D2-074A-ADC4A0FF578C}"/>
              </a:ext>
              <a:ext uri="{C183D7F6-B498-43B3-948B-1728B52AA6E4}">
                <adec:decorative xmlns:adec="http://schemas.microsoft.com/office/drawing/2017/decorative" val="1"/>
              </a:ext>
            </a:extLst>
          </p:cNvPr>
          <p:cNvCxnSpPr>
            <a:cxnSpLocks/>
          </p:cNvCxnSpPr>
          <p:nvPr/>
        </p:nvCxnSpPr>
        <p:spPr>
          <a:xfrm>
            <a:off x="3125838" y="5205818"/>
            <a:ext cx="2840398" cy="0"/>
          </a:xfrm>
          <a:prstGeom prst="straightConnector1">
            <a:avLst/>
          </a:prstGeom>
          <a:solidFill>
            <a:srgbClr val="3A4953"/>
          </a:solidFill>
          <a:ln w="57150" cap="rnd">
            <a:gradFill flip="none" rotWithShape="1">
              <a:gsLst>
                <a:gs pos="0">
                  <a:srgbClr val="657076">
                    <a:alpha val="0"/>
                  </a:srgbClr>
                </a:gs>
                <a:gs pos="30000">
                  <a:srgbClr val="657076"/>
                </a:gs>
              </a:gsLst>
              <a:lin ang="0" scaled="1"/>
              <a:tileRect/>
            </a:gradFill>
            <a:headEnd type="none" w="lg" len="sm"/>
            <a:tailEnd type="arrow" w="lg" len="sm"/>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5967483-68D1-3EF3-94B5-D40CF2C98B77}"/>
              </a:ext>
              <a:ext uri="{C183D7F6-B498-43B3-948B-1728B52AA6E4}">
                <adec:decorative xmlns:adec="http://schemas.microsoft.com/office/drawing/2017/decorative" val="1"/>
              </a:ext>
            </a:extLst>
          </p:cNvPr>
          <p:cNvSpPr txBox="1"/>
          <p:nvPr/>
        </p:nvSpPr>
        <p:spPr>
          <a:xfrm>
            <a:off x="6073309" y="5089084"/>
            <a:ext cx="941122" cy="188065"/>
          </a:xfrm>
          <a:prstGeom prst="rect">
            <a:avLst/>
          </a:prstGeom>
          <a:noFill/>
          <a:ln>
            <a:noFill/>
          </a:ln>
        </p:spPr>
        <p:txBody>
          <a:bodyPr wrap="square" lIns="0" tIns="0" rIns="0" bIns="0" rtlCol="0" anchor="ctr" anchorCtr="0">
            <a:spAutoFit/>
          </a:body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1222" b="1" i="0" u="none" strike="noStrike" kern="1200" cap="none" spc="0" normalizeH="0" baseline="0" noProof="0">
                <a:ln>
                  <a:noFill/>
                </a:ln>
                <a:solidFill>
                  <a:srgbClr val="080808"/>
                </a:solidFill>
                <a:effectLst/>
                <a:uLnTx/>
                <a:uFillTx/>
                <a:latin typeface="Segoe Sans Display" pitchFamily="2" charset="0"/>
                <a:ea typeface="+mn-ea"/>
                <a:cs typeface="Segoe Sans Display" pitchFamily="2" charset="0"/>
              </a:rPr>
              <a:t>Knowledge</a:t>
            </a:r>
          </a:p>
        </p:txBody>
      </p:sp>
      <p:cxnSp>
        <p:nvCxnSpPr>
          <p:cNvPr id="26" name="Straight Arrow Connector 25">
            <a:extLst>
              <a:ext uri="{FF2B5EF4-FFF2-40B4-BE49-F238E27FC236}">
                <a16:creationId xmlns:a16="http://schemas.microsoft.com/office/drawing/2014/main" id="{3842FA53-7753-AB91-385F-1D5CFCB618E5}"/>
              </a:ext>
              <a:ext uri="{C183D7F6-B498-43B3-948B-1728B52AA6E4}">
                <adec:decorative xmlns:adec="http://schemas.microsoft.com/office/drawing/2017/decorative" val="1"/>
              </a:ext>
            </a:extLst>
          </p:cNvPr>
          <p:cNvCxnSpPr>
            <a:cxnSpLocks/>
          </p:cNvCxnSpPr>
          <p:nvPr/>
        </p:nvCxnSpPr>
        <p:spPr>
          <a:xfrm flipV="1">
            <a:off x="2798683" y="2071367"/>
            <a:ext cx="0" cy="2840398"/>
          </a:xfrm>
          <a:prstGeom prst="straightConnector1">
            <a:avLst/>
          </a:prstGeom>
          <a:solidFill>
            <a:srgbClr val="3A4953"/>
          </a:solidFill>
          <a:ln w="57150" cap="rnd">
            <a:gradFill flip="none" rotWithShape="1">
              <a:gsLst>
                <a:gs pos="0">
                  <a:srgbClr val="657076">
                    <a:alpha val="0"/>
                  </a:srgbClr>
                </a:gs>
                <a:gs pos="30000">
                  <a:srgbClr val="657076"/>
                </a:gs>
              </a:gsLst>
              <a:lin ang="5400000" scaled="1"/>
              <a:tileRect/>
            </a:gradFill>
            <a:headEnd type="none" w="lg" len="sm"/>
            <a:tailEnd type="arrow" w="lg" len="sm"/>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31A3B11-457C-4F67-06F1-647AE9E42C84}"/>
              </a:ext>
              <a:ext uri="{C183D7F6-B498-43B3-948B-1728B52AA6E4}">
                <adec:decorative xmlns:adec="http://schemas.microsoft.com/office/drawing/2017/decorative" val="1"/>
              </a:ext>
            </a:extLst>
          </p:cNvPr>
          <p:cNvSpPr txBox="1"/>
          <p:nvPr/>
        </p:nvSpPr>
        <p:spPr>
          <a:xfrm>
            <a:off x="2466413" y="1733374"/>
            <a:ext cx="645016" cy="188065"/>
          </a:xfrm>
          <a:prstGeom prst="rect">
            <a:avLst/>
          </a:prstGeom>
          <a:noFill/>
          <a:ln>
            <a:noFill/>
          </a:ln>
        </p:spPr>
        <p:txBody>
          <a:bodyPr wrap="square" lIns="0" tIns="0" rIns="0" bIns="0" rtlCol="0" anchor="ctr" anchorCtr="0">
            <a:spAutoFit/>
          </a:bodyPr>
          <a:lstStyle>
            <a:defPPr>
              <a:defRPr lang="en-US"/>
            </a:defPPr>
            <a:lvl1pPr algn="ctr">
              <a:defRPr sz="4400">
                <a:latin typeface="Segoe Sans Display" pitchFamily="2" charset="0"/>
                <a:cs typeface="Segoe Sans Display" pitchFamily="2"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1222" b="1" i="0" u="none" strike="noStrike" kern="1200" cap="none" spc="0" normalizeH="0" baseline="0" noProof="0">
                <a:ln>
                  <a:noFill/>
                </a:ln>
                <a:solidFill>
                  <a:srgbClr val="080808"/>
                </a:solidFill>
                <a:effectLst/>
                <a:uLnTx/>
                <a:uFillTx/>
                <a:latin typeface="Segoe Sans Display" pitchFamily="2" charset="0"/>
                <a:ea typeface="+mn-ea"/>
                <a:cs typeface="Segoe Sans Display" pitchFamily="2" charset="0"/>
              </a:rPr>
              <a:t>Skills</a:t>
            </a:r>
          </a:p>
        </p:txBody>
      </p:sp>
      <p:grpSp>
        <p:nvGrpSpPr>
          <p:cNvPr id="8" name="Group 7">
            <a:extLst>
              <a:ext uri="{FF2B5EF4-FFF2-40B4-BE49-F238E27FC236}">
                <a16:creationId xmlns:a16="http://schemas.microsoft.com/office/drawing/2014/main" id="{6705B98F-3C17-15A4-539F-DF33893B825C}"/>
              </a:ext>
              <a:ext uri="{C183D7F6-B498-43B3-948B-1728B52AA6E4}">
                <adec:decorative xmlns:adec="http://schemas.microsoft.com/office/drawing/2017/decorative" val="1"/>
              </a:ext>
            </a:extLst>
          </p:cNvPr>
          <p:cNvGrpSpPr/>
          <p:nvPr/>
        </p:nvGrpSpPr>
        <p:grpSpPr>
          <a:xfrm>
            <a:off x="7480428" y="2514656"/>
            <a:ext cx="2943489" cy="2144888"/>
            <a:chOff x="23557931" y="6986883"/>
            <a:chExt cx="10596562" cy="7721597"/>
          </a:xfrm>
        </p:grpSpPr>
        <p:sp>
          <p:nvSpPr>
            <p:cNvPr id="46" name="Rectangle 45">
              <a:extLst>
                <a:ext uri="{FF2B5EF4-FFF2-40B4-BE49-F238E27FC236}">
                  <a16:creationId xmlns:a16="http://schemas.microsoft.com/office/drawing/2014/main" id="{56B0222D-4C68-AD1C-7BA5-1CE9F9D4C4D6}"/>
                </a:ext>
              </a:extLst>
            </p:cNvPr>
            <p:cNvSpPr/>
            <p:nvPr/>
          </p:nvSpPr>
          <p:spPr bwMode="auto">
            <a:xfrm>
              <a:off x="23557931" y="6986883"/>
              <a:ext cx="10596562" cy="11079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kumimoji="0" lang="en-US" sz="2000" b="1" i="0" u="none" strike="noStrike" kern="1200" cap="none" spc="0" normalizeH="0" baseline="0" noProof="0">
                  <a:ln>
                    <a:noFill/>
                  </a:ln>
                  <a:solidFill>
                    <a:srgbClr val="080808"/>
                  </a:solidFill>
                  <a:effectLst/>
                  <a:uLnTx/>
                  <a:uFillTx/>
                  <a:latin typeface="Segoe UI" panose="020B0502040204020203" pitchFamily="34" charset="0"/>
                  <a:ea typeface="Segoe UI" panose="020B0502040204020203" pitchFamily="34" charset="0"/>
                  <a:cs typeface="Segoe UI" panose="020B0502040204020203" pitchFamily="34" charset="0"/>
                </a:rPr>
                <a:t>Enrich and focus with </a:t>
              </a:r>
            </a:p>
          </p:txBody>
        </p:sp>
        <p:sp>
          <p:nvSpPr>
            <p:cNvPr id="3" name="Rectangle 2">
              <a:extLst>
                <a:ext uri="{FF2B5EF4-FFF2-40B4-BE49-F238E27FC236}">
                  <a16:creationId xmlns:a16="http://schemas.microsoft.com/office/drawing/2014/main" id="{1FF6A052-9191-AB88-1D14-FFB762FD9A52}"/>
                </a:ext>
              </a:extLst>
            </p:cNvPr>
            <p:cNvSpPr/>
            <p:nvPr/>
          </p:nvSpPr>
          <p:spPr bwMode="auto">
            <a:xfrm>
              <a:off x="24847548" y="8898948"/>
              <a:ext cx="9000001" cy="8309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kumimoji="0" lang="en-US" sz="1500" b="1" i="0" u="none" strike="noStrike" kern="1200" cap="none" spc="0" normalizeH="0" baseline="0" noProof="0">
                  <a:ln>
                    <a:noFill/>
                  </a:ln>
                  <a:solidFill>
                    <a:srgbClr val="080808"/>
                  </a:solidFill>
                  <a:effectLst/>
                  <a:uLnTx/>
                  <a:uFillTx/>
                  <a:latin typeface="Segoe UI"/>
                  <a:ea typeface="+mn-ea"/>
                  <a:cs typeface="Segoe Sans Display Semibold" pitchFamily="2" charset="0"/>
                </a:rPr>
                <a:t>Your business data</a:t>
              </a:r>
            </a:p>
          </p:txBody>
        </p:sp>
        <p:sp>
          <p:nvSpPr>
            <p:cNvPr id="4" name="Rectangle 3">
              <a:extLst>
                <a:ext uri="{FF2B5EF4-FFF2-40B4-BE49-F238E27FC236}">
                  <a16:creationId xmlns:a16="http://schemas.microsoft.com/office/drawing/2014/main" id="{26AA3559-0BED-B6BC-3C85-C0C18C13CD12}"/>
                </a:ext>
              </a:extLst>
            </p:cNvPr>
            <p:cNvSpPr/>
            <p:nvPr/>
          </p:nvSpPr>
          <p:spPr bwMode="auto">
            <a:xfrm>
              <a:off x="24847548" y="10558458"/>
              <a:ext cx="9000001" cy="8309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kumimoji="0" lang="en-US" sz="1500" b="1" i="0" u="none" strike="noStrike" kern="1200" cap="none" spc="0" normalizeH="0" baseline="0" noProof="0">
                  <a:ln>
                    <a:noFill/>
                  </a:ln>
                  <a:solidFill>
                    <a:srgbClr val="080808"/>
                  </a:solidFill>
                  <a:effectLst/>
                  <a:uLnTx/>
                  <a:uFillTx/>
                  <a:latin typeface="Segoe UI"/>
                  <a:ea typeface="Segoe UI" pitchFamily="34" charset="0"/>
                  <a:cs typeface="Segoe Sans Display Semibold" pitchFamily="2" charset="0"/>
                </a:rPr>
                <a:t>Your apps </a:t>
              </a:r>
            </a:p>
          </p:txBody>
        </p:sp>
        <p:sp>
          <p:nvSpPr>
            <p:cNvPr id="5" name="Rectangle 4">
              <a:extLst>
                <a:ext uri="{FF2B5EF4-FFF2-40B4-BE49-F238E27FC236}">
                  <a16:creationId xmlns:a16="http://schemas.microsoft.com/office/drawing/2014/main" id="{4CC08F22-60D9-D010-0E34-1DD571CFA5F8}"/>
                </a:ext>
              </a:extLst>
            </p:cNvPr>
            <p:cNvSpPr/>
            <p:nvPr/>
          </p:nvSpPr>
          <p:spPr bwMode="auto">
            <a:xfrm>
              <a:off x="24847548" y="12217972"/>
              <a:ext cx="9000001" cy="8309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kumimoji="0" lang="en-US" sz="1500" b="1" i="0" u="none" strike="noStrike" kern="1200" cap="none" spc="0" normalizeH="0" baseline="0" noProof="0">
                  <a:ln>
                    <a:noFill/>
                  </a:ln>
                  <a:solidFill>
                    <a:srgbClr val="080808"/>
                  </a:solidFill>
                  <a:effectLst/>
                  <a:uLnTx/>
                  <a:uFillTx/>
                  <a:latin typeface="Segoe UI"/>
                  <a:ea typeface="Segoe UI" pitchFamily="34" charset="0"/>
                  <a:cs typeface="Segoe Sans Display Semibold" pitchFamily="2" charset="0"/>
                </a:rPr>
                <a:t>Your workflows</a:t>
              </a:r>
            </a:p>
          </p:txBody>
        </p:sp>
        <p:sp>
          <p:nvSpPr>
            <p:cNvPr id="16" name="Graphic 14">
              <a:extLst>
                <a:ext uri="{FF2B5EF4-FFF2-40B4-BE49-F238E27FC236}">
                  <a16:creationId xmlns:a16="http://schemas.microsoft.com/office/drawing/2014/main" id="{DAE97DA6-B987-2FE9-88DA-E2F743229DBD}"/>
                </a:ext>
              </a:extLst>
            </p:cNvPr>
            <p:cNvSpPr>
              <a:spLocks noChangeAspect="1"/>
            </p:cNvSpPr>
            <p:nvPr/>
          </p:nvSpPr>
          <p:spPr>
            <a:xfrm>
              <a:off x="23557931" y="8937972"/>
              <a:ext cx="752945" cy="752945"/>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17" name="Graphic 14">
              <a:extLst>
                <a:ext uri="{FF2B5EF4-FFF2-40B4-BE49-F238E27FC236}">
                  <a16:creationId xmlns:a16="http://schemas.microsoft.com/office/drawing/2014/main" id="{00761D63-0B6E-444B-40E3-607D1221465A}"/>
                </a:ext>
              </a:extLst>
            </p:cNvPr>
            <p:cNvSpPr>
              <a:spLocks noChangeAspect="1"/>
            </p:cNvSpPr>
            <p:nvPr/>
          </p:nvSpPr>
          <p:spPr>
            <a:xfrm>
              <a:off x="23557931" y="10597026"/>
              <a:ext cx="752945" cy="752945"/>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18" name="Graphic 14">
              <a:extLst>
                <a:ext uri="{FF2B5EF4-FFF2-40B4-BE49-F238E27FC236}">
                  <a16:creationId xmlns:a16="http://schemas.microsoft.com/office/drawing/2014/main" id="{B19EF505-4CCD-118E-DAC9-CC2B34A18467}"/>
                </a:ext>
              </a:extLst>
            </p:cNvPr>
            <p:cNvSpPr>
              <a:spLocks noChangeAspect="1"/>
            </p:cNvSpPr>
            <p:nvPr/>
          </p:nvSpPr>
          <p:spPr>
            <a:xfrm>
              <a:off x="23557931" y="12256080"/>
              <a:ext cx="752945" cy="752945"/>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6" name="Rectangle 5">
              <a:extLst>
                <a:ext uri="{FF2B5EF4-FFF2-40B4-BE49-F238E27FC236}">
                  <a16:creationId xmlns:a16="http://schemas.microsoft.com/office/drawing/2014/main" id="{96260B6A-C5BF-6C16-EBC3-DBE85CEEC01D}"/>
                </a:ext>
              </a:extLst>
            </p:cNvPr>
            <p:cNvSpPr/>
            <p:nvPr/>
          </p:nvSpPr>
          <p:spPr bwMode="auto">
            <a:xfrm>
              <a:off x="24847548" y="13877485"/>
              <a:ext cx="9000001" cy="8309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kumimoji="0" lang="en-US" sz="1500" b="1" i="0" u="none" strike="noStrike" kern="1200" cap="none" spc="0" normalizeH="0" baseline="0" noProof="0">
                  <a:ln>
                    <a:noFill/>
                  </a:ln>
                  <a:solidFill>
                    <a:srgbClr val="080808"/>
                  </a:solidFill>
                  <a:effectLst/>
                  <a:uLnTx/>
                  <a:uFillTx/>
                  <a:latin typeface="Segoe UI"/>
                  <a:ea typeface="Segoe UI" pitchFamily="34" charset="0"/>
                  <a:cs typeface="Segoe Sans Display Semibold" pitchFamily="2" charset="0"/>
                </a:rPr>
                <a:t>Your automation</a:t>
              </a:r>
            </a:p>
          </p:txBody>
        </p:sp>
        <p:sp>
          <p:nvSpPr>
            <p:cNvPr id="7" name="Graphic 14">
              <a:extLst>
                <a:ext uri="{FF2B5EF4-FFF2-40B4-BE49-F238E27FC236}">
                  <a16:creationId xmlns:a16="http://schemas.microsoft.com/office/drawing/2014/main" id="{BDE1651F-6B95-4BC6-3A8D-73A9E79F43AD}"/>
                </a:ext>
              </a:extLst>
            </p:cNvPr>
            <p:cNvSpPr>
              <a:spLocks noChangeAspect="1"/>
            </p:cNvSpPr>
            <p:nvPr/>
          </p:nvSpPr>
          <p:spPr>
            <a:xfrm>
              <a:off x="23557931" y="13915133"/>
              <a:ext cx="752945" cy="752945"/>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UI"/>
                <a:ea typeface="+mn-ea"/>
                <a:cs typeface="Segoe UI" pitchFamily="34" charset="0"/>
              </a:endParaRPr>
            </a:p>
          </p:txBody>
        </p:sp>
      </p:grpSp>
      <p:sp>
        <p:nvSpPr>
          <p:cNvPr id="12" name="Graphic 12">
            <a:extLst>
              <a:ext uri="{FF2B5EF4-FFF2-40B4-BE49-F238E27FC236}">
                <a16:creationId xmlns:a16="http://schemas.microsoft.com/office/drawing/2014/main" id="{D6B928BE-31F8-21BE-6089-4EF25C019372}"/>
              </a:ext>
              <a:ext uri="{C183D7F6-B498-43B3-948B-1728B52AA6E4}">
                <adec:decorative xmlns:adec="http://schemas.microsoft.com/office/drawing/2017/decorative" val="1"/>
              </a:ext>
            </a:extLst>
          </p:cNvPr>
          <p:cNvSpPr/>
          <p:nvPr/>
        </p:nvSpPr>
        <p:spPr>
          <a:xfrm>
            <a:off x="3450331" y="5567307"/>
            <a:ext cx="498874" cy="432130"/>
          </a:xfrm>
          <a:custGeom>
            <a:avLst/>
            <a:gdLst>
              <a:gd name="connsiteX0" fmla="*/ 498874 w 498874"/>
              <a:gd name="connsiteY0" fmla="*/ 216065 h 432130"/>
              <a:gd name="connsiteX1" fmla="*/ 438707 w 498874"/>
              <a:gd name="connsiteY1" fmla="*/ 320078 h 432130"/>
              <a:gd name="connsiteX2" fmla="*/ 378297 w 498874"/>
              <a:gd name="connsiteY2" fmla="*/ 424335 h 432130"/>
              <a:gd name="connsiteX3" fmla="*/ 373912 w 498874"/>
              <a:gd name="connsiteY3" fmla="*/ 432130 h 432130"/>
              <a:gd name="connsiteX4" fmla="*/ 124719 w 498874"/>
              <a:gd name="connsiteY4" fmla="*/ 432130 h 432130"/>
              <a:gd name="connsiteX5" fmla="*/ 120334 w 498874"/>
              <a:gd name="connsiteY5" fmla="*/ 424335 h 432130"/>
              <a:gd name="connsiteX6" fmla="*/ 60167 w 498874"/>
              <a:gd name="connsiteY6" fmla="*/ 320078 h 432130"/>
              <a:gd name="connsiteX7" fmla="*/ 0 w 498874"/>
              <a:gd name="connsiteY7" fmla="*/ 216065 h 432130"/>
              <a:gd name="connsiteX8" fmla="*/ 62359 w 498874"/>
              <a:gd name="connsiteY8" fmla="*/ 108154 h 432130"/>
              <a:gd name="connsiteX9" fmla="*/ 124719 w 498874"/>
              <a:gd name="connsiteY9" fmla="*/ 0 h 432130"/>
              <a:gd name="connsiteX10" fmla="*/ 373912 w 498874"/>
              <a:gd name="connsiteY10" fmla="*/ 0 h 432130"/>
              <a:gd name="connsiteX11" fmla="*/ 404604 w 498874"/>
              <a:gd name="connsiteY11" fmla="*/ 54321 h 432130"/>
              <a:gd name="connsiteX12" fmla="*/ 436271 w 498874"/>
              <a:gd name="connsiteY12" fmla="*/ 107911 h 432130"/>
              <a:gd name="connsiteX13" fmla="*/ 468182 w 498874"/>
              <a:gd name="connsiteY13" fmla="*/ 161744 h 432130"/>
              <a:gd name="connsiteX14" fmla="*/ 498874 w 498874"/>
              <a:gd name="connsiteY14" fmla="*/ 216065 h 432130"/>
              <a:gd name="connsiteX15" fmla="*/ 376591 w 498874"/>
              <a:gd name="connsiteY15" fmla="*/ 197309 h 432130"/>
              <a:gd name="connsiteX16" fmla="*/ 358322 w 498874"/>
              <a:gd name="connsiteY16" fmla="*/ 26064 h 432130"/>
              <a:gd name="connsiteX17" fmla="*/ 191462 w 498874"/>
              <a:gd name="connsiteY17" fmla="*/ 87693 h 432130"/>
              <a:gd name="connsiteX18" fmla="*/ 191950 w 498874"/>
              <a:gd name="connsiteY18" fmla="*/ 90859 h 432130"/>
              <a:gd name="connsiteX19" fmla="*/ 191950 w 498874"/>
              <a:gd name="connsiteY19" fmla="*/ 94270 h 432130"/>
              <a:gd name="connsiteX20" fmla="*/ 370258 w 498874"/>
              <a:gd name="connsiteY20" fmla="*/ 200232 h 432130"/>
              <a:gd name="connsiteX21" fmla="*/ 376591 w 498874"/>
              <a:gd name="connsiteY21" fmla="*/ 197309 h 432130"/>
              <a:gd name="connsiteX22" fmla="*/ 189757 w 498874"/>
              <a:gd name="connsiteY22" fmla="*/ 321783 h 432130"/>
              <a:gd name="connsiteX23" fmla="*/ 361002 w 498874"/>
              <a:gd name="connsiteY23" fmla="*/ 221911 h 432130"/>
              <a:gd name="connsiteX24" fmla="*/ 360514 w 498874"/>
              <a:gd name="connsiteY24" fmla="*/ 218014 h 432130"/>
              <a:gd name="connsiteX25" fmla="*/ 361245 w 498874"/>
              <a:gd name="connsiteY25" fmla="*/ 212655 h 432130"/>
              <a:gd name="connsiteX26" fmla="*/ 185129 w 498874"/>
              <a:gd name="connsiteY26" fmla="*/ 108154 h 432130"/>
              <a:gd name="connsiteX27" fmla="*/ 177578 w 498874"/>
              <a:gd name="connsiteY27" fmla="*/ 112539 h 432130"/>
              <a:gd name="connsiteX28" fmla="*/ 182206 w 498874"/>
              <a:gd name="connsiteY28" fmla="*/ 317155 h 432130"/>
              <a:gd name="connsiteX29" fmla="*/ 189757 w 498874"/>
              <a:gd name="connsiteY29" fmla="*/ 321783 h 432130"/>
              <a:gd name="connsiteX30" fmla="*/ 162719 w 498874"/>
              <a:gd name="connsiteY30" fmla="*/ 320078 h 432130"/>
              <a:gd name="connsiteX31" fmla="*/ 166860 w 498874"/>
              <a:gd name="connsiteY31" fmla="*/ 317886 h 432130"/>
              <a:gd name="connsiteX32" fmla="*/ 162231 w 498874"/>
              <a:gd name="connsiteY32" fmla="*/ 112052 h 432130"/>
              <a:gd name="connsiteX33" fmla="*/ 159308 w 498874"/>
              <a:gd name="connsiteY33" fmla="*/ 110590 h 432130"/>
              <a:gd name="connsiteX34" fmla="*/ 156629 w 498874"/>
              <a:gd name="connsiteY34" fmla="*/ 108398 h 432130"/>
              <a:gd name="connsiteX35" fmla="*/ 29718 w 498874"/>
              <a:gd name="connsiteY35" fmla="*/ 215821 h 432130"/>
              <a:gd name="connsiteX36" fmla="*/ 162719 w 498874"/>
              <a:gd name="connsiteY36" fmla="*/ 320078 h 432130"/>
              <a:gd name="connsiteX37" fmla="*/ 342976 w 498874"/>
              <a:gd name="connsiteY37" fmla="*/ 15346 h 432130"/>
              <a:gd name="connsiteX38" fmla="*/ 142013 w 498874"/>
              <a:gd name="connsiteY38" fmla="*/ 15346 h 432130"/>
              <a:gd name="connsiteX39" fmla="*/ 168321 w 498874"/>
              <a:gd name="connsiteY39" fmla="*/ 71129 h 432130"/>
              <a:gd name="connsiteX40" fmla="*/ 169296 w 498874"/>
              <a:gd name="connsiteY40" fmla="*/ 71129 h 432130"/>
              <a:gd name="connsiteX41" fmla="*/ 170514 w 498874"/>
              <a:gd name="connsiteY41" fmla="*/ 70885 h 432130"/>
              <a:gd name="connsiteX42" fmla="*/ 176603 w 498874"/>
              <a:gd name="connsiteY42" fmla="*/ 71859 h 432130"/>
              <a:gd name="connsiteX43" fmla="*/ 182450 w 498874"/>
              <a:gd name="connsiteY43" fmla="*/ 74539 h 432130"/>
              <a:gd name="connsiteX44" fmla="*/ 342976 w 498874"/>
              <a:gd name="connsiteY44" fmla="*/ 15346 h 432130"/>
              <a:gd name="connsiteX45" fmla="*/ 128860 w 498874"/>
              <a:gd name="connsiteY45" fmla="*/ 23385 h 432130"/>
              <a:gd name="connsiteX46" fmla="*/ 28987 w 498874"/>
              <a:gd name="connsiteY46" fmla="*/ 196334 h 432130"/>
              <a:gd name="connsiteX47" fmla="*/ 149321 w 498874"/>
              <a:gd name="connsiteY47" fmla="*/ 94513 h 432130"/>
              <a:gd name="connsiteX48" fmla="*/ 150296 w 498874"/>
              <a:gd name="connsiteY48" fmla="*/ 85744 h 432130"/>
              <a:gd name="connsiteX49" fmla="*/ 154680 w 498874"/>
              <a:gd name="connsiteY49" fmla="*/ 78193 h 432130"/>
              <a:gd name="connsiteX50" fmla="*/ 128860 w 498874"/>
              <a:gd name="connsiteY50" fmla="*/ 23385 h 432130"/>
              <a:gd name="connsiteX51" fmla="*/ 28013 w 498874"/>
              <a:gd name="connsiteY51" fmla="*/ 233847 h 432130"/>
              <a:gd name="connsiteX52" fmla="*/ 129103 w 498874"/>
              <a:gd name="connsiteY52" fmla="*/ 408745 h 432130"/>
              <a:gd name="connsiteX53" fmla="*/ 159552 w 498874"/>
              <a:gd name="connsiteY53" fmla="*/ 351745 h 432130"/>
              <a:gd name="connsiteX54" fmla="*/ 155411 w 498874"/>
              <a:gd name="connsiteY54" fmla="*/ 345168 h 432130"/>
              <a:gd name="connsiteX55" fmla="*/ 153949 w 498874"/>
              <a:gd name="connsiteY55" fmla="*/ 337130 h 432130"/>
              <a:gd name="connsiteX56" fmla="*/ 153949 w 498874"/>
              <a:gd name="connsiteY56" fmla="*/ 334937 h 432130"/>
              <a:gd name="connsiteX57" fmla="*/ 154437 w 498874"/>
              <a:gd name="connsiteY57" fmla="*/ 332745 h 432130"/>
              <a:gd name="connsiteX58" fmla="*/ 28013 w 498874"/>
              <a:gd name="connsiteY58" fmla="*/ 233847 h 432130"/>
              <a:gd name="connsiteX59" fmla="*/ 142257 w 498874"/>
              <a:gd name="connsiteY59" fmla="*/ 416784 h 432130"/>
              <a:gd name="connsiteX60" fmla="*/ 344681 w 498874"/>
              <a:gd name="connsiteY60" fmla="*/ 416784 h 432130"/>
              <a:gd name="connsiteX61" fmla="*/ 189514 w 498874"/>
              <a:gd name="connsiteY61" fmla="*/ 353450 h 432130"/>
              <a:gd name="connsiteX62" fmla="*/ 181962 w 498874"/>
              <a:gd name="connsiteY62" fmla="*/ 357835 h 432130"/>
              <a:gd name="connsiteX63" fmla="*/ 173193 w 498874"/>
              <a:gd name="connsiteY63" fmla="*/ 358809 h 432130"/>
              <a:gd name="connsiteX64" fmla="*/ 142257 w 498874"/>
              <a:gd name="connsiteY64" fmla="*/ 416784 h 432130"/>
              <a:gd name="connsiteX65" fmla="*/ 358566 w 498874"/>
              <a:gd name="connsiteY65" fmla="*/ 405822 h 432130"/>
              <a:gd name="connsiteX66" fmla="*/ 375373 w 498874"/>
              <a:gd name="connsiteY66" fmla="*/ 238475 h 432130"/>
              <a:gd name="connsiteX67" fmla="*/ 368797 w 498874"/>
              <a:gd name="connsiteY67" fmla="*/ 235065 h 432130"/>
              <a:gd name="connsiteX68" fmla="*/ 196578 w 498874"/>
              <a:gd name="connsiteY68" fmla="*/ 335425 h 432130"/>
              <a:gd name="connsiteX69" fmla="*/ 196578 w 498874"/>
              <a:gd name="connsiteY69" fmla="*/ 339809 h 432130"/>
              <a:gd name="connsiteX70" fmla="*/ 358566 w 498874"/>
              <a:gd name="connsiteY70" fmla="*/ 405822 h 432130"/>
              <a:gd name="connsiteX71" fmla="*/ 374399 w 498874"/>
              <a:gd name="connsiteY71" fmla="*/ 400707 h 432130"/>
              <a:gd name="connsiteX72" fmla="*/ 476707 w 498874"/>
              <a:gd name="connsiteY72" fmla="*/ 223860 h 432130"/>
              <a:gd name="connsiteX73" fmla="*/ 402656 w 498874"/>
              <a:gd name="connsiteY73" fmla="*/ 223860 h 432130"/>
              <a:gd name="connsiteX74" fmla="*/ 398271 w 498874"/>
              <a:gd name="connsiteY74" fmla="*/ 231898 h 432130"/>
              <a:gd name="connsiteX75" fmla="*/ 390963 w 498874"/>
              <a:gd name="connsiteY75" fmla="*/ 237501 h 432130"/>
              <a:gd name="connsiteX76" fmla="*/ 374399 w 498874"/>
              <a:gd name="connsiteY76" fmla="*/ 400707 h 432130"/>
              <a:gd name="connsiteX77" fmla="*/ 400951 w 498874"/>
              <a:gd name="connsiteY77" fmla="*/ 208270 h 432130"/>
              <a:gd name="connsiteX78" fmla="*/ 476707 w 498874"/>
              <a:gd name="connsiteY78" fmla="*/ 208270 h 432130"/>
              <a:gd name="connsiteX79" fmla="*/ 374399 w 498874"/>
              <a:gd name="connsiteY79" fmla="*/ 31667 h 432130"/>
              <a:gd name="connsiteX80" fmla="*/ 392181 w 498874"/>
              <a:gd name="connsiteY80" fmla="*/ 199257 h 432130"/>
              <a:gd name="connsiteX81" fmla="*/ 400951 w 498874"/>
              <a:gd name="connsiteY81" fmla="*/ 208270 h 4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98874" h="432130">
                <a:moveTo>
                  <a:pt x="498874" y="216065"/>
                </a:moveTo>
                <a:cubicBezTo>
                  <a:pt x="478576" y="250979"/>
                  <a:pt x="458518" y="285652"/>
                  <a:pt x="438707" y="320078"/>
                </a:cubicBezTo>
                <a:cubicBezTo>
                  <a:pt x="418896" y="354505"/>
                  <a:pt x="398758" y="389258"/>
                  <a:pt x="378297" y="424335"/>
                </a:cubicBezTo>
                <a:lnTo>
                  <a:pt x="373912" y="432130"/>
                </a:lnTo>
                <a:lnTo>
                  <a:pt x="124719" y="432130"/>
                </a:lnTo>
                <a:lnTo>
                  <a:pt x="120334" y="424335"/>
                </a:lnTo>
                <a:cubicBezTo>
                  <a:pt x="100035" y="389421"/>
                  <a:pt x="79979" y="354668"/>
                  <a:pt x="60167" y="320078"/>
                </a:cubicBezTo>
                <a:cubicBezTo>
                  <a:pt x="40355" y="285488"/>
                  <a:pt x="20299" y="250818"/>
                  <a:pt x="0" y="216065"/>
                </a:cubicBezTo>
                <a:cubicBezTo>
                  <a:pt x="19974" y="179689"/>
                  <a:pt x="40761" y="143719"/>
                  <a:pt x="62359" y="108154"/>
                </a:cubicBezTo>
                <a:cubicBezTo>
                  <a:pt x="83958" y="72590"/>
                  <a:pt x="104744" y="36539"/>
                  <a:pt x="124719" y="0"/>
                </a:cubicBezTo>
                <a:lnTo>
                  <a:pt x="373912" y="0"/>
                </a:lnTo>
                <a:cubicBezTo>
                  <a:pt x="383819" y="18350"/>
                  <a:pt x="394050" y="36458"/>
                  <a:pt x="404604" y="54321"/>
                </a:cubicBezTo>
                <a:cubicBezTo>
                  <a:pt x="415159" y="72184"/>
                  <a:pt x="425716" y="90047"/>
                  <a:pt x="436271" y="107911"/>
                </a:cubicBezTo>
                <a:cubicBezTo>
                  <a:pt x="446826" y="125774"/>
                  <a:pt x="457464" y="143719"/>
                  <a:pt x="468182" y="161744"/>
                </a:cubicBezTo>
                <a:cubicBezTo>
                  <a:pt x="478900" y="179770"/>
                  <a:pt x="489130" y="197877"/>
                  <a:pt x="498874" y="216065"/>
                </a:cubicBezTo>
                <a:close/>
                <a:moveTo>
                  <a:pt x="376591" y="197309"/>
                </a:moveTo>
                <a:lnTo>
                  <a:pt x="358322" y="26064"/>
                </a:lnTo>
                <a:lnTo>
                  <a:pt x="191462" y="87693"/>
                </a:lnTo>
                <a:cubicBezTo>
                  <a:pt x="191787" y="88830"/>
                  <a:pt x="191950" y="89885"/>
                  <a:pt x="191950" y="90859"/>
                </a:cubicBezTo>
                <a:cubicBezTo>
                  <a:pt x="191950" y="91834"/>
                  <a:pt x="191950" y="92971"/>
                  <a:pt x="191950" y="94270"/>
                </a:cubicBezTo>
                <a:lnTo>
                  <a:pt x="370258" y="200232"/>
                </a:lnTo>
                <a:cubicBezTo>
                  <a:pt x="372044" y="199095"/>
                  <a:pt x="374156" y="198120"/>
                  <a:pt x="376591" y="197309"/>
                </a:cubicBezTo>
                <a:close/>
                <a:moveTo>
                  <a:pt x="189757" y="321783"/>
                </a:moveTo>
                <a:lnTo>
                  <a:pt x="361002" y="221911"/>
                </a:lnTo>
                <a:cubicBezTo>
                  <a:pt x="360678" y="220286"/>
                  <a:pt x="360514" y="218988"/>
                  <a:pt x="360514" y="218014"/>
                </a:cubicBezTo>
                <a:cubicBezTo>
                  <a:pt x="360514" y="216228"/>
                  <a:pt x="360758" y="214440"/>
                  <a:pt x="361245" y="212655"/>
                </a:cubicBezTo>
                <a:lnTo>
                  <a:pt x="185129" y="108154"/>
                </a:lnTo>
                <a:cubicBezTo>
                  <a:pt x="183018" y="109941"/>
                  <a:pt x="180501" y="111402"/>
                  <a:pt x="177578" y="112539"/>
                </a:cubicBezTo>
                <a:lnTo>
                  <a:pt x="182206" y="317155"/>
                </a:lnTo>
                <a:cubicBezTo>
                  <a:pt x="185292" y="318293"/>
                  <a:pt x="187809" y="319835"/>
                  <a:pt x="189757" y="321783"/>
                </a:cubicBezTo>
                <a:close/>
                <a:moveTo>
                  <a:pt x="162719" y="320078"/>
                </a:moveTo>
                <a:cubicBezTo>
                  <a:pt x="163856" y="319104"/>
                  <a:pt x="165236" y="318373"/>
                  <a:pt x="166860" y="317886"/>
                </a:cubicBezTo>
                <a:lnTo>
                  <a:pt x="162231" y="112052"/>
                </a:lnTo>
                <a:cubicBezTo>
                  <a:pt x="161095" y="111727"/>
                  <a:pt x="160120" y="111240"/>
                  <a:pt x="159308" y="110590"/>
                </a:cubicBezTo>
                <a:cubicBezTo>
                  <a:pt x="158497" y="109941"/>
                  <a:pt x="157603" y="109210"/>
                  <a:pt x="156629" y="108398"/>
                </a:cubicBezTo>
                <a:lnTo>
                  <a:pt x="29718" y="215821"/>
                </a:lnTo>
                <a:lnTo>
                  <a:pt x="162719" y="320078"/>
                </a:lnTo>
                <a:close/>
                <a:moveTo>
                  <a:pt x="342976" y="15346"/>
                </a:moveTo>
                <a:lnTo>
                  <a:pt x="142013" y="15346"/>
                </a:lnTo>
                <a:lnTo>
                  <a:pt x="168321" y="71129"/>
                </a:lnTo>
                <a:lnTo>
                  <a:pt x="169296" y="71129"/>
                </a:lnTo>
                <a:cubicBezTo>
                  <a:pt x="169620" y="71129"/>
                  <a:pt x="170026" y="71047"/>
                  <a:pt x="170514" y="70885"/>
                </a:cubicBezTo>
                <a:cubicBezTo>
                  <a:pt x="172625" y="70885"/>
                  <a:pt x="174655" y="71210"/>
                  <a:pt x="176603" y="71859"/>
                </a:cubicBezTo>
                <a:cubicBezTo>
                  <a:pt x="178552" y="72509"/>
                  <a:pt x="180501" y="73402"/>
                  <a:pt x="182450" y="74539"/>
                </a:cubicBezTo>
                <a:lnTo>
                  <a:pt x="342976" y="15346"/>
                </a:lnTo>
                <a:close/>
                <a:moveTo>
                  <a:pt x="128860" y="23385"/>
                </a:moveTo>
                <a:lnTo>
                  <a:pt x="28987" y="196334"/>
                </a:lnTo>
                <a:lnTo>
                  <a:pt x="149321" y="94513"/>
                </a:lnTo>
                <a:cubicBezTo>
                  <a:pt x="149321" y="91265"/>
                  <a:pt x="149646" y="88342"/>
                  <a:pt x="150296" y="85744"/>
                </a:cubicBezTo>
                <a:cubicBezTo>
                  <a:pt x="150945" y="83146"/>
                  <a:pt x="152407" y="80629"/>
                  <a:pt x="154680" y="78193"/>
                </a:cubicBezTo>
                <a:lnTo>
                  <a:pt x="128860" y="23385"/>
                </a:lnTo>
                <a:close/>
                <a:moveTo>
                  <a:pt x="28013" y="233847"/>
                </a:moveTo>
                <a:lnTo>
                  <a:pt x="129103" y="408745"/>
                </a:lnTo>
                <a:lnTo>
                  <a:pt x="159552" y="351745"/>
                </a:lnTo>
                <a:cubicBezTo>
                  <a:pt x="157766" y="349960"/>
                  <a:pt x="156385" y="347767"/>
                  <a:pt x="155411" y="345168"/>
                </a:cubicBezTo>
                <a:cubicBezTo>
                  <a:pt x="154437" y="342569"/>
                  <a:pt x="153949" y="339890"/>
                  <a:pt x="153949" y="337130"/>
                </a:cubicBezTo>
                <a:lnTo>
                  <a:pt x="153949" y="334937"/>
                </a:lnTo>
                <a:cubicBezTo>
                  <a:pt x="153949" y="334287"/>
                  <a:pt x="154112" y="333556"/>
                  <a:pt x="154437" y="332745"/>
                </a:cubicBezTo>
                <a:lnTo>
                  <a:pt x="28013" y="233847"/>
                </a:lnTo>
                <a:close/>
                <a:moveTo>
                  <a:pt x="142257" y="416784"/>
                </a:moveTo>
                <a:lnTo>
                  <a:pt x="344681" y="416784"/>
                </a:lnTo>
                <a:lnTo>
                  <a:pt x="189514" y="353450"/>
                </a:lnTo>
                <a:cubicBezTo>
                  <a:pt x="186915" y="355723"/>
                  <a:pt x="184398" y="357185"/>
                  <a:pt x="181962" y="357835"/>
                </a:cubicBezTo>
                <a:cubicBezTo>
                  <a:pt x="179526" y="358485"/>
                  <a:pt x="176603" y="358809"/>
                  <a:pt x="173193" y="358809"/>
                </a:cubicBezTo>
                <a:lnTo>
                  <a:pt x="142257" y="416784"/>
                </a:lnTo>
                <a:close/>
                <a:moveTo>
                  <a:pt x="358566" y="405822"/>
                </a:moveTo>
                <a:lnTo>
                  <a:pt x="375373" y="238475"/>
                </a:lnTo>
                <a:cubicBezTo>
                  <a:pt x="373101" y="237825"/>
                  <a:pt x="370908" y="236690"/>
                  <a:pt x="368797" y="235065"/>
                </a:cubicBezTo>
                <a:lnTo>
                  <a:pt x="196578" y="335425"/>
                </a:lnTo>
                <a:lnTo>
                  <a:pt x="196578" y="339809"/>
                </a:lnTo>
                <a:lnTo>
                  <a:pt x="358566" y="405822"/>
                </a:lnTo>
                <a:close/>
                <a:moveTo>
                  <a:pt x="374399" y="400707"/>
                </a:moveTo>
                <a:lnTo>
                  <a:pt x="476707" y="223860"/>
                </a:lnTo>
                <a:lnTo>
                  <a:pt x="402656" y="223860"/>
                </a:lnTo>
                <a:cubicBezTo>
                  <a:pt x="401844" y="226946"/>
                  <a:pt x="400383" y="229626"/>
                  <a:pt x="398271" y="231898"/>
                </a:cubicBezTo>
                <a:cubicBezTo>
                  <a:pt x="396159" y="234171"/>
                  <a:pt x="393723" y="236040"/>
                  <a:pt x="390963" y="237501"/>
                </a:cubicBezTo>
                <a:lnTo>
                  <a:pt x="374399" y="400707"/>
                </a:lnTo>
                <a:close/>
                <a:moveTo>
                  <a:pt x="400951" y="208270"/>
                </a:moveTo>
                <a:lnTo>
                  <a:pt x="476707" y="208270"/>
                </a:lnTo>
                <a:lnTo>
                  <a:pt x="374399" y="31667"/>
                </a:lnTo>
                <a:lnTo>
                  <a:pt x="392181" y="199257"/>
                </a:lnTo>
                <a:cubicBezTo>
                  <a:pt x="396079" y="201531"/>
                  <a:pt x="399002" y="204535"/>
                  <a:pt x="400951" y="208270"/>
                </a:cubicBezTo>
                <a:close/>
              </a:path>
            </a:pathLst>
          </a:custGeom>
          <a:gradFill>
            <a:gsLst>
              <a:gs pos="0">
                <a:schemeClr val="accent1"/>
              </a:gs>
              <a:gs pos="100000">
                <a:schemeClr val="accent3"/>
              </a:gs>
            </a:gsLst>
            <a:lin ang="16200000" scaled="1"/>
          </a:gradFill>
          <a:ln w="9525">
            <a:gradFill>
              <a:gsLst>
                <a:gs pos="90000">
                  <a:schemeClr val="accent1"/>
                </a:gs>
                <a:gs pos="0">
                  <a:schemeClr val="accent3"/>
                </a:gs>
              </a:gsLst>
              <a:lin ang="5400000" scaled="1"/>
            </a:grad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13" name="Graphic 22">
            <a:extLst>
              <a:ext uri="{FF2B5EF4-FFF2-40B4-BE49-F238E27FC236}">
                <a16:creationId xmlns:a16="http://schemas.microsoft.com/office/drawing/2014/main" id="{CB114D0F-F782-37D6-36AA-47CC25A44FD3}"/>
              </a:ext>
              <a:ext uri="{C183D7F6-B498-43B3-948B-1728B52AA6E4}">
                <adec:decorative xmlns:adec="http://schemas.microsoft.com/office/drawing/2017/decorative" val="1"/>
              </a:ext>
            </a:extLst>
          </p:cNvPr>
          <p:cNvSpPr/>
          <p:nvPr/>
        </p:nvSpPr>
        <p:spPr>
          <a:xfrm>
            <a:off x="2073524" y="3784368"/>
            <a:ext cx="406012" cy="405985"/>
          </a:xfrm>
          <a:custGeom>
            <a:avLst/>
            <a:gdLst>
              <a:gd name="connsiteX0" fmla="*/ 325404 w 406012"/>
              <a:gd name="connsiteY0" fmla="*/ 13842 h 405985"/>
              <a:gd name="connsiteX1" fmla="*/ 392170 w 406012"/>
              <a:gd name="connsiteY1" fmla="*/ 80610 h 405985"/>
              <a:gd name="connsiteX2" fmla="*/ 392170 w 406012"/>
              <a:gd name="connsiteY2" fmla="*/ 147445 h 405985"/>
              <a:gd name="connsiteX3" fmla="*/ 337887 w 406012"/>
              <a:gd name="connsiteY3" fmla="*/ 201719 h 405985"/>
              <a:gd name="connsiteX4" fmla="*/ 378077 w 406012"/>
              <a:gd name="connsiteY4" fmla="*/ 248453 h 405985"/>
              <a:gd name="connsiteX5" fmla="*/ 378077 w 406012"/>
              <a:gd name="connsiteY5" fmla="*/ 358726 h 405985"/>
              <a:gd name="connsiteX6" fmla="*/ 330817 w 406012"/>
              <a:gd name="connsiteY6" fmla="*/ 405985 h 405985"/>
              <a:gd name="connsiteX7" fmla="*/ 47260 w 406012"/>
              <a:gd name="connsiteY7" fmla="*/ 405985 h 405985"/>
              <a:gd name="connsiteX8" fmla="*/ 0 w 406012"/>
              <a:gd name="connsiteY8" fmla="*/ 358726 h 405985"/>
              <a:gd name="connsiteX9" fmla="*/ 0 w 406012"/>
              <a:gd name="connsiteY9" fmla="*/ 75167 h 405985"/>
              <a:gd name="connsiteX10" fmla="*/ 47260 w 406012"/>
              <a:gd name="connsiteY10" fmla="*/ 27908 h 405985"/>
              <a:gd name="connsiteX11" fmla="*/ 157532 w 406012"/>
              <a:gd name="connsiteY11" fmla="*/ 27908 h 405985"/>
              <a:gd name="connsiteX12" fmla="*/ 204273 w 406012"/>
              <a:gd name="connsiteY12" fmla="*/ 68140 h 405985"/>
              <a:gd name="connsiteX13" fmla="*/ 258569 w 406012"/>
              <a:gd name="connsiteY13" fmla="*/ 13842 h 405985"/>
              <a:gd name="connsiteX14" fmla="*/ 325404 w 406012"/>
              <a:gd name="connsiteY14" fmla="*/ 13842 h 405985"/>
              <a:gd name="connsiteX15" fmla="*/ 31506 w 406012"/>
              <a:gd name="connsiteY15" fmla="*/ 358726 h 405985"/>
              <a:gd name="connsiteX16" fmla="*/ 47260 w 406012"/>
              <a:gd name="connsiteY16" fmla="*/ 374479 h 405985"/>
              <a:gd name="connsiteX17" fmla="*/ 173264 w 406012"/>
              <a:gd name="connsiteY17" fmla="*/ 374464 h 405985"/>
              <a:gd name="connsiteX18" fmla="*/ 173285 w 406012"/>
              <a:gd name="connsiteY18" fmla="*/ 232700 h 405985"/>
              <a:gd name="connsiteX19" fmla="*/ 31506 w 406012"/>
              <a:gd name="connsiteY19" fmla="*/ 232686 h 405985"/>
              <a:gd name="connsiteX20" fmla="*/ 31506 w 406012"/>
              <a:gd name="connsiteY20" fmla="*/ 358726 h 405985"/>
              <a:gd name="connsiteX21" fmla="*/ 204770 w 406012"/>
              <a:gd name="connsiteY21" fmla="*/ 374464 h 405985"/>
              <a:gd name="connsiteX22" fmla="*/ 330817 w 406012"/>
              <a:gd name="connsiteY22" fmla="*/ 374479 h 405985"/>
              <a:gd name="connsiteX23" fmla="*/ 346570 w 406012"/>
              <a:gd name="connsiteY23" fmla="*/ 358726 h 405985"/>
              <a:gd name="connsiteX24" fmla="*/ 346570 w 406012"/>
              <a:gd name="connsiteY24" fmla="*/ 248453 h 405985"/>
              <a:gd name="connsiteX25" fmla="*/ 330817 w 406012"/>
              <a:gd name="connsiteY25" fmla="*/ 232700 h 405985"/>
              <a:gd name="connsiteX26" fmla="*/ 204770 w 406012"/>
              <a:gd name="connsiteY26" fmla="*/ 232686 h 405985"/>
              <a:gd name="connsiteX27" fmla="*/ 204770 w 406012"/>
              <a:gd name="connsiteY27" fmla="*/ 374464 h 405985"/>
              <a:gd name="connsiteX28" fmla="*/ 157532 w 406012"/>
              <a:gd name="connsiteY28" fmla="*/ 59414 h 405985"/>
              <a:gd name="connsiteX29" fmla="*/ 47260 w 406012"/>
              <a:gd name="connsiteY29" fmla="*/ 59414 h 405985"/>
              <a:gd name="connsiteX30" fmla="*/ 31506 w 406012"/>
              <a:gd name="connsiteY30" fmla="*/ 75167 h 405985"/>
              <a:gd name="connsiteX31" fmla="*/ 31506 w 406012"/>
              <a:gd name="connsiteY31" fmla="*/ 201179 h 405985"/>
              <a:gd name="connsiteX32" fmla="*/ 173285 w 406012"/>
              <a:gd name="connsiteY32" fmla="*/ 201179 h 405985"/>
              <a:gd name="connsiteX33" fmla="*/ 173285 w 406012"/>
              <a:gd name="connsiteY33" fmla="*/ 75167 h 405985"/>
              <a:gd name="connsiteX34" fmla="*/ 157532 w 406012"/>
              <a:gd name="connsiteY34" fmla="*/ 59414 h 405985"/>
              <a:gd name="connsiteX35" fmla="*/ 204791 w 406012"/>
              <a:gd name="connsiteY35" fmla="*/ 160431 h 405985"/>
              <a:gd name="connsiteX36" fmla="*/ 204791 w 406012"/>
              <a:gd name="connsiteY36" fmla="*/ 201194 h 405985"/>
              <a:gd name="connsiteX37" fmla="*/ 245540 w 406012"/>
              <a:gd name="connsiteY37" fmla="*/ 201179 h 405985"/>
              <a:gd name="connsiteX38" fmla="*/ 204791 w 406012"/>
              <a:gd name="connsiteY38" fmla="*/ 160431 h 405985"/>
              <a:gd name="connsiteX39" fmla="*/ 280846 w 406012"/>
              <a:gd name="connsiteY39" fmla="*/ 36120 h 405985"/>
              <a:gd name="connsiteX40" fmla="*/ 214080 w 406012"/>
              <a:gd name="connsiteY40" fmla="*/ 102888 h 405985"/>
              <a:gd name="connsiteX41" fmla="*/ 214080 w 406012"/>
              <a:gd name="connsiteY41" fmla="*/ 125166 h 405985"/>
              <a:gd name="connsiteX42" fmla="*/ 280846 w 406012"/>
              <a:gd name="connsiteY42" fmla="*/ 191933 h 405985"/>
              <a:gd name="connsiteX43" fmla="*/ 303125 w 406012"/>
              <a:gd name="connsiteY43" fmla="*/ 191933 h 405985"/>
              <a:gd name="connsiteX44" fmla="*/ 369893 w 406012"/>
              <a:gd name="connsiteY44" fmla="*/ 125166 h 405985"/>
              <a:gd name="connsiteX45" fmla="*/ 369893 w 406012"/>
              <a:gd name="connsiteY45" fmla="*/ 102888 h 405985"/>
              <a:gd name="connsiteX46" fmla="*/ 303125 w 406012"/>
              <a:gd name="connsiteY46" fmla="*/ 36120 h 405985"/>
              <a:gd name="connsiteX47" fmla="*/ 280846 w 406012"/>
              <a:gd name="connsiteY47" fmla="*/ 36120 h 40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6012" h="405985">
                <a:moveTo>
                  <a:pt x="325404" y="13842"/>
                </a:moveTo>
                <a:lnTo>
                  <a:pt x="392170" y="80610"/>
                </a:lnTo>
                <a:cubicBezTo>
                  <a:pt x="410627" y="99066"/>
                  <a:pt x="410627" y="128989"/>
                  <a:pt x="392170" y="147445"/>
                </a:cubicBezTo>
                <a:lnTo>
                  <a:pt x="337887" y="201719"/>
                </a:lnTo>
                <a:cubicBezTo>
                  <a:pt x="360635" y="205130"/>
                  <a:pt x="378077" y="224754"/>
                  <a:pt x="378077" y="248453"/>
                </a:cubicBezTo>
                <a:lnTo>
                  <a:pt x="378077" y="358726"/>
                </a:lnTo>
                <a:cubicBezTo>
                  <a:pt x="378077" y="384826"/>
                  <a:pt x="356917" y="405985"/>
                  <a:pt x="330817" y="405985"/>
                </a:cubicBezTo>
                <a:lnTo>
                  <a:pt x="47260" y="405985"/>
                </a:lnTo>
                <a:cubicBezTo>
                  <a:pt x="21159" y="405985"/>
                  <a:pt x="0" y="384826"/>
                  <a:pt x="0" y="358726"/>
                </a:cubicBezTo>
                <a:lnTo>
                  <a:pt x="0" y="75167"/>
                </a:lnTo>
                <a:cubicBezTo>
                  <a:pt x="0" y="49067"/>
                  <a:pt x="21159" y="27908"/>
                  <a:pt x="47260" y="27908"/>
                </a:cubicBezTo>
                <a:lnTo>
                  <a:pt x="157532" y="27908"/>
                </a:lnTo>
                <a:cubicBezTo>
                  <a:pt x="181244" y="27908"/>
                  <a:pt x="200878" y="45372"/>
                  <a:pt x="204273" y="68140"/>
                </a:cubicBezTo>
                <a:lnTo>
                  <a:pt x="258569" y="13842"/>
                </a:lnTo>
                <a:cubicBezTo>
                  <a:pt x="277025" y="-4614"/>
                  <a:pt x="306948" y="-4614"/>
                  <a:pt x="325404" y="13842"/>
                </a:cubicBezTo>
                <a:close/>
                <a:moveTo>
                  <a:pt x="31506" y="358726"/>
                </a:moveTo>
                <a:cubicBezTo>
                  <a:pt x="31506" y="367426"/>
                  <a:pt x="38559" y="374479"/>
                  <a:pt x="47260" y="374479"/>
                </a:cubicBezTo>
                <a:lnTo>
                  <a:pt x="173264" y="374464"/>
                </a:lnTo>
                <a:lnTo>
                  <a:pt x="173285" y="232700"/>
                </a:lnTo>
                <a:lnTo>
                  <a:pt x="31506" y="232686"/>
                </a:lnTo>
                <a:lnTo>
                  <a:pt x="31506" y="358726"/>
                </a:lnTo>
                <a:close/>
                <a:moveTo>
                  <a:pt x="204770" y="374464"/>
                </a:moveTo>
                <a:lnTo>
                  <a:pt x="330817" y="374479"/>
                </a:lnTo>
                <a:cubicBezTo>
                  <a:pt x="339517" y="374479"/>
                  <a:pt x="346570" y="367426"/>
                  <a:pt x="346570" y="358726"/>
                </a:cubicBezTo>
                <a:lnTo>
                  <a:pt x="346570" y="248453"/>
                </a:lnTo>
                <a:cubicBezTo>
                  <a:pt x="346570" y="239751"/>
                  <a:pt x="339517" y="232700"/>
                  <a:pt x="330817" y="232700"/>
                </a:cubicBezTo>
                <a:lnTo>
                  <a:pt x="204770" y="232686"/>
                </a:lnTo>
                <a:lnTo>
                  <a:pt x="204770" y="374464"/>
                </a:lnTo>
                <a:close/>
                <a:moveTo>
                  <a:pt x="157532" y="59414"/>
                </a:moveTo>
                <a:lnTo>
                  <a:pt x="47260" y="59414"/>
                </a:lnTo>
                <a:cubicBezTo>
                  <a:pt x="38559" y="59414"/>
                  <a:pt x="31506" y="66467"/>
                  <a:pt x="31506" y="75167"/>
                </a:cubicBezTo>
                <a:lnTo>
                  <a:pt x="31506" y="201179"/>
                </a:lnTo>
                <a:lnTo>
                  <a:pt x="173285" y="201179"/>
                </a:lnTo>
                <a:lnTo>
                  <a:pt x="173285" y="75167"/>
                </a:lnTo>
                <a:cubicBezTo>
                  <a:pt x="173285" y="66467"/>
                  <a:pt x="166232" y="59414"/>
                  <a:pt x="157532" y="59414"/>
                </a:cubicBezTo>
                <a:close/>
                <a:moveTo>
                  <a:pt x="204791" y="160431"/>
                </a:moveTo>
                <a:lnTo>
                  <a:pt x="204791" y="201194"/>
                </a:lnTo>
                <a:lnTo>
                  <a:pt x="245540" y="201179"/>
                </a:lnTo>
                <a:lnTo>
                  <a:pt x="204791" y="160431"/>
                </a:lnTo>
                <a:close/>
                <a:moveTo>
                  <a:pt x="280846" y="36120"/>
                </a:moveTo>
                <a:lnTo>
                  <a:pt x="214080" y="102888"/>
                </a:lnTo>
                <a:cubicBezTo>
                  <a:pt x="207927" y="109040"/>
                  <a:pt x="207927" y="119014"/>
                  <a:pt x="214080" y="125166"/>
                </a:cubicBezTo>
                <a:lnTo>
                  <a:pt x="280846" y="191933"/>
                </a:lnTo>
                <a:cubicBezTo>
                  <a:pt x="286998" y="198085"/>
                  <a:pt x="296973" y="198085"/>
                  <a:pt x="303125" y="191933"/>
                </a:cubicBezTo>
                <a:lnTo>
                  <a:pt x="369893" y="125166"/>
                </a:lnTo>
                <a:cubicBezTo>
                  <a:pt x="376045" y="119014"/>
                  <a:pt x="376045" y="109040"/>
                  <a:pt x="369893" y="102888"/>
                </a:cubicBezTo>
                <a:lnTo>
                  <a:pt x="303125" y="36120"/>
                </a:lnTo>
                <a:cubicBezTo>
                  <a:pt x="296973" y="29968"/>
                  <a:pt x="286998" y="29968"/>
                  <a:pt x="280846" y="36120"/>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pic>
        <p:nvPicPr>
          <p:cNvPr id="14" name="Picture 13">
            <a:extLst>
              <a:ext uri="{FF2B5EF4-FFF2-40B4-BE49-F238E27FC236}">
                <a16:creationId xmlns:a16="http://schemas.microsoft.com/office/drawing/2014/main" id="{426C52DD-3C5F-3744-A9F2-6BE7CB4E3C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63692" y="5585313"/>
            <a:ext cx="432000" cy="432000"/>
          </a:xfrm>
          <a:prstGeom prst="rect">
            <a:avLst/>
          </a:prstGeom>
        </p:spPr>
      </p:pic>
      <p:sp>
        <p:nvSpPr>
          <p:cNvPr id="15" name="Graphic 333">
            <a:extLst>
              <a:ext uri="{FF2B5EF4-FFF2-40B4-BE49-F238E27FC236}">
                <a16:creationId xmlns:a16="http://schemas.microsoft.com/office/drawing/2014/main" id="{41058F52-1FB5-432B-BB77-BD14659972F0}"/>
              </a:ext>
              <a:ext uri="{C183D7F6-B498-43B3-948B-1728B52AA6E4}">
                <adec:decorative xmlns:adec="http://schemas.microsoft.com/office/drawing/2017/decorative" val="1"/>
              </a:ext>
            </a:extLst>
          </p:cNvPr>
          <p:cNvSpPr>
            <a:spLocks noChangeAspect="1"/>
          </p:cNvSpPr>
          <p:nvPr/>
        </p:nvSpPr>
        <p:spPr>
          <a:xfrm>
            <a:off x="5392305" y="5558304"/>
            <a:ext cx="397803" cy="468000"/>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gradFill>
            <a:gsLst>
              <a:gs pos="0">
                <a:schemeClr val="accent1"/>
              </a:gs>
              <a:gs pos="100000">
                <a:schemeClr val="accent3"/>
              </a:gs>
            </a:gsLst>
            <a:lin ang="16200000" scaled="1"/>
          </a:gradFill>
          <a:ln w="9525">
            <a:gradFill>
              <a:gsLst>
                <a:gs pos="90000">
                  <a:schemeClr val="accent1"/>
                </a:gs>
                <a:gs pos="0">
                  <a:schemeClr val="accent3"/>
                </a:gs>
              </a:gsLst>
              <a:lin ang="5400000" scaled="1"/>
            </a:grad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19" name="Graphic 114">
            <a:extLst>
              <a:ext uri="{FF2B5EF4-FFF2-40B4-BE49-F238E27FC236}">
                <a16:creationId xmlns:a16="http://schemas.microsoft.com/office/drawing/2014/main" id="{99A910DB-18B5-5223-A471-9EF8D4F9CE68}"/>
              </a:ext>
              <a:ext uri="{C183D7F6-B498-43B3-948B-1728B52AA6E4}">
                <adec:decorative xmlns:adec="http://schemas.microsoft.com/office/drawing/2017/decorative" val="1"/>
              </a:ext>
            </a:extLst>
          </p:cNvPr>
          <p:cNvSpPr>
            <a:spLocks noChangeAspect="1"/>
          </p:cNvSpPr>
          <p:nvPr/>
        </p:nvSpPr>
        <p:spPr>
          <a:xfrm>
            <a:off x="2073524" y="2672912"/>
            <a:ext cx="432000" cy="432000"/>
          </a:xfrm>
          <a:custGeom>
            <a:avLst/>
            <a:gdLst>
              <a:gd name="connsiteX0" fmla="*/ 297180 w 320040"/>
              <a:gd name="connsiteY0" fmla="*/ 51837 h 320040"/>
              <a:gd name="connsiteX1" fmla="*/ 320040 w 320040"/>
              <a:gd name="connsiteY1" fmla="*/ 91440 h 320040"/>
              <a:gd name="connsiteX2" fmla="*/ 320040 w 320040"/>
              <a:gd name="connsiteY2" fmla="*/ 228600 h 320040"/>
              <a:gd name="connsiteX3" fmla="*/ 228600 w 320040"/>
              <a:gd name="connsiteY3" fmla="*/ 320040 h 320040"/>
              <a:gd name="connsiteX4" fmla="*/ 91440 w 320040"/>
              <a:gd name="connsiteY4" fmla="*/ 320040 h 320040"/>
              <a:gd name="connsiteX5" fmla="*/ 51836 w 320040"/>
              <a:gd name="connsiteY5" fmla="*/ 297180 h 320040"/>
              <a:gd name="connsiteX6" fmla="*/ 228600 w 320040"/>
              <a:gd name="connsiteY6" fmla="*/ 297180 h 320040"/>
              <a:gd name="connsiteX7" fmla="*/ 297180 w 320040"/>
              <a:gd name="connsiteY7" fmla="*/ 228600 h 320040"/>
              <a:gd name="connsiteX8" fmla="*/ 297180 w 320040"/>
              <a:gd name="connsiteY8" fmla="*/ 51837 h 320040"/>
              <a:gd name="connsiteX9" fmla="*/ 274320 w 320040"/>
              <a:gd name="connsiteY9" fmla="*/ 45720 h 320040"/>
              <a:gd name="connsiteX10" fmla="*/ 228600 w 320040"/>
              <a:gd name="connsiteY10" fmla="*/ 0 h 320040"/>
              <a:gd name="connsiteX11" fmla="*/ 45720 w 320040"/>
              <a:gd name="connsiteY11" fmla="*/ 0 h 320040"/>
              <a:gd name="connsiteX12" fmla="*/ 0 w 320040"/>
              <a:gd name="connsiteY12" fmla="*/ 45720 h 320040"/>
              <a:gd name="connsiteX13" fmla="*/ 0 w 320040"/>
              <a:gd name="connsiteY13" fmla="*/ 228600 h 320040"/>
              <a:gd name="connsiteX14" fmla="*/ 45720 w 320040"/>
              <a:gd name="connsiteY14" fmla="*/ 274320 h 320040"/>
              <a:gd name="connsiteX15" fmla="*/ 228600 w 320040"/>
              <a:gd name="connsiteY15" fmla="*/ 274320 h 320040"/>
              <a:gd name="connsiteX16" fmla="*/ 274320 w 320040"/>
              <a:gd name="connsiteY16" fmla="*/ 228600 h 320040"/>
              <a:gd name="connsiteX17" fmla="*/ 274320 w 320040"/>
              <a:gd name="connsiteY17" fmla="*/ 45720 h 320040"/>
              <a:gd name="connsiteX18" fmla="*/ 205740 w 320040"/>
              <a:gd name="connsiteY18" fmla="*/ 137160 h 320040"/>
              <a:gd name="connsiteX19" fmla="*/ 194310 w 320040"/>
              <a:gd name="connsiteY19" fmla="*/ 148590 h 320040"/>
              <a:gd name="connsiteX20" fmla="*/ 148590 w 320040"/>
              <a:gd name="connsiteY20" fmla="*/ 148590 h 320040"/>
              <a:gd name="connsiteX21" fmla="*/ 148590 w 320040"/>
              <a:gd name="connsiteY21" fmla="*/ 194310 h 320040"/>
              <a:gd name="connsiteX22" fmla="*/ 137160 w 320040"/>
              <a:gd name="connsiteY22" fmla="*/ 205740 h 320040"/>
              <a:gd name="connsiteX23" fmla="*/ 125730 w 320040"/>
              <a:gd name="connsiteY23" fmla="*/ 194310 h 320040"/>
              <a:gd name="connsiteX24" fmla="*/ 125730 w 320040"/>
              <a:gd name="connsiteY24" fmla="*/ 148590 h 320040"/>
              <a:gd name="connsiteX25" fmla="*/ 80010 w 320040"/>
              <a:gd name="connsiteY25" fmla="*/ 148590 h 320040"/>
              <a:gd name="connsiteX26" fmla="*/ 68580 w 320040"/>
              <a:gd name="connsiteY26" fmla="*/ 137160 h 320040"/>
              <a:gd name="connsiteX27" fmla="*/ 80010 w 320040"/>
              <a:gd name="connsiteY27" fmla="*/ 125730 h 320040"/>
              <a:gd name="connsiteX28" fmla="*/ 125730 w 320040"/>
              <a:gd name="connsiteY28" fmla="*/ 125730 h 320040"/>
              <a:gd name="connsiteX29" fmla="*/ 125730 w 320040"/>
              <a:gd name="connsiteY29" fmla="*/ 80010 h 320040"/>
              <a:gd name="connsiteX30" fmla="*/ 137160 w 320040"/>
              <a:gd name="connsiteY30" fmla="*/ 68580 h 320040"/>
              <a:gd name="connsiteX31" fmla="*/ 148590 w 320040"/>
              <a:gd name="connsiteY31" fmla="*/ 80010 h 320040"/>
              <a:gd name="connsiteX32" fmla="*/ 148590 w 320040"/>
              <a:gd name="connsiteY32" fmla="*/ 125730 h 320040"/>
              <a:gd name="connsiteX33" fmla="*/ 194310 w 320040"/>
              <a:gd name="connsiteY33" fmla="*/ 125730 h 320040"/>
              <a:gd name="connsiteX34" fmla="*/ 205740 w 320040"/>
              <a:gd name="connsiteY34" fmla="*/ 13716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0040" h="320040">
                <a:moveTo>
                  <a:pt x="297180" y="51837"/>
                </a:moveTo>
                <a:cubicBezTo>
                  <a:pt x="310846" y="59742"/>
                  <a:pt x="320040" y="74517"/>
                  <a:pt x="320040" y="91440"/>
                </a:cubicBezTo>
                <a:lnTo>
                  <a:pt x="320040" y="228600"/>
                </a:lnTo>
                <a:cubicBezTo>
                  <a:pt x="320040" y="279100"/>
                  <a:pt x="279100" y="320040"/>
                  <a:pt x="228600" y="320040"/>
                </a:cubicBezTo>
                <a:lnTo>
                  <a:pt x="91440" y="320040"/>
                </a:lnTo>
                <a:cubicBezTo>
                  <a:pt x="74517" y="320040"/>
                  <a:pt x="59742" y="310846"/>
                  <a:pt x="51836" y="297180"/>
                </a:cubicBezTo>
                <a:lnTo>
                  <a:pt x="228600" y="297180"/>
                </a:lnTo>
                <a:cubicBezTo>
                  <a:pt x="266477" y="297180"/>
                  <a:pt x="297180" y="266477"/>
                  <a:pt x="297180" y="228600"/>
                </a:cubicBezTo>
                <a:lnTo>
                  <a:pt x="297180" y="51837"/>
                </a:lnTo>
                <a:close/>
                <a:moveTo>
                  <a:pt x="274320" y="45720"/>
                </a:moveTo>
                <a:cubicBezTo>
                  <a:pt x="274320" y="20470"/>
                  <a:pt x="253851" y="0"/>
                  <a:pt x="228600" y="0"/>
                </a:cubicBezTo>
                <a:lnTo>
                  <a:pt x="45720" y="0"/>
                </a:lnTo>
                <a:cubicBezTo>
                  <a:pt x="20470" y="0"/>
                  <a:pt x="0" y="20470"/>
                  <a:pt x="0" y="45720"/>
                </a:cubicBezTo>
                <a:lnTo>
                  <a:pt x="0" y="228600"/>
                </a:lnTo>
                <a:cubicBezTo>
                  <a:pt x="0" y="253851"/>
                  <a:pt x="20470" y="274320"/>
                  <a:pt x="45720" y="274320"/>
                </a:cubicBezTo>
                <a:lnTo>
                  <a:pt x="228600" y="274320"/>
                </a:lnTo>
                <a:cubicBezTo>
                  <a:pt x="253851" y="274320"/>
                  <a:pt x="274320" y="253851"/>
                  <a:pt x="274320" y="228600"/>
                </a:cubicBezTo>
                <a:lnTo>
                  <a:pt x="274320" y="45720"/>
                </a:lnTo>
                <a:close/>
                <a:moveTo>
                  <a:pt x="205740" y="137160"/>
                </a:moveTo>
                <a:cubicBezTo>
                  <a:pt x="205740" y="143473"/>
                  <a:pt x="200622" y="148590"/>
                  <a:pt x="194310" y="148590"/>
                </a:cubicBezTo>
                <a:lnTo>
                  <a:pt x="148590" y="148590"/>
                </a:lnTo>
                <a:lnTo>
                  <a:pt x="148590" y="194310"/>
                </a:lnTo>
                <a:cubicBezTo>
                  <a:pt x="148590" y="200622"/>
                  <a:pt x="143473" y="205740"/>
                  <a:pt x="137160" y="205740"/>
                </a:cubicBezTo>
                <a:cubicBezTo>
                  <a:pt x="130847" y="205740"/>
                  <a:pt x="125730" y="200622"/>
                  <a:pt x="125730" y="194310"/>
                </a:cubicBezTo>
                <a:lnTo>
                  <a:pt x="125730" y="148590"/>
                </a:lnTo>
                <a:lnTo>
                  <a:pt x="80010" y="148590"/>
                </a:lnTo>
                <a:cubicBezTo>
                  <a:pt x="73697" y="148590"/>
                  <a:pt x="68580" y="143473"/>
                  <a:pt x="68580" y="137160"/>
                </a:cubicBezTo>
                <a:cubicBezTo>
                  <a:pt x="68580" y="130847"/>
                  <a:pt x="73697" y="125730"/>
                  <a:pt x="80010" y="125730"/>
                </a:cubicBezTo>
                <a:lnTo>
                  <a:pt x="125730" y="125730"/>
                </a:lnTo>
                <a:lnTo>
                  <a:pt x="125730" y="80010"/>
                </a:lnTo>
                <a:cubicBezTo>
                  <a:pt x="125730" y="73697"/>
                  <a:pt x="130847" y="68580"/>
                  <a:pt x="137160" y="68580"/>
                </a:cubicBezTo>
                <a:cubicBezTo>
                  <a:pt x="143473" y="68580"/>
                  <a:pt x="148590" y="73697"/>
                  <a:pt x="148590" y="80010"/>
                </a:cubicBezTo>
                <a:lnTo>
                  <a:pt x="148590" y="125730"/>
                </a:lnTo>
                <a:lnTo>
                  <a:pt x="194310" y="125730"/>
                </a:lnTo>
                <a:cubicBezTo>
                  <a:pt x="200622" y="125730"/>
                  <a:pt x="205740" y="130847"/>
                  <a:pt x="205740" y="137160"/>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20" name="TextBox 19">
            <a:extLst>
              <a:ext uri="{FF2B5EF4-FFF2-40B4-BE49-F238E27FC236}">
                <a16:creationId xmlns:a16="http://schemas.microsoft.com/office/drawing/2014/main" id="{5D109BEC-EF6B-CE99-9611-6FDE62C79A09}"/>
              </a:ext>
              <a:ext uri="{C183D7F6-B498-43B3-948B-1728B52AA6E4}">
                <adec:decorative xmlns:adec="http://schemas.microsoft.com/office/drawing/2017/decorative" val="1"/>
              </a:ext>
            </a:extLst>
          </p:cNvPr>
          <p:cNvSpPr txBox="1"/>
          <p:nvPr/>
        </p:nvSpPr>
        <p:spPr>
          <a:xfrm>
            <a:off x="1942838" y="3162542"/>
            <a:ext cx="645016" cy="188065"/>
          </a:xfrm>
          <a:prstGeom prst="rect">
            <a:avLst/>
          </a:prstGeom>
          <a:noFill/>
          <a:ln>
            <a:noFill/>
          </a:ln>
        </p:spPr>
        <p:txBody>
          <a:bodyPr wrap="square" lIns="0" tIns="0" rIns="0" bIns="0" rtlCol="0" anchor="ctr" anchorCtr="0">
            <a:spAutoFit/>
          </a:bodyPr>
          <a:lstStyle>
            <a:defPPr>
              <a:defRPr lang="en-US"/>
            </a:defPPr>
            <a:lvl1pPr algn="ctr">
              <a:defRPr sz="4400">
                <a:latin typeface="Segoe Sans Display" pitchFamily="2" charset="0"/>
                <a:cs typeface="Segoe Sans Display" pitchFamily="2"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1222" b="0" i="0" u="none" strike="noStrike" kern="1200" cap="none" spc="0" normalizeH="0" baseline="0" noProof="0">
                <a:ln>
                  <a:noFill/>
                </a:ln>
                <a:solidFill>
                  <a:srgbClr val="080808"/>
                </a:solidFill>
                <a:effectLst/>
                <a:uLnTx/>
                <a:uFillTx/>
                <a:latin typeface="Segoe Sans Display" pitchFamily="2" charset="0"/>
                <a:ea typeface="+mn-ea"/>
                <a:cs typeface="Segoe Sans Display" pitchFamily="2" charset="0"/>
              </a:rPr>
              <a:t>Plugins</a:t>
            </a:r>
          </a:p>
        </p:txBody>
      </p:sp>
      <p:sp>
        <p:nvSpPr>
          <p:cNvPr id="21" name="TextBox 20">
            <a:extLst>
              <a:ext uri="{FF2B5EF4-FFF2-40B4-BE49-F238E27FC236}">
                <a16:creationId xmlns:a16="http://schemas.microsoft.com/office/drawing/2014/main" id="{369EB6D1-C268-74E5-B608-2EDB15182711}"/>
              </a:ext>
              <a:ext uri="{C183D7F6-B498-43B3-948B-1728B52AA6E4}">
                <adec:decorative xmlns:adec="http://schemas.microsoft.com/office/drawing/2017/decorative" val="1"/>
              </a:ext>
            </a:extLst>
          </p:cNvPr>
          <p:cNvSpPr txBox="1"/>
          <p:nvPr/>
        </p:nvSpPr>
        <p:spPr>
          <a:xfrm>
            <a:off x="1768083" y="4283415"/>
            <a:ext cx="994526" cy="376129"/>
          </a:xfrm>
          <a:prstGeom prst="rect">
            <a:avLst/>
          </a:prstGeom>
          <a:noFill/>
          <a:ln>
            <a:noFill/>
          </a:ln>
        </p:spPr>
        <p:txBody>
          <a:bodyPr wrap="square" lIns="0" tIns="0" rIns="0" bIns="0" rtlCol="0" anchor="ctr" anchorCtr="0">
            <a:spAutoFit/>
          </a:bodyPr>
          <a:lstStyle>
            <a:defPPr>
              <a:defRPr lang="en-US"/>
            </a:defPPr>
            <a:lvl1pPr algn="ctr">
              <a:defRPr sz="4400">
                <a:latin typeface="Segoe Sans Display" pitchFamily="2" charset="0"/>
                <a:cs typeface="Segoe Sans Display" pitchFamily="2"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1222" b="0" i="0" u="none" strike="noStrike" kern="1200" cap="none" spc="0" normalizeH="0" baseline="0" noProof="0">
                <a:ln>
                  <a:noFill/>
                </a:ln>
                <a:solidFill>
                  <a:srgbClr val="080808"/>
                </a:solidFill>
                <a:effectLst/>
                <a:uLnTx/>
                <a:uFillTx/>
                <a:latin typeface="Segoe Sans Display" pitchFamily="2" charset="0"/>
                <a:ea typeface="+mn-ea"/>
                <a:cs typeface="Segoe Sans Display" pitchFamily="2" charset="0"/>
              </a:rPr>
              <a:t>Microsoft 365 Apps</a:t>
            </a:r>
          </a:p>
        </p:txBody>
      </p:sp>
      <p:sp>
        <p:nvSpPr>
          <p:cNvPr id="27" name="TextBox 26">
            <a:extLst>
              <a:ext uri="{FF2B5EF4-FFF2-40B4-BE49-F238E27FC236}">
                <a16:creationId xmlns:a16="http://schemas.microsoft.com/office/drawing/2014/main" id="{2B7BE7EA-6F13-8220-3C21-0A7A6D5DFDDD}"/>
              </a:ext>
              <a:ext uri="{C183D7F6-B498-43B3-948B-1728B52AA6E4}">
                <adec:decorative xmlns:adec="http://schemas.microsoft.com/office/drawing/2017/decorative" val="1"/>
              </a:ext>
            </a:extLst>
          </p:cNvPr>
          <p:cNvSpPr txBox="1"/>
          <p:nvPr/>
        </p:nvSpPr>
        <p:spPr>
          <a:xfrm>
            <a:off x="3078775" y="6104091"/>
            <a:ext cx="1241776" cy="376129"/>
          </a:xfrm>
          <a:prstGeom prst="rect">
            <a:avLst/>
          </a:prstGeom>
          <a:noFill/>
          <a:ln>
            <a:noFill/>
          </a:ln>
        </p:spPr>
        <p:txBody>
          <a:bodyPr wrap="square" lIns="0" tIns="0" rIns="0" bIns="0" rtlCol="0" anchor="ctr" anchorCtr="0">
            <a:spAutoFit/>
          </a:bodyPr>
          <a:lstStyle>
            <a:defPPr>
              <a:defRPr lang="en-US"/>
            </a:defPPr>
            <a:lvl1pPr algn="ctr">
              <a:defRPr sz="4400">
                <a:latin typeface="Segoe Sans Display" pitchFamily="2" charset="0"/>
                <a:cs typeface="Segoe Sans Display" pitchFamily="2"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1222" b="0" i="0" u="none" strike="noStrike" kern="1200" cap="none" spc="0" normalizeH="0" baseline="0" noProof="0">
                <a:ln>
                  <a:noFill/>
                </a:ln>
                <a:solidFill>
                  <a:srgbClr val="080808"/>
                </a:solidFill>
                <a:effectLst/>
                <a:uLnTx/>
                <a:uFillTx/>
                <a:latin typeface="Segoe Sans Display" pitchFamily="2" charset="0"/>
                <a:ea typeface="+mn-ea"/>
                <a:cs typeface="Segoe Sans Display" pitchFamily="2" charset="0"/>
              </a:rPr>
              <a:t>Microsoft Graph</a:t>
            </a:r>
            <a:br>
              <a:rPr kumimoji="0" lang="en-US" sz="1222" b="0" i="0" u="none" strike="noStrike" kern="1200" cap="none" spc="0" normalizeH="0" baseline="0" noProof="0">
                <a:ln>
                  <a:noFill/>
                </a:ln>
                <a:solidFill>
                  <a:srgbClr val="080808"/>
                </a:solidFill>
                <a:effectLst/>
                <a:uLnTx/>
                <a:uFillTx/>
                <a:latin typeface="Segoe Sans Display" pitchFamily="2" charset="0"/>
                <a:ea typeface="+mn-ea"/>
                <a:cs typeface="Segoe Sans Display" pitchFamily="2" charset="0"/>
              </a:rPr>
            </a:br>
            <a:r>
              <a:rPr kumimoji="0" lang="en-US" sz="1222" b="0" i="0" u="none" strike="noStrike" kern="1200" cap="none" spc="0" normalizeH="0" baseline="0" noProof="0">
                <a:ln>
                  <a:noFill/>
                </a:ln>
                <a:solidFill>
                  <a:srgbClr val="080808"/>
                </a:solidFill>
                <a:effectLst/>
                <a:uLnTx/>
                <a:uFillTx/>
                <a:latin typeface="Segoe Sans Display" pitchFamily="2" charset="0"/>
                <a:ea typeface="+mn-ea"/>
                <a:cs typeface="Segoe Sans Display" pitchFamily="2" charset="0"/>
              </a:rPr>
              <a:t>(Your Data)</a:t>
            </a:r>
          </a:p>
        </p:txBody>
      </p:sp>
      <p:sp>
        <p:nvSpPr>
          <p:cNvPr id="28" name="TextBox 27">
            <a:extLst>
              <a:ext uri="{FF2B5EF4-FFF2-40B4-BE49-F238E27FC236}">
                <a16:creationId xmlns:a16="http://schemas.microsoft.com/office/drawing/2014/main" id="{85167081-23F9-37E7-F075-F3AB3A0AE330}"/>
              </a:ext>
              <a:ext uri="{C183D7F6-B498-43B3-948B-1728B52AA6E4}">
                <adec:decorative xmlns:adec="http://schemas.microsoft.com/office/drawing/2017/decorative" val="1"/>
              </a:ext>
            </a:extLst>
          </p:cNvPr>
          <p:cNvSpPr txBox="1"/>
          <p:nvPr/>
        </p:nvSpPr>
        <p:spPr>
          <a:xfrm>
            <a:off x="4320551" y="6108541"/>
            <a:ext cx="736871" cy="189968"/>
          </a:xfrm>
          <a:prstGeom prst="rect">
            <a:avLst/>
          </a:prstGeom>
          <a:noFill/>
          <a:ln>
            <a:noFill/>
          </a:ln>
        </p:spPr>
        <p:txBody>
          <a:bodyPr wrap="square" lIns="0" tIns="0" rIns="0" bIns="0" rtlCol="0" anchor="ctr" anchorCtr="0">
            <a:spAutoFit/>
          </a:bodyPr>
          <a:lstStyle>
            <a:defPPr>
              <a:defRPr lang="en-US"/>
            </a:defPPr>
            <a:lvl1pPr algn="ctr">
              <a:defRPr sz="4400">
                <a:latin typeface="Segoe Sans Display" pitchFamily="2" charset="0"/>
                <a:cs typeface="Segoe Sans Display" pitchFamily="2"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altLang="ja-JP" sz="1222" b="0" i="0" u="none" strike="noStrike" kern="1200" cap="none" spc="0" normalizeH="0" baseline="0" noProof="0">
                <a:ln>
                  <a:noFill/>
                </a:ln>
                <a:solidFill>
                  <a:srgbClr val="080808"/>
                </a:solidFill>
                <a:effectLst/>
                <a:uLnTx/>
                <a:uFillTx/>
                <a:latin typeface="Segoe Sans Display" pitchFamily="2" charset="0"/>
                <a:ea typeface="+mn-ea"/>
                <a:cs typeface="Segoe Sans Display" pitchFamily="2" charset="0"/>
              </a:rPr>
              <a:t>Internet</a:t>
            </a:r>
            <a:endParaRPr kumimoji="0" lang="en-US" sz="1222" b="0" i="0" u="none" strike="noStrike" kern="1200" cap="none" spc="0" normalizeH="0" baseline="0" noProof="0">
              <a:ln>
                <a:noFill/>
              </a:ln>
              <a:solidFill>
                <a:srgbClr val="080808"/>
              </a:solidFill>
              <a:effectLst/>
              <a:uLnTx/>
              <a:uFillTx/>
              <a:latin typeface="Segoe Sans Display" pitchFamily="2" charset="0"/>
              <a:ea typeface="+mn-ea"/>
              <a:cs typeface="Segoe Sans Display" pitchFamily="2" charset="0"/>
            </a:endParaRPr>
          </a:p>
        </p:txBody>
      </p:sp>
      <p:sp>
        <p:nvSpPr>
          <p:cNvPr id="29" name="TextBox 28">
            <a:extLst>
              <a:ext uri="{FF2B5EF4-FFF2-40B4-BE49-F238E27FC236}">
                <a16:creationId xmlns:a16="http://schemas.microsoft.com/office/drawing/2014/main" id="{06C83342-1A09-8CBC-972D-5BBFE06A2E78}"/>
              </a:ext>
              <a:ext uri="{C183D7F6-B498-43B3-948B-1728B52AA6E4}">
                <adec:decorative xmlns:adec="http://schemas.microsoft.com/office/drawing/2017/decorative" val="1"/>
              </a:ext>
            </a:extLst>
          </p:cNvPr>
          <p:cNvSpPr txBox="1"/>
          <p:nvPr/>
        </p:nvSpPr>
        <p:spPr>
          <a:xfrm>
            <a:off x="4970318" y="6199821"/>
            <a:ext cx="1241776" cy="184666"/>
          </a:xfrm>
          <a:prstGeom prst="rect">
            <a:avLst/>
          </a:prstGeom>
          <a:noFill/>
          <a:ln>
            <a:noFill/>
          </a:ln>
        </p:spPr>
        <p:txBody>
          <a:bodyPr wrap="square" lIns="0" tIns="0" rIns="0" bIns="0" rtlCol="0" anchor="ctr" anchorCtr="0">
            <a:spAutoFit/>
          </a:bodyPr>
          <a:lstStyle>
            <a:defPPr>
              <a:defRPr lang="en-US"/>
            </a:defPPr>
            <a:lvl1pPr algn="ctr">
              <a:defRPr sz="4400">
                <a:latin typeface="Segoe Sans Display" pitchFamily="2" charset="0"/>
                <a:cs typeface="Segoe Sans Display" pitchFamily="2"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solidFill>
                <a:effectLst/>
                <a:uLnTx/>
                <a:uFillTx/>
                <a:latin typeface="Segoe Sans Display"/>
                <a:cs typeface="Segoe Sans Display"/>
              </a:rPr>
              <a:t>Connectors</a:t>
            </a:r>
          </a:p>
        </p:txBody>
      </p:sp>
    </p:spTree>
    <p:extLst>
      <p:ext uri="{BB962C8B-B14F-4D97-AF65-F5344CB8AC3E}">
        <p14:creationId xmlns:p14="http://schemas.microsoft.com/office/powerpoint/2010/main" val="185321784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9394A-BBCE-7182-3102-229FEA786DA8}"/>
            </a:ext>
          </a:extLst>
        </p:cNvPr>
        <p:cNvGrpSpPr/>
        <p:nvPr/>
      </p:nvGrpSpPr>
      <p:grpSpPr>
        <a:xfrm>
          <a:off x="0" y="0"/>
          <a:ext cx="0" cy="0"/>
          <a:chOff x="0" y="0"/>
          <a:chExt cx="0" cy="0"/>
        </a:xfrm>
      </p:grpSpPr>
      <p:cxnSp>
        <p:nvCxnSpPr>
          <p:cNvPr id="8" name="!!1">
            <a:extLst>
              <a:ext uri="{FF2B5EF4-FFF2-40B4-BE49-F238E27FC236}">
                <a16:creationId xmlns:a16="http://schemas.microsoft.com/office/drawing/2014/main" id="{661F6543-2268-6C27-594B-120A3EEB6301}"/>
              </a:ext>
              <a:ext uri="{C183D7F6-B498-43B3-948B-1728B52AA6E4}">
                <adec:decorative xmlns:adec="http://schemas.microsoft.com/office/drawing/2017/decorative" val="1"/>
              </a:ext>
            </a:extLst>
          </p:cNvPr>
          <p:cNvCxnSpPr/>
          <p:nvPr/>
        </p:nvCxnSpPr>
        <p:spPr>
          <a:xfrm>
            <a:off x="384893" y="3229485"/>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7" name="!!2">
            <a:extLst>
              <a:ext uri="{FF2B5EF4-FFF2-40B4-BE49-F238E27FC236}">
                <a16:creationId xmlns:a16="http://schemas.microsoft.com/office/drawing/2014/main" id="{8DD0AB69-D407-145F-8693-933AC5AE75C1}"/>
              </a:ext>
              <a:ext uri="{C183D7F6-B498-43B3-948B-1728B52AA6E4}">
                <adec:decorative xmlns:adec="http://schemas.microsoft.com/office/drawing/2017/decorative" val="1"/>
              </a:ext>
            </a:extLst>
          </p:cNvPr>
          <p:cNvCxnSpPr/>
          <p:nvPr/>
        </p:nvCxnSpPr>
        <p:spPr>
          <a:xfrm>
            <a:off x="384893" y="3695467"/>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8" name="!!3">
            <a:extLst>
              <a:ext uri="{FF2B5EF4-FFF2-40B4-BE49-F238E27FC236}">
                <a16:creationId xmlns:a16="http://schemas.microsoft.com/office/drawing/2014/main" id="{52322DCD-871B-FE2F-17AF-9A171CD9A256}"/>
              </a:ext>
              <a:ext uri="{C183D7F6-B498-43B3-948B-1728B52AA6E4}">
                <adec:decorative xmlns:adec="http://schemas.microsoft.com/office/drawing/2017/decorative" val="1"/>
              </a:ext>
            </a:extLst>
          </p:cNvPr>
          <p:cNvCxnSpPr/>
          <p:nvPr/>
        </p:nvCxnSpPr>
        <p:spPr>
          <a:xfrm>
            <a:off x="384893" y="4161449"/>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0" name="!!4">
            <a:extLst>
              <a:ext uri="{FF2B5EF4-FFF2-40B4-BE49-F238E27FC236}">
                <a16:creationId xmlns:a16="http://schemas.microsoft.com/office/drawing/2014/main" id="{DD87819F-C3C2-6A32-69A2-2FBA08053FD3}"/>
              </a:ext>
              <a:ext uri="{C183D7F6-B498-43B3-948B-1728B52AA6E4}">
                <adec:decorative xmlns:adec="http://schemas.microsoft.com/office/drawing/2017/decorative" val="1"/>
              </a:ext>
            </a:extLst>
          </p:cNvPr>
          <p:cNvCxnSpPr/>
          <p:nvPr/>
        </p:nvCxnSpPr>
        <p:spPr>
          <a:xfrm>
            <a:off x="384893" y="4627431"/>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1" name="!!5">
            <a:extLst>
              <a:ext uri="{FF2B5EF4-FFF2-40B4-BE49-F238E27FC236}">
                <a16:creationId xmlns:a16="http://schemas.microsoft.com/office/drawing/2014/main" id="{63524CE5-8F79-16D8-D21D-630597965233}"/>
              </a:ext>
              <a:ext uri="{C183D7F6-B498-43B3-948B-1728B52AA6E4}">
                <adec:decorative xmlns:adec="http://schemas.microsoft.com/office/drawing/2017/decorative" val="1"/>
              </a:ext>
            </a:extLst>
          </p:cNvPr>
          <p:cNvCxnSpPr/>
          <p:nvPr/>
        </p:nvCxnSpPr>
        <p:spPr>
          <a:xfrm>
            <a:off x="384893" y="5511322"/>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2" name="!!6">
            <a:extLst>
              <a:ext uri="{FF2B5EF4-FFF2-40B4-BE49-F238E27FC236}">
                <a16:creationId xmlns:a16="http://schemas.microsoft.com/office/drawing/2014/main" id="{225AE782-2DC5-E629-CE68-0D62ADA43BF0}"/>
              </a:ext>
              <a:ext uri="{C183D7F6-B498-43B3-948B-1728B52AA6E4}">
                <adec:decorative xmlns:adec="http://schemas.microsoft.com/office/drawing/2017/decorative" val="1"/>
              </a:ext>
            </a:extLst>
          </p:cNvPr>
          <p:cNvCxnSpPr/>
          <p:nvPr/>
        </p:nvCxnSpPr>
        <p:spPr>
          <a:xfrm>
            <a:off x="384893" y="5973751"/>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E1E85279-0EDA-4EDD-35C6-341A9679673B}"/>
              </a:ext>
              <a:ext uri="{C183D7F6-B498-43B3-948B-1728B52AA6E4}">
                <adec:decorative xmlns:adec="http://schemas.microsoft.com/office/drawing/2017/decorative" val="1"/>
              </a:ext>
            </a:extLst>
          </p:cNvPr>
          <p:cNvSpPr/>
          <p:nvPr/>
        </p:nvSpPr>
        <p:spPr bwMode="auto">
          <a:xfrm>
            <a:off x="435906" y="3270452"/>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Workflow instructions</a:t>
            </a:r>
          </a:p>
        </p:txBody>
      </p:sp>
      <p:sp>
        <p:nvSpPr>
          <p:cNvPr id="50" name="Rectangle: Rounded Corners 49">
            <a:extLst>
              <a:ext uri="{FF2B5EF4-FFF2-40B4-BE49-F238E27FC236}">
                <a16:creationId xmlns:a16="http://schemas.microsoft.com/office/drawing/2014/main" id="{6A77B9CC-2AB5-7C79-B19A-1725A8599905}"/>
              </a:ext>
              <a:ext uri="{C183D7F6-B498-43B3-948B-1728B52AA6E4}">
                <adec:decorative xmlns:adec="http://schemas.microsoft.com/office/drawing/2017/decorative" val="1"/>
              </a:ext>
            </a:extLst>
          </p:cNvPr>
          <p:cNvSpPr/>
          <p:nvPr/>
        </p:nvSpPr>
        <p:spPr bwMode="auto">
          <a:xfrm>
            <a:off x="435906" y="3736434"/>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Actions</a:t>
            </a:r>
          </a:p>
        </p:txBody>
      </p:sp>
      <p:sp>
        <p:nvSpPr>
          <p:cNvPr id="51" name="Rectangle: Rounded Corners 50">
            <a:extLst>
              <a:ext uri="{FF2B5EF4-FFF2-40B4-BE49-F238E27FC236}">
                <a16:creationId xmlns:a16="http://schemas.microsoft.com/office/drawing/2014/main" id="{410F3B50-7855-D514-F9D9-755A19AA12E0}"/>
              </a:ext>
              <a:ext uri="{C183D7F6-B498-43B3-948B-1728B52AA6E4}">
                <adec:decorative xmlns:adec="http://schemas.microsoft.com/office/drawing/2017/decorative" val="1"/>
              </a:ext>
            </a:extLst>
          </p:cNvPr>
          <p:cNvSpPr/>
          <p:nvPr/>
        </p:nvSpPr>
        <p:spPr bwMode="auto">
          <a:xfrm>
            <a:off x="435906" y="4202416"/>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Triggers</a:t>
            </a:r>
          </a:p>
        </p:txBody>
      </p:sp>
      <p:sp>
        <p:nvSpPr>
          <p:cNvPr id="52" name="Rectangle: Rounded Corners 51">
            <a:extLst>
              <a:ext uri="{FF2B5EF4-FFF2-40B4-BE49-F238E27FC236}">
                <a16:creationId xmlns:a16="http://schemas.microsoft.com/office/drawing/2014/main" id="{66D582E4-5AEF-3921-E031-56CCE569FD3C}"/>
              </a:ext>
              <a:ext uri="{C183D7F6-B498-43B3-948B-1728B52AA6E4}">
                <adec:decorative xmlns:adec="http://schemas.microsoft.com/office/drawing/2017/decorative" val="1"/>
              </a:ext>
            </a:extLst>
          </p:cNvPr>
          <p:cNvSpPr/>
          <p:nvPr/>
        </p:nvSpPr>
        <p:spPr bwMode="auto">
          <a:xfrm>
            <a:off x="435906" y="4664843"/>
            <a:ext cx="3424178" cy="805511"/>
          </a:xfrm>
          <a:prstGeom prst="roundRect">
            <a:avLst>
              <a:gd name="adj" fmla="val 9365"/>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Knowledge</a:t>
            </a:r>
          </a:p>
        </p:txBody>
      </p:sp>
      <p:sp>
        <p:nvSpPr>
          <p:cNvPr id="53" name="Rectangle: Rounded Corners 52">
            <a:extLst>
              <a:ext uri="{FF2B5EF4-FFF2-40B4-BE49-F238E27FC236}">
                <a16:creationId xmlns:a16="http://schemas.microsoft.com/office/drawing/2014/main" id="{755CCE90-4A8C-CE75-E969-5DBB2B206395}"/>
              </a:ext>
              <a:ext uri="{C183D7F6-B498-43B3-948B-1728B52AA6E4}">
                <adec:decorative xmlns:adec="http://schemas.microsoft.com/office/drawing/2017/decorative" val="1"/>
              </a:ext>
            </a:extLst>
          </p:cNvPr>
          <p:cNvSpPr/>
          <p:nvPr/>
        </p:nvSpPr>
        <p:spPr bwMode="auto">
          <a:xfrm>
            <a:off x="435906" y="5548736"/>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Orchestrator</a:t>
            </a:r>
          </a:p>
        </p:txBody>
      </p:sp>
      <p:sp>
        <p:nvSpPr>
          <p:cNvPr id="54" name="Rectangle: Rounded Corners 53">
            <a:extLst>
              <a:ext uri="{FF2B5EF4-FFF2-40B4-BE49-F238E27FC236}">
                <a16:creationId xmlns:a16="http://schemas.microsoft.com/office/drawing/2014/main" id="{2E57277D-73A4-A2F2-1360-CD31884961A0}"/>
              </a:ext>
              <a:ext uri="{C183D7F6-B498-43B3-948B-1728B52AA6E4}">
                <adec:decorative xmlns:adec="http://schemas.microsoft.com/office/drawing/2017/decorative" val="1"/>
              </a:ext>
            </a:extLst>
          </p:cNvPr>
          <p:cNvSpPr/>
          <p:nvPr/>
        </p:nvSpPr>
        <p:spPr bwMode="auto">
          <a:xfrm>
            <a:off x="435906" y="6011164"/>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40" normalizeH="0" baseline="0" noProof="0">
                <a:ln>
                  <a:noFill/>
                </a:ln>
                <a:solidFill>
                  <a:srgbClr val="080808"/>
                </a:solidFill>
                <a:effectLst/>
                <a:uLnTx/>
                <a:uFillTx/>
                <a:latin typeface="Segoe UI Semibold"/>
                <a:ea typeface="+mn-ea"/>
                <a:cs typeface="Segoe UI" pitchFamily="34" charset="0"/>
              </a:rPr>
              <a:t>Foundational Models</a:t>
            </a:r>
          </a:p>
        </p:txBody>
      </p:sp>
      <p:sp>
        <p:nvSpPr>
          <p:cNvPr id="2" name="Title 1">
            <a:extLst>
              <a:ext uri="{FF2B5EF4-FFF2-40B4-BE49-F238E27FC236}">
                <a16:creationId xmlns:a16="http://schemas.microsoft.com/office/drawing/2014/main" id="{AFA823E7-B00A-AEB3-84B9-A9268005933D}"/>
              </a:ext>
              <a:ext uri="{C183D7F6-B498-43B3-948B-1728B52AA6E4}">
                <adec:decorative xmlns:adec="http://schemas.microsoft.com/office/drawing/2017/decorative" val="1"/>
              </a:ext>
            </a:extLst>
          </p:cNvPr>
          <p:cNvSpPr>
            <a:spLocks noGrp="1"/>
          </p:cNvSpPr>
          <p:nvPr>
            <p:ph type="title"/>
          </p:nvPr>
        </p:nvSpPr>
        <p:spPr>
          <a:xfrm>
            <a:off x="586739" y="124157"/>
            <a:ext cx="11018520" cy="553998"/>
          </a:xfrm>
        </p:spPr>
        <p:txBody>
          <a:bodyPr/>
          <a:lstStyle/>
          <a:p>
            <a:r>
              <a:rPr lang="en-US" sz="2800" b="1">
                <a:gradFill>
                  <a:gsLst>
                    <a:gs pos="21000">
                      <a:schemeClr val="accent1"/>
                    </a:gs>
                    <a:gs pos="100000">
                      <a:schemeClr val="accent3"/>
                    </a:gs>
                  </a:gsLst>
                  <a:lin ang="2400000" scaled="0"/>
                </a:gradFill>
                <a:latin typeface="Segoe Sans Display Semibold"/>
                <a:cs typeface="Segoe Sans Display Semibold"/>
              </a:rPr>
              <a:t>Copilot</a:t>
            </a:r>
            <a:r>
              <a:rPr lang="en-US" sz="3600" b="1">
                <a:gradFill>
                  <a:gsLst>
                    <a:gs pos="21000">
                      <a:schemeClr val="accent1"/>
                    </a:gs>
                    <a:gs pos="100000">
                      <a:schemeClr val="accent3"/>
                    </a:gs>
                  </a:gsLst>
                  <a:lin ang="2400000" scaled="0"/>
                </a:gradFill>
                <a:latin typeface="Segoe Sans Display Semibold"/>
                <a:cs typeface="Segoe Sans Display Semibold"/>
              </a:rPr>
              <a:t> </a:t>
            </a:r>
            <a:r>
              <a:rPr lang="en-US" sz="2800" b="1">
                <a:gradFill>
                  <a:gsLst>
                    <a:gs pos="21000">
                      <a:schemeClr val="accent1"/>
                    </a:gs>
                    <a:gs pos="100000">
                      <a:schemeClr val="accent3"/>
                    </a:gs>
                  </a:gsLst>
                  <a:lin ang="2400000" scaled="0"/>
                </a:gradFill>
                <a:latin typeface="Segoe Sans Display Semibold"/>
                <a:cs typeface="Segoe Sans Display Semibold"/>
              </a:rPr>
              <a:t>Extensibility Options</a:t>
            </a:r>
          </a:p>
        </p:txBody>
      </p:sp>
      <p:cxnSp>
        <p:nvCxnSpPr>
          <p:cNvPr id="27" name="Straight Connector 26">
            <a:extLst>
              <a:ext uri="{FF2B5EF4-FFF2-40B4-BE49-F238E27FC236}">
                <a16:creationId xmlns:a16="http://schemas.microsoft.com/office/drawing/2014/main" id="{3F0FF362-181C-2F6A-4196-AB60FFF6123A}"/>
              </a:ext>
              <a:ext uri="{C183D7F6-B498-43B3-948B-1728B52AA6E4}">
                <adec:decorative xmlns:adec="http://schemas.microsoft.com/office/drawing/2017/decorative" val="1"/>
              </a:ext>
            </a:extLst>
          </p:cNvPr>
          <p:cNvCxnSpPr/>
          <p:nvPr/>
        </p:nvCxnSpPr>
        <p:spPr>
          <a:xfrm>
            <a:off x="2592520" y="1436688"/>
            <a:ext cx="0" cy="5030857"/>
          </a:xfrm>
          <a:prstGeom prst="line">
            <a:avLst/>
          </a:prstGeom>
          <a:ln w="9525" cap="rnd">
            <a:gradFill flip="none" rotWithShape="1">
              <a:gsLst>
                <a:gs pos="65200">
                  <a:srgbClr val="246DD1"/>
                </a:gs>
                <a:gs pos="80000">
                  <a:srgbClr val="0078D4"/>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DA23151-B938-DE1C-687F-43D0711AB06A}"/>
              </a:ext>
              <a:ext uri="{C183D7F6-B498-43B3-948B-1728B52AA6E4}">
                <adec:decorative xmlns:adec="http://schemas.microsoft.com/office/drawing/2017/decorative" val="1"/>
              </a:ext>
            </a:extLst>
          </p:cNvPr>
          <p:cNvCxnSpPr/>
          <p:nvPr/>
        </p:nvCxnSpPr>
        <p:spPr>
          <a:xfrm>
            <a:off x="5725020" y="1436688"/>
            <a:ext cx="0" cy="5030857"/>
          </a:xfrm>
          <a:prstGeom prst="line">
            <a:avLst/>
          </a:prstGeom>
          <a:ln w="9525" cap="rnd">
            <a:gradFill flip="none" rotWithShape="1">
              <a:gsLst>
                <a:gs pos="39224">
                  <a:srgbClr val="6259CC"/>
                </a:gs>
                <a:gs pos="22080">
                  <a:srgbClr val="8B4CC8"/>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5147461-7402-E9D6-BD1D-985FCA6DC94B}"/>
              </a:ext>
              <a:ext uri="{C183D7F6-B498-43B3-948B-1728B52AA6E4}">
                <adec:decorative xmlns:adec="http://schemas.microsoft.com/office/drawing/2017/decorative" val="1"/>
              </a:ext>
            </a:extLst>
          </p:cNvPr>
          <p:cNvCxnSpPr/>
          <p:nvPr/>
        </p:nvCxnSpPr>
        <p:spPr>
          <a:xfrm>
            <a:off x="8760195" y="1436688"/>
            <a:ext cx="0" cy="5030857"/>
          </a:xfrm>
          <a:prstGeom prst="line">
            <a:avLst/>
          </a:prstGeom>
          <a:ln w="9525" cap="rnd">
            <a:no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sp>
        <p:nvSpPr>
          <p:cNvPr id="7" name="Rectangle: Rounded Corners 19">
            <a:extLst>
              <a:ext uri="{FF2B5EF4-FFF2-40B4-BE49-F238E27FC236}">
                <a16:creationId xmlns:a16="http://schemas.microsoft.com/office/drawing/2014/main" id="{181BB134-939F-6D7D-B479-6E8C33A39F0A}"/>
              </a:ext>
              <a:ext uri="{C183D7F6-B498-43B3-948B-1728B52AA6E4}">
                <adec:decorative xmlns:adec="http://schemas.microsoft.com/office/drawing/2017/decorative" val="1"/>
              </a:ext>
            </a:extLst>
          </p:cNvPr>
          <p:cNvSpPr/>
          <p:nvPr/>
        </p:nvSpPr>
        <p:spPr bwMode="auto">
          <a:xfrm>
            <a:off x="384895" y="1436688"/>
            <a:ext cx="11422212" cy="5030857"/>
          </a:xfrm>
          <a:prstGeom prst="roundRect">
            <a:avLst>
              <a:gd name="adj" fmla="val 2832"/>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000000">
                <a:alpha val="5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80808"/>
              </a:solidFill>
              <a:effectLst/>
              <a:uLnTx/>
              <a:uFillTx/>
              <a:latin typeface="Segoe UI Semibold"/>
              <a:ea typeface="+mn-ea"/>
              <a:cs typeface="Segoe UI" pitchFamily="34" charset="0"/>
            </a:endParaRPr>
          </a:p>
        </p:txBody>
      </p:sp>
      <p:sp>
        <p:nvSpPr>
          <p:cNvPr id="5" name="Rounded Rectangle 4">
            <a:extLst>
              <a:ext uri="{FF2B5EF4-FFF2-40B4-BE49-F238E27FC236}">
                <a16:creationId xmlns:a16="http://schemas.microsoft.com/office/drawing/2014/main" id="{296A7357-E061-BCF5-01BC-DC314560D5FC}"/>
              </a:ext>
              <a:ext uri="{C183D7F6-B498-43B3-948B-1728B52AA6E4}">
                <adec:decorative xmlns:adec="http://schemas.microsoft.com/office/drawing/2017/decorative" val="1"/>
              </a:ext>
            </a:extLst>
          </p:cNvPr>
          <p:cNvSpPr/>
          <p:nvPr/>
        </p:nvSpPr>
        <p:spPr bwMode="auto">
          <a:xfrm>
            <a:off x="2689844" y="5086307"/>
            <a:ext cx="293784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Graph Data</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6" name="Rounded Rectangle 15">
            <a:extLst>
              <a:ext uri="{FF2B5EF4-FFF2-40B4-BE49-F238E27FC236}">
                <a16:creationId xmlns:a16="http://schemas.microsoft.com/office/drawing/2014/main" id="{F4068055-6B62-E975-FCD3-28A74A46A7A4}"/>
              </a:ext>
              <a:ext uri="{C183D7F6-B498-43B3-948B-1728B52AA6E4}">
                <adec:decorative xmlns:adec="http://schemas.microsoft.com/office/drawing/2017/decorative" val="1"/>
              </a:ext>
            </a:extLst>
          </p:cNvPr>
          <p:cNvSpPr/>
          <p:nvPr/>
        </p:nvSpPr>
        <p:spPr bwMode="auto">
          <a:xfrm>
            <a:off x="2689844" y="2383008"/>
            <a:ext cx="293784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M365 Identity – (Internal Users)</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9" name="Rounded Rectangle 18">
            <a:extLst>
              <a:ext uri="{FF2B5EF4-FFF2-40B4-BE49-F238E27FC236}">
                <a16:creationId xmlns:a16="http://schemas.microsoft.com/office/drawing/2014/main" id="{563C69CF-EA31-E815-588D-D2C3A875E34B}"/>
              </a:ext>
              <a:ext uri="{C183D7F6-B498-43B3-948B-1728B52AA6E4}">
                <adec:decorative xmlns:adec="http://schemas.microsoft.com/office/drawing/2017/decorative" val="1"/>
              </a:ext>
            </a:extLst>
          </p:cNvPr>
          <p:cNvSpPr/>
          <p:nvPr/>
        </p:nvSpPr>
        <p:spPr bwMode="auto">
          <a:xfrm>
            <a:off x="2689844" y="2804470"/>
            <a:ext cx="293784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M365 Hubs UX</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71" name="Rounded Rectangle 70">
            <a:extLst>
              <a:ext uri="{FF2B5EF4-FFF2-40B4-BE49-F238E27FC236}">
                <a16:creationId xmlns:a16="http://schemas.microsoft.com/office/drawing/2014/main" id="{EC9307AE-1E0D-834B-E017-63E5BD96B963}"/>
              </a:ext>
              <a:ext uri="{C183D7F6-B498-43B3-948B-1728B52AA6E4}">
                <adec:decorative xmlns:adec="http://schemas.microsoft.com/office/drawing/2017/decorative" val="1"/>
              </a:ext>
            </a:extLst>
          </p:cNvPr>
          <p:cNvSpPr/>
          <p:nvPr/>
        </p:nvSpPr>
        <p:spPr bwMode="auto">
          <a:xfrm>
            <a:off x="2689844" y="1961546"/>
            <a:ext cx="2937841"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Graph Connector</a:t>
            </a:r>
            <a:endParaRPr kumimoji="0" lang="en-AU"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endParaRPr>
          </a:p>
        </p:txBody>
      </p:sp>
      <p:sp>
        <p:nvSpPr>
          <p:cNvPr id="3" name="Rounded Rectangle 2">
            <a:extLst>
              <a:ext uri="{FF2B5EF4-FFF2-40B4-BE49-F238E27FC236}">
                <a16:creationId xmlns:a16="http://schemas.microsoft.com/office/drawing/2014/main" id="{D1B378F9-9DA3-68B5-C385-707FC34E4B68}"/>
              </a:ext>
              <a:ext uri="{C183D7F6-B498-43B3-948B-1728B52AA6E4}">
                <adec:decorative xmlns:adec="http://schemas.microsoft.com/office/drawing/2017/decorative" val="1"/>
              </a:ext>
            </a:extLst>
          </p:cNvPr>
          <p:cNvSpPr/>
          <p:nvPr/>
        </p:nvSpPr>
        <p:spPr bwMode="auto">
          <a:xfrm>
            <a:off x="2689844" y="4668398"/>
            <a:ext cx="293784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Additional Semantic Grounding</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4" name="Rounded Rectangle 3">
            <a:extLst>
              <a:ext uri="{FF2B5EF4-FFF2-40B4-BE49-F238E27FC236}">
                <a16:creationId xmlns:a16="http://schemas.microsoft.com/office/drawing/2014/main" id="{7DD14884-1660-E6CE-09BC-716F78AE73AC}"/>
              </a:ext>
              <a:ext uri="{C183D7F6-B498-43B3-948B-1728B52AA6E4}">
                <adec:decorative xmlns:adec="http://schemas.microsoft.com/office/drawing/2017/decorative" val="1"/>
              </a:ext>
            </a:extLst>
          </p:cNvPr>
          <p:cNvSpPr/>
          <p:nvPr/>
        </p:nvSpPr>
        <p:spPr bwMode="auto">
          <a:xfrm>
            <a:off x="2689844" y="6011164"/>
            <a:ext cx="293784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Copilot</a:t>
            </a:r>
            <a:r>
              <a:rPr kumimoji="0" lang="en-US" sz="1000" b="0" i="0" u="none" strike="noStrike" kern="1200" cap="none" spc="-20" normalizeH="0" baseline="0" noProof="0">
                <a:ln>
                  <a:noFill/>
                </a:ln>
                <a:solidFill>
                  <a:srgbClr val="FF5C39"/>
                </a:solidFill>
                <a:effectLst/>
                <a:uLnTx/>
                <a:uFillTx/>
                <a:latin typeface="Segoe UI"/>
                <a:ea typeface="+mn-ea"/>
                <a:cs typeface="Segoe UI" pitchFamily="34" charset="0"/>
              </a:rPr>
              <a:t> </a:t>
            </a: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Foundation Model</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6" name="Rounded Rectangle 5">
            <a:extLst>
              <a:ext uri="{FF2B5EF4-FFF2-40B4-BE49-F238E27FC236}">
                <a16:creationId xmlns:a16="http://schemas.microsoft.com/office/drawing/2014/main" id="{908CF7DC-854E-BB04-5C38-9172AA95CB1A}"/>
              </a:ext>
              <a:ext uri="{C183D7F6-B498-43B3-948B-1728B52AA6E4}">
                <adec:decorative xmlns:adec="http://schemas.microsoft.com/office/drawing/2017/decorative" val="1"/>
              </a:ext>
            </a:extLst>
          </p:cNvPr>
          <p:cNvSpPr/>
          <p:nvPr/>
        </p:nvSpPr>
        <p:spPr bwMode="auto">
          <a:xfrm>
            <a:off x="2689844" y="5548736"/>
            <a:ext cx="293784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Copilot Orchestration</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0" name="Rounded Rectangle 70">
            <a:extLst>
              <a:ext uri="{FF2B5EF4-FFF2-40B4-BE49-F238E27FC236}">
                <a16:creationId xmlns:a16="http://schemas.microsoft.com/office/drawing/2014/main" id="{BB08A8AC-544E-639D-C656-BBC8918BB96B}"/>
              </a:ext>
              <a:ext uri="{C183D7F6-B498-43B3-948B-1728B52AA6E4}">
                <adec:decorative xmlns:adec="http://schemas.microsoft.com/office/drawing/2017/decorative" val="1"/>
              </a:ext>
            </a:extLst>
          </p:cNvPr>
          <p:cNvSpPr/>
          <p:nvPr/>
        </p:nvSpPr>
        <p:spPr bwMode="auto">
          <a:xfrm>
            <a:off x="5822344" y="1536531"/>
            <a:ext cx="2840519" cy="384048"/>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noFill/>
                <a:effectLst/>
                <a:uLnTx/>
                <a:uFillTx/>
                <a:latin typeface="Segoe UI Semibold"/>
                <a:ea typeface="+mn-ea"/>
                <a:cs typeface="+mn-cs"/>
              </a:rPr>
              <a:t>Declarative Copilots</a:t>
            </a:r>
          </a:p>
        </p:txBody>
      </p:sp>
      <p:sp>
        <p:nvSpPr>
          <p:cNvPr id="12" name="Rounded Rectangle 70">
            <a:extLst>
              <a:ext uri="{FF2B5EF4-FFF2-40B4-BE49-F238E27FC236}">
                <a16:creationId xmlns:a16="http://schemas.microsoft.com/office/drawing/2014/main" id="{4A6B82BD-9060-4616-4DCA-AFC7CBE24342}"/>
              </a:ext>
              <a:ext uri="{C183D7F6-B498-43B3-948B-1728B52AA6E4}">
                <adec:decorative xmlns:adec="http://schemas.microsoft.com/office/drawing/2017/decorative" val="1"/>
              </a:ext>
            </a:extLst>
          </p:cNvPr>
          <p:cNvSpPr/>
          <p:nvPr/>
        </p:nvSpPr>
        <p:spPr bwMode="auto">
          <a:xfrm>
            <a:off x="5822344" y="3270452"/>
            <a:ext cx="2840519" cy="384048"/>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noFill/>
                <a:effectLst/>
                <a:uLnTx/>
                <a:uFillTx/>
                <a:latin typeface="Segoe UI Semibold"/>
                <a:ea typeface="+mn-ea"/>
                <a:cs typeface="+mn-cs"/>
              </a:rPr>
              <a:t>Custom Prompt Instructions</a:t>
            </a:r>
          </a:p>
        </p:txBody>
      </p:sp>
      <p:grpSp>
        <p:nvGrpSpPr>
          <p:cNvPr id="13" name="Group 12">
            <a:extLst>
              <a:ext uri="{FF2B5EF4-FFF2-40B4-BE49-F238E27FC236}">
                <a16:creationId xmlns:a16="http://schemas.microsoft.com/office/drawing/2014/main" id="{36707BC3-AB4F-77D3-3B04-CDF349DD31AE}"/>
              </a:ext>
              <a:ext uri="{C183D7F6-B498-43B3-948B-1728B52AA6E4}">
                <adec:decorative xmlns:adec="http://schemas.microsoft.com/office/drawing/2017/decorative" val="1"/>
              </a:ext>
            </a:extLst>
          </p:cNvPr>
          <p:cNvGrpSpPr/>
          <p:nvPr/>
        </p:nvGrpSpPr>
        <p:grpSpPr>
          <a:xfrm>
            <a:off x="3860084" y="1104844"/>
            <a:ext cx="689623" cy="658368"/>
            <a:chOff x="2007411" y="1938758"/>
            <a:chExt cx="1264784" cy="1264784"/>
          </a:xfrm>
        </p:grpSpPr>
        <p:sp>
          <p:nvSpPr>
            <p:cNvPr id="14" name="Oval 13">
              <a:extLst>
                <a:ext uri="{FF2B5EF4-FFF2-40B4-BE49-F238E27FC236}">
                  <a16:creationId xmlns:a16="http://schemas.microsoft.com/office/drawing/2014/main" id="{3FB3C068-A1DA-EF86-0874-32BDD29496F0}"/>
                </a:ext>
                <a:ext uri="{C183D7F6-B498-43B3-948B-1728B52AA6E4}">
                  <adec:decorative xmlns:adec="http://schemas.microsoft.com/office/drawing/2017/decorative" val="1"/>
                </a:ext>
              </a:extLst>
            </p:cNvPr>
            <p:cNvSpPr/>
            <p:nvPr/>
          </p:nvSpPr>
          <p:spPr bwMode="auto">
            <a:xfrm>
              <a:off x="2007411" y="1938758"/>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Graphic 333">
              <a:extLst>
                <a:ext uri="{FF2B5EF4-FFF2-40B4-BE49-F238E27FC236}">
                  <a16:creationId xmlns:a16="http://schemas.microsoft.com/office/drawing/2014/main" id="{1600DE28-1915-3E8E-B392-188B15F283AD}"/>
                </a:ext>
              </a:extLst>
            </p:cNvPr>
            <p:cNvSpPr/>
            <p:nvPr/>
          </p:nvSpPr>
          <p:spPr>
            <a:xfrm>
              <a:off x="2376150" y="2195774"/>
              <a:ext cx="638146" cy="750753"/>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solidFill>
              <a:schemeClr val="bg1"/>
            </a:solidFill>
            <a:ln w="34925"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125"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spTree>
    <p:extLst>
      <p:ext uri="{BB962C8B-B14F-4D97-AF65-F5344CB8AC3E}">
        <p14:creationId xmlns:p14="http://schemas.microsoft.com/office/powerpoint/2010/main" val="163393220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DEF9D-39F2-A618-200E-E143E7F693F6}"/>
            </a:ext>
          </a:extLst>
        </p:cNvPr>
        <p:cNvGrpSpPr/>
        <p:nvPr/>
      </p:nvGrpSpPr>
      <p:grpSpPr>
        <a:xfrm>
          <a:off x="0" y="0"/>
          <a:ext cx="0" cy="0"/>
          <a:chOff x="0" y="0"/>
          <a:chExt cx="0" cy="0"/>
        </a:xfrm>
      </p:grpSpPr>
      <p:cxnSp>
        <p:nvCxnSpPr>
          <p:cNvPr id="8" name="!!1">
            <a:extLst>
              <a:ext uri="{FF2B5EF4-FFF2-40B4-BE49-F238E27FC236}">
                <a16:creationId xmlns:a16="http://schemas.microsoft.com/office/drawing/2014/main" id="{83E1D48F-D7AF-AC86-91C0-89ECCA0DF027}"/>
              </a:ext>
              <a:ext uri="{C183D7F6-B498-43B3-948B-1728B52AA6E4}">
                <adec:decorative xmlns:adec="http://schemas.microsoft.com/office/drawing/2017/decorative" val="1"/>
              </a:ext>
            </a:extLst>
          </p:cNvPr>
          <p:cNvCxnSpPr/>
          <p:nvPr/>
        </p:nvCxnSpPr>
        <p:spPr>
          <a:xfrm>
            <a:off x="384893" y="3229485"/>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7" name="!!2">
            <a:extLst>
              <a:ext uri="{FF2B5EF4-FFF2-40B4-BE49-F238E27FC236}">
                <a16:creationId xmlns:a16="http://schemas.microsoft.com/office/drawing/2014/main" id="{1442323C-DE79-B61E-19D4-4E3E8E718089}"/>
              </a:ext>
              <a:ext uri="{C183D7F6-B498-43B3-948B-1728B52AA6E4}">
                <adec:decorative xmlns:adec="http://schemas.microsoft.com/office/drawing/2017/decorative" val="1"/>
              </a:ext>
            </a:extLst>
          </p:cNvPr>
          <p:cNvCxnSpPr/>
          <p:nvPr/>
        </p:nvCxnSpPr>
        <p:spPr>
          <a:xfrm>
            <a:off x="384893" y="3695467"/>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8" name="!!3">
            <a:extLst>
              <a:ext uri="{FF2B5EF4-FFF2-40B4-BE49-F238E27FC236}">
                <a16:creationId xmlns:a16="http://schemas.microsoft.com/office/drawing/2014/main" id="{C928A96C-C979-5012-AED6-E0D61C019A0B}"/>
              </a:ext>
              <a:ext uri="{C183D7F6-B498-43B3-948B-1728B52AA6E4}">
                <adec:decorative xmlns:adec="http://schemas.microsoft.com/office/drawing/2017/decorative" val="1"/>
              </a:ext>
            </a:extLst>
          </p:cNvPr>
          <p:cNvCxnSpPr/>
          <p:nvPr/>
        </p:nvCxnSpPr>
        <p:spPr>
          <a:xfrm>
            <a:off x="384893" y="4161449"/>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0" name="!!4">
            <a:extLst>
              <a:ext uri="{FF2B5EF4-FFF2-40B4-BE49-F238E27FC236}">
                <a16:creationId xmlns:a16="http://schemas.microsoft.com/office/drawing/2014/main" id="{FF33285B-C497-5368-AB34-7329B66396B5}"/>
              </a:ext>
              <a:ext uri="{C183D7F6-B498-43B3-948B-1728B52AA6E4}">
                <adec:decorative xmlns:adec="http://schemas.microsoft.com/office/drawing/2017/decorative" val="1"/>
              </a:ext>
            </a:extLst>
          </p:cNvPr>
          <p:cNvCxnSpPr/>
          <p:nvPr/>
        </p:nvCxnSpPr>
        <p:spPr>
          <a:xfrm>
            <a:off x="384893" y="4627431"/>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1" name="!!5">
            <a:extLst>
              <a:ext uri="{FF2B5EF4-FFF2-40B4-BE49-F238E27FC236}">
                <a16:creationId xmlns:a16="http://schemas.microsoft.com/office/drawing/2014/main" id="{522F07FF-41BB-B57B-7F3E-A7541C01D2BF}"/>
              </a:ext>
              <a:ext uri="{C183D7F6-B498-43B3-948B-1728B52AA6E4}">
                <adec:decorative xmlns:adec="http://schemas.microsoft.com/office/drawing/2017/decorative" val="1"/>
              </a:ext>
            </a:extLst>
          </p:cNvPr>
          <p:cNvCxnSpPr/>
          <p:nvPr/>
        </p:nvCxnSpPr>
        <p:spPr>
          <a:xfrm>
            <a:off x="384893" y="5511322"/>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2" name="!!6">
            <a:extLst>
              <a:ext uri="{FF2B5EF4-FFF2-40B4-BE49-F238E27FC236}">
                <a16:creationId xmlns:a16="http://schemas.microsoft.com/office/drawing/2014/main" id="{99CAEC59-43E0-7411-07CF-447A652B53BB}"/>
              </a:ext>
              <a:ext uri="{C183D7F6-B498-43B3-948B-1728B52AA6E4}">
                <adec:decorative xmlns:adec="http://schemas.microsoft.com/office/drawing/2017/decorative" val="1"/>
              </a:ext>
            </a:extLst>
          </p:cNvPr>
          <p:cNvCxnSpPr/>
          <p:nvPr/>
        </p:nvCxnSpPr>
        <p:spPr>
          <a:xfrm>
            <a:off x="384893" y="5973751"/>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C1D32F-A541-3805-1179-4DB731109E22}"/>
              </a:ext>
            </a:extLst>
          </p:cNvPr>
          <p:cNvSpPr>
            <a:spLocks noGrp="1"/>
          </p:cNvSpPr>
          <p:nvPr>
            <p:ph type="title"/>
          </p:nvPr>
        </p:nvSpPr>
        <p:spPr>
          <a:xfrm>
            <a:off x="313084" y="113456"/>
            <a:ext cx="11018520" cy="553998"/>
          </a:xfrm>
        </p:spPr>
        <p:txBody>
          <a:bodyPr/>
          <a:lstStyle/>
          <a:p>
            <a:r>
              <a:rPr lang="en-US" sz="2800" b="1">
                <a:gradFill>
                  <a:gsLst>
                    <a:gs pos="21000">
                      <a:schemeClr val="accent1"/>
                    </a:gs>
                    <a:gs pos="100000">
                      <a:schemeClr val="accent3"/>
                    </a:gs>
                  </a:gsLst>
                  <a:lin ang="2400000" scaled="0"/>
                </a:gradFill>
                <a:latin typeface="Segoe Sans Display Semibold"/>
                <a:cs typeface="Segoe Sans Display Semibold"/>
              </a:rPr>
              <a:t>Copilot</a:t>
            </a:r>
            <a:r>
              <a:rPr lang="en-US" sz="3600" b="1">
                <a:gradFill>
                  <a:gsLst>
                    <a:gs pos="21000">
                      <a:schemeClr val="accent1"/>
                    </a:gs>
                    <a:gs pos="100000">
                      <a:schemeClr val="accent3"/>
                    </a:gs>
                  </a:gsLst>
                  <a:lin ang="2400000" scaled="0"/>
                </a:gradFill>
                <a:latin typeface="Segoe Sans Display Semibold"/>
                <a:cs typeface="Segoe Sans Display Semibold"/>
              </a:rPr>
              <a:t> </a:t>
            </a:r>
            <a:r>
              <a:rPr lang="en-US" sz="2800" b="1">
                <a:gradFill>
                  <a:gsLst>
                    <a:gs pos="21000">
                      <a:schemeClr val="accent1"/>
                    </a:gs>
                    <a:gs pos="100000">
                      <a:schemeClr val="accent3"/>
                    </a:gs>
                  </a:gsLst>
                  <a:lin ang="2400000" scaled="0"/>
                </a:gradFill>
                <a:latin typeface="Segoe Sans Display Semibold"/>
                <a:cs typeface="Segoe Sans Display Semibold"/>
              </a:rPr>
              <a:t>Extensibility Options </a:t>
            </a:r>
          </a:p>
        </p:txBody>
      </p:sp>
      <p:sp>
        <p:nvSpPr>
          <p:cNvPr id="49" name="Rectangle: Rounded Corners 48">
            <a:extLst>
              <a:ext uri="{FF2B5EF4-FFF2-40B4-BE49-F238E27FC236}">
                <a16:creationId xmlns:a16="http://schemas.microsoft.com/office/drawing/2014/main" id="{BE4F58EA-B254-7462-9133-31DE64B3AF56}"/>
              </a:ext>
              <a:ext uri="{C183D7F6-B498-43B3-948B-1728B52AA6E4}">
                <adec:decorative xmlns:adec="http://schemas.microsoft.com/office/drawing/2017/decorative" val="1"/>
              </a:ext>
            </a:extLst>
          </p:cNvPr>
          <p:cNvSpPr/>
          <p:nvPr/>
        </p:nvSpPr>
        <p:spPr bwMode="auto">
          <a:xfrm>
            <a:off x="435906" y="3270452"/>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Workflow instructions</a:t>
            </a:r>
          </a:p>
        </p:txBody>
      </p:sp>
      <p:sp>
        <p:nvSpPr>
          <p:cNvPr id="50" name="Rectangle: Rounded Corners 49">
            <a:extLst>
              <a:ext uri="{FF2B5EF4-FFF2-40B4-BE49-F238E27FC236}">
                <a16:creationId xmlns:a16="http://schemas.microsoft.com/office/drawing/2014/main" id="{A93B3FC8-7F40-BE21-CB69-EF6CB47EA7C4}"/>
              </a:ext>
              <a:ext uri="{C183D7F6-B498-43B3-948B-1728B52AA6E4}">
                <adec:decorative xmlns:adec="http://schemas.microsoft.com/office/drawing/2017/decorative" val="1"/>
              </a:ext>
            </a:extLst>
          </p:cNvPr>
          <p:cNvSpPr/>
          <p:nvPr/>
        </p:nvSpPr>
        <p:spPr bwMode="auto">
          <a:xfrm>
            <a:off x="435906" y="3736434"/>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Actions</a:t>
            </a:r>
          </a:p>
        </p:txBody>
      </p:sp>
      <p:sp>
        <p:nvSpPr>
          <p:cNvPr id="51" name="Rectangle: Rounded Corners 50">
            <a:extLst>
              <a:ext uri="{FF2B5EF4-FFF2-40B4-BE49-F238E27FC236}">
                <a16:creationId xmlns:a16="http://schemas.microsoft.com/office/drawing/2014/main" id="{486AB2F6-8DB2-CB1C-C927-D06EAD66EF50}"/>
              </a:ext>
              <a:ext uri="{C183D7F6-B498-43B3-948B-1728B52AA6E4}">
                <adec:decorative xmlns:adec="http://schemas.microsoft.com/office/drawing/2017/decorative" val="1"/>
              </a:ext>
            </a:extLst>
          </p:cNvPr>
          <p:cNvSpPr/>
          <p:nvPr/>
        </p:nvSpPr>
        <p:spPr bwMode="auto">
          <a:xfrm>
            <a:off x="435906" y="4202416"/>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Triggers</a:t>
            </a:r>
          </a:p>
        </p:txBody>
      </p:sp>
      <p:sp>
        <p:nvSpPr>
          <p:cNvPr id="53" name="Rectangle: Rounded Corners 52">
            <a:extLst>
              <a:ext uri="{FF2B5EF4-FFF2-40B4-BE49-F238E27FC236}">
                <a16:creationId xmlns:a16="http://schemas.microsoft.com/office/drawing/2014/main" id="{D10A4871-F19C-ACA7-9972-AA2165F24B43}"/>
              </a:ext>
              <a:ext uri="{C183D7F6-B498-43B3-948B-1728B52AA6E4}">
                <adec:decorative xmlns:adec="http://schemas.microsoft.com/office/drawing/2017/decorative" val="1"/>
              </a:ext>
            </a:extLst>
          </p:cNvPr>
          <p:cNvSpPr/>
          <p:nvPr/>
        </p:nvSpPr>
        <p:spPr bwMode="auto">
          <a:xfrm>
            <a:off x="435906" y="5548736"/>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Orchestrator</a:t>
            </a:r>
          </a:p>
        </p:txBody>
      </p:sp>
      <p:sp>
        <p:nvSpPr>
          <p:cNvPr id="52" name="Rectangle: Rounded Corners 51">
            <a:extLst>
              <a:ext uri="{FF2B5EF4-FFF2-40B4-BE49-F238E27FC236}">
                <a16:creationId xmlns:a16="http://schemas.microsoft.com/office/drawing/2014/main" id="{602FF064-A4F6-25AF-A07B-AB7CC5C98293}"/>
              </a:ext>
              <a:ext uri="{C183D7F6-B498-43B3-948B-1728B52AA6E4}">
                <adec:decorative xmlns:adec="http://schemas.microsoft.com/office/drawing/2017/decorative" val="1"/>
              </a:ext>
            </a:extLst>
          </p:cNvPr>
          <p:cNvSpPr/>
          <p:nvPr/>
        </p:nvSpPr>
        <p:spPr bwMode="auto">
          <a:xfrm>
            <a:off x="435906" y="4664843"/>
            <a:ext cx="3424178" cy="805511"/>
          </a:xfrm>
          <a:prstGeom prst="roundRect">
            <a:avLst>
              <a:gd name="adj" fmla="val 9365"/>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Knowledge</a:t>
            </a:r>
          </a:p>
        </p:txBody>
      </p:sp>
      <p:sp>
        <p:nvSpPr>
          <p:cNvPr id="54" name="Rectangle: Rounded Corners 53">
            <a:extLst>
              <a:ext uri="{FF2B5EF4-FFF2-40B4-BE49-F238E27FC236}">
                <a16:creationId xmlns:a16="http://schemas.microsoft.com/office/drawing/2014/main" id="{FBC02759-1814-0F74-DDBB-639CC23100B6}"/>
              </a:ext>
              <a:ext uri="{C183D7F6-B498-43B3-948B-1728B52AA6E4}">
                <adec:decorative xmlns:adec="http://schemas.microsoft.com/office/drawing/2017/decorative" val="1"/>
              </a:ext>
            </a:extLst>
          </p:cNvPr>
          <p:cNvSpPr/>
          <p:nvPr/>
        </p:nvSpPr>
        <p:spPr bwMode="auto">
          <a:xfrm>
            <a:off x="435906" y="6011164"/>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40" normalizeH="0" baseline="0" noProof="0">
                <a:ln>
                  <a:noFill/>
                </a:ln>
                <a:solidFill>
                  <a:srgbClr val="080808"/>
                </a:solidFill>
                <a:effectLst/>
                <a:uLnTx/>
                <a:uFillTx/>
                <a:latin typeface="Segoe UI Semibold"/>
                <a:ea typeface="+mn-ea"/>
                <a:cs typeface="Segoe UI" pitchFamily="34" charset="0"/>
              </a:rPr>
              <a:t>Foundational Models</a:t>
            </a:r>
          </a:p>
        </p:txBody>
      </p:sp>
      <p:cxnSp>
        <p:nvCxnSpPr>
          <p:cNvPr id="27" name="Straight Connector 26">
            <a:extLst>
              <a:ext uri="{FF2B5EF4-FFF2-40B4-BE49-F238E27FC236}">
                <a16:creationId xmlns:a16="http://schemas.microsoft.com/office/drawing/2014/main" id="{1E90B91A-34F9-4753-E7EB-AED9A51E7F6A}"/>
              </a:ext>
              <a:ext uri="{C183D7F6-B498-43B3-948B-1728B52AA6E4}">
                <adec:decorative xmlns:adec="http://schemas.microsoft.com/office/drawing/2017/decorative" val="1"/>
              </a:ext>
            </a:extLst>
          </p:cNvPr>
          <p:cNvCxnSpPr/>
          <p:nvPr/>
        </p:nvCxnSpPr>
        <p:spPr>
          <a:xfrm>
            <a:off x="2592520" y="1436688"/>
            <a:ext cx="0" cy="5030857"/>
          </a:xfrm>
          <a:prstGeom prst="line">
            <a:avLst/>
          </a:prstGeom>
          <a:ln w="9525" cap="rnd">
            <a:gradFill flip="none" rotWithShape="1">
              <a:gsLst>
                <a:gs pos="65200">
                  <a:srgbClr val="246DD1"/>
                </a:gs>
                <a:gs pos="80000">
                  <a:srgbClr val="0078D4"/>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CF9FEBE-E485-B84C-A010-15E6818717FC}"/>
              </a:ext>
              <a:ext uri="{C183D7F6-B498-43B3-948B-1728B52AA6E4}">
                <adec:decorative xmlns:adec="http://schemas.microsoft.com/office/drawing/2017/decorative" val="1"/>
              </a:ext>
            </a:extLst>
          </p:cNvPr>
          <p:cNvCxnSpPr/>
          <p:nvPr/>
        </p:nvCxnSpPr>
        <p:spPr>
          <a:xfrm>
            <a:off x="5725020" y="1436688"/>
            <a:ext cx="0" cy="5030857"/>
          </a:xfrm>
          <a:prstGeom prst="line">
            <a:avLst/>
          </a:prstGeom>
          <a:ln w="9525" cap="rnd">
            <a:gradFill flip="none" rotWithShape="1">
              <a:gsLst>
                <a:gs pos="39224">
                  <a:srgbClr val="6259CC"/>
                </a:gs>
                <a:gs pos="22080">
                  <a:srgbClr val="8B4CC8"/>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1819FF-8B5B-392E-5391-12F148A17906}"/>
              </a:ext>
              <a:ext uri="{C183D7F6-B498-43B3-948B-1728B52AA6E4}">
                <adec:decorative xmlns:adec="http://schemas.microsoft.com/office/drawing/2017/decorative" val="1"/>
              </a:ext>
            </a:extLst>
          </p:cNvPr>
          <p:cNvCxnSpPr/>
          <p:nvPr/>
        </p:nvCxnSpPr>
        <p:spPr>
          <a:xfrm>
            <a:off x="8760195" y="1436688"/>
            <a:ext cx="0" cy="5030857"/>
          </a:xfrm>
          <a:prstGeom prst="line">
            <a:avLst/>
          </a:prstGeom>
          <a:ln w="9525" cap="rnd">
            <a:gradFill flip="none" rotWithShape="1">
              <a:gsLst>
                <a:gs pos="36739">
                  <a:srgbClr val="6857CB"/>
                </a:gs>
                <a:gs pos="0">
                  <a:srgbClr val="C03BC4"/>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sp>
        <p:nvSpPr>
          <p:cNvPr id="7" name="Rectangle: Rounded Corners 19">
            <a:extLst>
              <a:ext uri="{FF2B5EF4-FFF2-40B4-BE49-F238E27FC236}">
                <a16:creationId xmlns:a16="http://schemas.microsoft.com/office/drawing/2014/main" id="{1B8E9DA0-F279-EA97-D831-E787435A5670}"/>
              </a:ext>
              <a:ext uri="{C183D7F6-B498-43B3-948B-1728B52AA6E4}">
                <adec:decorative xmlns:adec="http://schemas.microsoft.com/office/drawing/2017/decorative" val="1"/>
              </a:ext>
            </a:extLst>
          </p:cNvPr>
          <p:cNvSpPr/>
          <p:nvPr/>
        </p:nvSpPr>
        <p:spPr bwMode="auto">
          <a:xfrm>
            <a:off x="384895" y="1436688"/>
            <a:ext cx="11422212" cy="5030857"/>
          </a:xfrm>
          <a:prstGeom prst="roundRect">
            <a:avLst>
              <a:gd name="adj" fmla="val 2832"/>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000000">
                <a:alpha val="5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80808"/>
              </a:solidFill>
              <a:effectLst/>
              <a:uLnTx/>
              <a:uFillTx/>
              <a:latin typeface="Segoe UI Semibold"/>
              <a:ea typeface="+mn-ea"/>
              <a:cs typeface="Segoe UI" pitchFamily="34" charset="0"/>
            </a:endParaRPr>
          </a:p>
        </p:txBody>
      </p:sp>
      <p:sp>
        <p:nvSpPr>
          <p:cNvPr id="5" name="Rounded Rectangle 4">
            <a:extLst>
              <a:ext uri="{FF2B5EF4-FFF2-40B4-BE49-F238E27FC236}">
                <a16:creationId xmlns:a16="http://schemas.microsoft.com/office/drawing/2014/main" id="{2B541F15-71AE-1135-111C-7871826CB41A}"/>
              </a:ext>
              <a:ext uri="{C183D7F6-B498-43B3-948B-1728B52AA6E4}">
                <adec:decorative xmlns:adec="http://schemas.microsoft.com/office/drawing/2017/decorative" val="1"/>
              </a:ext>
            </a:extLst>
          </p:cNvPr>
          <p:cNvSpPr/>
          <p:nvPr/>
        </p:nvSpPr>
        <p:spPr bwMode="auto">
          <a:xfrm>
            <a:off x="2689844" y="5086307"/>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Graph Data</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6" name="Rounded Rectangle 15">
            <a:extLst>
              <a:ext uri="{FF2B5EF4-FFF2-40B4-BE49-F238E27FC236}">
                <a16:creationId xmlns:a16="http://schemas.microsoft.com/office/drawing/2014/main" id="{C4F329E9-CEB2-29BE-E5D5-CE462E3C320B}"/>
              </a:ext>
              <a:ext uri="{C183D7F6-B498-43B3-948B-1728B52AA6E4}">
                <adec:decorative xmlns:adec="http://schemas.microsoft.com/office/drawing/2017/decorative" val="1"/>
              </a:ext>
            </a:extLst>
          </p:cNvPr>
          <p:cNvSpPr/>
          <p:nvPr/>
        </p:nvSpPr>
        <p:spPr bwMode="auto">
          <a:xfrm>
            <a:off x="2689844" y="2383008"/>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M365 Identity – (Internal Users)</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9" name="Rounded Rectangle 18">
            <a:extLst>
              <a:ext uri="{FF2B5EF4-FFF2-40B4-BE49-F238E27FC236}">
                <a16:creationId xmlns:a16="http://schemas.microsoft.com/office/drawing/2014/main" id="{B2CEFAC9-BC51-FF0A-FBCB-E1CD83920016}"/>
              </a:ext>
              <a:ext uri="{C183D7F6-B498-43B3-948B-1728B52AA6E4}">
                <adec:decorative xmlns:adec="http://schemas.microsoft.com/office/drawing/2017/decorative" val="1"/>
              </a:ext>
            </a:extLst>
          </p:cNvPr>
          <p:cNvSpPr/>
          <p:nvPr/>
        </p:nvSpPr>
        <p:spPr bwMode="auto">
          <a:xfrm>
            <a:off x="2689844" y="2804470"/>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M365 Hubs UX</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71" name="Rounded Rectangle 70">
            <a:extLst>
              <a:ext uri="{FF2B5EF4-FFF2-40B4-BE49-F238E27FC236}">
                <a16:creationId xmlns:a16="http://schemas.microsoft.com/office/drawing/2014/main" id="{9E12DFAB-487A-CF7E-44CE-1A140843A9C6}"/>
              </a:ext>
              <a:ext uri="{C183D7F6-B498-43B3-948B-1728B52AA6E4}">
                <adec:decorative xmlns:adec="http://schemas.microsoft.com/office/drawing/2017/decorative" val="1"/>
              </a:ext>
            </a:extLst>
          </p:cNvPr>
          <p:cNvSpPr/>
          <p:nvPr/>
        </p:nvSpPr>
        <p:spPr bwMode="auto">
          <a:xfrm>
            <a:off x="2689844" y="1961546"/>
            <a:ext cx="2937849"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Graph Connector</a:t>
            </a:r>
            <a:endParaRPr kumimoji="0" lang="en-AU"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endParaRPr>
          </a:p>
        </p:txBody>
      </p:sp>
      <p:sp>
        <p:nvSpPr>
          <p:cNvPr id="3" name="Rounded Rectangle 2">
            <a:extLst>
              <a:ext uri="{FF2B5EF4-FFF2-40B4-BE49-F238E27FC236}">
                <a16:creationId xmlns:a16="http://schemas.microsoft.com/office/drawing/2014/main" id="{4BB7C0DE-BA33-3225-3BF1-10948A3EA141}"/>
              </a:ext>
              <a:ext uri="{C183D7F6-B498-43B3-948B-1728B52AA6E4}">
                <adec:decorative xmlns:adec="http://schemas.microsoft.com/office/drawing/2017/decorative" val="1"/>
              </a:ext>
            </a:extLst>
          </p:cNvPr>
          <p:cNvSpPr/>
          <p:nvPr/>
        </p:nvSpPr>
        <p:spPr bwMode="auto">
          <a:xfrm>
            <a:off x="2689845" y="4668398"/>
            <a:ext cx="2937848"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Additional Semantic Grounding</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4" name="Rounded Rectangle 3">
            <a:extLst>
              <a:ext uri="{FF2B5EF4-FFF2-40B4-BE49-F238E27FC236}">
                <a16:creationId xmlns:a16="http://schemas.microsoft.com/office/drawing/2014/main" id="{A2230B6D-9C94-5D21-1B85-E2A29239C570}"/>
              </a:ext>
              <a:ext uri="{C183D7F6-B498-43B3-948B-1728B52AA6E4}">
                <adec:decorative xmlns:adec="http://schemas.microsoft.com/office/drawing/2017/decorative" val="1"/>
              </a:ext>
            </a:extLst>
          </p:cNvPr>
          <p:cNvSpPr/>
          <p:nvPr/>
        </p:nvSpPr>
        <p:spPr bwMode="auto">
          <a:xfrm>
            <a:off x="2689844" y="6011164"/>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Copilot</a:t>
            </a:r>
            <a:r>
              <a:rPr kumimoji="0" lang="en-US" sz="1000" b="0" i="0" u="none" strike="noStrike" kern="1200" cap="none" spc="-20" normalizeH="0" baseline="0" noProof="0">
                <a:ln>
                  <a:noFill/>
                </a:ln>
                <a:solidFill>
                  <a:srgbClr val="FF5C39"/>
                </a:solidFill>
                <a:effectLst/>
                <a:uLnTx/>
                <a:uFillTx/>
                <a:latin typeface="Segoe UI"/>
                <a:ea typeface="+mn-ea"/>
                <a:cs typeface="Segoe UI" pitchFamily="34" charset="0"/>
              </a:rPr>
              <a:t> </a:t>
            </a: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Foundation Model</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6" name="Rounded Rectangle 5">
            <a:extLst>
              <a:ext uri="{FF2B5EF4-FFF2-40B4-BE49-F238E27FC236}">
                <a16:creationId xmlns:a16="http://schemas.microsoft.com/office/drawing/2014/main" id="{1FBA0815-4304-6006-EC13-5F8ADAE0BE84}"/>
              </a:ext>
              <a:ext uri="{C183D7F6-B498-43B3-948B-1728B52AA6E4}">
                <adec:decorative xmlns:adec="http://schemas.microsoft.com/office/drawing/2017/decorative" val="1"/>
              </a:ext>
            </a:extLst>
          </p:cNvPr>
          <p:cNvSpPr/>
          <p:nvPr/>
        </p:nvSpPr>
        <p:spPr bwMode="auto">
          <a:xfrm>
            <a:off x="2689844" y="5548736"/>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Copilot Orchestration</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3" name="Rounded Rectangle 70">
            <a:extLst>
              <a:ext uri="{FF2B5EF4-FFF2-40B4-BE49-F238E27FC236}">
                <a16:creationId xmlns:a16="http://schemas.microsoft.com/office/drawing/2014/main" id="{DC0D0BFC-D53D-37CA-E600-21534DF34508}"/>
              </a:ext>
              <a:ext uri="{C183D7F6-B498-43B3-948B-1728B52AA6E4}">
                <adec:decorative xmlns:adec="http://schemas.microsoft.com/office/drawing/2017/decorative" val="1"/>
              </a:ext>
            </a:extLst>
          </p:cNvPr>
          <p:cNvSpPr/>
          <p:nvPr/>
        </p:nvSpPr>
        <p:spPr bwMode="auto">
          <a:xfrm>
            <a:off x="5822344" y="1536531"/>
            <a:ext cx="2840519"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defTabSz="932449" fontAlgn="base">
              <a:spcBef>
                <a:spcPts val="600"/>
              </a:spcBef>
              <a:spcAft>
                <a:spcPct val="0"/>
              </a:spcAft>
              <a:defRPr/>
            </a:pPr>
            <a:r>
              <a:rPr kumimoji="0" lang="en-US" sz="1000" b="0" i="0" u="none" strike="noStrike" kern="1200" cap="none" spc="-20" normalizeH="0" baseline="0" noProof="0">
                <a:ln>
                  <a:noFill/>
                </a:ln>
                <a:gradFill>
                  <a:gsLst>
                    <a:gs pos="48951">
                      <a:srgbClr val="C03BC4"/>
                    </a:gs>
                    <a:gs pos="70629">
                      <a:srgbClr val="0078D4"/>
                    </a:gs>
                  </a:gsLst>
                  <a:path path="circle">
                    <a:fillToRect l="100000" t="100000"/>
                  </a:path>
                </a:gradFill>
                <a:effectLst/>
                <a:uLnTx/>
                <a:uFillTx/>
                <a:latin typeface="Segoe UI Semibold"/>
                <a:ea typeface="+mn-ea"/>
                <a:cs typeface="+mn-cs"/>
              </a:rPr>
              <a:t>Declarative </a:t>
            </a:r>
            <a:r>
              <a:rPr lang="en-US" sz="1000" spc="-20">
                <a:gradFill>
                  <a:gsLst>
                    <a:gs pos="48951">
                      <a:srgbClr val="C03BC4"/>
                    </a:gs>
                    <a:gs pos="70629">
                      <a:srgbClr val="0078D4"/>
                    </a:gs>
                  </a:gsLst>
                  <a:path path="circle">
                    <a:fillToRect l="100000" t="100000"/>
                  </a:path>
                </a:gradFill>
                <a:latin typeface="Segoe UI Semibold"/>
              </a:rPr>
              <a:t>agents</a:t>
            </a:r>
            <a:endParaRPr lang="en-US" sz="1000" b="0" i="0" u="none" strike="noStrike" kern="1200" cap="none" spc="-20" normalizeH="0" baseline="0" noProof="0">
              <a:ln>
                <a:noFill/>
              </a:ln>
              <a:gradFill>
                <a:gsLst>
                  <a:gs pos="48951">
                    <a:srgbClr val="C03BC4"/>
                  </a:gs>
                  <a:gs pos="70629">
                    <a:srgbClr val="0078D4"/>
                  </a:gs>
                </a:gsLst>
                <a:path path="circle">
                  <a:fillToRect l="100000" t="100000"/>
                </a:path>
              </a:gradFill>
              <a:effectLst/>
              <a:uLnTx/>
              <a:uFillTx/>
              <a:latin typeface="Segoe UI Semibold"/>
              <a:cs typeface="Segoe UI Semibold"/>
            </a:endParaRPr>
          </a:p>
        </p:txBody>
      </p:sp>
      <p:sp>
        <p:nvSpPr>
          <p:cNvPr id="10" name="Rounded Rectangle 70">
            <a:extLst>
              <a:ext uri="{FF2B5EF4-FFF2-40B4-BE49-F238E27FC236}">
                <a16:creationId xmlns:a16="http://schemas.microsoft.com/office/drawing/2014/main" id="{718ADF8F-87C0-66AF-AB0C-BC007481E110}"/>
              </a:ext>
              <a:ext uri="{C183D7F6-B498-43B3-948B-1728B52AA6E4}">
                <adec:decorative xmlns:adec="http://schemas.microsoft.com/office/drawing/2017/decorative" val="1"/>
              </a:ext>
            </a:extLst>
          </p:cNvPr>
          <p:cNvSpPr/>
          <p:nvPr/>
        </p:nvSpPr>
        <p:spPr bwMode="auto">
          <a:xfrm>
            <a:off x="5822344" y="3270452"/>
            <a:ext cx="2840519" cy="384048"/>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Custom Prompt Instructions</a:t>
            </a:r>
          </a:p>
        </p:txBody>
      </p:sp>
      <p:grpSp>
        <p:nvGrpSpPr>
          <p:cNvPr id="12" name="Group 11">
            <a:extLst>
              <a:ext uri="{FF2B5EF4-FFF2-40B4-BE49-F238E27FC236}">
                <a16:creationId xmlns:a16="http://schemas.microsoft.com/office/drawing/2014/main" id="{92A43CC6-D12A-9586-337C-D9194DC5C624}"/>
              </a:ext>
              <a:ext uri="{C183D7F6-B498-43B3-948B-1728B52AA6E4}">
                <adec:decorative xmlns:adec="http://schemas.microsoft.com/office/drawing/2017/decorative" val="1"/>
              </a:ext>
            </a:extLst>
          </p:cNvPr>
          <p:cNvGrpSpPr/>
          <p:nvPr/>
        </p:nvGrpSpPr>
        <p:grpSpPr>
          <a:xfrm>
            <a:off x="3831640" y="1097647"/>
            <a:ext cx="654260" cy="654260"/>
            <a:chOff x="2007411" y="1938758"/>
            <a:chExt cx="1264784" cy="1264784"/>
          </a:xfrm>
        </p:grpSpPr>
        <p:sp>
          <p:nvSpPr>
            <p:cNvPr id="14" name="Oval 13">
              <a:extLst>
                <a:ext uri="{FF2B5EF4-FFF2-40B4-BE49-F238E27FC236}">
                  <a16:creationId xmlns:a16="http://schemas.microsoft.com/office/drawing/2014/main" id="{ECFB27A5-CF4C-34BE-0961-62F7B784D1D9}"/>
                </a:ext>
                <a:ext uri="{C183D7F6-B498-43B3-948B-1728B52AA6E4}">
                  <adec:decorative xmlns:adec="http://schemas.microsoft.com/office/drawing/2017/decorative" val="1"/>
                </a:ext>
              </a:extLst>
            </p:cNvPr>
            <p:cNvSpPr/>
            <p:nvPr/>
          </p:nvSpPr>
          <p:spPr bwMode="auto">
            <a:xfrm>
              <a:off x="2007411" y="1938758"/>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Graphic 333">
              <a:extLst>
                <a:ext uri="{FF2B5EF4-FFF2-40B4-BE49-F238E27FC236}">
                  <a16:creationId xmlns:a16="http://schemas.microsoft.com/office/drawing/2014/main" id="{0472ACA1-ECAB-320E-6C62-94538B7D8F1F}"/>
                </a:ext>
              </a:extLst>
            </p:cNvPr>
            <p:cNvSpPr/>
            <p:nvPr/>
          </p:nvSpPr>
          <p:spPr>
            <a:xfrm>
              <a:off x="2376150" y="2195774"/>
              <a:ext cx="638146" cy="750753"/>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solidFill>
              <a:schemeClr val="bg1"/>
            </a:solidFill>
            <a:ln w="34925"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125"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grpSp>
        <p:nvGrpSpPr>
          <p:cNvPr id="29" name="Group 28">
            <a:extLst>
              <a:ext uri="{FF2B5EF4-FFF2-40B4-BE49-F238E27FC236}">
                <a16:creationId xmlns:a16="http://schemas.microsoft.com/office/drawing/2014/main" id="{3128445C-0E6D-AA99-583D-6803FA8BBB09}"/>
              </a:ext>
              <a:ext uri="{C183D7F6-B498-43B3-948B-1728B52AA6E4}">
                <adec:decorative xmlns:adec="http://schemas.microsoft.com/office/drawing/2017/decorative" val="1"/>
              </a:ext>
            </a:extLst>
          </p:cNvPr>
          <p:cNvGrpSpPr/>
          <p:nvPr/>
        </p:nvGrpSpPr>
        <p:grpSpPr>
          <a:xfrm>
            <a:off x="8431002" y="1052164"/>
            <a:ext cx="658368" cy="658368"/>
            <a:chOff x="8144641" y="1938758"/>
            <a:chExt cx="1264784" cy="1264784"/>
          </a:xfrm>
        </p:grpSpPr>
        <p:sp>
          <p:nvSpPr>
            <p:cNvPr id="31" name="Oval 30">
              <a:extLst>
                <a:ext uri="{FF2B5EF4-FFF2-40B4-BE49-F238E27FC236}">
                  <a16:creationId xmlns:a16="http://schemas.microsoft.com/office/drawing/2014/main" id="{D715C049-2903-91DE-5BD4-D1CC740F33E9}"/>
                </a:ext>
                <a:ext uri="{C183D7F6-B498-43B3-948B-1728B52AA6E4}">
                  <adec:decorative xmlns:adec="http://schemas.microsoft.com/office/drawing/2017/decorative" val="1"/>
                </a:ext>
              </a:extLst>
            </p:cNvPr>
            <p:cNvSpPr/>
            <p:nvPr/>
          </p:nvSpPr>
          <p:spPr bwMode="auto">
            <a:xfrm>
              <a:off x="8144641" y="1938758"/>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Graphic 14">
              <a:extLst>
                <a:ext uri="{FF2B5EF4-FFF2-40B4-BE49-F238E27FC236}">
                  <a16:creationId xmlns:a16="http://schemas.microsoft.com/office/drawing/2014/main" id="{FF8BC412-AE58-41B2-0232-32F51E4617F2}"/>
                </a:ext>
              </a:extLst>
            </p:cNvPr>
            <p:cNvSpPr/>
            <p:nvPr/>
          </p:nvSpPr>
          <p:spPr>
            <a:xfrm>
              <a:off x="8460115" y="2159452"/>
              <a:ext cx="740515" cy="740513"/>
            </a:xfrm>
            <a:custGeom>
              <a:avLst/>
              <a:gdLst>
                <a:gd name="connsiteX0" fmla="*/ 124666 w 200025"/>
                <a:gd name="connsiteY0" fmla="*/ 61077 h 200025"/>
                <a:gd name="connsiteX1" fmla="*/ 122433 w 200025"/>
                <a:gd name="connsiteY1" fmla="*/ 58538 h 200025"/>
                <a:gd name="connsiteX2" fmla="*/ 111833 w 200025"/>
                <a:gd name="connsiteY2" fmla="*/ 51976 h 200025"/>
                <a:gd name="connsiteX3" fmla="*/ 98709 w 200025"/>
                <a:gd name="connsiteY3" fmla="*/ 47714 h 200025"/>
                <a:gd name="connsiteX4" fmla="*/ 96203 w 200025"/>
                <a:gd name="connsiteY4" fmla="*/ 45822 h 200025"/>
                <a:gd name="connsiteX5" fmla="*/ 95250 w 200025"/>
                <a:gd name="connsiteY5" fmla="*/ 42830 h 200025"/>
                <a:gd name="connsiteX6" fmla="*/ 96203 w 200025"/>
                <a:gd name="connsiteY6" fmla="*/ 39838 h 200025"/>
                <a:gd name="connsiteX7" fmla="*/ 98709 w 200025"/>
                <a:gd name="connsiteY7" fmla="*/ 37945 h 200025"/>
                <a:gd name="connsiteX8" fmla="*/ 111833 w 200025"/>
                <a:gd name="connsiteY8" fmla="*/ 33683 h 200025"/>
                <a:gd name="connsiteX9" fmla="*/ 122272 w 200025"/>
                <a:gd name="connsiteY9" fmla="*/ 27102 h 200025"/>
                <a:gd name="connsiteX10" fmla="*/ 128588 w 200025"/>
                <a:gd name="connsiteY10" fmla="*/ 16895 h 200025"/>
                <a:gd name="connsiteX11" fmla="*/ 128696 w 200025"/>
                <a:gd name="connsiteY11" fmla="*/ 16570 h 200025"/>
                <a:gd name="connsiteX12" fmla="*/ 132961 w 200025"/>
                <a:gd name="connsiteY12" fmla="*/ 3457 h 200025"/>
                <a:gd name="connsiteX13" fmla="*/ 134856 w 200025"/>
                <a:gd name="connsiteY13" fmla="*/ 952 h 200025"/>
                <a:gd name="connsiteX14" fmla="*/ 137850 w 200025"/>
                <a:gd name="connsiteY14" fmla="*/ 0 h 200025"/>
                <a:gd name="connsiteX15" fmla="*/ 140844 w 200025"/>
                <a:gd name="connsiteY15" fmla="*/ 952 h 200025"/>
                <a:gd name="connsiteX16" fmla="*/ 142739 w 200025"/>
                <a:gd name="connsiteY16" fmla="*/ 3457 h 200025"/>
                <a:gd name="connsiteX17" fmla="*/ 147004 w 200025"/>
                <a:gd name="connsiteY17" fmla="*/ 16570 h 200025"/>
                <a:gd name="connsiteX18" fmla="*/ 153541 w 200025"/>
                <a:gd name="connsiteY18" fmla="*/ 27150 h 200025"/>
                <a:gd name="connsiteX19" fmla="*/ 164130 w 200025"/>
                <a:gd name="connsiteY19" fmla="*/ 33683 h 200025"/>
                <a:gd name="connsiteX20" fmla="*/ 177254 w 200025"/>
                <a:gd name="connsiteY20" fmla="*/ 37945 h 200025"/>
                <a:gd name="connsiteX21" fmla="*/ 177516 w 200025"/>
                <a:gd name="connsiteY21" fmla="*/ 38011 h 200025"/>
                <a:gd name="connsiteX22" fmla="*/ 180023 w 200025"/>
                <a:gd name="connsiteY22" fmla="*/ 39903 h 200025"/>
                <a:gd name="connsiteX23" fmla="*/ 180975 w 200025"/>
                <a:gd name="connsiteY23" fmla="*/ 42895 h 200025"/>
                <a:gd name="connsiteX24" fmla="*/ 180023 w 200025"/>
                <a:gd name="connsiteY24" fmla="*/ 45887 h 200025"/>
                <a:gd name="connsiteX25" fmla="*/ 177516 w 200025"/>
                <a:gd name="connsiteY25" fmla="*/ 47780 h 200025"/>
                <a:gd name="connsiteX26" fmla="*/ 164392 w 200025"/>
                <a:gd name="connsiteY26" fmla="*/ 52042 h 200025"/>
                <a:gd name="connsiteX27" fmla="*/ 153804 w 200025"/>
                <a:gd name="connsiteY27" fmla="*/ 58575 h 200025"/>
                <a:gd name="connsiteX28" fmla="*/ 147266 w 200025"/>
                <a:gd name="connsiteY28" fmla="*/ 69155 h 200025"/>
                <a:gd name="connsiteX29" fmla="*/ 143001 w 200025"/>
                <a:gd name="connsiteY29" fmla="*/ 82268 h 200025"/>
                <a:gd name="connsiteX30" fmla="*/ 142875 w 200025"/>
                <a:gd name="connsiteY30" fmla="*/ 82591 h 200025"/>
                <a:gd name="connsiteX31" fmla="*/ 141107 w 200025"/>
                <a:gd name="connsiteY31" fmla="*/ 84773 h 200025"/>
                <a:gd name="connsiteX32" fmla="*/ 138113 w 200025"/>
                <a:gd name="connsiteY32" fmla="*/ 85725 h 200025"/>
                <a:gd name="connsiteX33" fmla="*/ 135118 w 200025"/>
                <a:gd name="connsiteY33" fmla="*/ 84773 h 200025"/>
                <a:gd name="connsiteX34" fmla="*/ 133224 w 200025"/>
                <a:gd name="connsiteY34" fmla="*/ 82268 h 200025"/>
                <a:gd name="connsiteX35" fmla="*/ 128959 w 200025"/>
                <a:gd name="connsiteY35" fmla="*/ 69155 h 200025"/>
                <a:gd name="connsiteX36" fmla="*/ 124666 w 200025"/>
                <a:gd name="connsiteY36" fmla="*/ 61077 h 200025"/>
                <a:gd name="connsiteX37" fmla="*/ 197957 w 200025"/>
                <a:gd name="connsiteY37" fmla="*/ 97281 h 200025"/>
                <a:gd name="connsiteX38" fmla="*/ 190667 w 200025"/>
                <a:gd name="connsiteY38" fmla="*/ 94913 h 200025"/>
                <a:gd name="connsiteX39" fmla="*/ 184784 w 200025"/>
                <a:gd name="connsiteY39" fmla="*/ 91283 h 200025"/>
                <a:gd name="connsiteX40" fmla="*/ 181152 w 200025"/>
                <a:gd name="connsiteY40" fmla="*/ 85406 h 200025"/>
                <a:gd name="connsiteX41" fmla="*/ 178782 w 200025"/>
                <a:gd name="connsiteY41" fmla="*/ 78120 h 200025"/>
                <a:gd name="connsiteX42" fmla="*/ 177730 w 200025"/>
                <a:gd name="connsiteY42" fmla="*/ 76729 h 200025"/>
                <a:gd name="connsiteX43" fmla="*/ 176067 w 200025"/>
                <a:gd name="connsiteY43" fmla="*/ 76200 h 200025"/>
                <a:gd name="connsiteX44" fmla="*/ 174403 w 200025"/>
                <a:gd name="connsiteY44" fmla="*/ 76729 h 200025"/>
                <a:gd name="connsiteX45" fmla="*/ 173351 w 200025"/>
                <a:gd name="connsiteY45" fmla="*/ 78120 h 200025"/>
                <a:gd name="connsiteX46" fmla="*/ 170981 w 200025"/>
                <a:gd name="connsiteY46" fmla="*/ 85406 h 200025"/>
                <a:gd name="connsiteX47" fmla="*/ 167412 w 200025"/>
                <a:gd name="connsiteY47" fmla="*/ 91257 h 200025"/>
                <a:gd name="connsiteX48" fmla="*/ 161613 w 200025"/>
                <a:gd name="connsiteY48" fmla="*/ 94913 h 200025"/>
                <a:gd name="connsiteX49" fmla="*/ 154322 w 200025"/>
                <a:gd name="connsiteY49" fmla="*/ 97281 h 200025"/>
                <a:gd name="connsiteX50" fmla="*/ 152929 w 200025"/>
                <a:gd name="connsiteY50" fmla="*/ 98332 h 200025"/>
                <a:gd name="connsiteX51" fmla="*/ 152400 w 200025"/>
                <a:gd name="connsiteY51" fmla="*/ 99994 h 200025"/>
                <a:gd name="connsiteX52" fmla="*/ 152929 w 200025"/>
                <a:gd name="connsiteY52" fmla="*/ 101657 h 200025"/>
                <a:gd name="connsiteX53" fmla="*/ 154322 w 200025"/>
                <a:gd name="connsiteY53" fmla="*/ 102708 h 200025"/>
                <a:gd name="connsiteX54" fmla="*/ 161613 w 200025"/>
                <a:gd name="connsiteY54" fmla="*/ 105076 h 200025"/>
                <a:gd name="connsiteX55" fmla="*/ 167502 w 200025"/>
                <a:gd name="connsiteY55" fmla="*/ 108721 h 200025"/>
                <a:gd name="connsiteX56" fmla="*/ 171127 w 200025"/>
                <a:gd name="connsiteY56" fmla="*/ 114619 h 200025"/>
                <a:gd name="connsiteX57" fmla="*/ 173497 w 200025"/>
                <a:gd name="connsiteY57" fmla="*/ 121905 h 200025"/>
                <a:gd name="connsiteX58" fmla="*/ 174549 w 200025"/>
                <a:gd name="connsiteY58" fmla="*/ 123296 h 200025"/>
                <a:gd name="connsiteX59" fmla="*/ 176213 w 200025"/>
                <a:gd name="connsiteY59" fmla="*/ 123825 h 200025"/>
                <a:gd name="connsiteX60" fmla="*/ 177876 w 200025"/>
                <a:gd name="connsiteY60" fmla="*/ 123296 h 200025"/>
                <a:gd name="connsiteX61" fmla="*/ 178928 w 200025"/>
                <a:gd name="connsiteY61" fmla="*/ 121905 h 200025"/>
                <a:gd name="connsiteX62" fmla="*/ 181298 w 200025"/>
                <a:gd name="connsiteY62" fmla="*/ 114619 h 200025"/>
                <a:gd name="connsiteX63" fmla="*/ 184930 w 200025"/>
                <a:gd name="connsiteY63" fmla="*/ 108741 h 200025"/>
                <a:gd name="connsiteX64" fmla="*/ 190812 w 200025"/>
                <a:gd name="connsiteY64" fmla="*/ 105112 h 200025"/>
                <a:gd name="connsiteX65" fmla="*/ 198103 w 200025"/>
                <a:gd name="connsiteY65" fmla="*/ 102744 h 200025"/>
                <a:gd name="connsiteX66" fmla="*/ 199496 w 200025"/>
                <a:gd name="connsiteY66" fmla="*/ 101693 h 200025"/>
                <a:gd name="connsiteX67" fmla="*/ 200025 w 200025"/>
                <a:gd name="connsiteY67" fmla="*/ 100031 h 200025"/>
                <a:gd name="connsiteX68" fmla="*/ 199496 w 200025"/>
                <a:gd name="connsiteY68" fmla="*/ 98368 h 200025"/>
                <a:gd name="connsiteX69" fmla="*/ 198103 w 200025"/>
                <a:gd name="connsiteY69" fmla="*/ 97317 h 200025"/>
                <a:gd name="connsiteX70" fmla="*/ 197957 w 200025"/>
                <a:gd name="connsiteY70" fmla="*/ 97281 h 200025"/>
                <a:gd name="connsiteX71" fmla="*/ 88392 w 200025"/>
                <a:gd name="connsiteY71" fmla="*/ 33995 h 200025"/>
                <a:gd name="connsiteX72" fmla="*/ 95701 w 200025"/>
                <a:gd name="connsiteY72" fmla="*/ 28575 h 200025"/>
                <a:gd name="connsiteX73" fmla="*/ 73819 w 200025"/>
                <a:gd name="connsiteY73" fmla="*/ 28575 h 200025"/>
                <a:gd name="connsiteX74" fmla="*/ 66675 w 200025"/>
                <a:gd name="connsiteY74" fmla="*/ 35719 h 200025"/>
                <a:gd name="connsiteX75" fmla="*/ 73819 w 200025"/>
                <a:gd name="connsiteY75" fmla="*/ 42863 h 200025"/>
                <a:gd name="connsiteX76" fmla="*/ 85729 w 200025"/>
                <a:gd name="connsiteY76" fmla="*/ 42863 h 200025"/>
                <a:gd name="connsiteX77" fmla="*/ 85725 w 200025"/>
                <a:gd name="connsiteY77" fmla="*/ 42568 h 200025"/>
                <a:gd name="connsiteX78" fmla="*/ 88392 w 200025"/>
                <a:gd name="connsiteY78" fmla="*/ 33995 h 200025"/>
                <a:gd name="connsiteX79" fmla="*/ 7144 w 200025"/>
                <a:gd name="connsiteY79" fmla="*/ 95250 h 200025"/>
                <a:gd name="connsiteX80" fmla="*/ 14288 w 200025"/>
                <a:gd name="connsiteY80" fmla="*/ 102394 h 200025"/>
                <a:gd name="connsiteX81" fmla="*/ 14288 w 200025"/>
                <a:gd name="connsiteY81" fmla="*/ 126206 h 200025"/>
                <a:gd name="connsiteX82" fmla="*/ 7144 w 200025"/>
                <a:gd name="connsiteY82" fmla="*/ 133350 h 200025"/>
                <a:gd name="connsiteX83" fmla="*/ 0 w 200025"/>
                <a:gd name="connsiteY83" fmla="*/ 126206 h 200025"/>
                <a:gd name="connsiteX84" fmla="*/ 0 w 200025"/>
                <a:gd name="connsiteY84" fmla="*/ 102394 h 200025"/>
                <a:gd name="connsiteX85" fmla="*/ 7144 w 200025"/>
                <a:gd name="connsiteY85" fmla="*/ 95250 h 200025"/>
                <a:gd name="connsiteX86" fmla="*/ 104775 w 200025"/>
                <a:gd name="connsiteY86" fmla="*/ 192881 h 200025"/>
                <a:gd name="connsiteX87" fmla="*/ 97631 w 200025"/>
                <a:gd name="connsiteY87" fmla="*/ 200025 h 200025"/>
                <a:gd name="connsiteX88" fmla="*/ 73819 w 200025"/>
                <a:gd name="connsiteY88" fmla="*/ 200025 h 200025"/>
                <a:gd name="connsiteX89" fmla="*/ 66675 w 200025"/>
                <a:gd name="connsiteY89" fmla="*/ 192881 h 200025"/>
                <a:gd name="connsiteX90" fmla="*/ 73819 w 200025"/>
                <a:gd name="connsiteY90" fmla="*/ 185738 h 200025"/>
                <a:gd name="connsiteX91" fmla="*/ 97631 w 200025"/>
                <a:gd name="connsiteY91" fmla="*/ 185738 h 200025"/>
                <a:gd name="connsiteX92" fmla="*/ 104775 w 200025"/>
                <a:gd name="connsiteY92" fmla="*/ 192881 h 200025"/>
                <a:gd name="connsiteX93" fmla="*/ 30956 w 200025"/>
                <a:gd name="connsiteY93" fmla="*/ 28575 h 200025"/>
                <a:gd name="connsiteX94" fmla="*/ 38100 w 200025"/>
                <a:gd name="connsiteY94" fmla="*/ 35719 h 200025"/>
                <a:gd name="connsiteX95" fmla="*/ 30956 w 200025"/>
                <a:gd name="connsiteY95" fmla="*/ 42863 h 200025"/>
                <a:gd name="connsiteX96" fmla="*/ 26194 w 200025"/>
                <a:gd name="connsiteY96" fmla="*/ 42863 h 200025"/>
                <a:gd name="connsiteX97" fmla="*/ 14288 w 200025"/>
                <a:gd name="connsiteY97" fmla="*/ 54769 h 200025"/>
                <a:gd name="connsiteX98" fmla="*/ 14288 w 200025"/>
                <a:gd name="connsiteY98" fmla="*/ 59531 h 200025"/>
                <a:gd name="connsiteX99" fmla="*/ 7144 w 200025"/>
                <a:gd name="connsiteY99" fmla="*/ 66675 h 200025"/>
                <a:gd name="connsiteX100" fmla="*/ 0 w 200025"/>
                <a:gd name="connsiteY100" fmla="*/ 59531 h 200025"/>
                <a:gd name="connsiteX101" fmla="*/ 0 w 200025"/>
                <a:gd name="connsiteY101" fmla="*/ 54769 h 200025"/>
                <a:gd name="connsiteX102" fmla="*/ 26194 w 200025"/>
                <a:gd name="connsiteY102" fmla="*/ 28575 h 200025"/>
                <a:gd name="connsiteX103" fmla="*/ 30956 w 200025"/>
                <a:gd name="connsiteY103" fmla="*/ 28575 h 200025"/>
                <a:gd name="connsiteX104" fmla="*/ 30956 w 200025"/>
                <a:gd name="connsiteY104" fmla="*/ 200025 h 200025"/>
                <a:gd name="connsiteX105" fmla="*/ 38100 w 200025"/>
                <a:gd name="connsiteY105" fmla="*/ 192881 h 200025"/>
                <a:gd name="connsiteX106" fmla="*/ 30956 w 200025"/>
                <a:gd name="connsiteY106" fmla="*/ 185738 h 200025"/>
                <a:gd name="connsiteX107" fmla="*/ 26194 w 200025"/>
                <a:gd name="connsiteY107" fmla="*/ 185738 h 200025"/>
                <a:gd name="connsiteX108" fmla="*/ 14288 w 200025"/>
                <a:gd name="connsiteY108" fmla="*/ 173831 h 200025"/>
                <a:gd name="connsiteX109" fmla="*/ 14288 w 200025"/>
                <a:gd name="connsiteY109" fmla="*/ 169069 h 200025"/>
                <a:gd name="connsiteX110" fmla="*/ 7144 w 200025"/>
                <a:gd name="connsiteY110" fmla="*/ 161925 h 200025"/>
                <a:gd name="connsiteX111" fmla="*/ 0 w 200025"/>
                <a:gd name="connsiteY111" fmla="*/ 169069 h 200025"/>
                <a:gd name="connsiteX112" fmla="*/ 0 w 200025"/>
                <a:gd name="connsiteY112" fmla="*/ 173831 h 200025"/>
                <a:gd name="connsiteX113" fmla="*/ 26194 w 200025"/>
                <a:gd name="connsiteY113" fmla="*/ 200025 h 200025"/>
                <a:gd name="connsiteX114" fmla="*/ 30956 w 200025"/>
                <a:gd name="connsiteY114" fmla="*/ 200025 h 200025"/>
                <a:gd name="connsiteX115" fmla="*/ 133350 w 200025"/>
                <a:gd name="connsiteY115" fmla="*/ 192881 h 200025"/>
                <a:gd name="connsiteX116" fmla="*/ 140494 w 200025"/>
                <a:gd name="connsiteY116" fmla="*/ 200025 h 200025"/>
                <a:gd name="connsiteX117" fmla="*/ 145256 w 200025"/>
                <a:gd name="connsiteY117" fmla="*/ 200025 h 200025"/>
                <a:gd name="connsiteX118" fmla="*/ 171450 w 200025"/>
                <a:gd name="connsiteY118" fmla="*/ 173831 h 200025"/>
                <a:gd name="connsiteX119" fmla="*/ 171450 w 200025"/>
                <a:gd name="connsiteY119" fmla="*/ 169069 h 200025"/>
                <a:gd name="connsiteX120" fmla="*/ 164306 w 200025"/>
                <a:gd name="connsiteY120" fmla="*/ 161925 h 200025"/>
                <a:gd name="connsiteX121" fmla="*/ 157163 w 200025"/>
                <a:gd name="connsiteY121" fmla="*/ 169069 h 200025"/>
                <a:gd name="connsiteX122" fmla="*/ 157163 w 200025"/>
                <a:gd name="connsiteY122" fmla="*/ 173831 h 200025"/>
                <a:gd name="connsiteX123" fmla="*/ 145256 w 200025"/>
                <a:gd name="connsiteY123" fmla="*/ 185738 h 200025"/>
                <a:gd name="connsiteX124" fmla="*/ 140494 w 200025"/>
                <a:gd name="connsiteY124" fmla="*/ 185738 h 200025"/>
                <a:gd name="connsiteX125" fmla="*/ 133350 w 200025"/>
                <a:gd name="connsiteY125" fmla="*/ 19288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00025" h="200025">
                  <a:moveTo>
                    <a:pt x="124666" y="61077"/>
                  </a:moveTo>
                  <a:cubicBezTo>
                    <a:pt x="123977" y="60187"/>
                    <a:pt x="123232" y="59339"/>
                    <a:pt x="122433" y="58538"/>
                  </a:cubicBezTo>
                  <a:cubicBezTo>
                    <a:pt x="119460" y="55555"/>
                    <a:pt x="115830" y="53308"/>
                    <a:pt x="111833" y="51976"/>
                  </a:cubicBezTo>
                  <a:lnTo>
                    <a:pt x="98709" y="47714"/>
                  </a:lnTo>
                  <a:cubicBezTo>
                    <a:pt x="97698" y="47358"/>
                    <a:pt x="96822" y="46697"/>
                    <a:pt x="96203" y="45822"/>
                  </a:cubicBezTo>
                  <a:cubicBezTo>
                    <a:pt x="95582" y="44947"/>
                    <a:pt x="95250" y="43901"/>
                    <a:pt x="95250" y="42830"/>
                  </a:cubicBezTo>
                  <a:cubicBezTo>
                    <a:pt x="95250" y="41758"/>
                    <a:pt x="95582" y="40713"/>
                    <a:pt x="96203" y="39838"/>
                  </a:cubicBezTo>
                  <a:cubicBezTo>
                    <a:pt x="96822" y="38963"/>
                    <a:pt x="97698" y="38302"/>
                    <a:pt x="98709" y="37945"/>
                  </a:cubicBezTo>
                  <a:lnTo>
                    <a:pt x="111833" y="33683"/>
                  </a:lnTo>
                  <a:cubicBezTo>
                    <a:pt x="115774" y="32323"/>
                    <a:pt x="119347" y="30071"/>
                    <a:pt x="122272" y="27102"/>
                  </a:cubicBezTo>
                  <a:cubicBezTo>
                    <a:pt x="125118" y="24215"/>
                    <a:pt x="127276" y="20726"/>
                    <a:pt x="128588" y="16895"/>
                  </a:cubicBezTo>
                  <a:lnTo>
                    <a:pt x="128696" y="16570"/>
                  </a:lnTo>
                  <a:lnTo>
                    <a:pt x="132961" y="3457"/>
                  </a:lnTo>
                  <a:cubicBezTo>
                    <a:pt x="133319" y="2446"/>
                    <a:pt x="133981" y="1571"/>
                    <a:pt x="134856" y="952"/>
                  </a:cubicBezTo>
                  <a:cubicBezTo>
                    <a:pt x="135731" y="332"/>
                    <a:pt x="136777" y="0"/>
                    <a:pt x="137850" y="0"/>
                  </a:cubicBezTo>
                  <a:cubicBezTo>
                    <a:pt x="138923" y="0"/>
                    <a:pt x="139969" y="332"/>
                    <a:pt x="140844" y="952"/>
                  </a:cubicBezTo>
                  <a:cubicBezTo>
                    <a:pt x="141720" y="1571"/>
                    <a:pt x="142382" y="2446"/>
                    <a:pt x="142739" y="3457"/>
                  </a:cubicBezTo>
                  <a:lnTo>
                    <a:pt x="147004" y="16570"/>
                  </a:lnTo>
                  <a:cubicBezTo>
                    <a:pt x="148330" y="20557"/>
                    <a:pt x="150568" y="24180"/>
                    <a:pt x="153541" y="27150"/>
                  </a:cubicBezTo>
                  <a:cubicBezTo>
                    <a:pt x="156515" y="30121"/>
                    <a:pt x="160140" y="32358"/>
                    <a:pt x="164130" y="33683"/>
                  </a:cubicBezTo>
                  <a:lnTo>
                    <a:pt x="177254" y="37945"/>
                  </a:lnTo>
                  <a:lnTo>
                    <a:pt x="177516" y="38011"/>
                  </a:lnTo>
                  <a:cubicBezTo>
                    <a:pt x="178527" y="38367"/>
                    <a:pt x="179403" y="39028"/>
                    <a:pt x="180023" y="39903"/>
                  </a:cubicBezTo>
                  <a:cubicBezTo>
                    <a:pt x="180643" y="40778"/>
                    <a:pt x="180975" y="41824"/>
                    <a:pt x="180975" y="42895"/>
                  </a:cubicBezTo>
                  <a:cubicBezTo>
                    <a:pt x="180975" y="43967"/>
                    <a:pt x="180643" y="45012"/>
                    <a:pt x="180023" y="45887"/>
                  </a:cubicBezTo>
                  <a:cubicBezTo>
                    <a:pt x="179403" y="46762"/>
                    <a:pt x="178527" y="47423"/>
                    <a:pt x="177516" y="47780"/>
                  </a:cubicBezTo>
                  <a:lnTo>
                    <a:pt x="164392" y="52042"/>
                  </a:lnTo>
                  <a:cubicBezTo>
                    <a:pt x="160403" y="53367"/>
                    <a:pt x="156777" y="55604"/>
                    <a:pt x="153804" y="58575"/>
                  </a:cubicBezTo>
                  <a:cubicBezTo>
                    <a:pt x="150831" y="61546"/>
                    <a:pt x="148593" y="65168"/>
                    <a:pt x="147266" y="69155"/>
                  </a:cubicBezTo>
                  <a:lnTo>
                    <a:pt x="143001" y="82268"/>
                  </a:lnTo>
                  <a:cubicBezTo>
                    <a:pt x="142963" y="82377"/>
                    <a:pt x="142921" y="82485"/>
                    <a:pt x="142875" y="82591"/>
                  </a:cubicBezTo>
                  <a:cubicBezTo>
                    <a:pt x="142499" y="83465"/>
                    <a:pt x="141888" y="84221"/>
                    <a:pt x="141107" y="84773"/>
                  </a:cubicBezTo>
                  <a:cubicBezTo>
                    <a:pt x="140231" y="85393"/>
                    <a:pt x="139185" y="85725"/>
                    <a:pt x="138113" y="85725"/>
                  </a:cubicBezTo>
                  <a:cubicBezTo>
                    <a:pt x="137040" y="85725"/>
                    <a:pt x="135994" y="85393"/>
                    <a:pt x="135118" y="84773"/>
                  </a:cubicBezTo>
                  <a:cubicBezTo>
                    <a:pt x="134243" y="84154"/>
                    <a:pt x="133581" y="83279"/>
                    <a:pt x="133224" y="82268"/>
                  </a:cubicBezTo>
                  <a:lnTo>
                    <a:pt x="128959" y="69155"/>
                  </a:lnTo>
                  <a:cubicBezTo>
                    <a:pt x="127995" y="66230"/>
                    <a:pt x="126541" y="63500"/>
                    <a:pt x="124666" y="61077"/>
                  </a:cubicBezTo>
                  <a:close/>
                  <a:moveTo>
                    <a:pt x="197957" y="97281"/>
                  </a:moveTo>
                  <a:lnTo>
                    <a:pt x="190667" y="94913"/>
                  </a:lnTo>
                  <a:cubicBezTo>
                    <a:pt x="188450" y="94177"/>
                    <a:pt x="186436" y="92934"/>
                    <a:pt x="184784" y="91283"/>
                  </a:cubicBezTo>
                  <a:cubicBezTo>
                    <a:pt x="183132" y="89633"/>
                    <a:pt x="181888" y="87620"/>
                    <a:pt x="181152" y="85406"/>
                  </a:cubicBezTo>
                  <a:lnTo>
                    <a:pt x="178782" y="78120"/>
                  </a:lnTo>
                  <a:cubicBezTo>
                    <a:pt x="178584" y="77559"/>
                    <a:pt x="178217" y="77073"/>
                    <a:pt x="177730" y="76729"/>
                  </a:cubicBezTo>
                  <a:cubicBezTo>
                    <a:pt x="177244" y="76385"/>
                    <a:pt x="176663" y="76200"/>
                    <a:pt x="176067" y="76200"/>
                  </a:cubicBezTo>
                  <a:cubicBezTo>
                    <a:pt x="175471" y="76200"/>
                    <a:pt x="174889" y="76385"/>
                    <a:pt x="174403" y="76729"/>
                  </a:cubicBezTo>
                  <a:cubicBezTo>
                    <a:pt x="173917" y="77073"/>
                    <a:pt x="173549" y="77559"/>
                    <a:pt x="173351" y="78120"/>
                  </a:cubicBezTo>
                  <a:lnTo>
                    <a:pt x="170981" y="85406"/>
                  </a:lnTo>
                  <a:cubicBezTo>
                    <a:pt x="170259" y="87605"/>
                    <a:pt x="169037" y="89607"/>
                    <a:pt x="167412" y="91257"/>
                  </a:cubicBezTo>
                  <a:cubicBezTo>
                    <a:pt x="165787" y="92906"/>
                    <a:pt x="163802" y="94157"/>
                    <a:pt x="161613" y="94913"/>
                  </a:cubicBezTo>
                  <a:lnTo>
                    <a:pt x="154322" y="97281"/>
                  </a:lnTo>
                  <a:cubicBezTo>
                    <a:pt x="153760" y="97479"/>
                    <a:pt x="153273" y="97846"/>
                    <a:pt x="152929" y="98332"/>
                  </a:cubicBezTo>
                  <a:cubicBezTo>
                    <a:pt x="152585" y="98818"/>
                    <a:pt x="152400" y="99399"/>
                    <a:pt x="152400" y="99994"/>
                  </a:cubicBezTo>
                  <a:cubicBezTo>
                    <a:pt x="152400" y="100590"/>
                    <a:pt x="152585" y="101171"/>
                    <a:pt x="152929" y="101657"/>
                  </a:cubicBezTo>
                  <a:cubicBezTo>
                    <a:pt x="153273" y="102142"/>
                    <a:pt x="153760" y="102510"/>
                    <a:pt x="154322" y="102708"/>
                  </a:cubicBezTo>
                  <a:lnTo>
                    <a:pt x="161613" y="105076"/>
                  </a:lnTo>
                  <a:cubicBezTo>
                    <a:pt x="163833" y="105816"/>
                    <a:pt x="165849" y="107064"/>
                    <a:pt x="167502" y="108721"/>
                  </a:cubicBezTo>
                  <a:cubicBezTo>
                    <a:pt x="169154" y="110378"/>
                    <a:pt x="170396" y="112398"/>
                    <a:pt x="171127" y="114619"/>
                  </a:cubicBezTo>
                  <a:lnTo>
                    <a:pt x="173497" y="121905"/>
                  </a:lnTo>
                  <a:cubicBezTo>
                    <a:pt x="173695" y="122466"/>
                    <a:pt x="174063" y="122953"/>
                    <a:pt x="174549" y="123296"/>
                  </a:cubicBezTo>
                  <a:cubicBezTo>
                    <a:pt x="175035" y="123640"/>
                    <a:pt x="175616" y="123825"/>
                    <a:pt x="176213" y="123825"/>
                  </a:cubicBezTo>
                  <a:cubicBezTo>
                    <a:pt x="176809" y="123825"/>
                    <a:pt x="177390" y="123640"/>
                    <a:pt x="177876" y="123296"/>
                  </a:cubicBezTo>
                  <a:cubicBezTo>
                    <a:pt x="178362" y="122953"/>
                    <a:pt x="178730" y="122466"/>
                    <a:pt x="178928" y="121905"/>
                  </a:cubicBezTo>
                  <a:lnTo>
                    <a:pt x="181298" y="114619"/>
                  </a:lnTo>
                  <a:cubicBezTo>
                    <a:pt x="182035" y="112405"/>
                    <a:pt x="183278" y="110392"/>
                    <a:pt x="184930" y="108741"/>
                  </a:cubicBezTo>
                  <a:cubicBezTo>
                    <a:pt x="186581" y="107091"/>
                    <a:pt x="188596" y="105848"/>
                    <a:pt x="190812" y="105112"/>
                  </a:cubicBezTo>
                  <a:lnTo>
                    <a:pt x="198103" y="102744"/>
                  </a:lnTo>
                  <a:cubicBezTo>
                    <a:pt x="198665" y="102546"/>
                    <a:pt x="199152" y="102179"/>
                    <a:pt x="199496" y="101693"/>
                  </a:cubicBezTo>
                  <a:cubicBezTo>
                    <a:pt x="199840" y="101207"/>
                    <a:pt x="200025" y="100626"/>
                    <a:pt x="200025" y="100031"/>
                  </a:cubicBezTo>
                  <a:cubicBezTo>
                    <a:pt x="200025" y="99435"/>
                    <a:pt x="199840" y="98854"/>
                    <a:pt x="199496" y="98368"/>
                  </a:cubicBezTo>
                  <a:cubicBezTo>
                    <a:pt x="199152" y="97883"/>
                    <a:pt x="198665" y="97515"/>
                    <a:pt x="198103" y="97317"/>
                  </a:cubicBezTo>
                  <a:lnTo>
                    <a:pt x="197957" y="97281"/>
                  </a:lnTo>
                  <a:close/>
                  <a:moveTo>
                    <a:pt x="88392" y="33995"/>
                  </a:moveTo>
                  <a:cubicBezTo>
                    <a:pt x="90241" y="31507"/>
                    <a:pt x="92783" y="29621"/>
                    <a:pt x="95701" y="28575"/>
                  </a:cubicBezTo>
                  <a:lnTo>
                    <a:pt x="73819" y="28575"/>
                  </a:lnTo>
                  <a:cubicBezTo>
                    <a:pt x="69874" y="28575"/>
                    <a:pt x="66675" y="31773"/>
                    <a:pt x="66675" y="35719"/>
                  </a:cubicBezTo>
                  <a:cubicBezTo>
                    <a:pt x="66675" y="39664"/>
                    <a:pt x="69874" y="42863"/>
                    <a:pt x="73819" y="42863"/>
                  </a:cubicBezTo>
                  <a:lnTo>
                    <a:pt x="85729" y="42863"/>
                  </a:lnTo>
                  <a:cubicBezTo>
                    <a:pt x="85727" y="42764"/>
                    <a:pt x="85725" y="42666"/>
                    <a:pt x="85725" y="42568"/>
                  </a:cubicBezTo>
                  <a:cubicBezTo>
                    <a:pt x="85733" y="39507"/>
                    <a:pt x="86662" y="36520"/>
                    <a:pt x="88392" y="33995"/>
                  </a:cubicBezTo>
                  <a:close/>
                  <a:moveTo>
                    <a:pt x="7144" y="95250"/>
                  </a:moveTo>
                  <a:cubicBezTo>
                    <a:pt x="11089" y="95250"/>
                    <a:pt x="14288" y="98449"/>
                    <a:pt x="14288" y="102394"/>
                  </a:cubicBezTo>
                  <a:lnTo>
                    <a:pt x="14288" y="126206"/>
                  </a:lnTo>
                  <a:cubicBezTo>
                    <a:pt x="14288" y="130152"/>
                    <a:pt x="11089" y="133350"/>
                    <a:pt x="7144" y="133350"/>
                  </a:cubicBezTo>
                  <a:cubicBezTo>
                    <a:pt x="3198" y="133350"/>
                    <a:pt x="0" y="130152"/>
                    <a:pt x="0" y="126206"/>
                  </a:cubicBezTo>
                  <a:lnTo>
                    <a:pt x="0" y="102394"/>
                  </a:lnTo>
                  <a:cubicBezTo>
                    <a:pt x="0" y="98449"/>
                    <a:pt x="3198" y="95250"/>
                    <a:pt x="7144" y="95250"/>
                  </a:cubicBezTo>
                  <a:close/>
                  <a:moveTo>
                    <a:pt x="104775" y="192881"/>
                  </a:moveTo>
                  <a:cubicBezTo>
                    <a:pt x="104775" y="196827"/>
                    <a:pt x="101577" y="200025"/>
                    <a:pt x="97631" y="200025"/>
                  </a:cubicBezTo>
                  <a:lnTo>
                    <a:pt x="73819" y="200025"/>
                  </a:lnTo>
                  <a:cubicBezTo>
                    <a:pt x="69874" y="200025"/>
                    <a:pt x="66675" y="196827"/>
                    <a:pt x="66675" y="192881"/>
                  </a:cubicBezTo>
                  <a:cubicBezTo>
                    <a:pt x="66675" y="188936"/>
                    <a:pt x="69874" y="185738"/>
                    <a:pt x="73819" y="185738"/>
                  </a:cubicBezTo>
                  <a:lnTo>
                    <a:pt x="97631" y="185738"/>
                  </a:lnTo>
                  <a:cubicBezTo>
                    <a:pt x="101577" y="185738"/>
                    <a:pt x="104775" y="188936"/>
                    <a:pt x="104775" y="192881"/>
                  </a:cubicBezTo>
                  <a:close/>
                  <a:moveTo>
                    <a:pt x="30956" y="28575"/>
                  </a:moveTo>
                  <a:cubicBezTo>
                    <a:pt x="34902" y="28575"/>
                    <a:pt x="38100" y="31773"/>
                    <a:pt x="38100" y="35719"/>
                  </a:cubicBezTo>
                  <a:cubicBezTo>
                    <a:pt x="38100" y="39664"/>
                    <a:pt x="34902" y="42863"/>
                    <a:pt x="30956" y="42863"/>
                  </a:cubicBezTo>
                  <a:lnTo>
                    <a:pt x="26194" y="42863"/>
                  </a:lnTo>
                  <a:cubicBezTo>
                    <a:pt x="19618" y="42863"/>
                    <a:pt x="14288" y="48193"/>
                    <a:pt x="14288" y="54769"/>
                  </a:cubicBezTo>
                  <a:lnTo>
                    <a:pt x="14288" y="59531"/>
                  </a:lnTo>
                  <a:cubicBezTo>
                    <a:pt x="14288" y="63477"/>
                    <a:pt x="11089" y="66675"/>
                    <a:pt x="7144" y="66675"/>
                  </a:cubicBezTo>
                  <a:cubicBezTo>
                    <a:pt x="3198" y="66675"/>
                    <a:pt x="0" y="63477"/>
                    <a:pt x="0" y="59531"/>
                  </a:cubicBezTo>
                  <a:lnTo>
                    <a:pt x="0" y="54769"/>
                  </a:lnTo>
                  <a:cubicBezTo>
                    <a:pt x="0" y="40302"/>
                    <a:pt x="11727" y="28575"/>
                    <a:pt x="26194" y="28575"/>
                  </a:cubicBezTo>
                  <a:lnTo>
                    <a:pt x="30956" y="28575"/>
                  </a:lnTo>
                  <a:close/>
                  <a:moveTo>
                    <a:pt x="30956" y="200025"/>
                  </a:moveTo>
                  <a:cubicBezTo>
                    <a:pt x="34902" y="200025"/>
                    <a:pt x="38100" y="196827"/>
                    <a:pt x="38100" y="192881"/>
                  </a:cubicBezTo>
                  <a:cubicBezTo>
                    <a:pt x="38100" y="188936"/>
                    <a:pt x="34902" y="185738"/>
                    <a:pt x="30956" y="185738"/>
                  </a:cubicBezTo>
                  <a:lnTo>
                    <a:pt x="26194" y="185738"/>
                  </a:lnTo>
                  <a:cubicBezTo>
                    <a:pt x="19618" y="185738"/>
                    <a:pt x="14288" y="180407"/>
                    <a:pt x="14288" y="173831"/>
                  </a:cubicBezTo>
                  <a:lnTo>
                    <a:pt x="14288" y="169069"/>
                  </a:lnTo>
                  <a:cubicBezTo>
                    <a:pt x="14288" y="165124"/>
                    <a:pt x="11089" y="161925"/>
                    <a:pt x="7144" y="161925"/>
                  </a:cubicBezTo>
                  <a:cubicBezTo>
                    <a:pt x="3198" y="161925"/>
                    <a:pt x="0" y="165124"/>
                    <a:pt x="0" y="169069"/>
                  </a:cubicBezTo>
                  <a:lnTo>
                    <a:pt x="0" y="173831"/>
                  </a:lnTo>
                  <a:cubicBezTo>
                    <a:pt x="0" y="188298"/>
                    <a:pt x="11727" y="200025"/>
                    <a:pt x="26194" y="200025"/>
                  </a:cubicBezTo>
                  <a:lnTo>
                    <a:pt x="30956" y="200025"/>
                  </a:lnTo>
                  <a:close/>
                  <a:moveTo>
                    <a:pt x="133350" y="192881"/>
                  </a:moveTo>
                  <a:cubicBezTo>
                    <a:pt x="133350" y="196827"/>
                    <a:pt x="136549" y="200025"/>
                    <a:pt x="140494" y="200025"/>
                  </a:cubicBezTo>
                  <a:lnTo>
                    <a:pt x="145256" y="200025"/>
                  </a:lnTo>
                  <a:cubicBezTo>
                    <a:pt x="159723" y="200025"/>
                    <a:pt x="171450" y="188298"/>
                    <a:pt x="171450" y="173831"/>
                  </a:cubicBezTo>
                  <a:lnTo>
                    <a:pt x="171450" y="169069"/>
                  </a:lnTo>
                  <a:cubicBezTo>
                    <a:pt x="171450" y="165124"/>
                    <a:pt x="168252" y="161925"/>
                    <a:pt x="164306" y="161925"/>
                  </a:cubicBezTo>
                  <a:cubicBezTo>
                    <a:pt x="160361" y="161925"/>
                    <a:pt x="157163" y="165124"/>
                    <a:pt x="157163" y="169069"/>
                  </a:cubicBezTo>
                  <a:lnTo>
                    <a:pt x="157163" y="173831"/>
                  </a:lnTo>
                  <a:cubicBezTo>
                    <a:pt x="157163" y="180407"/>
                    <a:pt x="151832" y="185738"/>
                    <a:pt x="145256" y="185738"/>
                  </a:cubicBezTo>
                  <a:lnTo>
                    <a:pt x="140494" y="185738"/>
                  </a:lnTo>
                  <a:cubicBezTo>
                    <a:pt x="136549" y="185738"/>
                    <a:pt x="133350" y="188936"/>
                    <a:pt x="133350" y="192881"/>
                  </a:cubicBezTo>
                  <a:close/>
                </a:path>
              </a:pathLst>
            </a:custGeom>
            <a:solidFill>
              <a:schemeClr val="bg1"/>
            </a:solidFill>
            <a:ln>
              <a:noFill/>
            </a:ln>
          </p:spPr>
          <p:txBody>
            <a:bodyPr vert="horz" wrap="square" lIns="74507" tIns="37253" rIns="74507" bIns="37253" numCol="1" anchor="t" anchorCtr="0" compatLnSpc="1">
              <a:prstTxWarp prst="textNoShape">
                <a:avLst/>
              </a:prstTxWarp>
            </a:bodyPr>
            <a:lstStyle/>
            <a:p>
              <a:pPr marL="0" marR="0" lvl="0" indent="0" algn="l" defTabSz="745091" rtl="0" eaLnBrk="1" fontAlgn="auto" latinLnBrk="0" hangingPunct="1">
                <a:lnSpc>
                  <a:spcPct val="100000"/>
                </a:lnSpc>
                <a:spcBef>
                  <a:spcPts val="0"/>
                </a:spcBef>
                <a:spcAft>
                  <a:spcPts val="0"/>
                </a:spcAft>
                <a:buClrTx/>
                <a:buSzTx/>
                <a:buFontTx/>
                <a:buNone/>
                <a:tabLst/>
                <a:defRPr/>
              </a:pPr>
              <a:endParaRPr kumimoji="0" lang="en-US" sz="1438"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grpSp>
    </p:spTree>
    <p:extLst>
      <p:ext uri="{BB962C8B-B14F-4D97-AF65-F5344CB8AC3E}">
        <p14:creationId xmlns:p14="http://schemas.microsoft.com/office/powerpoint/2010/main" val="1740627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nodeType="withEffect">
                                  <p:stCondLst>
                                    <p:cond delay="0"/>
                                  </p:stCondLst>
                                  <p:childTnLst>
                                    <p:animMotion origin="layout" path="M 4.16667E-7 1.11111E-6 L 4.16667E-7 0.03542 " pathEditMode="relative" rAng="0" ptsTypes="AA">
                                      <p:cBhvr>
                                        <p:cTn id="9" dur="700" spd="-100000" fill="hold"/>
                                        <p:tgtEl>
                                          <p:spTgt spid="2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F651D-110E-25FA-2D86-E6BD23E9ACD9}"/>
            </a:ext>
          </a:extLst>
        </p:cNvPr>
        <p:cNvGrpSpPr/>
        <p:nvPr/>
      </p:nvGrpSpPr>
      <p:grpSpPr>
        <a:xfrm>
          <a:off x="0" y="0"/>
          <a:ext cx="0" cy="0"/>
          <a:chOff x="0" y="0"/>
          <a:chExt cx="0" cy="0"/>
        </a:xfrm>
      </p:grpSpPr>
      <p:cxnSp>
        <p:nvCxnSpPr>
          <p:cNvPr id="8" name="!!1">
            <a:extLst>
              <a:ext uri="{FF2B5EF4-FFF2-40B4-BE49-F238E27FC236}">
                <a16:creationId xmlns:a16="http://schemas.microsoft.com/office/drawing/2014/main" id="{1AFA291D-C2A9-8967-8095-F86FDE5BAEE6}"/>
              </a:ext>
              <a:ext uri="{C183D7F6-B498-43B3-948B-1728B52AA6E4}">
                <adec:decorative xmlns:adec="http://schemas.microsoft.com/office/drawing/2017/decorative" val="1"/>
              </a:ext>
            </a:extLst>
          </p:cNvPr>
          <p:cNvCxnSpPr/>
          <p:nvPr/>
        </p:nvCxnSpPr>
        <p:spPr>
          <a:xfrm>
            <a:off x="384893" y="3229485"/>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7" name="!!2">
            <a:extLst>
              <a:ext uri="{FF2B5EF4-FFF2-40B4-BE49-F238E27FC236}">
                <a16:creationId xmlns:a16="http://schemas.microsoft.com/office/drawing/2014/main" id="{9272B394-87DA-7E64-E436-4290170D6B76}"/>
              </a:ext>
              <a:ext uri="{C183D7F6-B498-43B3-948B-1728B52AA6E4}">
                <adec:decorative xmlns:adec="http://schemas.microsoft.com/office/drawing/2017/decorative" val="1"/>
              </a:ext>
            </a:extLst>
          </p:cNvPr>
          <p:cNvCxnSpPr/>
          <p:nvPr/>
        </p:nvCxnSpPr>
        <p:spPr>
          <a:xfrm>
            <a:off x="384893" y="3695467"/>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8" name="!!3">
            <a:extLst>
              <a:ext uri="{FF2B5EF4-FFF2-40B4-BE49-F238E27FC236}">
                <a16:creationId xmlns:a16="http://schemas.microsoft.com/office/drawing/2014/main" id="{6EF29942-45B7-5FB3-361E-08C1E1633404}"/>
              </a:ext>
              <a:ext uri="{C183D7F6-B498-43B3-948B-1728B52AA6E4}">
                <adec:decorative xmlns:adec="http://schemas.microsoft.com/office/drawing/2017/decorative" val="1"/>
              </a:ext>
            </a:extLst>
          </p:cNvPr>
          <p:cNvCxnSpPr/>
          <p:nvPr/>
        </p:nvCxnSpPr>
        <p:spPr>
          <a:xfrm>
            <a:off x="384893" y="4161449"/>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0" name="!!4">
            <a:extLst>
              <a:ext uri="{FF2B5EF4-FFF2-40B4-BE49-F238E27FC236}">
                <a16:creationId xmlns:a16="http://schemas.microsoft.com/office/drawing/2014/main" id="{1677DFB2-BEBA-44D7-4438-6F9A81AED7DD}"/>
              </a:ext>
              <a:ext uri="{C183D7F6-B498-43B3-948B-1728B52AA6E4}">
                <adec:decorative xmlns:adec="http://schemas.microsoft.com/office/drawing/2017/decorative" val="1"/>
              </a:ext>
            </a:extLst>
          </p:cNvPr>
          <p:cNvCxnSpPr/>
          <p:nvPr/>
        </p:nvCxnSpPr>
        <p:spPr>
          <a:xfrm>
            <a:off x="384893" y="4627431"/>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1" name="!!5">
            <a:extLst>
              <a:ext uri="{FF2B5EF4-FFF2-40B4-BE49-F238E27FC236}">
                <a16:creationId xmlns:a16="http://schemas.microsoft.com/office/drawing/2014/main" id="{97A9CAC1-C80F-F263-DBE7-8C134068B17D}"/>
              </a:ext>
              <a:ext uri="{C183D7F6-B498-43B3-948B-1728B52AA6E4}">
                <adec:decorative xmlns:adec="http://schemas.microsoft.com/office/drawing/2017/decorative" val="1"/>
              </a:ext>
            </a:extLst>
          </p:cNvPr>
          <p:cNvCxnSpPr/>
          <p:nvPr/>
        </p:nvCxnSpPr>
        <p:spPr>
          <a:xfrm>
            <a:off x="384893" y="5511322"/>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2" name="!!6">
            <a:extLst>
              <a:ext uri="{FF2B5EF4-FFF2-40B4-BE49-F238E27FC236}">
                <a16:creationId xmlns:a16="http://schemas.microsoft.com/office/drawing/2014/main" id="{48DA6668-3FEE-79D2-58D4-C9B1E60F7CAF}"/>
              </a:ext>
              <a:ext uri="{C183D7F6-B498-43B3-948B-1728B52AA6E4}">
                <adec:decorative xmlns:adec="http://schemas.microsoft.com/office/drawing/2017/decorative" val="1"/>
              </a:ext>
            </a:extLst>
          </p:cNvPr>
          <p:cNvCxnSpPr/>
          <p:nvPr/>
        </p:nvCxnSpPr>
        <p:spPr>
          <a:xfrm>
            <a:off x="384893" y="5973751"/>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45" name="Title 1">
            <a:extLst>
              <a:ext uri="{FF2B5EF4-FFF2-40B4-BE49-F238E27FC236}">
                <a16:creationId xmlns:a16="http://schemas.microsoft.com/office/drawing/2014/main" id="{02C2CABB-D1E6-EFF2-A86C-9C6102956857}"/>
              </a:ext>
            </a:extLst>
          </p:cNvPr>
          <p:cNvSpPr txBox="1">
            <a:spLocks noGrp="1"/>
          </p:cNvSpPr>
          <p:nvPr>
            <p:ph type="title" idx="4294967295"/>
          </p:nvPr>
        </p:nvSpPr>
        <p:spPr>
          <a:xfrm>
            <a:off x="313084" y="113456"/>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Sans Display Semibold"/>
              </a:rPr>
              <a:t>Copilot</a:t>
            </a:r>
            <a:r>
              <a:rPr kumimoji="0" lang="en-AU" sz="36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Sans Display Semibold"/>
              </a:rPr>
              <a:t> </a:t>
            </a:r>
            <a:r>
              <a:rPr kumimoji="0" lang="en-AU"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Sans Display Semibold"/>
              </a:rPr>
              <a:t>Extensibility Options  </a:t>
            </a:r>
          </a:p>
        </p:txBody>
      </p:sp>
      <p:sp>
        <p:nvSpPr>
          <p:cNvPr id="49" name="Rectangle: Rounded Corners 48">
            <a:extLst>
              <a:ext uri="{FF2B5EF4-FFF2-40B4-BE49-F238E27FC236}">
                <a16:creationId xmlns:a16="http://schemas.microsoft.com/office/drawing/2014/main" id="{E1F978E3-71C7-9A84-0CAF-C366210C458C}"/>
              </a:ext>
            </a:extLst>
          </p:cNvPr>
          <p:cNvSpPr/>
          <p:nvPr/>
        </p:nvSpPr>
        <p:spPr bwMode="auto">
          <a:xfrm>
            <a:off x="435906" y="3270452"/>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Workflow instructions</a:t>
            </a:r>
          </a:p>
        </p:txBody>
      </p:sp>
      <p:sp>
        <p:nvSpPr>
          <p:cNvPr id="50" name="Rectangle: Rounded Corners 49">
            <a:extLst>
              <a:ext uri="{FF2B5EF4-FFF2-40B4-BE49-F238E27FC236}">
                <a16:creationId xmlns:a16="http://schemas.microsoft.com/office/drawing/2014/main" id="{E00BFADA-8386-5D29-2456-9194610CFF48}"/>
              </a:ext>
              <a:ext uri="{C183D7F6-B498-43B3-948B-1728B52AA6E4}">
                <adec:decorative xmlns:adec="http://schemas.microsoft.com/office/drawing/2017/decorative" val="1"/>
              </a:ext>
            </a:extLst>
          </p:cNvPr>
          <p:cNvSpPr/>
          <p:nvPr/>
        </p:nvSpPr>
        <p:spPr bwMode="auto">
          <a:xfrm>
            <a:off x="435906" y="3736434"/>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Actions</a:t>
            </a:r>
          </a:p>
        </p:txBody>
      </p:sp>
      <p:sp>
        <p:nvSpPr>
          <p:cNvPr id="51" name="Rectangle: Rounded Corners 50">
            <a:extLst>
              <a:ext uri="{FF2B5EF4-FFF2-40B4-BE49-F238E27FC236}">
                <a16:creationId xmlns:a16="http://schemas.microsoft.com/office/drawing/2014/main" id="{2B0FCA2C-0697-F1C3-DD86-E5003E4D16F1}"/>
              </a:ext>
              <a:ext uri="{C183D7F6-B498-43B3-948B-1728B52AA6E4}">
                <adec:decorative xmlns:adec="http://schemas.microsoft.com/office/drawing/2017/decorative" val="1"/>
              </a:ext>
            </a:extLst>
          </p:cNvPr>
          <p:cNvSpPr/>
          <p:nvPr/>
        </p:nvSpPr>
        <p:spPr bwMode="auto">
          <a:xfrm>
            <a:off x="435906" y="4202416"/>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Triggers</a:t>
            </a:r>
          </a:p>
        </p:txBody>
      </p:sp>
      <p:sp>
        <p:nvSpPr>
          <p:cNvPr id="52" name="Rectangle: Rounded Corners 51">
            <a:extLst>
              <a:ext uri="{FF2B5EF4-FFF2-40B4-BE49-F238E27FC236}">
                <a16:creationId xmlns:a16="http://schemas.microsoft.com/office/drawing/2014/main" id="{1A3BFD34-4F2A-6BCC-36EE-96C17FA35A00}"/>
              </a:ext>
              <a:ext uri="{C183D7F6-B498-43B3-948B-1728B52AA6E4}">
                <adec:decorative xmlns:adec="http://schemas.microsoft.com/office/drawing/2017/decorative" val="1"/>
              </a:ext>
            </a:extLst>
          </p:cNvPr>
          <p:cNvSpPr/>
          <p:nvPr/>
        </p:nvSpPr>
        <p:spPr bwMode="auto">
          <a:xfrm>
            <a:off x="435906" y="4664843"/>
            <a:ext cx="3424178" cy="805511"/>
          </a:xfrm>
          <a:prstGeom prst="roundRect">
            <a:avLst>
              <a:gd name="adj" fmla="val 9365"/>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Knowledge</a:t>
            </a:r>
          </a:p>
        </p:txBody>
      </p:sp>
      <p:sp>
        <p:nvSpPr>
          <p:cNvPr id="53" name="Rectangle: Rounded Corners 52">
            <a:extLst>
              <a:ext uri="{FF2B5EF4-FFF2-40B4-BE49-F238E27FC236}">
                <a16:creationId xmlns:a16="http://schemas.microsoft.com/office/drawing/2014/main" id="{97C1B421-82AD-D710-75D6-7A2A2EED4180}"/>
              </a:ext>
              <a:ext uri="{C183D7F6-B498-43B3-948B-1728B52AA6E4}">
                <adec:decorative xmlns:adec="http://schemas.microsoft.com/office/drawing/2017/decorative" val="1"/>
              </a:ext>
            </a:extLst>
          </p:cNvPr>
          <p:cNvSpPr/>
          <p:nvPr/>
        </p:nvSpPr>
        <p:spPr bwMode="auto">
          <a:xfrm>
            <a:off x="435906" y="5548736"/>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Orchestrator</a:t>
            </a:r>
          </a:p>
        </p:txBody>
      </p:sp>
      <p:sp>
        <p:nvSpPr>
          <p:cNvPr id="54" name="Rectangle: Rounded Corners 53">
            <a:extLst>
              <a:ext uri="{FF2B5EF4-FFF2-40B4-BE49-F238E27FC236}">
                <a16:creationId xmlns:a16="http://schemas.microsoft.com/office/drawing/2014/main" id="{12C87831-35D9-93B2-E14B-4EA9861A4223}"/>
              </a:ext>
              <a:ext uri="{C183D7F6-B498-43B3-948B-1728B52AA6E4}">
                <adec:decorative xmlns:adec="http://schemas.microsoft.com/office/drawing/2017/decorative" val="1"/>
              </a:ext>
            </a:extLst>
          </p:cNvPr>
          <p:cNvSpPr/>
          <p:nvPr/>
        </p:nvSpPr>
        <p:spPr bwMode="auto">
          <a:xfrm>
            <a:off x="435906" y="6011164"/>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40" normalizeH="0" baseline="0" noProof="0">
                <a:ln>
                  <a:noFill/>
                </a:ln>
                <a:solidFill>
                  <a:srgbClr val="080808"/>
                </a:solidFill>
                <a:effectLst/>
                <a:uLnTx/>
                <a:uFillTx/>
                <a:latin typeface="Segoe UI Semibold"/>
                <a:ea typeface="+mn-ea"/>
                <a:cs typeface="Segoe UI" pitchFamily="34" charset="0"/>
              </a:rPr>
              <a:t>Foundational Models</a:t>
            </a:r>
          </a:p>
        </p:txBody>
      </p:sp>
      <p:cxnSp>
        <p:nvCxnSpPr>
          <p:cNvPr id="27" name="Straight Connector 26">
            <a:extLst>
              <a:ext uri="{FF2B5EF4-FFF2-40B4-BE49-F238E27FC236}">
                <a16:creationId xmlns:a16="http://schemas.microsoft.com/office/drawing/2014/main" id="{2CF9CFF1-C6F0-E1D4-B40C-9CC99A07F311}"/>
              </a:ext>
              <a:ext uri="{C183D7F6-B498-43B3-948B-1728B52AA6E4}">
                <adec:decorative xmlns:adec="http://schemas.microsoft.com/office/drawing/2017/decorative" val="1"/>
              </a:ext>
            </a:extLst>
          </p:cNvPr>
          <p:cNvCxnSpPr/>
          <p:nvPr/>
        </p:nvCxnSpPr>
        <p:spPr>
          <a:xfrm>
            <a:off x="2592520" y="1436688"/>
            <a:ext cx="0" cy="5030857"/>
          </a:xfrm>
          <a:prstGeom prst="line">
            <a:avLst/>
          </a:prstGeom>
          <a:ln w="9525" cap="rnd">
            <a:gradFill flip="none" rotWithShape="1">
              <a:gsLst>
                <a:gs pos="65200">
                  <a:srgbClr val="246DD1"/>
                </a:gs>
                <a:gs pos="80000">
                  <a:srgbClr val="0078D4"/>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1C1DFF3-D3BC-C3D3-98DA-29C5180DB278}"/>
              </a:ext>
              <a:ext uri="{C183D7F6-B498-43B3-948B-1728B52AA6E4}">
                <adec:decorative xmlns:adec="http://schemas.microsoft.com/office/drawing/2017/decorative" val="1"/>
              </a:ext>
            </a:extLst>
          </p:cNvPr>
          <p:cNvCxnSpPr/>
          <p:nvPr/>
        </p:nvCxnSpPr>
        <p:spPr>
          <a:xfrm>
            <a:off x="5725020" y="1436688"/>
            <a:ext cx="0" cy="5030857"/>
          </a:xfrm>
          <a:prstGeom prst="line">
            <a:avLst/>
          </a:prstGeom>
          <a:ln w="9525" cap="rnd">
            <a:gradFill flip="none" rotWithShape="1">
              <a:gsLst>
                <a:gs pos="39224">
                  <a:srgbClr val="6259CC"/>
                </a:gs>
                <a:gs pos="22080">
                  <a:srgbClr val="8B4CC8"/>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EA20953-A0BC-4C10-78D5-084079122EFB}"/>
              </a:ext>
              <a:ext uri="{C183D7F6-B498-43B3-948B-1728B52AA6E4}">
                <adec:decorative xmlns:adec="http://schemas.microsoft.com/office/drawing/2017/decorative" val="1"/>
              </a:ext>
            </a:extLst>
          </p:cNvPr>
          <p:cNvCxnSpPr/>
          <p:nvPr/>
        </p:nvCxnSpPr>
        <p:spPr>
          <a:xfrm>
            <a:off x="8760195" y="1436688"/>
            <a:ext cx="0" cy="5030857"/>
          </a:xfrm>
          <a:prstGeom prst="line">
            <a:avLst/>
          </a:prstGeom>
          <a:ln w="9525" cap="rnd">
            <a:gradFill flip="none" rotWithShape="1">
              <a:gsLst>
                <a:gs pos="36739">
                  <a:srgbClr val="6857CB"/>
                </a:gs>
                <a:gs pos="0">
                  <a:srgbClr val="C03BC4"/>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sp>
        <p:nvSpPr>
          <p:cNvPr id="7" name="Rectangle: Rounded Corners 19">
            <a:extLst>
              <a:ext uri="{FF2B5EF4-FFF2-40B4-BE49-F238E27FC236}">
                <a16:creationId xmlns:a16="http://schemas.microsoft.com/office/drawing/2014/main" id="{D1E2691E-1A26-0A8C-68E3-6A63CBC8DF77}"/>
              </a:ext>
              <a:ext uri="{C183D7F6-B498-43B3-948B-1728B52AA6E4}">
                <adec:decorative xmlns:adec="http://schemas.microsoft.com/office/drawing/2017/decorative" val="1"/>
              </a:ext>
            </a:extLst>
          </p:cNvPr>
          <p:cNvSpPr/>
          <p:nvPr/>
        </p:nvSpPr>
        <p:spPr bwMode="auto">
          <a:xfrm>
            <a:off x="384895" y="1436688"/>
            <a:ext cx="11422212" cy="5030857"/>
          </a:xfrm>
          <a:prstGeom prst="roundRect">
            <a:avLst>
              <a:gd name="adj" fmla="val 2832"/>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000000">
                <a:alpha val="5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80808"/>
              </a:solidFill>
              <a:effectLst/>
              <a:uLnTx/>
              <a:uFillTx/>
              <a:latin typeface="Segoe UI Semibold"/>
              <a:ea typeface="+mn-ea"/>
              <a:cs typeface="Segoe UI" pitchFamily="34" charset="0"/>
            </a:endParaRPr>
          </a:p>
        </p:txBody>
      </p:sp>
      <p:sp>
        <p:nvSpPr>
          <p:cNvPr id="5" name="Rounded Rectangle 4">
            <a:extLst>
              <a:ext uri="{FF2B5EF4-FFF2-40B4-BE49-F238E27FC236}">
                <a16:creationId xmlns:a16="http://schemas.microsoft.com/office/drawing/2014/main" id="{CE8A4FAB-D9EB-0EF4-36F6-B06E8E47FCCA}"/>
              </a:ext>
              <a:ext uri="{C183D7F6-B498-43B3-948B-1728B52AA6E4}">
                <adec:decorative xmlns:adec="http://schemas.microsoft.com/office/drawing/2017/decorative" val="1"/>
              </a:ext>
            </a:extLst>
          </p:cNvPr>
          <p:cNvSpPr/>
          <p:nvPr/>
        </p:nvSpPr>
        <p:spPr bwMode="auto">
          <a:xfrm>
            <a:off x="2689844" y="5086307"/>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Graph Data</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6" name="Rounded Rectangle 15">
            <a:extLst>
              <a:ext uri="{FF2B5EF4-FFF2-40B4-BE49-F238E27FC236}">
                <a16:creationId xmlns:a16="http://schemas.microsoft.com/office/drawing/2014/main" id="{0A8A73DD-C78F-083C-0E0B-737999CAF1EB}"/>
              </a:ext>
              <a:ext uri="{C183D7F6-B498-43B3-948B-1728B52AA6E4}">
                <adec:decorative xmlns:adec="http://schemas.microsoft.com/office/drawing/2017/decorative" val="1"/>
              </a:ext>
            </a:extLst>
          </p:cNvPr>
          <p:cNvSpPr/>
          <p:nvPr/>
        </p:nvSpPr>
        <p:spPr bwMode="auto">
          <a:xfrm>
            <a:off x="2689844" y="2383008"/>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M365 Identity – (Internal Users)</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9" name="Rounded Rectangle 18">
            <a:extLst>
              <a:ext uri="{FF2B5EF4-FFF2-40B4-BE49-F238E27FC236}">
                <a16:creationId xmlns:a16="http://schemas.microsoft.com/office/drawing/2014/main" id="{12FDE602-DE00-FCB3-C450-712DB363D74D}"/>
              </a:ext>
              <a:ext uri="{C183D7F6-B498-43B3-948B-1728B52AA6E4}">
                <adec:decorative xmlns:adec="http://schemas.microsoft.com/office/drawing/2017/decorative" val="1"/>
              </a:ext>
            </a:extLst>
          </p:cNvPr>
          <p:cNvSpPr/>
          <p:nvPr/>
        </p:nvSpPr>
        <p:spPr bwMode="auto">
          <a:xfrm>
            <a:off x="2689844" y="2804470"/>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M365 Hubs UX</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71" name="Rounded Rectangle 70">
            <a:extLst>
              <a:ext uri="{FF2B5EF4-FFF2-40B4-BE49-F238E27FC236}">
                <a16:creationId xmlns:a16="http://schemas.microsoft.com/office/drawing/2014/main" id="{A0AF3543-FBF4-3AE1-B174-3EDECA1A6A56}"/>
              </a:ext>
              <a:ext uri="{C183D7F6-B498-43B3-948B-1728B52AA6E4}">
                <adec:decorative xmlns:adec="http://schemas.microsoft.com/office/drawing/2017/decorative" val="1"/>
              </a:ext>
            </a:extLst>
          </p:cNvPr>
          <p:cNvSpPr/>
          <p:nvPr/>
        </p:nvSpPr>
        <p:spPr bwMode="auto">
          <a:xfrm>
            <a:off x="2689844" y="1961546"/>
            <a:ext cx="2937839"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Graph Connector</a:t>
            </a:r>
            <a:endParaRPr kumimoji="0" lang="en-AU"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endParaRPr>
          </a:p>
        </p:txBody>
      </p:sp>
      <p:sp>
        <p:nvSpPr>
          <p:cNvPr id="3" name="Rounded Rectangle 2">
            <a:extLst>
              <a:ext uri="{FF2B5EF4-FFF2-40B4-BE49-F238E27FC236}">
                <a16:creationId xmlns:a16="http://schemas.microsoft.com/office/drawing/2014/main" id="{2365DE0E-48FB-77A7-6F9F-B34C256BC349}"/>
              </a:ext>
              <a:ext uri="{C183D7F6-B498-43B3-948B-1728B52AA6E4}">
                <adec:decorative xmlns:adec="http://schemas.microsoft.com/office/drawing/2017/decorative" val="1"/>
              </a:ext>
            </a:extLst>
          </p:cNvPr>
          <p:cNvSpPr/>
          <p:nvPr/>
        </p:nvSpPr>
        <p:spPr bwMode="auto">
          <a:xfrm>
            <a:off x="2689844" y="4668398"/>
            <a:ext cx="2937839"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Additional Semantic Grounding</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6" name="Rounded Rectangle 5">
            <a:extLst>
              <a:ext uri="{FF2B5EF4-FFF2-40B4-BE49-F238E27FC236}">
                <a16:creationId xmlns:a16="http://schemas.microsoft.com/office/drawing/2014/main" id="{1017B971-EB7E-7A05-2BE6-42BE9AD759BD}"/>
              </a:ext>
              <a:ext uri="{C183D7F6-B498-43B3-948B-1728B52AA6E4}">
                <adec:decorative xmlns:adec="http://schemas.microsoft.com/office/drawing/2017/decorative" val="1"/>
              </a:ext>
            </a:extLst>
          </p:cNvPr>
          <p:cNvSpPr/>
          <p:nvPr/>
        </p:nvSpPr>
        <p:spPr bwMode="auto">
          <a:xfrm>
            <a:off x="2689844" y="5548736"/>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Copilot Orchestration</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4" name="Rounded Rectangle 3">
            <a:extLst>
              <a:ext uri="{FF2B5EF4-FFF2-40B4-BE49-F238E27FC236}">
                <a16:creationId xmlns:a16="http://schemas.microsoft.com/office/drawing/2014/main" id="{4CDAF8C2-C468-6729-362B-D95935D37A0C}"/>
              </a:ext>
              <a:ext uri="{C183D7F6-B498-43B3-948B-1728B52AA6E4}">
                <adec:decorative xmlns:adec="http://schemas.microsoft.com/office/drawing/2017/decorative" val="1"/>
              </a:ext>
            </a:extLst>
          </p:cNvPr>
          <p:cNvSpPr/>
          <p:nvPr/>
        </p:nvSpPr>
        <p:spPr bwMode="auto">
          <a:xfrm>
            <a:off x="2689844" y="6011164"/>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Copilot</a:t>
            </a:r>
            <a:r>
              <a:rPr kumimoji="0" lang="en-US" sz="1000" b="0" i="0" u="none" strike="noStrike" kern="1200" cap="none" spc="-20" normalizeH="0" baseline="0" noProof="0">
                <a:ln>
                  <a:noFill/>
                </a:ln>
                <a:solidFill>
                  <a:srgbClr val="FF5C39"/>
                </a:solidFill>
                <a:effectLst/>
                <a:uLnTx/>
                <a:uFillTx/>
                <a:latin typeface="Segoe UI"/>
                <a:ea typeface="+mn-ea"/>
                <a:cs typeface="Segoe UI" pitchFamily="34" charset="0"/>
              </a:rPr>
              <a:t> </a:t>
            </a: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Foundation Model</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0" name="Rounded Rectangle 70">
            <a:extLst>
              <a:ext uri="{FF2B5EF4-FFF2-40B4-BE49-F238E27FC236}">
                <a16:creationId xmlns:a16="http://schemas.microsoft.com/office/drawing/2014/main" id="{22CA70A2-9072-8EE3-BC0E-C835F5029B59}"/>
              </a:ext>
              <a:ext uri="{C183D7F6-B498-43B3-948B-1728B52AA6E4}">
                <adec:decorative xmlns:adec="http://schemas.microsoft.com/office/drawing/2017/decorative" val="1"/>
              </a:ext>
            </a:extLst>
          </p:cNvPr>
          <p:cNvSpPr/>
          <p:nvPr/>
        </p:nvSpPr>
        <p:spPr bwMode="auto">
          <a:xfrm>
            <a:off x="5822344" y="3270452"/>
            <a:ext cx="2840519" cy="384048"/>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Custom Prompt Instructions</a:t>
            </a:r>
          </a:p>
        </p:txBody>
      </p:sp>
      <p:sp>
        <p:nvSpPr>
          <p:cNvPr id="12" name="Rounded Rectangle 70">
            <a:extLst>
              <a:ext uri="{FF2B5EF4-FFF2-40B4-BE49-F238E27FC236}">
                <a16:creationId xmlns:a16="http://schemas.microsoft.com/office/drawing/2014/main" id="{6ABDA7C8-4782-6053-1A69-DB8AAD58C018}"/>
              </a:ext>
              <a:ext uri="{C183D7F6-B498-43B3-948B-1728B52AA6E4}">
                <adec:decorative xmlns:adec="http://schemas.microsoft.com/office/drawing/2017/decorative" val="1"/>
              </a:ext>
            </a:extLst>
          </p:cNvPr>
          <p:cNvSpPr/>
          <p:nvPr/>
        </p:nvSpPr>
        <p:spPr bwMode="auto">
          <a:xfrm>
            <a:off x="5822344" y="1961546"/>
            <a:ext cx="1371600"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Graph Connector</a:t>
            </a:r>
            <a:endParaRPr kumimoji="0" lang="en-AU"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endParaRPr>
          </a:p>
        </p:txBody>
      </p:sp>
      <p:sp>
        <p:nvSpPr>
          <p:cNvPr id="23" name="Rounded Rectangle 70">
            <a:extLst>
              <a:ext uri="{FF2B5EF4-FFF2-40B4-BE49-F238E27FC236}">
                <a16:creationId xmlns:a16="http://schemas.microsoft.com/office/drawing/2014/main" id="{D470690E-382F-0D55-7BF2-E0FF871495A0}"/>
              </a:ext>
              <a:ext uri="{C183D7F6-B498-43B3-948B-1728B52AA6E4}">
                <adec:decorative xmlns:adec="http://schemas.microsoft.com/office/drawing/2017/decorative" val="1"/>
              </a:ext>
            </a:extLst>
          </p:cNvPr>
          <p:cNvSpPr/>
          <p:nvPr/>
        </p:nvSpPr>
        <p:spPr bwMode="auto">
          <a:xfrm>
            <a:off x="7291263" y="1961546"/>
            <a:ext cx="1371600"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Plugin</a:t>
            </a:r>
          </a:p>
        </p:txBody>
      </p:sp>
      <p:sp>
        <p:nvSpPr>
          <p:cNvPr id="25" name="Rounded Rectangle 2">
            <a:extLst>
              <a:ext uri="{FF2B5EF4-FFF2-40B4-BE49-F238E27FC236}">
                <a16:creationId xmlns:a16="http://schemas.microsoft.com/office/drawing/2014/main" id="{EAD9F81F-CD6B-33BD-10E8-75634FB830C9}"/>
              </a:ext>
              <a:ext uri="{C183D7F6-B498-43B3-948B-1728B52AA6E4}">
                <adec:decorative xmlns:adec="http://schemas.microsoft.com/office/drawing/2017/decorative" val="1"/>
              </a:ext>
            </a:extLst>
          </p:cNvPr>
          <p:cNvSpPr/>
          <p:nvPr/>
        </p:nvSpPr>
        <p:spPr bwMode="auto">
          <a:xfrm>
            <a:off x="5822344" y="4668398"/>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Additional Semantic Grounding</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29" name="Rounded Rectangle 2">
            <a:extLst>
              <a:ext uri="{FF2B5EF4-FFF2-40B4-BE49-F238E27FC236}">
                <a16:creationId xmlns:a16="http://schemas.microsoft.com/office/drawing/2014/main" id="{35052A9D-9D5C-7881-7F35-A8E0EF69AB1C}"/>
              </a:ext>
              <a:ext uri="{C183D7F6-B498-43B3-948B-1728B52AA6E4}">
                <adec:decorative xmlns:adec="http://schemas.microsoft.com/office/drawing/2017/decorative" val="1"/>
              </a:ext>
            </a:extLst>
          </p:cNvPr>
          <p:cNvSpPr/>
          <p:nvPr/>
        </p:nvSpPr>
        <p:spPr bwMode="auto">
          <a:xfrm>
            <a:off x="7291263" y="3736434"/>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RAG / Real time </a:t>
            </a:r>
            <a:b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b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external Data</a:t>
            </a:r>
          </a:p>
        </p:txBody>
      </p:sp>
      <p:sp>
        <p:nvSpPr>
          <p:cNvPr id="14" name="Rounded Rectangle 70">
            <a:extLst>
              <a:ext uri="{FF2B5EF4-FFF2-40B4-BE49-F238E27FC236}">
                <a16:creationId xmlns:a16="http://schemas.microsoft.com/office/drawing/2014/main" id="{69F0405D-7FBA-BD62-7398-9793A6E5E316}"/>
              </a:ext>
              <a:ext uri="{C183D7F6-B498-43B3-948B-1728B52AA6E4}">
                <adec:decorative xmlns:adec="http://schemas.microsoft.com/office/drawing/2017/decorative" val="1"/>
              </a:ext>
            </a:extLst>
          </p:cNvPr>
          <p:cNvSpPr/>
          <p:nvPr/>
        </p:nvSpPr>
        <p:spPr bwMode="auto">
          <a:xfrm>
            <a:off x="8857519" y="1961546"/>
            <a:ext cx="2840509" cy="384048"/>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noFill/>
                <a:effectLst/>
                <a:uLnTx/>
                <a:uFillTx/>
                <a:latin typeface="Segoe UI Semibold"/>
                <a:ea typeface="+mn-ea"/>
                <a:cs typeface="+mn-cs"/>
              </a:rPr>
              <a:t>Custom Engine Copilot</a:t>
            </a:r>
          </a:p>
        </p:txBody>
      </p:sp>
      <p:sp>
        <p:nvSpPr>
          <p:cNvPr id="31" name="Rounded Rectangle 2">
            <a:extLst>
              <a:ext uri="{FF2B5EF4-FFF2-40B4-BE49-F238E27FC236}">
                <a16:creationId xmlns:a16="http://schemas.microsoft.com/office/drawing/2014/main" id="{7F525EF3-1A01-E2D6-CEED-0D24F59D7D6A}"/>
              </a:ext>
              <a:ext uri="{C183D7F6-B498-43B3-948B-1728B52AA6E4}">
                <adec:decorative xmlns:adec="http://schemas.microsoft.com/office/drawing/2017/decorative" val="1"/>
              </a:ext>
            </a:extLst>
          </p:cNvPr>
          <p:cNvSpPr/>
          <p:nvPr/>
        </p:nvSpPr>
        <p:spPr bwMode="auto">
          <a:xfrm>
            <a:off x="8857519" y="2383008"/>
            <a:ext cx="1371600" cy="380495"/>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noFill/>
                <a:effectLst/>
                <a:uLnTx/>
                <a:uFillTx/>
                <a:latin typeface="Segoe UI Semibold"/>
                <a:ea typeface="+mn-ea"/>
                <a:cs typeface="+mn-cs"/>
              </a:rPr>
              <a:t>Entra ID </a:t>
            </a:r>
            <a:br>
              <a:rPr kumimoji="0" lang="en-US" sz="1000" b="0" i="0" u="none" strike="noStrike" kern="1200" cap="none" spc="-20" normalizeH="0" baseline="0" noProof="0">
                <a:ln>
                  <a:noFill/>
                </a:ln>
                <a:noFill/>
                <a:effectLst/>
                <a:uLnTx/>
                <a:uFillTx/>
                <a:latin typeface="Segoe UI Semibold"/>
                <a:ea typeface="+mn-ea"/>
                <a:cs typeface="+mn-cs"/>
              </a:rPr>
            </a:br>
            <a:r>
              <a:rPr kumimoji="0" lang="en-US" sz="1000" b="0" i="0" u="none" strike="noStrike" kern="1200" cap="none" spc="-20" normalizeH="0" baseline="0" noProof="0">
                <a:ln>
                  <a:noFill/>
                </a:ln>
                <a:noFill/>
                <a:effectLst/>
                <a:uLnTx/>
                <a:uFillTx/>
                <a:latin typeface="Segoe UI Semibold"/>
                <a:ea typeface="+mn-ea"/>
                <a:cs typeface="+mn-cs"/>
              </a:rPr>
              <a:t>(Internal Users)</a:t>
            </a:r>
          </a:p>
        </p:txBody>
      </p:sp>
      <p:sp>
        <p:nvSpPr>
          <p:cNvPr id="32" name="Rounded Rectangle 2">
            <a:extLst>
              <a:ext uri="{FF2B5EF4-FFF2-40B4-BE49-F238E27FC236}">
                <a16:creationId xmlns:a16="http://schemas.microsoft.com/office/drawing/2014/main" id="{F43F43A1-DCAA-004C-B0C2-703EC154CF94}"/>
              </a:ext>
              <a:ext uri="{C183D7F6-B498-43B3-948B-1728B52AA6E4}">
                <adec:decorative xmlns:adec="http://schemas.microsoft.com/office/drawing/2017/decorative" val="1"/>
              </a:ext>
            </a:extLst>
          </p:cNvPr>
          <p:cNvSpPr/>
          <p:nvPr/>
        </p:nvSpPr>
        <p:spPr bwMode="auto">
          <a:xfrm>
            <a:off x="8857519" y="6011164"/>
            <a:ext cx="1371600" cy="380495"/>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noFill/>
                <a:effectLst/>
                <a:uLnTx/>
                <a:uFillTx/>
                <a:latin typeface="Segoe UI Semibold"/>
                <a:ea typeface="+mn-ea"/>
                <a:cs typeface="+mn-cs"/>
              </a:rPr>
              <a:t>Azure AI Studio Models</a:t>
            </a:r>
          </a:p>
        </p:txBody>
      </p:sp>
      <p:sp>
        <p:nvSpPr>
          <p:cNvPr id="33" name="Rounded Rectangle 2">
            <a:extLst>
              <a:ext uri="{FF2B5EF4-FFF2-40B4-BE49-F238E27FC236}">
                <a16:creationId xmlns:a16="http://schemas.microsoft.com/office/drawing/2014/main" id="{E511080C-536E-8D09-97C9-8DF80967CEEC}"/>
              </a:ext>
              <a:ext uri="{C183D7F6-B498-43B3-948B-1728B52AA6E4}">
                <adec:decorative xmlns:adec="http://schemas.microsoft.com/office/drawing/2017/decorative" val="1"/>
              </a:ext>
            </a:extLst>
          </p:cNvPr>
          <p:cNvSpPr/>
          <p:nvPr/>
        </p:nvSpPr>
        <p:spPr bwMode="auto">
          <a:xfrm>
            <a:off x="8857519" y="5548736"/>
            <a:ext cx="1371600" cy="380495"/>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noFill/>
                <a:effectLst/>
                <a:uLnTx/>
                <a:uFillTx/>
                <a:latin typeface="Segoe UI Semibold"/>
                <a:ea typeface="+mn-ea"/>
                <a:cs typeface="+mn-cs"/>
              </a:rPr>
              <a:t>Custom Orchestration</a:t>
            </a:r>
          </a:p>
        </p:txBody>
      </p:sp>
      <p:sp>
        <p:nvSpPr>
          <p:cNvPr id="34" name="Rounded Rectangle 2">
            <a:extLst>
              <a:ext uri="{FF2B5EF4-FFF2-40B4-BE49-F238E27FC236}">
                <a16:creationId xmlns:a16="http://schemas.microsoft.com/office/drawing/2014/main" id="{75512A33-F52B-BEFB-D276-D3295EDFCE95}"/>
              </a:ext>
              <a:ext uri="{C183D7F6-B498-43B3-948B-1728B52AA6E4}">
                <adec:decorative xmlns:adec="http://schemas.microsoft.com/office/drawing/2017/decorative" val="1"/>
              </a:ext>
            </a:extLst>
          </p:cNvPr>
          <p:cNvSpPr/>
          <p:nvPr/>
        </p:nvSpPr>
        <p:spPr bwMode="auto">
          <a:xfrm>
            <a:off x="8857519" y="5086307"/>
            <a:ext cx="1371600" cy="380495"/>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noFill/>
                <a:effectLst/>
                <a:uLnTx/>
                <a:uFillTx/>
                <a:latin typeface="Segoe UI Semibold"/>
                <a:ea typeface="+mn-ea"/>
                <a:cs typeface="+mn-cs"/>
              </a:rPr>
              <a:t>Custom Semantic Grounding</a:t>
            </a:r>
          </a:p>
        </p:txBody>
      </p:sp>
      <p:sp>
        <p:nvSpPr>
          <p:cNvPr id="35" name="Rounded Rectangle 2">
            <a:extLst>
              <a:ext uri="{FF2B5EF4-FFF2-40B4-BE49-F238E27FC236}">
                <a16:creationId xmlns:a16="http://schemas.microsoft.com/office/drawing/2014/main" id="{A2602FE8-DE52-8222-42FF-7EE6DC9D6A1A}"/>
              </a:ext>
              <a:ext uri="{C183D7F6-B498-43B3-948B-1728B52AA6E4}">
                <adec:decorative xmlns:adec="http://schemas.microsoft.com/office/drawing/2017/decorative" val="1"/>
              </a:ext>
            </a:extLst>
          </p:cNvPr>
          <p:cNvSpPr/>
          <p:nvPr/>
        </p:nvSpPr>
        <p:spPr bwMode="auto">
          <a:xfrm>
            <a:off x="8857519" y="3274005"/>
            <a:ext cx="1371600" cy="380495"/>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noFill/>
                <a:effectLst/>
                <a:uLnTx/>
                <a:uFillTx/>
                <a:latin typeface="Segoe UI Semibold"/>
                <a:ea typeface="+mn-ea"/>
                <a:cs typeface="+mn-cs"/>
              </a:rPr>
              <a:t>Custom Prompt Instructions</a:t>
            </a:r>
          </a:p>
        </p:txBody>
      </p:sp>
      <p:sp>
        <p:nvSpPr>
          <p:cNvPr id="36" name="Rounded Rectangle 2">
            <a:extLst>
              <a:ext uri="{FF2B5EF4-FFF2-40B4-BE49-F238E27FC236}">
                <a16:creationId xmlns:a16="http://schemas.microsoft.com/office/drawing/2014/main" id="{9AB78506-9ABB-F262-BA37-F25652B22D90}"/>
              </a:ext>
              <a:ext uri="{C183D7F6-B498-43B3-948B-1728B52AA6E4}">
                <adec:decorative xmlns:adec="http://schemas.microsoft.com/office/drawing/2017/decorative" val="1"/>
              </a:ext>
            </a:extLst>
          </p:cNvPr>
          <p:cNvSpPr/>
          <p:nvPr/>
        </p:nvSpPr>
        <p:spPr bwMode="auto">
          <a:xfrm>
            <a:off x="8857519" y="3736434"/>
            <a:ext cx="1371600" cy="380495"/>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noFill/>
                <a:effectLst/>
                <a:uLnTx/>
                <a:uFillTx/>
                <a:latin typeface="Segoe UI Semibold"/>
                <a:ea typeface="+mn-ea"/>
                <a:cs typeface="+mn-cs"/>
              </a:rPr>
              <a:t>RAG / Real time external Data</a:t>
            </a:r>
          </a:p>
        </p:txBody>
      </p:sp>
      <p:sp>
        <p:nvSpPr>
          <p:cNvPr id="37" name="Rounded Rectangle 2">
            <a:extLst>
              <a:ext uri="{FF2B5EF4-FFF2-40B4-BE49-F238E27FC236}">
                <a16:creationId xmlns:a16="http://schemas.microsoft.com/office/drawing/2014/main" id="{16C1B0F4-E33A-448B-B705-92715F109251}"/>
              </a:ext>
              <a:ext uri="{C183D7F6-B498-43B3-948B-1728B52AA6E4}">
                <adec:decorative xmlns:adec="http://schemas.microsoft.com/office/drawing/2017/decorative" val="1"/>
              </a:ext>
            </a:extLst>
          </p:cNvPr>
          <p:cNvSpPr/>
          <p:nvPr/>
        </p:nvSpPr>
        <p:spPr bwMode="auto">
          <a:xfrm>
            <a:off x="8857519" y="4205969"/>
            <a:ext cx="1371600" cy="380495"/>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noFill/>
                <a:effectLst/>
                <a:uLnTx/>
                <a:uFillTx/>
                <a:latin typeface="Segoe UI Semibold"/>
                <a:ea typeface="+mn-ea"/>
                <a:cs typeface="+mn-cs"/>
              </a:rPr>
              <a:t>Triggers</a:t>
            </a:r>
          </a:p>
        </p:txBody>
      </p:sp>
      <p:grpSp>
        <p:nvGrpSpPr>
          <p:cNvPr id="15" name="Group 14">
            <a:extLst>
              <a:ext uri="{FF2B5EF4-FFF2-40B4-BE49-F238E27FC236}">
                <a16:creationId xmlns:a16="http://schemas.microsoft.com/office/drawing/2014/main" id="{B995893A-43C9-004F-39E3-6EEBF73E83E2}"/>
              </a:ext>
              <a:ext uri="{C183D7F6-B498-43B3-948B-1728B52AA6E4}">
                <adec:decorative xmlns:adec="http://schemas.microsoft.com/office/drawing/2017/decorative" val="1"/>
              </a:ext>
            </a:extLst>
          </p:cNvPr>
          <p:cNvGrpSpPr/>
          <p:nvPr/>
        </p:nvGrpSpPr>
        <p:grpSpPr>
          <a:xfrm>
            <a:off x="3831640" y="1107425"/>
            <a:ext cx="654260" cy="654260"/>
            <a:chOff x="2007411" y="1938758"/>
            <a:chExt cx="1264784" cy="1264784"/>
          </a:xfrm>
        </p:grpSpPr>
        <p:sp>
          <p:nvSpPr>
            <p:cNvPr id="24" name="Oval 23">
              <a:extLst>
                <a:ext uri="{FF2B5EF4-FFF2-40B4-BE49-F238E27FC236}">
                  <a16:creationId xmlns:a16="http://schemas.microsoft.com/office/drawing/2014/main" id="{082E15D0-757E-5019-C9AF-313AC9EB6546}"/>
                </a:ext>
                <a:ext uri="{C183D7F6-B498-43B3-948B-1728B52AA6E4}">
                  <adec:decorative xmlns:adec="http://schemas.microsoft.com/office/drawing/2017/decorative" val="1"/>
                </a:ext>
              </a:extLst>
            </p:cNvPr>
            <p:cNvSpPr/>
            <p:nvPr/>
          </p:nvSpPr>
          <p:spPr bwMode="auto">
            <a:xfrm>
              <a:off x="2007411" y="1938758"/>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err="1">
                <a:ln>
                  <a:noFill/>
                </a:ln>
                <a:solidFill>
                  <a:srgbClr val="FFFFFF"/>
                </a:solidFill>
                <a:effectLst/>
                <a:uLnTx/>
                <a:uFillTx/>
                <a:latin typeface="Segoe UI"/>
                <a:ea typeface="+mn-ea"/>
                <a:cs typeface="+mn-cs"/>
              </a:endParaRPr>
            </a:p>
          </p:txBody>
        </p:sp>
        <p:sp>
          <p:nvSpPr>
            <p:cNvPr id="38" name="Graphic 333">
              <a:extLst>
                <a:ext uri="{FF2B5EF4-FFF2-40B4-BE49-F238E27FC236}">
                  <a16:creationId xmlns:a16="http://schemas.microsoft.com/office/drawing/2014/main" id="{FCCC4556-BD92-84FE-95A1-14D413C14763}"/>
                </a:ext>
              </a:extLst>
            </p:cNvPr>
            <p:cNvSpPr/>
            <p:nvPr/>
          </p:nvSpPr>
          <p:spPr>
            <a:xfrm>
              <a:off x="2376150" y="2195774"/>
              <a:ext cx="638146" cy="750753"/>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solidFill>
              <a:schemeClr val="bg1"/>
            </a:solidFill>
            <a:ln w="34925"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125"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sp>
        <p:nvSpPr>
          <p:cNvPr id="2" name="Rounded Rectangle 70">
            <a:extLst>
              <a:ext uri="{FF2B5EF4-FFF2-40B4-BE49-F238E27FC236}">
                <a16:creationId xmlns:a16="http://schemas.microsoft.com/office/drawing/2014/main" id="{EB4D90C7-58DD-2052-F6FC-467889431537}"/>
              </a:ext>
              <a:ext uri="{C183D7F6-B498-43B3-948B-1728B52AA6E4}">
                <adec:decorative xmlns:adec="http://schemas.microsoft.com/office/drawing/2017/decorative" val="1"/>
              </a:ext>
            </a:extLst>
          </p:cNvPr>
          <p:cNvSpPr/>
          <p:nvPr/>
        </p:nvSpPr>
        <p:spPr bwMode="auto">
          <a:xfrm>
            <a:off x="5822344" y="1536531"/>
            <a:ext cx="2840519"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defTabSz="932449" fontAlgn="base">
              <a:spcBef>
                <a:spcPts val="600"/>
              </a:spcBef>
              <a:spcAft>
                <a:spcPct val="0"/>
              </a:spcAft>
              <a:defRPr/>
            </a:pPr>
            <a:r>
              <a:rPr kumimoji="0" lang="en-US" sz="1000" b="0" i="0" u="none" strike="noStrike" kern="1200" cap="none" spc="-20" normalizeH="0" baseline="0" noProof="0">
                <a:ln>
                  <a:noFill/>
                </a:ln>
                <a:gradFill>
                  <a:gsLst>
                    <a:gs pos="48951">
                      <a:srgbClr val="C03BC4"/>
                    </a:gs>
                    <a:gs pos="70629">
                      <a:srgbClr val="0078D4"/>
                    </a:gs>
                  </a:gsLst>
                  <a:path path="circle">
                    <a:fillToRect l="100000" t="100000"/>
                  </a:path>
                </a:gradFill>
                <a:effectLst/>
                <a:uLnTx/>
                <a:uFillTx/>
                <a:latin typeface="Segoe UI Semibold"/>
                <a:ea typeface="+mn-ea"/>
                <a:cs typeface="+mn-cs"/>
              </a:rPr>
              <a:t>Declarative </a:t>
            </a:r>
            <a:r>
              <a:rPr lang="en-US" sz="1000" spc="-20">
                <a:gradFill>
                  <a:gsLst>
                    <a:gs pos="48951">
                      <a:srgbClr val="C03BC4"/>
                    </a:gs>
                    <a:gs pos="70629">
                      <a:srgbClr val="0078D4"/>
                    </a:gs>
                  </a:gsLst>
                  <a:path path="circle">
                    <a:fillToRect l="100000" t="100000"/>
                  </a:path>
                </a:gradFill>
                <a:latin typeface="Segoe UI Semibold"/>
              </a:rPr>
              <a:t>agents</a:t>
            </a:r>
            <a:endParaRPr lang="en-US" sz="1000" b="0" i="0" u="none" strike="noStrike" kern="1200" cap="none" spc="-20" normalizeH="0" baseline="0" noProof="0">
              <a:ln>
                <a:noFill/>
              </a:ln>
              <a:gradFill>
                <a:gsLst>
                  <a:gs pos="48951">
                    <a:srgbClr val="C03BC4"/>
                  </a:gs>
                  <a:gs pos="70629">
                    <a:srgbClr val="0078D4"/>
                  </a:gs>
                </a:gsLst>
                <a:path path="circle">
                  <a:fillToRect l="100000" t="100000"/>
                </a:path>
              </a:gradFill>
              <a:effectLst/>
              <a:uLnTx/>
              <a:uFillTx/>
              <a:latin typeface="Segoe UI Semibold"/>
              <a:cs typeface="Segoe UI Semibold"/>
            </a:endParaRPr>
          </a:p>
        </p:txBody>
      </p:sp>
      <p:grpSp>
        <p:nvGrpSpPr>
          <p:cNvPr id="42" name="Group 41">
            <a:extLst>
              <a:ext uri="{FF2B5EF4-FFF2-40B4-BE49-F238E27FC236}">
                <a16:creationId xmlns:a16="http://schemas.microsoft.com/office/drawing/2014/main" id="{4568F789-36C9-2FB9-2A78-98DCF5435A06}"/>
              </a:ext>
              <a:ext uri="{C183D7F6-B498-43B3-948B-1728B52AA6E4}">
                <adec:decorative xmlns:adec="http://schemas.microsoft.com/office/drawing/2017/decorative" val="1"/>
              </a:ext>
            </a:extLst>
          </p:cNvPr>
          <p:cNvGrpSpPr/>
          <p:nvPr/>
        </p:nvGrpSpPr>
        <p:grpSpPr>
          <a:xfrm>
            <a:off x="8431002" y="1052164"/>
            <a:ext cx="658368" cy="658368"/>
            <a:chOff x="8144641" y="1938758"/>
            <a:chExt cx="1264784" cy="1264784"/>
          </a:xfrm>
        </p:grpSpPr>
        <p:sp>
          <p:nvSpPr>
            <p:cNvPr id="43" name="Oval 42">
              <a:extLst>
                <a:ext uri="{FF2B5EF4-FFF2-40B4-BE49-F238E27FC236}">
                  <a16:creationId xmlns:a16="http://schemas.microsoft.com/office/drawing/2014/main" id="{2C59058A-79BD-8618-5D63-2661839AD0BC}"/>
                </a:ext>
                <a:ext uri="{C183D7F6-B498-43B3-948B-1728B52AA6E4}">
                  <adec:decorative xmlns:adec="http://schemas.microsoft.com/office/drawing/2017/decorative" val="1"/>
                </a:ext>
              </a:extLst>
            </p:cNvPr>
            <p:cNvSpPr/>
            <p:nvPr/>
          </p:nvSpPr>
          <p:spPr bwMode="auto">
            <a:xfrm>
              <a:off x="8144641" y="1938758"/>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err="1">
                <a:ln>
                  <a:noFill/>
                </a:ln>
                <a:solidFill>
                  <a:srgbClr val="FFFFFF"/>
                </a:solidFill>
                <a:effectLst/>
                <a:uLnTx/>
                <a:uFillTx/>
                <a:latin typeface="Segoe UI"/>
                <a:ea typeface="+mn-ea"/>
                <a:cs typeface="+mn-cs"/>
              </a:endParaRPr>
            </a:p>
          </p:txBody>
        </p:sp>
        <p:sp>
          <p:nvSpPr>
            <p:cNvPr id="44" name="Graphic 14">
              <a:extLst>
                <a:ext uri="{FF2B5EF4-FFF2-40B4-BE49-F238E27FC236}">
                  <a16:creationId xmlns:a16="http://schemas.microsoft.com/office/drawing/2014/main" id="{E7147C06-44FC-C533-91C8-B7E67B801FD8}"/>
                </a:ext>
              </a:extLst>
            </p:cNvPr>
            <p:cNvSpPr/>
            <p:nvPr/>
          </p:nvSpPr>
          <p:spPr>
            <a:xfrm>
              <a:off x="8460115" y="2159452"/>
              <a:ext cx="740515" cy="740513"/>
            </a:xfrm>
            <a:custGeom>
              <a:avLst/>
              <a:gdLst>
                <a:gd name="connsiteX0" fmla="*/ 124666 w 200025"/>
                <a:gd name="connsiteY0" fmla="*/ 61077 h 200025"/>
                <a:gd name="connsiteX1" fmla="*/ 122433 w 200025"/>
                <a:gd name="connsiteY1" fmla="*/ 58538 h 200025"/>
                <a:gd name="connsiteX2" fmla="*/ 111833 w 200025"/>
                <a:gd name="connsiteY2" fmla="*/ 51976 h 200025"/>
                <a:gd name="connsiteX3" fmla="*/ 98709 w 200025"/>
                <a:gd name="connsiteY3" fmla="*/ 47714 h 200025"/>
                <a:gd name="connsiteX4" fmla="*/ 96203 w 200025"/>
                <a:gd name="connsiteY4" fmla="*/ 45822 h 200025"/>
                <a:gd name="connsiteX5" fmla="*/ 95250 w 200025"/>
                <a:gd name="connsiteY5" fmla="*/ 42830 h 200025"/>
                <a:gd name="connsiteX6" fmla="*/ 96203 w 200025"/>
                <a:gd name="connsiteY6" fmla="*/ 39838 h 200025"/>
                <a:gd name="connsiteX7" fmla="*/ 98709 w 200025"/>
                <a:gd name="connsiteY7" fmla="*/ 37945 h 200025"/>
                <a:gd name="connsiteX8" fmla="*/ 111833 w 200025"/>
                <a:gd name="connsiteY8" fmla="*/ 33683 h 200025"/>
                <a:gd name="connsiteX9" fmla="*/ 122272 w 200025"/>
                <a:gd name="connsiteY9" fmla="*/ 27102 h 200025"/>
                <a:gd name="connsiteX10" fmla="*/ 128588 w 200025"/>
                <a:gd name="connsiteY10" fmla="*/ 16895 h 200025"/>
                <a:gd name="connsiteX11" fmla="*/ 128696 w 200025"/>
                <a:gd name="connsiteY11" fmla="*/ 16570 h 200025"/>
                <a:gd name="connsiteX12" fmla="*/ 132961 w 200025"/>
                <a:gd name="connsiteY12" fmla="*/ 3457 h 200025"/>
                <a:gd name="connsiteX13" fmla="*/ 134856 w 200025"/>
                <a:gd name="connsiteY13" fmla="*/ 952 h 200025"/>
                <a:gd name="connsiteX14" fmla="*/ 137850 w 200025"/>
                <a:gd name="connsiteY14" fmla="*/ 0 h 200025"/>
                <a:gd name="connsiteX15" fmla="*/ 140844 w 200025"/>
                <a:gd name="connsiteY15" fmla="*/ 952 h 200025"/>
                <a:gd name="connsiteX16" fmla="*/ 142739 w 200025"/>
                <a:gd name="connsiteY16" fmla="*/ 3457 h 200025"/>
                <a:gd name="connsiteX17" fmla="*/ 147004 w 200025"/>
                <a:gd name="connsiteY17" fmla="*/ 16570 h 200025"/>
                <a:gd name="connsiteX18" fmla="*/ 153541 w 200025"/>
                <a:gd name="connsiteY18" fmla="*/ 27150 h 200025"/>
                <a:gd name="connsiteX19" fmla="*/ 164130 w 200025"/>
                <a:gd name="connsiteY19" fmla="*/ 33683 h 200025"/>
                <a:gd name="connsiteX20" fmla="*/ 177254 w 200025"/>
                <a:gd name="connsiteY20" fmla="*/ 37945 h 200025"/>
                <a:gd name="connsiteX21" fmla="*/ 177516 w 200025"/>
                <a:gd name="connsiteY21" fmla="*/ 38011 h 200025"/>
                <a:gd name="connsiteX22" fmla="*/ 180023 w 200025"/>
                <a:gd name="connsiteY22" fmla="*/ 39903 h 200025"/>
                <a:gd name="connsiteX23" fmla="*/ 180975 w 200025"/>
                <a:gd name="connsiteY23" fmla="*/ 42895 h 200025"/>
                <a:gd name="connsiteX24" fmla="*/ 180023 w 200025"/>
                <a:gd name="connsiteY24" fmla="*/ 45887 h 200025"/>
                <a:gd name="connsiteX25" fmla="*/ 177516 w 200025"/>
                <a:gd name="connsiteY25" fmla="*/ 47780 h 200025"/>
                <a:gd name="connsiteX26" fmla="*/ 164392 w 200025"/>
                <a:gd name="connsiteY26" fmla="*/ 52042 h 200025"/>
                <a:gd name="connsiteX27" fmla="*/ 153804 w 200025"/>
                <a:gd name="connsiteY27" fmla="*/ 58575 h 200025"/>
                <a:gd name="connsiteX28" fmla="*/ 147266 w 200025"/>
                <a:gd name="connsiteY28" fmla="*/ 69155 h 200025"/>
                <a:gd name="connsiteX29" fmla="*/ 143001 w 200025"/>
                <a:gd name="connsiteY29" fmla="*/ 82268 h 200025"/>
                <a:gd name="connsiteX30" fmla="*/ 142875 w 200025"/>
                <a:gd name="connsiteY30" fmla="*/ 82591 h 200025"/>
                <a:gd name="connsiteX31" fmla="*/ 141107 w 200025"/>
                <a:gd name="connsiteY31" fmla="*/ 84773 h 200025"/>
                <a:gd name="connsiteX32" fmla="*/ 138113 w 200025"/>
                <a:gd name="connsiteY32" fmla="*/ 85725 h 200025"/>
                <a:gd name="connsiteX33" fmla="*/ 135118 w 200025"/>
                <a:gd name="connsiteY33" fmla="*/ 84773 h 200025"/>
                <a:gd name="connsiteX34" fmla="*/ 133224 w 200025"/>
                <a:gd name="connsiteY34" fmla="*/ 82268 h 200025"/>
                <a:gd name="connsiteX35" fmla="*/ 128959 w 200025"/>
                <a:gd name="connsiteY35" fmla="*/ 69155 h 200025"/>
                <a:gd name="connsiteX36" fmla="*/ 124666 w 200025"/>
                <a:gd name="connsiteY36" fmla="*/ 61077 h 200025"/>
                <a:gd name="connsiteX37" fmla="*/ 197957 w 200025"/>
                <a:gd name="connsiteY37" fmla="*/ 97281 h 200025"/>
                <a:gd name="connsiteX38" fmla="*/ 190667 w 200025"/>
                <a:gd name="connsiteY38" fmla="*/ 94913 h 200025"/>
                <a:gd name="connsiteX39" fmla="*/ 184784 w 200025"/>
                <a:gd name="connsiteY39" fmla="*/ 91283 h 200025"/>
                <a:gd name="connsiteX40" fmla="*/ 181152 w 200025"/>
                <a:gd name="connsiteY40" fmla="*/ 85406 h 200025"/>
                <a:gd name="connsiteX41" fmla="*/ 178782 w 200025"/>
                <a:gd name="connsiteY41" fmla="*/ 78120 h 200025"/>
                <a:gd name="connsiteX42" fmla="*/ 177730 w 200025"/>
                <a:gd name="connsiteY42" fmla="*/ 76729 h 200025"/>
                <a:gd name="connsiteX43" fmla="*/ 176067 w 200025"/>
                <a:gd name="connsiteY43" fmla="*/ 76200 h 200025"/>
                <a:gd name="connsiteX44" fmla="*/ 174403 w 200025"/>
                <a:gd name="connsiteY44" fmla="*/ 76729 h 200025"/>
                <a:gd name="connsiteX45" fmla="*/ 173351 w 200025"/>
                <a:gd name="connsiteY45" fmla="*/ 78120 h 200025"/>
                <a:gd name="connsiteX46" fmla="*/ 170981 w 200025"/>
                <a:gd name="connsiteY46" fmla="*/ 85406 h 200025"/>
                <a:gd name="connsiteX47" fmla="*/ 167412 w 200025"/>
                <a:gd name="connsiteY47" fmla="*/ 91257 h 200025"/>
                <a:gd name="connsiteX48" fmla="*/ 161613 w 200025"/>
                <a:gd name="connsiteY48" fmla="*/ 94913 h 200025"/>
                <a:gd name="connsiteX49" fmla="*/ 154322 w 200025"/>
                <a:gd name="connsiteY49" fmla="*/ 97281 h 200025"/>
                <a:gd name="connsiteX50" fmla="*/ 152929 w 200025"/>
                <a:gd name="connsiteY50" fmla="*/ 98332 h 200025"/>
                <a:gd name="connsiteX51" fmla="*/ 152400 w 200025"/>
                <a:gd name="connsiteY51" fmla="*/ 99994 h 200025"/>
                <a:gd name="connsiteX52" fmla="*/ 152929 w 200025"/>
                <a:gd name="connsiteY52" fmla="*/ 101657 h 200025"/>
                <a:gd name="connsiteX53" fmla="*/ 154322 w 200025"/>
                <a:gd name="connsiteY53" fmla="*/ 102708 h 200025"/>
                <a:gd name="connsiteX54" fmla="*/ 161613 w 200025"/>
                <a:gd name="connsiteY54" fmla="*/ 105076 h 200025"/>
                <a:gd name="connsiteX55" fmla="*/ 167502 w 200025"/>
                <a:gd name="connsiteY55" fmla="*/ 108721 h 200025"/>
                <a:gd name="connsiteX56" fmla="*/ 171127 w 200025"/>
                <a:gd name="connsiteY56" fmla="*/ 114619 h 200025"/>
                <a:gd name="connsiteX57" fmla="*/ 173497 w 200025"/>
                <a:gd name="connsiteY57" fmla="*/ 121905 h 200025"/>
                <a:gd name="connsiteX58" fmla="*/ 174549 w 200025"/>
                <a:gd name="connsiteY58" fmla="*/ 123296 h 200025"/>
                <a:gd name="connsiteX59" fmla="*/ 176213 w 200025"/>
                <a:gd name="connsiteY59" fmla="*/ 123825 h 200025"/>
                <a:gd name="connsiteX60" fmla="*/ 177876 w 200025"/>
                <a:gd name="connsiteY60" fmla="*/ 123296 h 200025"/>
                <a:gd name="connsiteX61" fmla="*/ 178928 w 200025"/>
                <a:gd name="connsiteY61" fmla="*/ 121905 h 200025"/>
                <a:gd name="connsiteX62" fmla="*/ 181298 w 200025"/>
                <a:gd name="connsiteY62" fmla="*/ 114619 h 200025"/>
                <a:gd name="connsiteX63" fmla="*/ 184930 w 200025"/>
                <a:gd name="connsiteY63" fmla="*/ 108741 h 200025"/>
                <a:gd name="connsiteX64" fmla="*/ 190812 w 200025"/>
                <a:gd name="connsiteY64" fmla="*/ 105112 h 200025"/>
                <a:gd name="connsiteX65" fmla="*/ 198103 w 200025"/>
                <a:gd name="connsiteY65" fmla="*/ 102744 h 200025"/>
                <a:gd name="connsiteX66" fmla="*/ 199496 w 200025"/>
                <a:gd name="connsiteY66" fmla="*/ 101693 h 200025"/>
                <a:gd name="connsiteX67" fmla="*/ 200025 w 200025"/>
                <a:gd name="connsiteY67" fmla="*/ 100031 h 200025"/>
                <a:gd name="connsiteX68" fmla="*/ 199496 w 200025"/>
                <a:gd name="connsiteY68" fmla="*/ 98368 h 200025"/>
                <a:gd name="connsiteX69" fmla="*/ 198103 w 200025"/>
                <a:gd name="connsiteY69" fmla="*/ 97317 h 200025"/>
                <a:gd name="connsiteX70" fmla="*/ 197957 w 200025"/>
                <a:gd name="connsiteY70" fmla="*/ 97281 h 200025"/>
                <a:gd name="connsiteX71" fmla="*/ 88392 w 200025"/>
                <a:gd name="connsiteY71" fmla="*/ 33995 h 200025"/>
                <a:gd name="connsiteX72" fmla="*/ 95701 w 200025"/>
                <a:gd name="connsiteY72" fmla="*/ 28575 h 200025"/>
                <a:gd name="connsiteX73" fmla="*/ 73819 w 200025"/>
                <a:gd name="connsiteY73" fmla="*/ 28575 h 200025"/>
                <a:gd name="connsiteX74" fmla="*/ 66675 w 200025"/>
                <a:gd name="connsiteY74" fmla="*/ 35719 h 200025"/>
                <a:gd name="connsiteX75" fmla="*/ 73819 w 200025"/>
                <a:gd name="connsiteY75" fmla="*/ 42863 h 200025"/>
                <a:gd name="connsiteX76" fmla="*/ 85729 w 200025"/>
                <a:gd name="connsiteY76" fmla="*/ 42863 h 200025"/>
                <a:gd name="connsiteX77" fmla="*/ 85725 w 200025"/>
                <a:gd name="connsiteY77" fmla="*/ 42568 h 200025"/>
                <a:gd name="connsiteX78" fmla="*/ 88392 w 200025"/>
                <a:gd name="connsiteY78" fmla="*/ 33995 h 200025"/>
                <a:gd name="connsiteX79" fmla="*/ 7144 w 200025"/>
                <a:gd name="connsiteY79" fmla="*/ 95250 h 200025"/>
                <a:gd name="connsiteX80" fmla="*/ 14288 w 200025"/>
                <a:gd name="connsiteY80" fmla="*/ 102394 h 200025"/>
                <a:gd name="connsiteX81" fmla="*/ 14288 w 200025"/>
                <a:gd name="connsiteY81" fmla="*/ 126206 h 200025"/>
                <a:gd name="connsiteX82" fmla="*/ 7144 w 200025"/>
                <a:gd name="connsiteY82" fmla="*/ 133350 h 200025"/>
                <a:gd name="connsiteX83" fmla="*/ 0 w 200025"/>
                <a:gd name="connsiteY83" fmla="*/ 126206 h 200025"/>
                <a:gd name="connsiteX84" fmla="*/ 0 w 200025"/>
                <a:gd name="connsiteY84" fmla="*/ 102394 h 200025"/>
                <a:gd name="connsiteX85" fmla="*/ 7144 w 200025"/>
                <a:gd name="connsiteY85" fmla="*/ 95250 h 200025"/>
                <a:gd name="connsiteX86" fmla="*/ 104775 w 200025"/>
                <a:gd name="connsiteY86" fmla="*/ 192881 h 200025"/>
                <a:gd name="connsiteX87" fmla="*/ 97631 w 200025"/>
                <a:gd name="connsiteY87" fmla="*/ 200025 h 200025"/>
                <a:gd name="connsiteX88" fmla="*/ 73819 w 200025"/>
                <a:gd name="connsiteY88" fmla="*/ 200025 h 200025"/>
                <a:gd name="connsiteX89" fmla="*/ 66675 w 200025"/>
                <a:gd name="connsiteY89" fmla="*/ 192881 h 200025"/>
                <a:gd name="connsiteX90" fmla="*/ 73819 w 200025"/>
                <a:gd name="connsiteY90" fmla="*/ 185738 h 200025"/>
                <a:gd name="connsiteX91" fmla="*/ 97631 w 200025"/>
                <a:gd name="connsiteY91" fmla="*/ 185738 h 200025"/>
                <a:gd name="connsiteX92" fmla="*/ 104775 w 200025"/>
                <a:gd name="connsiteY92" fmla="*/ 192881 h 200025"/>
                <a:gd name="connsiteX93" fmla="*/ 30956 w 200025"/>
                <a:gd name="connsiteY93" fmla="*/ 28575 h 200025"/>
                <a:gd name="connsiteX94" fmla="*/ 38100 w 200025"/>
                <a:gd name="connsiteY94" fmla="*/ 35719 h 200025"/>
                <a:gd name="connsiteX95" fmla="*/ 30956 w 200025"/>
                <a:gd name="connsiteY95" fmla="*/ 42863 h 200025"/>
                <a:gd name="connsiteX96" fmla="*/ 26194 w 200025"/>
                <a:gd name="connsiteY96" fmla="*/ 42863 h 200025"/>
                <a:gd name="connsiteX97" fmla="*/ 14288 w 200025"/>
                <a:gd name="connsiteY97" fmla="*/ 54769 h 200025"/>
                <a:gd name="connsiteX98" fmla="*/ 14288 w 200025"/>
                <a:gd name="connsiteY98" fmla="*/ 59531 h 200025"/>
                <a:gd name="connsiteX99" fmla="*/ 7144 w 200025"/>
                <a:gd name="connsiteY99" fmla="*/ 66675 h 200025"/>
                <a:gd name="connsiteX100" fmla="*/ 0 w 200025"/>
                <a:gd name="connsiteY100" fmla="*/ 59531 h 200025"/>
                <a:gd name="connsiteX101" fmla="*/ 0 w 200025"/>
                <a:gd name="connsiteY101" fmla="*/ 54769 h 200025"/>
                <a:gd name="connsiteX102" fmla="*/ 26194 w 200025"/>
                <a:gd name="connsiteY102" fmla="*/ 28575 h 200025"/>
                <a:gd name="connsiteX103" fmla="*/ 30956 w 200025"/>
                <a:gd name="connsiteY103" fmla="*/ 28575 h 200025"/>
                <a:gd name="connsiteX104" fmla="*/ 30956 w 200025"/>
                <a:gd name="connsiteY104" fmla="*/ 200025 h 200025"/>
                <a:gd name="connsiteX105" fmla="*/ 38100 w 200025"/>
                <a:gd name="connsiteY105" fmla="*/ 192881 h 200025"/>
                <a:gd name="connsiteX106" fmla="*/ 30956 w 200025"/>
                <a:gd name="connsiteY106" fmla="*/ 185738 h 200025"/>
                <a:gd name="connsiteX107" fmla="*/ 26194 w 200025"/>
                <a:gd name="connsiteY107" fmla="*/ 185738 h 200025"/>
                <a:gd name="connsiteX108" fmla="*/ 14288 w 200025"/>
                <a:gd name="connsiteY108" fmla="*/ 173831 h 200025"/>
                <a:gd name="connsiteX109" fmla="*/ 14288 w 200025"/>
                <a:gd name="connsiteY109" fmla="*/ 169069 h 200025"/>
                <a:gd name="connsiteX110" fmla="*/ 7144 w 200025"/>
                <a:gd name="connsiteY110" fmla="*/ 161925 h 200025"/>
                <a:gd name="connsiteX111" fmla="*/ 0 w 200025"/>
                <a:gd name="connsiteY111" fmla="*/ 169069 h 200025"/>
                <a:gd name="connsiteX112" fmla="*/ 0 w 200025"/>
                <a:gd name="connsiteY112" fmla="*/ 173831 h 200025"/>
                <a:gd name="connsiteX113" fmla="*/ 26194 w 200025"/>
                <a:gd name="connsiteY113" fmla="*/ 200025 h 200025"/>
                <a:gd name="connsiteX114" fmla="*/ 30956 w 200025"/>
                <a:gd name="connsiteY114" fmla="*/ 200025 h 200025"/>
                <a:gd name="connsiteX115" fmla="*/ 133350 w 200025"/>
                <a:gd name="connsiteY115" fmla="*/ 192881 h 200025"/>
                <a:gd name="connsiteX116" fmla="*/ 140494 w 200025"/>
                <a:gd name="connsiteY116" fmla="*/ 200025 h 200025"/>
                <a:gd name="connsiteX117" fmla="*/ 145256 w 200025"/>
                <a:gd name="connsiteY117" fmla="*/ 200025 h 200025"/>
                <a:gd name="connsiteX118" fmla="*/ 171450 w 200025"/>
                <a:gd name="connsiteY118" fmla="*/ 173831 h 200025"/>
                <a:gd name="connsiteX119" fmla="*/ 171450 w 200025"/>
                <a:gd name="connsiteY119" fmla="*/ 169069 h 200025"/>
                <a:gd name="connsiteX120" fmla="*/ 164306 w 200025"/>
                <a:gd name="connsiteY120" fmla="*/ 161925 h 200025"/>
                <a:gd name="connsiteX121" fmla="*/ 157163 w 200025"/>
                <a:gd name="connsiteY121" fmla="*/ 169069 h 200025"/>
                <a:gd name="connsiteX122" fmla="*/ 157163 w 200025"/>
                <a:gd name="connsiteY122" fmla="*/ 173831 h 200025"/>
                <a:gd name="connsiteX123" fmla="*/ 145256 w 200025"/>
                <a:gd name="connsiteY123" fmla="*/ 185738 h 200025"/>
                <a:gd name="connsiteX124" fmla="*/ 140494 w 200025"/>
                <a:gd name="connsiteY124" fmla="*/ 185738 h 200025"/>
                <a:gd name="connsiteX125" fmla="*/ 133350 w 200025"/>
                <a:gd name="connsiteY125" fmla="*/ 19288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00025" h="200025">
                  <a:moveTo>
                    <a:pt x="124666" y="61077"/>
                  </a:moveTo>
                  <a:cubicBezTo>
                    <a:pt x="123977" y="60187"/>
                    <a:pt x="123232" y="59339"/>
                    <a:pt x="122433" y="58538"/>
                  </a:cubicBezTo>
                  <a:cubicBezTo>
                    <a:pt x="119460" y="55555"/>
                    <a:pt x="115830" y="53308"/>
                    <a:pt x="111833" y="51976"/>
                  </a:cubicBezTo>
                  <a:lnTo>
                    <a:pt x="98709" y="47714"/>
                  </a:lnTo>
                  <a:cubicBezTo>
                    <a:pt x="97698" y="47358"/>
                    <a:pt x="96822" y="46697"/>
                    <a:pt x="96203" y="45822"/>
                  </a:cubicBezTo>
                  <a:cubicBezTo>
                    <a:pt x="95582" y="44947"/>
                    <a:pt x="95250" y="43901"/>
                    <a:pt x="95250" y="42830"/>
                  </a:cubicBezTo>
                  <a:cubicBezTo>
                    <a:pt x="95250" y="41758"/>
                    <a:pt x="95582" y="40713"/>
                    <a:pt x="96203" y="39838"/>
                  </a:cubicBezTo>
                  <a:cubicBezTo>
                    <a:pt x="96822" y="38963"/>
                    <a:pt x="97698" y="38302"/>
                    <a:pt x="98709" y="37945"/>
                  </a:cubicBezTo>
                  <a:lnTo>
                    <a:pt x="111833" y="33683"/>
                  </a:lnTo>
                  <a:cubicBezTo>
                    <a:pt x="115774" y="32323"/>
                    <a:pt x="119347" y="30071"/>
                    <a:pt x="122272" y="27102"/>
                  </a:cubicBezTo>
                  <a:cubicBezTo>
                    <a:pt x="125118" y="24215"/>
                    <a:pt x="127276" y="20726"/>
                    <a:pt x="128588" y="16895"/>
                  </a:cubicBezTo>
                  <a:lnTo>
                    <a:pt x="128696" y="16570"/>
                  </a:lnTo>
                  <a:lnTo>
                    <a:pt x="132961" y="3457"/>
                  </a:lnTo>
                  <a:cubicBezTo>
                    <a:pt x="133319" y="2446"/>
                    <a:pt x="133981" y="1571"/>
                    <a:pt x="134856" y="952"/>
                  </a:cubicBezTo>
                  <a:cubicBezTo>
                    <a:pt x="135731" y="332"/>
                    <a:pt x="136777" y="0"/>
                    <a:pt x="137850" y="0"/>
                  </a:cubicBezTo>
                  <a:cubicBezTo>
                    <a:pt x="138923" y="0"/>
                    <a:pt x="139969" y="332"/>
                    <a:pt x="140844" y="952"/>
                  </a:cubicBezTo>
                  <a:cubicBezTo>
                    <a:pt x="141720" y="1571"/>
                    <a:pt x="142382" y="2446"/>
                    <a:pt x="142739" y="3457"/>
                  </a:cubicBezTo>
                  <a:lnTo>
                    <a:pt x="147004" y="16570"/>
                  </a:lnTo>
                  <a:cubicBezTo>
                    <a:pt x="148330" y="20557"/>
                    <a:pt x="150568" y="24180"/>
                    <a:pt x="153541" y="27150"/>
                  </a:cubicBezTo>
                  <a:cubicBezTo>
                    <a:pt x="156515" y="30121"/>
                    <a:pt x="160140" y="32358"/>
                    <a:pt x="164130" y="33683"/>
                  </a:cubicBezTo>
                  <a:lnTo>
                    <a:pt x="177254" y="37945"/>
                  </a:lnTo>
                  <a:lnTo>
                    <a:pt x="177516" y="38011"/>
                  </a:lnTo>
                  <a:cubicBezTo>
                    <a:pt x="178527" y="38367"/>
                    <a:pt x="179403" y="39028"/>
                    <a:pt x="180023" y="39903"/>
                  </a:cubicBezTo>
                  <a:cubicBezTo>
                    <a:pt x="180643" y="40778"/>
                    <a:pt x="180975" y="41824"/>
                    <a:pt x="180975" y="42895"/>
                  </a:cubicBezTo>
                  <a:cubicBezTo>
                    <a:pt x="180975" y="43967"/>
                    <a:pt x="180643" y="45012"/>
                    <a:pt x="180023" y="45887"/>
                  </a:cubicBezTo>
                  <a:cubicBezTo>
                    <a:pt x="179403" y="46762"/>
                    <a:pt x="178527" y="47423"/>
                    <a:pt x="177516" y="47780"/>
                  </a:cubicBezTo>
                  <a:lnTo>
                    <a:pt x="164392" y="52042"/>
                  </a:lnTo>
                  <a:cubicBezTo>
                    <a:pt x="160403" y="53367"/>
                    <a:pt x="156777" y="55604"/>
                    <a:pt x="153804" y="58575"/>
                  </a:cubicBezTo>
                  <a:cubicBezTo>
                    <a:pt x="150831" y="61546"/>
                    <a:pt x="148593" y="65168"/>
                    <a:pt x="147266" y="69155"/>
                  </a:cubicBezTo>
                  <a:lnTo>
                    <a:pt x="143001" y="82268"/>
                  </a:lnTo>
                  <a:cubicBezTo>
                    <a:pt x="142963" y="82377"/>
                    <a:pt x="142921" y="82485"/>
                    <a:pt x="142875" y="82591"/>
                  </a:cubicBezTo>
                  <a:cubicBezTo>
                    <a:pt x="142499" y="83465"/>
                    <a:pt x="141888" y="84221"/>
                    <a:pt x="141107" y="84773"/>
                  </a:cubicBezTo>
                  <a:cubicBezTo>
                    <a:pt x="140231" y="85393"/>
                    <a:pt x="139185" y="85725"/>
                    <a:pt x="138113" y="85725"/>
                  </a:cubicBezTo>
                  <a:cubicBezTo>
                    <a:pt x="137040" y="85725"/>
                    <a:pt x="135994" y="85393"/>
                    <a:pt x="135118" y="84773"/>
                  </a:cubicBezTo>
                  <a:cubicBezTo>
                    <a:pt x="134243" y="84154"/>
                    <a:pt x="133581" y="83279"/>
                    <a:pt x="133224" y="82268"/>
                  </a:cubicBezTo>
                  <a:lnTo>
                    <a:pt x="128959" y="69155"/>
                  </a:lnTo>
                  <a:cubicBezTo>
                    <a:pt x="127995" y="66230"/>
                    <a:pt x="126541" y="63500"/>
                    <a:pt x="124666" y="61077"/>
                  </a:cubicBezTo>
                  <a:close/>
                  <a:moveTo>
                    <a:pt x="197957" y="97281"/>
                  </a:moveTo>
                  <a:lnTo>
                    <a:pt x="190667" y="94913"/>
                  </a:lnTo>
                  <a:cubicBezTo>
                    <a:pt x="188450" y="94177"/>
                    <a:pt x="186436" y="92934"/>
                    <a:pt x="184784" y="91283"/>
                  </a:cubicBezTo>
                  <a:cubicBezTo>
                    <a:pt x="183132" y="89633"/>
                    <a:pt x="181888" y="87620"/>
                    <a:pt x="181152" y="85406"/>
                  </a:cubicBezTo>
                  <a:lnTo>
                    <a:pt x="178782" y="78120"/>
                  </a:lnTo>
                  <a:cubicBezTo>
                    <a:pt x="178584" y="77559"/>
                    <a:pt x="178217" y="77073"/>
                    <a:pt x="177730" y="76729"/>
                  </a:cubicBezTo>
                  <a:cubicBezTo>
                    <a:pt x="177244" y="76385"/>
                    <a:pt x="176663" y="76200"/>
                    <a:pt x="176067" y="76200"/>
                  </a:cubicBezTo>
                  <a:cubicBezTo>
                    <a:pt x="175471" y="76200"/>
                    <a:pt x="174889" y="76385"/>
                    <a:pt x="174403" y="76729"/>
                  </a:cubicBezTo>
                  <a:cubicBezTo>
                    <a:pt x="173917" y="77073"/>
                    <a:pt x="173549" y="77559"/>
                    <a:pt x="173351" y="78120"/>
                  </a:cubicBezTo>
                  <a:lnTo>
                    <a:pt x="170981" y="85406"/>
                  </a:lnTo>
                  <a:cubicBezTo>
                    <a:pt x="170259" y="87605"/>
                    <a:pt x="169037" y="89607"/>
                    <a:pt x="167412" y="91257"/>
                  </a:cubicBezTo>
                  <a:cubicBezTo>
                    <a:pt x="165787" y="92906"/>
                    <a:pt x="163802" y="94157"/>
                    <a:pt x="161613" y="94913"/>
                  </a:cubicBezTo>
                  <a:lnTo>
                    <a:pt x="154322" y="97281"/>
                  </a:lnTo>
                  <a:cubicBezTo>
                    <a:pt x="153760" y="97479"/>
                    <a:pt x="153273" y="97846"/>
                    <a:pt x="152929" y="98332"/>
                  </a:cubicBezTo>
                  <a:cubicBezTo>
                    <a:pt x="152585" y="98818"/>
                    <a:pt x="152400" y="99399"/>
                    <a:pt x="152400" y="99994"/>
                  </a:cubicBezTo>
                  <a:cubicBezTo>
                    <a:pt x="152400" y="100590"/>
                    <a:pt x="152585" y="101171"/>
                    <a:pt x="152929" y="101657"/>
                  </a:cubicBezTo>
                  <a:cubicBezTo>
                    <a:pt x="153273" y="102142"/>
                    <a:pt x="153760" y="102510"/>
                    <a:pt x="154322" y="102708"/>
                  </a:cubicBezTo>
                  <a:lnTo>
                    <a:pt x="161613" y="105076"/>
                  </a:lnTo>
                  <a:cubicBezTo>
                    <a:pt x="163833" y="105816"/>
                    <a:pt x="165849" y="107064"/>
                    <a:pt x="167502" y="108721"/>
                  </a:cubicBezTo>
                  <a:cubicBezTo>
                    <a:pt x="169154" y="110378"/>
                    <a:pt x="170396" y="112398"/>
                    <a:pt x="171127" y="114619"/>
                  </a:cubicBezTo>
                  <a:lnTo>
                    <a:pt x="173497" y="121905"/>
                  </a:lnTo>
                  <a:cubicBezTo>
                    <a:pt x="173695" y="122466"/>
                    <a:pt x="174063" y="122953"/>
                    <a:pt x="174549" y="123296"/>
                  </a:cubicBezTo>
                  <a:cubicBezTo>
                    <a:pt x="175035" y="123640"/>
                    <a:pt x="175616" y="123825"/>
                    <a:pt x="176213" y="123825"/>
                  </a:cubicBezTo>
                  <a:cubicBezTo>
                    <a:pt x="176809" y="123825"/>
                    <a:pt x="177390" y="123640"/>
                    <a:pt x="177876" y="123296"/>
                  </a:cubicBezTo>
                  <a:cubicBezTo>
                    <a:pt x="178362" y="122953"/>
                    <a:pt x="178730" y="122466"/>
                    <a:pt x="178928" y="121905"/>
                  </a:cubicBezTo>
                  <a:lnTo>
                    <a:pt x="181298" y="114619"/>
                  </a:lnTo>
                  <a:cubicBezTo>
                    <a:pt x="182035" y="112405"/>
                    <a:pt x="183278" y="110392"/>
                    <a:pt x="184930" y="108741"/>
                  </a:cubicBezTo>
                  <a:cubicBezTo>
                    <a:pt x="186581" y="107091"/>
                    <a:pt x="188596" y="105848"/>
                    <a:pt x="190812" y="105112"/>
                  </a:cubicBezTo>
                  <a:lnTo>
                    <a:pt x="198103" y="102744"/>
                  </a:lnTo>
                  <a:cubicBezTo>
                    <a:pt x="198665" y="102546"/>
                    <a:pt x="199152" y="102179"/>
                    <a:pt x="199496" y="101693"/>
                  </a:cubicBezTo>
                  <a:cubicBezTo>
                    <a:pt x="199840" y="101207"/>
                    <a:pt x="200025" y="100626"/>
                    <a:pt x="200025" y="100031"/>
                  </a:cubicBezTo>
                  <a:cubicBezTo>
                    <a:pt x="200025" y="99435"/>
                    <a:pt x="199840" y="98854"/>
                    <a:pt x="199496" y="98368"/>
                  </a:cubicBezTo>
                  <a:cubicBezTo>
                    <a:pt x="199152" y="97883"/>
                    <a:pt x="198665" y="97515"/>
                    <a:pt x="198103" y="97317"/>
                  </a:cubicBezTo>
                  <a:lnTo>
                    <a:pt x="197957" y="97281"/>
                  </a:lnTo>
                  <a:close/>
                  <a:moveTo>
                    <a:pt x="88392" y="33995"/>
                  </a:moveTo>
                  <a:cubicBezTo>
                    <a:pt x="90241" y="31507"/>
                    <a:pt x="92783" y="29621"/>
                    <a:pt x="95701" y="28575"/>
                  </a:cubicBezTo>
                  <a:lnTo>
                    <a:pt x="73819" y="28575"/>
                  </a:lnTo>
                  <a:cubicBezTo>
                    <a:pt x="69874" y="28575"/>
                    <a:pt x="66675" y="31773"/>
                    <a:pt x="66675" y="35719"/>
                  </a:cubicBezTo>
                  <a:cubicBezTo>
                    <a:pt x="66675" y="39664"/>
                    <a:pt x="69874" y="42863"/>
                    <a:pt x="73819" y="42863"/>
                  </a:cubicBezTo>
                  <a:lnTo>
                    <a:pt x="85729" y="42863"/>
                  </a:lnTo>
                  <a:cubicBezTo>
                    <a:pt x="85727" y="42764"/>
                    <a:pt x="85725" y="42666"/>
                    <a:pt x="85725" y="42568"/>
                  </a:cubicBezTo>
                  <a:cubicBezTo>
                    <a:pt x="85733" y="39507"/>
                    <a:pt x="86662" y="36520"/>
                    <a:pt x="88392" y="33995"/>
                  </a:cubicBezTo>
                  <a:close/>
                  <a:moveTo>
                    <a:pt x="7144" y="95250"/>
                  </a:moveTo>
                  <a:cubicBezTo>
                    <a:pt x="11089" y="95250"/>
                    <a:pt x="14288" y="98449"/>
                    <a:pt x="14288" y="102394"/>
                  </a:cubicBezTo>
                  <a:lnTo>
                    <a:pt x="14288" y="126206"/>
                  </a:lnTo>
                  <a:cubicBezTo>
                    <a:pt x="14288" y="130152"/>
                    <a:pt x="11089" y="133350"/>
                    <a:pt x="7144" y="133350"/>
                  </a:cubicBezTo>
                  <a:cubicBezTo>
                    <a:pt x="3198" y="133350"/>
                    <a:pt x="0" y="130152"/>
                    <a:pt x="0" y="126206"/>
                  </a:cubicBezTo>
                  <a:lnTo>
                    <a:pt x="0" y="102394"/>
                  </a:lnTo>
                  <a:cubicBezTo>
                    <a:pt x="0" y="98449"/>
                    <a:pt x="3198" y="95250"/>
                    <a:pt x="7144" y="95250"/>
                  </a:cubicBezTo>
                  <a:close/>
                  <a:moveTo>
                    <a:pt x="104775" y="192881"/>
                  </a:moveTo>
                  <a:cubicBezTo>
                    <a:pt x="104775" y="196827"/>
                    <a:pt x="101577" y="200025"/>
                    <a:pt x="97631" y="200025"/>
                  </a:cubicBezTo>
                  <a:lnTo>
                    <a:pt x="73819" y="200025"/>
                  </a:lnTo>
                  <a:cubicBezTo>
                    <a:pt x="69874" y="200025"/>
                    <a:pt x="66675" y="196827"/>
                    <a:pt x="66675" y="192881"/>
                  </a:cubicBezTo>
                  <a:cubicBezTo>
                    <a:pt x="66675" y="188936"/>
                    <a:pt x="69874" y="185738"/>
                    <a:pt x="73819" y="185738"/>
                  </a:cubicBezTo>
                  <a:lnTo>
                    <a:pt x="97631" y="185738"/>
                  </a:lnTo>
                  <a:cubicBezTo>
                    <a:pt x="101577" y="185738"/>
                    <a:pt x="104775" y="188936"/>
                    <a:pt x="104775" y="192881"/>
                  </a:cubicBezTo>
                  <a:close/>
                  <a:moveTo>
                    <a:pt x="30956" y="28575"/>
                  </a:moveTo>
                  <a:cubicBezTo>
                    <a:pt x="34902" y="28575"/>
                    <a:pt x="38100" y="31773"/>
                    <a:pt x="38100" y="35719"/>
                  </a:cubicBezTo>
                  <a:cubicBezTo>
                    <a:pt x="38100" y="39664"/>
                    <a:pt x="34902" y="42863"/>
                    <a:pt x="30956" y="42863"/>
                  </a:cubicBezTo>
                  <a:lnTo>
                    <a:pt x="26194" y="42863"/>
                  </a:lnTo>
                  <a:cubicBezTo>
                    <a:pt x="19618" y="42863"/>
                    <a:pt x="14288" y="48193"/>
                    <a:pt x="14288" y="54769"/>
                  </a:cubicBezTo>
                  <a:lnTo>
                    <a:pt x="14288" y="59531"/>
                  </a:lnTo>
                  <a:cubicBezTo>
                    <a:pt x="14288" y="63477"/>
                    <a:pt x="11089" y="66675"/>
                    <a:pt x="7144" y="66675"/>
                  </a:cubicBezTo>
                  <a:cubicBezTo>
                    <a:pt x="3198" y="66675"/>
                    <a:pt x="0" y="63477"/>
                    <a:pt x="0" y="59531"/>
                  </a:cubicBezTo>
                  <a:lnTo>
                    <a:pt x="0" y="54769"/>
                  </a:lnTo>
                  <a:cubicBezTo>
                    <a:pt x="0" y="40302"/>
                    <a:pt x="11727" y="28575"/>
                    <a:pt x="26194" y="28575"/>
                  </a:cubicBezTo>
                  <a:lnTo>
                    <a:pt x="30956" y="28575"/>
                  </a:lnTo>
                  <a:close/>
                  <a:moveTo>
                    <a:pt x="30956" y="200025"/>
                  </a:moveTo>
                  <a:cubicBezTo>
                    <a:pt x="34902" y="200025"/>
                    <a:pt x="38100" y="196827"/>
                    <a:pt x="38100" y="192881"/>
                  </a:cubicBezTo>
                  <a:cubicBezTo>
                    <a:pt x="38100" y="188936"/>
                    <a:pt x="34902" y="185738"/>
                    <a:pt x="30956" y="185738"/>
                  </a:cubicBezTo>
                  <a:lnTo>
                    <a:pt x="26194" y="185738"/>
                  </a:lnTo>
                  <a:cubicBezTo>
                    <a:pt x="19618" y="185738"/>
                    <a:pt x="14288" y="180407"/>
                    <a:pt x="14288" y="173831"/>
                  </a:cubicBezTo>
                  <a:lnTo>
                    <a:pt x="14288" y="169069"/>
                  </a:lnTo>
                  <a:cubicBezTo>
                    <a:pt x="14288" y="165124"/>
                    <a:pt x="11089" y="161925"/>
                    <a:pt x="7144" y="161925"/>
                  </a:cubicBezTo>
                  <a:cubicBezTo>
                    <a:pt x="3198" y="161925"/>
                    <a:pt x="0" y="165124"/>
                    <a:pt x="0" y="169069"/>
                  </a:cubicBezTo>
                  <a:lnTo>
                    <a:pt x="0" y="173831"/>
                  </a:lnTo>
                  <a:cubicBezTo>
                    <a:pt x="0" y="188298"/>
                    <a:pt x="11727" y="200025"/>
                    <a:pt x="26194" y="200025"/>
                  </a:cubicBezTo>
                  <a:lnTo>
                    <a:pt x="30956" y="200025"/>
                  </a:lnTo>
                  <a:close/>
                  <a:moveTo>
                    <a:pt x="133350" y="192881"/>
                  </a:moveTo>
                  <a:cubicBezTo>
                    <a:pt x="133350" y="196827"/>
                    <a:pt x="136549" y="200025"/>
                    <a:pt x="140494" y="200025"/>
                  </a:cubicBezTo>
                  <a:lnTo>
                    <a:pt x="145256" y="200025"/>
                  </a:lnTo>
                  <a:cubicBezTo>
                    <a:pt x="159723" y="200025"/>
                    <a:pt x="171450" y="188298"/>
                    <a:pt x="171450" y="173831"/>
                  </a:cubicBezTo>
                  <a:lnTo>
                    <a:pt x="171450" y="169069"/>
                  </a:lnTo>
                  <a:cubicBezTo>
                    <a:pt x="171450" y="165124"/>
                    <a:pt x="168252" y="161925"/>
                    <a:pt x="164306" y="161925"/>
                  </a:cubicBezTo>
                  <a:cubicBezTo>
                    <a:pt x="160361" y="161925"/>
                    <a:pt x="157163" y="165124"/>
                    <a:pt x="157163" y="169069"/>
                  </a:cubicBezTo>
                  <a:lnTo>
                    <a:pt x="157163" y="173831"/>
                  </a:lnTo>
                  <a:cubicBezTo>
                    <a:pt x="157163" y="180407"/>
                    <a:pt x="151832" y="185738"/>
                    <a:pt x="145256" y="185738"/>
                  </a:cubicBezTo>
                  <a:lnTo>
                    <a:pt x="140494" y="185738"/>
                  </a:lnTo>
                  <a:cubicBezTo>
                    <a:pt x="136549" y="185738"/>
                    <a:pt x="133350" y="188936"/>
                    <a:pt x="133350" y="192881"/>
                  </a:cubicBezTo>
                  <a:close/>
                </a:path>
              </a:pathLst>
            </a:custGeom>
            <a:solidFill>
              <a:schemeClr val="bg1"/>
            </a:solidFill>
            <a:ln>
              <a:noFill/>
            </a:ln>
          </p:spPr>
          <p:txBody>
            <a:bodyPr vert="horz" wrap="square" lIns="74507" tIns="37253" rIns="74507" bIns="37253" numCol="1" anchor="t" anchorCtr="0" compatLnSpc="1">
              <a:prstTxWarp prst="textNoShape">
                <a:avLst/>
              </a:prstTxWarp>
            </a:bodyPr>
            <a:lstStyle/>
            <a:p>
              <a:pPr marL="0" marR="0" lvl="0" indent="0" algn="l" defTabSz="745091" rtl="0" eaLnBrk="1" fontAlgn="auto" latinLnBrk="0" hangingPunct="1">
                <a:lnSpc>
                  <a:spcPct val="100000"/>
                </a:lnSpc>
                <a:spcBef>
                  <a:spcPts val="0"/>
                </a:spcBef>
                <a:spcAft>
                  <a:spcPts val="0"/>
                </a:spcAft>
                <a:buClrTx/>
                <a:buSzTx/>
                <a:buFontTx/>
                <a:buNone/>
                <a:tabLst/>
                <a:defRPr/>
              </a:pPr>
              <a:endParaRPr kumimoji="0" lang="en-US" sz="1438"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grpSp>
    </p:spTree>
    <p:extLst>
      <p:ext uri="{BB962C8B-B14F-4D97-AF65-F5344CB8AC3E}">
        <p14:creationId xmlns:p14="http://schemas.microsoft.com/office/powerpoint/2010/main" val="35202570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CB172-9AEF-112C-F10B-24FFFD12BF3C}"/>
            </a:ext>
          </a:extLst>
        </p:cNvPr>
        <p:cNvGrpSpPr/>
        <p:nvPr/>
      </p:nvGrpSpPr>
      <p:grpSpPr>
        <a:xfrm>
          <a:off x="0" y="0"/>
          <a:ext cx="0" cy="0"/>
          <a:chOff x="0" y="0"/>
          <a:chExt cx="0" cy="0"/>
        </a:xfrm>
      </p:grpSpPr>
      <p:cxnSp>
        <p:nvCxnSpPr>
          <p:cNvPr id="8" name="!!1">
            <a:extLst>
              <a:ext uri="{FF2B5EF4-FFF2-40B4-BE49-F238E27FC236}">
                <a16:creationId xmlns:a16="http://schemas.microsoft.com/office/drawing/2014/main" id="{ACE281F0-A478-AA7B-EADD-C36E1A611481}"/>
              </a:ext>
              <a:ext uri="{C183D7F6-B498-43B3-948B-1728B52AA6E4}">
                <adec:decorative xmlns:adec="http://schemas.microsoft.com/office/drawing/2017/decorative" val="1"/>
              </a:ext>
            </a:extLst>
          </p:cNvPr>
          <p:cNvCxnSpPr/>
          <p:nvPr/>
        </p:nvCxnSpPr>
        <p:spPr>
          <a:xfrm>
            <a:off x="384893" y="3229485"/>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7" name="!!2">
            <a:extLst>
              <a:ext uri="{FF2B5EF4-FFF2-40B4-BE49-F238E27FC236}">
                <a16:creationId xmlns:a16="http://schemas.microsoft.com/office/drawing/2014/main" id="{89726EDF-C3D3-638F-D1CD-1841426F35B9}"/>
              </a:ext>
              <a:ext uri="{C183D7F6-B498-43B3-948B-1728B52AA6E4}">
                <adec:decorative xmlns:adec="http://schemas.microsoft.com/office/drawing/2017/decorative" val="1"/>
              </a:ext>
            </a:extLst>
          </p:cNvPr>
          <p:cNvCxnSpPr/>
          <p:nvPr/>
        </p:nvCxnSpPr>
        <p:spPr>
          <a:xfrm>
            <a:off x="384893" y="3695467"/>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8" name="!!3">
            <a:extLst>
              <a:ext uri="{FF2B5EF4-FFF2-40B4-BE49-F238E27FC236}">
                <a16:creationId xmlns:a16="http://schemas.microsoft.com/office/drawing/2014/main" id="{D0C21D2A-E7C6-2EB7-F8BC-E9BFCC32B4F5}"/>
              </a:ext>
              <a:ext uri="{C183D7F6-B498-43B3-948B-1728B52AA6E4}">
                <adec:decorative xmlns:adec="http://schemas.microsoft.com/office/drawing/2017/decorative" val="1"/>
              </a:ext>
            </a:extLst>
          </p:cNvPr>
          <p:cNvCxnSpPr/>
          <p:nvPr/>
        </p:nvCxnSpPr>
        <p:spPr>
          <a:xfrm>
            <a:off x="384893" y="4161449"/>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0" name="!!4">
            <a:extLst>
              <a:ext uri="{FF2B5EF4-FFF2-40B4-BE49-F238E27FC236}">
                <a16:creationId xmlns:a16="http://schemas.microsoft.com/office/drawing/2014/main" id="{990EE3E5-3217-170D-A8DE-C52324B67CB7}"/>
              </a:ext>
              <a:ext uri="{C183D7F6-B498-43B3-948B-1728B52AA6E4}">
                <adec:decorative xmlns:adec="http://schemas.microsoft.com/office/drawing/2017/decorative" val="1"/>
              </a:ext>
            </a:extLst>
          </p:cNvPr>
          <p:cNvCxnSpPr/>
          <p:nvPr/>
        </p:nvCxnSpPr>
        <p:spPr>
          <a:xfrm>
            <a:off x="384893" y="4627431"/>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1" name="!!5">
            <a:extLst>
              <a:ext uri="{FF2B5EF4-FFF2-40B4-BE49-F238E27FC236}">
                <a16:creationId xmlns:a16="http://schemas.microsoft.com/office/drawing/2014/main" id="{3BBC68CB-7C27-A5BF-A529-669562823E2A}"/>
              </a:ext>
              <a:ext uri="{C183D7F6-B498-43B3-948B-1728B52AA6E4}">
                <adec:decorative xmlns:adec="http://schemas.microsoft.com/office/drawing/2017/decorative" val="1"/>
              </a:ext>
            </a:extLst>
          </p:cNvPr>
          <p:cNvCxnSpPr/>
          <p:nvPr/>
        </p:nvCxnSpPr>
        <p:spPr>
          <a:xfrm>
            <a:off x="384893" y="5511322"/>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2" name="!!6">
            <a:extLst>
              <a:ext uri="{FF2B5EF4-FFF2-40B4-BE49-F238E27FC236}">
                <a16:creationId xmlns:a16="http://schemas.microsoft.com/office/drawing/2014/main" id="{B2690979-8081-E004-9B22-BD998298DD9B}"/>
              </a:ext>
              <a:ext uri="{C183D7F6-B498-43B3-948B-1728B52AA6E4}">
                <adec:decorative xmlns:adec="http://schemas.microsoft.com/office/drawing/2017/decorative" val="1"/>
              </a:ext>
            </a:extLst>
          </p:cNvPr>
          <p:cNvCxnSpPr/>
          <p:nvPr/>
        </p:nvCxnSpPr>
        <p:spPr>
          <a:xfrm>
            <a:off x="384893" y="5973751"/>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45" name="Title 1">
            <a:extLst>
              <a:ext uri="{FF2B5EF4-FFF2-40B4-BE49-F238E27FC236}">
                <a16:creationId xmlns:a16="http://schemas.microsoft.com/office/drawing/2014/main" id="{33869B72-9416-5A08-B128-957601AD7C7D}"/>
              </a:ext>
            </a:extLst>
          </p:cNvPr>
          <p:cNvSpPr txBox="1">
            <a:spLocks noGrp="1"/>
          </p:cNvSpPr>
          <p:nvPr>
            <p:ph type="title" idx="4294967295"/>
          </p:nvPr>
        </p:nvSpPr>
        <p:spPr>
          <a:xfrm>
            <a:off x="313084" y="113456"/>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Sans Display Semibold"/>
              </a:rPr>
              <a:t>Copilot</a:t>
            </a:r>
            <a:r>
              <a:rPr kumimoji="0" lang="en-AU" sz="36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Sans Display Semibold"/>
              </a:rPr>
              <a:t> </a:t>
            </a:r>
            <a:r>
              <a:rPr kumimoji="0" lang="en-AU"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Sans Display Semibold"/>
              </a:rPr>
              <a:t>Extensibility Options   </a:t>
            </a:r>
          </a:p>
        </p:txBody>
      </p:sp>
      <p:sp>
        <p:nvSpPr>
          <p:cNvPr id="49" name="Rectangle: Rounded Corners 48">
            <a:extLst>
              <a:ext uri="{FF2B5EF4-FFF2-40B4-BE49-F238E27FC236}">
                <a16:creationId xmlns:a16="http://schemas.microsoft.com/office/drawing/2014/main" id="{5D1B8397-79CA-0E92-544F-86D7A96B19CA}"/>
              </a:ext>
            </a:extLst>
          </p:cNvPr>
          <p:cNvSpPr/>
          <p:nvPr/>
        </p:nvSpPr>
        <p:spPr bwMode="auto">
          <a:xfrm>
            <a:off x="435906" y="3270452"/>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Workflow instructions</a:t>
            </a:r>
          </a:p>
        </p:txBody>
      </p:sp>
      <p:sp>
        <p:nvSpPr>
          <p:cNvPr id="50" name="Rectangle: Rounded Corners 49">
            <a:extLst>
              <a:ext uri="{FF2B5EF4-FFF2-40B4-BE49-F238E27FC236}">
                <a16:creationId xmlns:a16="http://schemas.microsoft.com/office/drawing/2014/main" id="{ABE74889-9D22-0ACA-1C26-F6BAFF0FEB33}"/>
              </a:ext>
            </a:extLst>
          </p:cNvPr>
          <p:cNvSpPr/>
          <p:nvPr/>
        </p:nvSpPr>
        <p:spPr bwMode="auto">
          <a:xfrm>
            <a:off x="435906" y="3736434"/>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Actions</a:t>
            </a:r>
          </a:p>
        </p:txBody>
      </p:sp>
      <p:sp>
        <p:nvSpPr>
          <p:cNvPr id="51" name="Rectangle: Rounded Corners 50">
            <a:extLst>
              <a:ext uri="{FF2B5EF4-FFF2-40B4-BE49-F238E27FC236}">
                <a16:creationId xmlns:a16="http://schemas.microsoft.com/office/drawing/2014/main" id="{8A46BBA7-27CC-F164-52F7-65C24560C43E}"/>
              </a:ext>
            </a:extLst>
          </p:cNvPr>
          <p:cNvSpPr/>
          <p:nvPr/>
        </p:nvSpPr>
        <p:spPr bwMode="auto">
          <a:xfrm>
            <a:off x="435906" y="4202416"/>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Triggers</a:t>
            </a:r>
          </a:p>
        </p:txBody>
      </p:sp>
      <p:sp>
        <p:nvSpPr>
          <p:cNvPr id="52" name="Rectangle: Rounded Corners 51">
            <a:extLst>
              <a:ext uri="{FF2B5EF4-FFF2-40B4-BE49-F238E27FC236}">
                <a16:creationId xmlns:a16="http://schemas.microsoft.com/office/drawing/2014/main" id="{2B32640A-3CD5-4AE4-6DDF-65B289C97BA7}"/>
              </a:ext>
            </a:extLst>
          </p:cNvPr>
          <p:cNvSpPr/>
          <p:nvPr/>
        </p:nvSpPr>
        <p:spPr bwMode="auto">
          <a:xfrm>
            <a:off x="435906" y="4664843"/>
            <a:ext cx="3424178" cy="805511"/>
          </a:xfrm>
          <a:prstGeom prst="roundRect">
            <a:avLst>
              <a:gd name="adj" fmla="val 9365"/>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Knowledge</a:t>
            </a:r>
          </a:p>
        </p:txBody>
      </p:sp>
      <p:sp>
        <p:nvSpPr>
          <p:cNvPr id="53" name="Rectangle: Rounded Corners 52">
            <a:extLst>
              <a:ext uri="{FF2B5EF4-FFF2-40B4-BE49-F238E27FC236}">
                <a16:creationId xmlns:a16="http://schemas.microsoft.com/office/drawing/2014/main" id="{4108FB48-B757-156C-7F30-D2525FFE1F50}"/>
              </a:ext>
            </a:extLst>
          </p:cNvPr>
          <p:cNvSpPr/>
          <p:nvPr/>
        </p:nvSpPr>
        <p:spPr bwMode="auto">
          <a:xfrm>
            <a:off x="435906" y="5548736"/>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Orchestrator</a:t>
            </a:r>
          </a:p>
        </p:txBody>
      </p:sp>
      <p:sp>
        <p:nvSpPr>
          <p:cNvPr id="54" name="Rectangle: Rounded Corners 53">
            <a:extLst>
              <a:ext uri="{FF2B5EF4-FFF2-40B4-BE49-F238E27FC236}">
                <a16:creationId xmlns:a16="http://schemas.microsoft.com/office/drawing/2014/main" id="{9443E5C9-B749-0D25-620A-2AB358282A4F}"/>
              </a:ext>
            </a:extLst>
          </p:cNvPr>
          <p:cNvSpPr/>
          <p:nvPr/>
        </p:nvSpPr>
        <p:spPr bwMode="auto">
          <a:xfrm>
            <a:off x="435906" y="6011164"/>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40" normalizeH="0" baseline="0" noProof="0">
                <a:ln>
                  <a:noFill/>
                </a:ln>
                <a:solidFill>
                  <a:srgbClr val="080808"/>
                </a:solidFill>
                <a:effectLst/>
                <a:uLnTx/>
                <a:uFillTx/>
                <a:latin typeface="Segoe UI Semibold"/>
                <a:ea typeface="+mn-ea"/>
                <a:cs typeface="Segoe UI" pitchFamily="34" charset="0"/>
              </a:rPr>
              <a:t>Foundational Models</a:t>
            </a:r>
          </a:p>
        </p:txBody>
      </p:sp>
      <p:cxnSp>
        <p:nvCxnSpPr>
          <p:cNvPr id="27" name="Straight Connector 26">
            <a:extLst>
              <a:ext uri="{FF2B5EF4-FFF2-40B4-BE49-F238E27FC236}">
                <a16:creationId xmlns:a16="http://schemas.microsoft.com/office/drawing/2014/main" id="{6A20F34B-44AF-76A2-531A-430CB36FE0AF}"/>
              </a:ext>
              <a:ext uri="{C183D7F6-B498-43B3-948B-1728B52AA6E4}">
                <adec:decorative xmlns:adec="http://schemas.microsoft.com/office/drawing/2017/decorative" val="1"/>
              </a:ext>
            </a:extLst>
          </p:cNvPr>
          <p:cNvCxnSpPr/>
          <p:nvPr/>
        </p:nvCxnSpPr>
        <p:spPr>
          <a:xfrm>
            <a:off x="2592520" y="1436688"/>
            <a:ext cx="0" cy="5030857"/>
          </a:xfrm>
          <a:prstGeom prst="line">
            <a:avLst/>
          </a:prstGeom>
          <a:ln w="9525" cap="rnd">
            <a:gradFill flip="none" rotWithShape="1">
              <a:gsLst>
                <a:gs pos="65200">
                  <a:srgbClr val="246DD1"/>
                </a:gs>
                <a:gs pos="80000">
                  <a:srgbClr val="0078D4"/>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E85F7CE-2EE6-075E-7807-8E83820E703E}"/>
              </a:ext>
              <a:ext uri="{C183D7F6-B498-43B3-948B-1728B52AA6E4}">
                <adec:decorative xmlns:adec="http://schemas.microsoft.com/office/drawing/2017/decorative" val="1"/>
              </a:ext>
            </a:extLst>
          </p:cNvPr>
          <p:cNvCxnSpPr/>
          <p:nvPr/>
        </p:nvCxnSpPr>
        <p:spPr>
          <a:xfrm>
            <a:off x="5725020" y="1436688"/>
            <a:ext cx="0" cy="5030857"/>
          </a:xfrm>
          <a:prstGeom prst="line">
            <a:avLst/>
          </a:prstGeom>
          <a:ln w="9525" cap="rnd">
            <a:gradFill flip="none" rotWithShape="1">
              <a:gsLst>
                <a:gs pos="39224">
                  <a:srgbClr val="6259CC"/>
                </a:gs>
                <a:gs pos="22080">
                  <a:srgbClr val="8B4CC8"/>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A5FC9EE-0A34-D689-3A24-42E3282EDBD2}"/>
              </a:ext>
              <a:ext uri="{C183D7F6-B498-43B3-948B-1728B52AA6E4}">
                <adec:decorative xmlns:adec="http://schemas.microsoft.com/office/drawing/2017/decorative" val="1"/>
              </a:ext>
            </a:extLst>
          </p:cNvPr>
          <p:cNvCxnSpPr/>
          <p:nvPr/>
        </p:nvCxnSpPr>
        <p:spPr>
          <a:xfrm>
            <a:off x="8760195" y="1436688"/>
            <a:ext cx="0" cy="5030857"/>
          </a:xfrm>
          <a:prstGeom prst="line">
            <a:avLst/>
          </a:prstGeom>
          <a:ln w="9525" cap="rnd">
            <a:gradFill flip="none" rotWithShape="1">
              <a:gsLst>
                <a:gs pos="36739">
                  <a:srgbClr val="6857CB"/>
                </a:gs>
                <a:gs pos="0">
                  <a:srgbClr val="C03BC4"/>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sp>
        <p:nvSpPr>
          <p:cNvPr id="7" name="Rectangle: Rounded Corners 19">
            <a:extLst>
              <a:ext uri="{FF2B5EF4-FFF2-40B4-BE49-F238E27FC236}">
                <a16:creationId xmlns:a16="http://schemas.microsoft.com/office/drawing/2014/main" id="{A97A4EAA-227C-008A-2B2E-DBF1774D694B}"/>
              </a:ext>
              <a:ext uri="{C183D7F6-B498-43B3-948B-1728B52AA6E4}">
                <adec:decorative xmlns:adec="http://schemas.microsoft.com/office/drawing/2017/decorative" val="1"/>
              </a:ext>
            </a:extLst>
          </p:cNvPr>
          <p:cNvSpPr/>
          <p:nvPr/>
        </p:nvSpPr>
        <p:spPr bwMode="auto">
          <a:xfrm>
            <a:off x="384895" y="1436688"/>
            <a:ext cx="11422212" cy="5030857"/>
          </a:xfrm>
          <a:prstGeom prst="roundRect">
            <a:avLst>
              <a:gd name="adj" fmla="val 2832"/>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000000">
                <a:alpha val="5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80808"/>
              </a:solidFill>
              <a:effectLst/>
              <a:uLnTx/>
              <a:uFillTx/>
              <a:latin typeface="Segoe UI Semibold"/>
              <a:ea typeface="+mn-ea"/>
              <a:cs typeface="Segoe UI" pitchFamily="34" charset="0"/>
            </a:endParaRPr>
          </a:p>
        </p:txBody>
      </p:sp>
      <p:sp>
        <p:nvSpPr>
          <p:cNvPr id="5" name="Rounded Rectangle 4">
            <a:extLst>
              <a:ext uri="{FF2B5EF4-FFF2-40B4-BE49-F238E27FC236}">
                <a16:creationId xmlns:a16="http://schemas.microsoft.com/office/drawing/2014/main" id="{8238F9A1-28C2-2C12-7CB5-04DF55073B0C}"/>
              </a:ext>
              <a:ext uri="{C183D7F6-B498-43B3-948B-1728B52AA6E4}">
                <adec:decorative xmlns:adec="http://schemas.microsoft.com/office/drawing/2017/decorative" val="1"/>
              </a:ext>
            </a:extLst>
          </p:cNvPr>
          <p:cNvSpPr/>
          <p:nvPr/>
        </p:nvSpPr>
        <p:spPr bwMode="auto">
          <a:xfrm>
            <a:off x="2689844" y="5086307"/>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Graph Data</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6" name="Rounded Rectangle 15">
            <a:extLst>
              <a:ext uri="{FF2B5EF4-FFF2-40B4-BE49-F238E27FC236}">
                <a16:creationId xmlns:a16="http://schemas.microsoft.com/office/drawing/2014/main" id="{F7D98D3B-643C-31E2-ECF8-5067A58F28B1}"/>
              </a:ext>
              <a:ext uri="{C183D7F6-B498-43B3-948B-1728B52AA6E4}">
                <adec:decorative xmlns:adec="http://schemas.microsoft.com/office/drawing/2017/decorative" val="1"/>
              </a:ext>
            </a:extLst>
          </p:cNvPr>
          <p:cNvSpPr/>
          <p:nvPr/>
        </p:nvSpPr>
        <p:spPr bwMode="auto">
          <a:xfrm>
            <a:off x="2689844" y="2383008"/>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M365 Identity – (Internal Users)</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9" name="Rounded Rectangle 18">
            <a:extLst>
              <a:ext uri="{FF2B5EF4-FFF2-40B4-BE49-F238E27FC236}">
                <a16:creationId xmlns:a16="http://schemas.microsoft.com/office/drawing/2014/main" id="{9B2386D1-C81E-3C31-D67F-70E54C5A9E0B}"/>
              </a:ext>
              <a:ext uri="{C183D7F6-B498-43B3-948B-1728B52AA6E4}">
                <adec:decorative xmlns:adec="http://schemas.microsoft.com/office/drawing/2017/decorative" val="1"/>
              </a:ext>
            </a:extLst>
          </p:cNvPr>
          <p:cNvSpPr/>
          <p:nvPr/>
        </p:nvSpPr>
        <p:spPr bwMode="auto">
          <a:xfrm>
            <a:off x="2689844" y="2804470"/>
            <a:ext cx="7539272"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M365 Hubs UX</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71" name="Rounded Rectangle 70">
            <a:extLst>
              <a:ext uri="{FF2B5EF4-FFF2-40B4-BE49-F238E27FC236}">
                <a16:creationId xmlns:a16="http://schemas.microsoft.com/office/drawing/2014/main" id="{A1017AE6-11C0-1E8C-F6E2-73A54D058B93}"/>
              </a:ext>
              <a:ext uri="{C183D7F6-B498-43B3-948B-1728B52AA6E4}">
                <adec:decorative xmlns:adec="http://schemas.microsoft.com/office/drawing/2017/decorative" val="1"/>
              </a:ext>
            </a:extLst>
          </p:cNvPr>
          <p:cNvSpPr/>
          <p:nvPr/>
        </p:nvSpPr>
        <p:spPr bwMode="auto">
          <a:xfrm>
            <a:off x="2689844" y="1961546"/>
            <a:ext cx="2937839"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Graph Connector</a:t>
            </a:r>
            <a:endParaRPr kumimoji="0" lang="en-AU"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endParaRPr>
          </a:p>
        </p:txBody>
      </p:sp>
      <p:sp>
        <p:nvSpPr>
          <p:cNvPr id="3" name="Rounded Rectangle 2">
            <a:extLst>
              <a:ext uri="{FF2B5EF4-FFF2-40B4-BE49-F238E27FC236}">
                <a16:creationId xmlns:a16="http://schemas.microsoft.com/office/drawing/2014/main" id="{F312F5D9-E71B-7FE0-945D-3EF91066AE4B}"/>
              </a:ext>
              <a:ext uri="{C183D7F6-B498-43B3-948B-1728B52AA6E4}">
                <adec:decorative xmlns:adec="http://schemas.microsoft.com/office/drawing/2017/decorative" val="1"/>
              </a:ext>
            </a:extLst>
          </p:cNvPr>
          <p:cNvSpPr/>
          <p:nvPr/>
        </p:nvSpPr>
        <p:spPr bwMode="auto">
          <a:xfrm>
            <a:off x="2689844" y="4668398"/>
            <a:ext cx="2937839"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Additional Semantic Grounding</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4" name="Rounded Rectangle 3">
            <a:extLst>
              <a:ext uri="{FF2B5EF4-FFF2-40B4-BE49-F238E27FC236}">
                <a16:creationId xmlns:a16="http://schemas.microsoft.com/office/drawing/2014/main" id="{35A330D4-CA1D-2302-DC99-15BF6DF8BB38}"/>
              </a:ext>
              <a:ext uri="{C183D7F6-B498-43B3-948B-1728B52AA6E4}">
                <adec:decorative xmlns:adec="http://schemas.microsoft.com/office/drawing/2017/decorative" val="1"/>
              </a:ext>
            </a:extLst>
          </p:cNvPr>
          <p:cNvSpPr/>
          <p:nvPr/>
        </p:nvSpPr>
        <p:spPr bwMode="auto">
          <a:xfrm>
            <a:off x="2689844" y="6011164"/>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Copilot</a:t>
            </a:r>
            <a:r>
              <a:rPr kumimoji="0" lang="en-US" sz="1000" b="0" i="0" u="none" strike="noStrike" kern="1200" cap="none" spc="-20" normalizeH="0" baseline="0" noProof="0">
                <a:ln>
                  <a:noFill/>
                </a:ln>
                <a:solidFill>
                  <a:srgbClr val="FF5C39"/>
                </a:solidFill>
                <a:effectLst/>
                <a:uLnTx/>
                <a:uFillTx/>
                <a:latin typeface="Segoe UI"/>
                <a:ea typeface="+mn-ea"/>
                <a:cs typeface="Segoe UI" pitchFamily="34" charset="0"/>
              </a:rPr>
              <a:t> </a:t>
            </a: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Foundation Model</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6" name="Rounded Rectangle 5">
            <a:extLst>
              <a:ext uri="{FF2B5EF4-FFF2-40B4-BE49-F238E27FC236}">
                <a16:creationId xmlns:a16="http://schemas.microsoft.com/office/drawing/2014/main" id="{67CCA124-B6B5-6962-5CB8-ABBEB08B2538}"/>
              </a:ext>
              <a:ext uri="{C183D7F6-B498-43B3-948B-1728B52AA6E4}">
                <adec:decorative xmlns:adec="http://schemas.microsoft.com/office/drawing/2017/decorative" val="1"/>
              </a:ext>
            </a:extLst>
          </p:cNvPr>
          <p:cNvSpPr/>
          <p:nvPr/>
        </p:nvSpPr>
        <p:spPr bwMode="auto">
          <a:xfrm>
            <a:off x="2689844" y="5548736"/>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Copilot Orchestration</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3" name="Rounded Rectangle 70">
            <a:extLst>
              <a:ext uri="{FF2B5EF4-FFF2-40B4-BE49-F238E27FC236}">
                <a16:creationId xmlns:a16="http://schemas.microsoft.com/office/drawing/2014/main" id="{1419853C-39FE-42BA-7763-E27138D2F5DE}"/>
              </a:ext>
              <a:ext uri="{C183D7F6-B498-43B3-948B-1728B52AA6E4}">
                <adec:decorative xmlns:adec="http://schemas.microsoft.com/office/drawing/2017/decorative" val="1"/>
              </a:ext>
            </a:extLst>
          </p:cNvPr>
          <p:cNvSpPr/>
          <p:nvPr/>
        </p:nvSpPr>
        <p:spPr bwMode="auto">
          <a:xfrm>
            <a:off x="5822344" y="1536531"/>
            <a:ext cx="2840519"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48951">
                      <a:srgbClr val="C03BC4"/>
                    </a:gs>
                    <a:gs pos="70629">
                      <a:srgbClr val="0078D4"/>
                    </a:gs>
                  </a:gsLst>
                  <a:path path="circle">
                    <a:fillToRect l="100000" t="100000"/>
                  </a:path>
                </a:gradFill>
                <a:effectLst/>
                <a:uLnTx/>
                <a:uFillTx/>
                <a:latin typeface="Segoe UI Semibold"/>
                <a:ea typeface="+mn-ea"/>
                <a:cs typeface="+mn-cs"/>
              </a:rPr>
              <a:t>Declarative </a:t>
            </a:r>
            <a:r>
              <a:rPr lang="en-US" sz="1000" spc="-20">
                <a:gradFill>
                  <a:gsLst>
                    <a:gs pos="48951">
                      <a:srgbClr val="C03BC4"/>
                    </a:gs>
                    <a:gs pos="70629">
                      <a:srgbClr val="0078D4"/>
                    </a:gs>
                  </a:gsLst>
                  <a:path path="circle">
                    <a:fillToRect l="100000" t="100000"/>
                  </a:path>
                </a:gradFill>
                <a:latin typeface="Segoe UI Semibold"/>
              </a:rPr>
              <a:t>agents</a:t>
            </a:r>
            <a:endParaRPr lang="en-US" sz="1000" b="0" i="0" u="none" strike="noStrike" kern="1200" cap="none" spc="-20" normalizeH="0" baseline="0" noProof="0">
              <a:ln>
                <a:noFill/>
              </a:ln>
              <a:gradFill>
                <a:gsLst>
                  <a:gs pos="48951">
                    <a:srgbClr val="C03BC4"/>
                  </a:gs>
                  <a:gs pos="70629">
                    <a:srgbClr val="0078D4"/>
                  </a:gs>
                </a:gsLst>
                <a:path path="circle">
                  <a:fillToRect l="100000" t="100000"/>
                </a:path>
              </a:gradFill>
              <a:effectLst/>
              <a:uLnTx/>
              <a:uFillTx/>
              <a:latin typeface="Segoe UI Semibold"/>
              <a:cs typeface="Segoe UI Semibold"/>
            </a:endParaRPr>
          </a:p>
        </p:txBody>
      </p:sp>
      <p:sp>
        <p:nvSpPr>
          <p:cNvPr id="15" name="Rounded Rectangle 70">
            <a:extLst>
              <a:ext uri="{FF2B5EF4-FFF2-40B4-BE49-F238E27FC236}">
                <a16:creationId xmlns:a16="http://schemas.microsoft.com/office/drawing/2014/main" id="{18DF8BEF-99EA-EFA5-82A4-40C9086C5D70}"/>
              </a:ext>
              <a:ext uri="{C183D7F6-B498-43B3-948B-1728B52AA6E4}">
                <adec:decorative xmlns:adec="http://schemas.microsoft.com/office/drawing/2017/decorative" val="1"/>
              </a:ext>
            </a:extLst>
          </p:cNvPr>
          <p:cNvSpPr/>
          <p:nvPr/>
        </p:nvSpPr>
        <p:spPr bwMode="auto">
          <a:xfrm>
            <a:off x="8857519" y="1538034"/>
            <a:ext cx="2840509"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48951">
                      <a:srgbClr val="C03BC4"/>
                    </a:gs>
                    <a:gs pos="70629">
                      <a:srgbClr val="0078D4"/>
                    </a:gs>
                  </a:gsLst>
                  <a:path path="circle">
                    <a:fillToRect l="100000" t="100000"/>
                  </a:path>
                </a:gradFill>
                <a:effectLst/>
                <a:uLnTx/>
                <a:uFillTx/>
                <a:latin typeface="Segoe UI Semibold"/>
                <a:ea typeface="+mn-ea"/>
                <a:cs typeface="+mn-cs"/>
              </a:rPr>
              <a:t>Custom engine </a:t>
            </a:r>
            <a:r>
              <a:rPr lang="en-US" sz="1000" spc="-20">
                <a:gradFill>
                  <a:gsLst>
                    <a:gs pos="48951">
                      <a:srgbClr val="C03BC4"/>
                    </a:gs>
                    <a:gs pos="70629">
                      <a:srgbClr val="0078D4"/>
                    </a:gs>
                  </a:gsLst>
                  <a:path path="circle">
                    <a:fillToRect l="100000" t="100000"/>
                  </a:path>
                </a:gradFill>
                <a:latin typeface="Segoe UI Semibold"/>
              </a:rPr>
              <a:t>agents</a:t>
            </a:r>
            <a:endParaRPr kumimoji="0" lang="en-US" sz="1000" b="0" i="0" u="none" strike="noStrike" kern="1200" cap="none" spc="-20" normalizeH="0" baseline="0" noProof="0">
              <a:ln>
                <a:noFill/>
              </a:ln>
              <a:gradFill>
                <a:gsLst>
                  <a:gs pos="48951">
                    <a:srgbClr val="C03BC4"/>
                  </a:gs>
                  <a:gs pos="70629">
                    <a:srgbClr val="0078D4"/>
                  </a:gs>
                </a:gsLst>
                <a:path path="circle">
                  <a:fillToRect l="100000" t="100000"/>
                </a:path>
              </a:gradFill>
              <a:effectLst/>
              <a:uLnTx/>
              <a:uFillTx/>
              <a:latin typeface="Segoe UI Semibold"/>
              <a:ea typeface="+mn-ea"/>
              <a:cs typeface="+mn-cs"/>
            </a:endParaRPr>
          </a:p>
        </p:txBody>
      </p:sp>
      <p:sp>
        <p:nvSpPr>
          <p:cNvPr id="10" name="Rounded Rectangle 70">
            <a:extLst>
              <a:ext uri="{FF2B5EF4-FFF2-40B4-BE49-F238E27FC236}">
                <a16:creationId xmlns:a16="http://schemas.microsoft.com/office/drawing/2014/main" id="{1FFE80EB-2C53-32DD-E99F-2714FEEA2A25}"/>
              </a:ext>
              <a:ext uri="{C183D7F6-B498-43B3-948B-1728B52AA6E4}">
                <adec:decorative xmlns:adec="http://schemas.microsoft.com/office/drawing/2017/decorative" val="1"/>
              </a:ext>
            </a:extLst>
          </p:cNvPr>
          <p:cNvSpPr/>
          <p:nvPr/>
        </p:nvSpPr>
        <p:spPr bwMode="auto">
          <a:xfrm>
            <a:off x="5822344" y="3270452"/>
            <a:ext cx="2840519" cy="384048"/>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Custom Prompt Instructions</a:t>
            </a:r>
          </a:p>
        </p:txBody>
      </p:sp>
      <p:sp>
        <p:nvSpPr>
          <p:cNvPr id="12" name="Rounded Rectangle 70">
            <a:extLst>
              <a:ext uri="{FF2B5EF4-FFF2-40B4-BE49-F238E27FC236}">
                <a16:creationId xmlns:a16="http://schemas.microsoft.com/office/drawing/2014/main" id="{AA90F16E-B32A-BA15-351E-5FD258AF51E8}"/>
              </a:ext>
              <a:ext uri="{C183D7F6-B498-43B3-948B-1728B52AA6E4}">
                <adec:decorative xmlns:adec="http://schemas.microsoft.com/office/drawing/2017/decorative" val="1"/>
              </a:ext>
            </a:extLst>
          </p:cNvPr>
          <p:cNvSpPr/>
          <p:nvPr/>
        </p:nvSpPr>
        <p:spPr bwMode="auto">
          <a:xfrm>
            <a:off x="5822344" y="1961546"/>
            <a:ext cx="1371600"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Graph Connector</a:t>
            </a:r>
            <a:endParaRPr kumimoji="0" lang="en-AU"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endParaRPr>
          </a:p>
        </p:txBody>
      </p:sp>
      <p:sp>
        <p:nvSpPr>
          <p:cNvPr id="23" name="Rounded Rectangle 70">
            <a:extLst>
              <a:ext uri="{FF2B5EF4-FFF2-40B4-BE49-F238E27FC236}">
                <a16:creationId xmlns:a16="http://schemas.microsoft.com/office/drawing/2014/main" id="{ECCFFC18-6AEB-3580-D30C-21AF39E5FCA9}"/>
              </a:ext>
              <a:ext uri="{C183D7F6-B498-43B3-948B-1728B52AA6E4}">
                <adec:decorative xmlns:adec="http://schemas.microsoft.com/office/drawing/2017/decorative" val="1"/>
              </a:ext>
            </a:extLst>
          </p:cNvPr>
          <p:cNvSpPr/>
          <p:nvPr/>
        </p:nvSpPr>
        <p:spPr bwMode="auto">
          <a:xfrm>
            <a:off x="7291263" y="1961546"/>
            <a:ext cx="1371600"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Plugin</a:t>
            </a:r>
          </a:p>
        </p:txBody>
      </p:sp>
      <p:sp>
        <p:nvSpPr>
          <p:cNvPr id="25" name="Rounded Rectangle 2">
            <a:extLst>
              <a:ext uri="{FF2B5EF4-FFF2-40B4-BE49-F238E27FC236}">
                <a16:creationId xmlns:a16="http://schemas.microsoft.com/office/drawing/2014/main" id="{9550AD81-0692-D57C-D0AC-D348DFA2254C}"/>
              </a:ext>
              <a:ext uri="{C183D7F6-B498-43B3-948B-1728B52AA6E4}">
                <adec:decorative xmlns:adec="http://schemas.microsoft.com/office/drawing/2017/decorative" val="1"/>
              </a:ext>
            </a:extLst>
          </p:cNvPr>
          <p:cNvSpPr/>
          <p:nvPr/>
        </p:nvSpPr>
        <p:spPr bwMode="auto">
          <a:xfrm>
            <a:off x="5822344" y="4668398"/>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Additional Semantic Grounding</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29" name="Rounded Rectangle 2">
            <a:extLst>
              <a:ext uri="{FF2B5EF4-FFF2-40B4-BE49-F238E27FC236}">
                <a16:creationId xmlns:a16="http://schemas.microsoft.com/office/drawing/2014/main" id="{C8779B57-2412-F787-99EE-A0B9512F97BD}"/>
              </a:ext>
              <a:ext uri="{C183D7F6-B498-43B3-948B-1728B52AA6E4}">
                <adec:decorative xmlns:adec="http://schemas.microsoft.com/office/drawing/2017/decorative" val="1"/>
              </a:ext>
            </a:extLst>
          </p:cNvPr>
          <p:cNvSpPr/>
          <p:nvPr/>
        </p:nvSpPr>
        <p:spPr bwMode="auto">
          <a:xfrm>
            <a:off x="7291263" y="3736434"/>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RAG / Real time </a:t>
            </a:r>
            <a:b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b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external Data</a:t>
            </a:r>
          </a:p>
        </p:txBody>
      </p:sp>
      <p:sp>
        <p:nvSpPr>
          <p:cNvPr id="14" name="Rounded Rectangle 2">
            <a:extLst>
              <a:ext uri="{FF2B5EF4-FFF2-40B4-BE49-F238E27FC236}">
                <a16:creationId xmlns:a16="http://schemas.microsoft.com/office/drawing/2014/main" id="{61DD6828-860D-A2D4-3D65-021A5AA5F3FF}"/>
              </a:ext>
              <a:ext uri="{C183D7F6-B498-43B3-948B-1728B52AA6E4}">
                <adec:decorative xmlns:adec="http://schemas.microsoft.com/office/drawing/2017/decorative" val="1"/>
              </a:ext>
            </a:extLst>
          </p:cNvPr>
          <p:cNvSpPr/>
          <p:nvPr/>
        </p:nvSpPr>
        <p:spPr bwMode="auto">
          <a:xfrm>
            <a:off x="8857519" y="2383008"/>
            <a:ext cx="1371600" cy="380495"/>
          </a:xfrm>
          <a:prstGeom prst="roundRect">
            <a:avLst/>
          </a:prstGeom>
          <a:gradFill flip="none" rotWithShape="1">
            <a:gsLst>
              <a:gs pos="47000">
                <a:srgbClr val="399A91"/>
              </a:gs>
              <a:gs pos="100000">
                <a:srgbClr val="258EA9"/>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Entra ID </a:t>
            </a:r>
            <a:b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b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(Internal Users)</a:t>
            </a:r>
          </a:p>
        </p:txBody>
      </p:sp>
      <p:sp>
        <p:nvSpPr>
          <p:cNvPr id="32" name="Rounded Rectangle 2">
            <a:extLst>
              <a:ext uri="{FF2B5EF4-FFF2-40B4-BE49-F238E27FC236}">
                <a16:creationId xmlns:a16="http://schemas.microsoft.com/office/drawing/2014/main" id="{B8F3C397-F823-F034-C4D7-5896DCFB1DD6}"/>
              </a:ext>
              <a:ext uri="{C183D7F6-B498-43B3-948B-1728B52AA6E4}">
                <adec:decorative xmlns:adec="http://schemas.microsoft.com/office/drawing/2017/decorative" val="1"/>
              </a:ext>
            </a:extLst>
          </p:cNvPr>
          <p:cNvSpPr/>
          <p:nvPr/>
        </p:nvSpPr>
        <p:spPr bwMode="auto">
          <a:xfrm>
            <a:off x="8857519" y="6011164"/>
            <a:ext cx="1371600" cy="380495"/>
          </a:xfrm>
          <a:prstGeom prst="roundRect">
            <a:avLst/>
          </a:prstGeom>
          <a:gradFill flip="none" rotWithShape="1">
            <a:gsLst>
              <a:gs pos="47000">
                <a:srgbClr val="399A91"/>
              </a:gs>
              <a:gs pos="100000">
                <a:srgbClr val="258EA9"/>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Azure AI Studio Models</a:t>
            </a:r>
          </a:p>
        </p:txBody>
      </p:sp>
      <p:sp>
        <p:nvSpPr>
          <p:cNvPr id="33" name="Rounded Rectangle 2">
            <a:extLst>
              <a:ext uri="{FF2B5EF4-FFF2-40B4-BE49-F238E27FC236}">
                <a16:creationId xmlns:a16="http://schemas.microsoft.com/office/drawing/2014/main" id="{F1D97A70-8889-F669-06EA-AAC16A58A14E}"/>
              </a:ext>
              <a:ext uri="{C183D7F6-B498-43B3-948B-1728B52AA6E4}">
                <adec:decorative xmlns:adec="http://schemas.microsoft.com/office/drawing/2017/decorative" val="1"/>
              </a:ext>
            </a:extLst>
          </p:cNvPr>
          <p:cNvSpPr/>
          <p:nvPr/>
        </p:nvSpPr>
        <p:spPr bwMode="auto">
          <a:xfrm>
            <a:off x="8857519" y="5548736"/>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Custom Orchestration</a:t>
            </a:r>
          </a:p>
        </p:txBody>
      </p:sp>
      <p:sp>
        <p:nvSpPr>
          <p:cNvPr id="34" name="Rounded Rectangle 2">
            <a:extLst>
              <a:ext uri="{FF2B5EF4-FFF2-40B4-BE49-F238E27FC236}">
                <a16:creationId xmlns:a16="http://schemas.microsoft.com/office/drawing/2014/main" id="{18119C23-8245-EE2F-D889-39993829F13D}"/>
              </a:ext>
              <a:ext uri="{C183D7F6-B498-43B3-948B-1728B52AA6E4}">
                <adec:decorative xmlns:adec="http://schemas.microsoft.com/office/drawing/2017/decorative" val="1"/>
              </a:ext>
            </a:extLst>
          </p:cNvPr>
          <p:cNvSpPr/>
          <p:nvPr/>
        </p:nvSpPr>
        <p:spPr bwMode="auto">
          <a:xfrm>
            <a:off x="8857519" y="5086307"/>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Custom Semantic Grounding</a:t>
            </a:r>
          </a:p>
        </p:txBody>
      </p:sp>
      <p:sp>
        <p:nvSpPr>
          <p:cNvPr id="35" name="Rounded Rectangle 2">
            <a:extLst>
              <a:ext uri="{FF2B5EF4-FFF2-40B4-BE49-F238E27FC236}">
                <a16:creationId xmlns:a16="http://schemas.microsoft.com/office/drawing/2014/main" id="{0F13B204-4931-FB9E-7A02-4ACB3C52F8BF}"/>
              </a:ext>
              <a:ext uri="{C183D7F6-B498-43B3-948B-1728B52AA6E4}">
                <adec:decorative xmlns:adec="http://schemas.microsoft.com/office/drawing/2017/decorative" val="1"/>
              </a:ext>
            </a:extLst>
          </p:cNvPr>
          <p:cNvSpPr/>
          <p:nvPr/>
        </p:nvSpPr>
        <p:spPr bwMode="auto">
          <a:xfrm>
            <a:off x="8857519" y="3274005"/>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Custom Prompt Instructions</a:t>
            </a:r>
          </a:p>
        </p:txBody>
      </p:sp>
      <p:sp>
        <p:nvSpPr>
          <p:cNvPr id="36" name="Rounded Rectangle 2">
            <a:extLst>
              <a:ext uri="{FF2B5EF4-FFF2-40B4-BE49-F238E27FC236}">
                <a16:creationId xmlns:a16="http://schemas.microsoft.com/office/drawing/2014/main" id="{60D03172-4C70-F596-3F82-3FE250FB18A2}"/>
              </a:ext>
              <a:ext uri="{C183D7F6-B498-43B3-948B-1728B52AA6E4}">
                <adec:decorative xmlns:adec="http://schemas.microsoft.com/office/drawing/2017/decorative" val="1"/>
              </a:ext>
            </a:extLst>
          </p:cNvPr>
          <p:cNvSpPr/>
          <p:nvPr/>
        </p:nvSpPr>
        <p:spPr bwMode="auto">
          <a:xfrm>
            <a:off x="8857519" y="3736434"/>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RAG / Real time external Data</a:t>
            </a:r>
          </a:p>
        </p:txBody>
      </p:sp>
      <p:sp>
        <p:nvSpPr>
          <p:cNvPr id="37" name="Rounded Rectangle 2">
            <a:extLst>
              <a:ext uri="{FF2B5EF4-FFF2-40B4-BE49-F238E27FC236}">
                <a16:creationId xmlns:a16="http://schemas.microsoft.com/office/drawing/2014/main" id="{1F9C52D7-E4F8-91BF-C606-429B7B5F5E70}"/>
              </a:ext>
              <a:ext uri="{C183D7F6-B498-43B3-948B-1728B52AA6E4}">
                <adec:decorative xmlns:adec="http://schemas.microsoft.com/office/drawing/2017/decorative" val="1"/>
              </a:ext>
            </a:extLst>
          </p:cNvPr>
          <p:cNvSpPr/>
          <p:nvPr/>
        </p:nvSpPr>
        <p:spPr bwMode="auto">
          <a:xfrm>
            <a:off x="8857519" y="4205969"/>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Triggers</a:t>
            </a:r>
          </a:p>
        </p:txBody>
      </p:sp>
      <p:grpSp>
        <p:nvGrpSpPr>
          <p:cNvPr id="24" name="Group 23">
            <a:extLst>
              <a:ext uri="{FF2B5EF4-FFF2-40B4-BE49-F238E27FC236}">
                <a16:creationId xmlns:a16="http://schemas.microsoft.com/office/drawing/2014/main" id="{335D260C-3F4F-F9F7-3F75-D854FC068F93}"/>
              </a:ext>
              <a:ext uri="{C183D7F6-B498-43B3-948B-1728B52AA6E4}">
                <adec:decorative xmlns:adec="http://schemas.microsoft.com/office/drawing/2017/decorative" val="1"/>
              </a:ext>
            </a:extLst>
          </p:cNvPr>
          <p:cNvGrpSpPr/>
          <p:nvPr/>
        </p:nvGrpSpPr>
        <p:grpSpPr>
          <a:xfrm>
            <a:off x="3831640" y="1129144"/>
            <a:ext cx="654260" cy="654260"/>
            <a:chOff x="2007411" y="1938758"/>
            <a:chExt cx="1264784" cy="1264784"/>
          </a:xfrm>
        </p:grpSpPr>
        <p:sp>
          <p:nvSpPr>
            <p:cNvPr id="31" name="Oval 30">
              <a:extLst>
                <a:ext uri="{FF2B5EF4-FFF2-40B4-BE49-F238E27FC236}">
                  <a16:creationId xmlns:a16="http://schemas.microsoft.com/office/drawing/2014/main" id="{816BD401-936C-960D-C5A2-BBD9FCBBFC7B}"/>
                </a:ext>
                <a:ext uri="{C183D7F6-B498-43B3-948B-1728B52AA6E4}">
                  <adec:decorative xmlns:adec="http://schemas.microsoft.com/office/drawing/2017/decorative" val="1"/>
                </a:ext>
              </a:extLst>
            </p:cNvPr>
            <p:cNvSpPr/>
            <p:nvPr/>
          </p:nvSpPr>
          <p:spPr bwMode="auto">
            <a:xfrm>
              <a:off x="2007411" y="1938758"/>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Graphic 333">
              <a:extLst>
                <a:ext uri="{FF2B5EF4-FFF2-40B4-BE49-F238E27FC236}">
                  <a16:creationId xmlns:a16="http://schemas.microsoft.com/office/drawing/2014/main" id="{1DE34034-743C-1AA1-A827-36F40A002589}"/>
                </a:ext>
              </a:extLst>
            </p:cNvPr>
            <p:cNvSpPr/>
            <p:nvPr/>
          </p:nvSpPr>
          <p:spPr>
            <a:xfrm>
              <a:off x="2376150" y="2195774"/>
              <a:ext cx="638146" cy="750753"/>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solidFill>
              <a:schemeClr val="bg1"/>
            </a:solidFill>
            <a:ln w="34925"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125"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grpSp>
        <p:nvGrpSpPr>
          <p:cNvPr id="42" name="Group 41">
            <a:extLst>
              <a:ext uri="{FF2B5EF4-FFF2-40B4-BE49-F238E27FC236}">
                <a16:creationId xmlns:a16="http://schemas.microsoft.com/office/drawing/2014/main" id="{6B01DBC7-699A-3EC0-2604-1561D3E9109A}"/>
              </a:ext>
              <a:ext uri="{C183D7F6-B498-43B3-948B-1728B52AA6E4}">
                <adec:decorative xmlns:adec="http://schemas.microsoft.com/office/drawing/2017/decorative" val="1"/>
              </a:ext>
            </a:extLst>
          </p:cNvPr>
          <p:cNvGrpSpPr/>
          <p:nvPr/>
        </p:nvGrpSpPr>
        <p:grpSpPr>
          <a:xfrm>
            <a:off x="8431002" y="1052164"/>
            <a:ext cx="658368" cy="658368"/>
            <a:chOff x="8144641" y="1938758"/>
            <a:chExt cx="1264784" cy="1264784"/>
          </a:xfrm>
        </p:grpSpPr>
        <p:sp>
          <p:nvSpPr>
            <p:cNvPr id="43" name="Oval 42">
              <a:extLst>
                <a:ext uri="{FF2B5EF4-FFF2-40B4-BE49-F238E27FC236}">
                  <a16:creationId xmlns:a16="http://schemas.microsoft.com/office/drawing/2014/main" id="{A5C4166B-4949-F97E-CE6B-62EBC6483686}"/>
                </a:ext>
                <a:ext uri="{C183D7F6-B498-43B3-948B-1728B52AA6E4}">
                  <adec:decorative xmlns:adec="http://schemas.microsoft.com/office/drawing/2017/decorative" val="1"/>
                </a:ext>
              </a:extLst>
            </p:cNvPr>
            <p:cNvSpPr/>
            <p:nvPr/>
          </p:nvSpPr>
          <p:spPr bwMode="auto">
            <a:xfrm>
              <a:off x="8144641" y="1938758"/>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sp>
          <p:nvSpPr>
            <p:cNvPr id="44" name="Graphic 14">
              <a:extLst>
                <a:ext uri="{FF2B5EF4-FFF2-40B4-BE49-F238E27FC236}">
                  <a16:creationId xmlns:a16="http://schemas.microsoft.com/office/drawing/2014/main" id="{CDEC26FC-2C2E-BE03-1758-7CAD881BC51F}"/>
                </a:ext>
              </a:extLst>
            </p:cNvPr>
            <p:cNvSpPr/>
            <p:nvPr/>
          </p:nvSpPr>
          <p:spPr>
            <a:xfrm>
              <a:off x="8460115" y="2159452"/>
              <a:ext cx="740515" cy="740513"/>
            </a:xfrm>
            <a:custGeom>
              <a:avLst/>
              <a:gdLst>
                <a:gd name="connsiteX0" fmla="*/ 124666 w 200025"/>
                <a:gd name="connsiteY0" fmla="*/ 61077 h 200025"/>
                <a:gd name="connsiteX1" fmla="*/ 122433 w 200025"/>
                <a:gd name="connsiteY1" fmla="*/ 58538 h 200025"/>
                <a:gd name="connsiteX2" fmla="*/ 111833 w 200025"/>
                <a:gd name="connsiteY2" fmla="*/ 51976 h 200025"/>
                <a:gd name="connsiteX3" fmla="*/ 98709 w 200025"/>
                <a:gd name="connsiteY3" fmla="*/ 47714 h 200025"/>
                <a:gd name="connsiteX4" fmla="*/ 96203 w 200025"/>
                <a:gd name="connsiteY4" fmla="*/ 45822 h 200025"/>
                <a:gd name="connsiteX5" fmla="*/ 95250 w 200025"/>
                <a:gd name="connsiteY5" fmla="*/ 42830 h 200025"/>
                <a:gd name="connsiteX6" fmla="*/ 96203 w 200025"/>
                <a:gd name="connsiteY6" fmla="*/ 39838 h 200025"/>
                <a:gd name="connsiteX7" fmla="*/ 98709 w 200025"/>
                <a:gd name="connsiteY7" fmla="*/ 37945 h 200025"/>
                <a:gd name="connsiteX8" fmla="*/ 111833 w 200025"/>
                <a:gd name="connsiteY8" fmla="*/ 33683 h 200025"/>
                <a:gd name="connsiteX9" fmla="*/ 122272 w 200025"/>
                <a:gd name="connsiteY9" fmla="*/ 27102 h 200025"/>
                <a:gd name="connsiteX10" fmla="*/ 128588 w 200025"/>
                <a:gd name="connsiteY10" fmla="*/ 16895 h 200025"/>
                <a:gd name="connsiteX11" fmla="*/ 128696 w 200025"/>
                <a:gd name="connsiteY11" fmla="*/ 16570 h 200025"/>
                <a:gd name="connsiteX12" fmla="*/ 132961 w 200025"/>
                <a:gd name="connsiteY12" fmla="*/ 3457 h 200025"/>
                <a:gd name="connsiteX13" fmla="*/ 134856 w 200025"/>
                <a:gd name="connsiteY13" fmla="*/ 952 h 200025"/>
                <a:gd name="connsiteX14" fmla="*/ 137850 w 200025"/>
                <a:gd name="connsiteY14" fmla="*/ 0 h 200025"/>
                <a:gd name="connsiteX15" fmla="*/ 140844 w 200025"/>
                <a:gd name="connsiteY15" fmla="*/ 952 h 200025"/>
                <a:gd name="connsiteX16" fmla="*/ 142739 w 200025"/>
                <a:gd name="connsiteY16" fmla="*/ 3457 h 200025"/>
                <a:gd name="connsiteX17" fmla="*/ 147004 w 200025"/>
                <a:gd name="connsiteY17" fmla="*/ 16570 h 200025"/>
                <a:gd name="connsiteX18" fmla="*/ 153541 w 200025"/>
                <a:gd name="connsiteY18" fmla="*/ 27150 h 200025"/>
                <a:gd name="connsiteX19" fmla="*/ 164130 w 200025"/>
                <a:gd name="connsiteY19" fmla="*/ 33683 h 200025"/>
                <a:gd name="connsiteX20" fmla="*/ 177254 w 200025"/>
                <a:gd name="connsiteY20" fmla="*/ 37945 h 200025"/>
                <a:gd name="connsiteX21" fmla="*/ 177516 w 200025"/>
                <a:gd name="connsiteY21" fmla="*/ 38011 h 200025"/>
                <a:gd name="connsiteX22" fmla="*/ 180023 w 200025"/>
                <a:gd name="connsiteY22" fmla="*/ 39903 h 200025"/>
                <a:gd name="connsiteX23" fmla="*/ 180975 w 200025"/>
                <a:gd name="connsiteY23" fmla="*/ 42895 h 200025"/>
                <a:gd name="connsiteX24" fmla="*/ 180023 w 200025"/>
                <a:gd name="connsiteY24" fmla="*/ 45887 h 200025"/>
                <a:gd name="connsiteX25" fmla="*/ 177516 w 200025"/>
                <a:gd name="connsiteY25" fmla="*/ 47780 h 200025"/>
                <a:gd name="connsiteX26" fmla="*/ 164392 w 200025"/>
                <a:gd name="connsiteY26" fmla="*/ 52042 h 200025"/>
                <a:gd name="connsiteX27" fmla="*/ 153804 w 200025"/>
                <a:gd name="connsiteY27" fmla="*/ 58575 h 200025"/>
                <a:gd name="connsiteX28" fmla="*/ 147266 w 200025"/>
                <a:gd name="connsiteY28" fmla="*/ 69155 h 200025"/>
                <a:gd name="connsiteX29" fmla="*/ 143001 w 200025"/>
                <a:gd name="connsiteY29" fmla="*/ 82268 h 200025"/>
                <a:gd name="connsiteX30" fmla="*/ 142875 w 200025"/>
                <a:gd name="connsiteY30" fmla="*/ 82591 h 200025"/>
                <a:gd name="connsiteX31" fmla="*/ 141107 w 200025"/>
                <a:gd name="connsiteY31" fmla="*/ 84773 h 200025"/>
                <a:gd name="connsiteX32" fmla="*/ 138113 w 200025"/>
                <a:gd name="connsiteY32" fmla="*/ 85725 h 200025"/>
                <a:gd name="connsiteX33" fmla="*/ 135118 w 200025"/>
                <a:gd name="connsiteY33" fmla="*/ 84773 h 200025"/>
                <a:gd name="connsiteX34" fmla="*/ 133224 w 200025"/>
                <a:gd name="connsiteY34" fmla="*/ 82268 h 200025"/>
                <a:gd name="connsiteX35" fmla="*/ 128959 w 200025"/>
                <a:gd name="connsiteY35" fmla="*/ 69155 h 200025"/>
                <a:gd name="connsiteX36" fmla="*/ 124666 w 200025"/>
                <a:gd name="connsiteY36" fmla="*/ 61077 h 200025"/>
                <a:gd name="connsiteX37" fmla="*/ 197957 w 200025"/>
                <a:gd name="connsiteY37" fmla="*/ 97281 h 200025"/>
                <a:gd name="connsiteX38" fmla="*/ 190667 w 200025"/>
                <a:gd name="connsiteY38" fmla="*/ 94913 h 200025"/>
                <a:gd name="connsiteX39" fmla="*/ 184784 w 200025"/>
                <a:gd name="connsiteY39" fmla="*/ 91283 h 200025"/>
                <a:gd name="connsiteX40" fmla="*/ 181152 w 200025"/>
                <a:gd name="connsiteY40" fmla="*/ 85406 h 200025"/>
                <a:gd name="connsiteX41" fmla="*/ 178782 w 200025"/>
                <a:gd name="connsiteY41" fmla="*/ 78120 h 200025"/>
                <a:gd name="connsiteX42" fmla="*/ 177730 w 200025"/>
                <a:gd name="connsiteY42" fmla="*/ 76729 h 200025"/>
                <a:gd name="connsiteX43" fmla="*/ 176067 w 200025"/>
                <a:gd name="connsiteY43" fmla="*/ 76200 h 200025"/>
                <a:gd name="connsiteX44" fmla="*/ 174403 w 200025"/>
                <a:gd name="connsiteY44" fmla="*/ 76729 h 200025"/>
                <a:gd name="connsiteX45" fmla="*/ 173351 w 200025"/>
                <a:gd name="connsiteY45" fmla="*/ 78120 h 200025"/>
                <a:gd name="connsiteX46" fmla="*/ 170981 w 200025"/>
                <a:gd name="connsiteY46" fmla="*/ 85406 h 200025"/>
                <a:gd name="connsiteX47" fmla="*/ 167412 w 200025"/>
                <a:gd name="connsiteY47" fmla="*/ 91257 h 200025"/>
                <a:gd name="connsiteX48" fmla="*/ 161613 w 200025"/>
                <a:gd name="connsiteY48" fmla="*/ 94913 h 200025"/>
                <a:gd name="connsiteX49" fmla="*/ 154322 w 200025"/>
                <a:gd name="connsiteY49" fmla="*/ 97281 h 200025"/>
                <a:gd name="connsiteX50" fmla="*/ 152929 w 200025"/>
                <a:gd name="connsiteY50" fmla="*/ 98332 h 200025"/>
                <a:gd name="connsiteX51" fmla="*/ 152400 w 200025"/>
                <a:gd name="connsiteY51" fmla="*/ 99994 h 200025"/>
                <a:gd name="connsiteX52" fmla="*/ 152929 w 200025"/>
                <a:gd name="connsiteY52" fmla="*/ 101657 h 200025"/>
                <a:gd name="connsiteX53" fmla="*/ 154322 w 200025"/>
                <a:gd name="connsiteY53" fmla="*/ 102708 h 200025"/>
                <a:gd name="connsiteX54" fmla="*/ 161613 w 200025"/>
                <a:gd name="connsiteY54" fmla="*/ 105076 h 200025"/>
                <a:gd name="connsiteX55" fmla="*/ 167502 w 200025"/>
                <a:gd name="connsiteY55" fmla="*/ 108721 h 200025"/>
                <a:gd name="connsiteX56" fmla="*/ 171127 w 200025"/>
                <a:gd name="connsiteY56" fmla="*/ 114619 h 200025"/>
                <a:gd name="connsiteX57" fmla="*/ 173497 w 200025"/>
                <a:gd name="connsiteY57" fmla="*/ 121905 h 200025"/>
                <a:gd name="connsiteX58" fmla="*/ 174549 w 200025"/>
                <a:gd name="connsiteY58" fmla="*/ 123296 h 200025"/>
                <a:gd name="connsiteX59" fmla="*/ 176213 w 200025"/>
                <a:gd name="connsiteY59" fmla="*/ 123825 h 200025"/>
                <a:gd name="connsiteX60" fmla="*/ 177876 w 200025"/>
                <a:gd name="connsiteY60" fmla="*/ 123296 h 200025"/>
                <a:gd name="connsiteX61" fmla="*/ 178928 w 200025"/>
                <a:gd name="connsiteY61" fmla="*/ 121905 h 200025"/>
                <a:gd name="connsiteX62" fmla="*/ 181298 w 200025"/>
                <a:gd name="connsiteY62" fmla="*/ 114619 h 200025"/>
                <a:gd name="connsiteX63" fmla="*/ 184930 w 200025"/>
                <a:gd name="connsiteY63" fmla="*/ 108741 h 200025"/>
                <a:gd name="connsiteX64" fmla="*/ 190812 w 200025"/>
                <a:gd name="connsiteY64" fmla="*/ 105112 h 200025"/>
                <a:gd name="connsiteX65" fmla="*/ 198103 w 200025"/>
                <a:gd name="connsiteY65" fmla="*/ 102744 h 200025"/>
                <a:gd name="connsiteX66" fmla="*/ 199496 w 200025"/>
                <a:gd name="connsiteY66" fmla="*/ 101693 h 200025"/>
                <a:gd name="connsiteX67" fmla="*/ 200025 w 200025"/>
                <a:gd name="connsiteY67" fmla="*/ 100031 h 200025"/>
                <a:gd name="connsiteX68" fmla="*/ 199496 w 200025"/>
                <a:gd name="connsiteY68" fmla="*/ 98368 h 200025"/>
                <a:gd name="connsiteX69" fmla="*/ 198103 w 200025"/>
                <a:gd name="connsiteY69" fmla="*/ 97317 h 200025"/>
                <a:gd name="connsiteX70" fmla="*/ 197957 w 200025"/>
                <a:gd name="connsiteY70" fmla="*/ 97281 h 200025"/>
                <a:gd name="connsiteX71" fmla="*/ 88392 w 200025"/>
                <a:gd name="connsiteY71" fmla="*/ 33995 h 200025"/>
                <a:gd name="connsiteX72" fmla="*/ 95701 w 200025"/>
                <a:gd name="connsiteY72" fmla="*/ 28575 h 200025"/>
                <a:gd name="connsiteX73" fmla="*/ 73819 w 200025"/>
                <a:gd name="connsiteY73" fmla="*/ 28575 h 200025"/>
                <a:gd name="connsiteX74" fmla="*/ 66675 w 200025"/>
                <a:gd name="connsiteY74" fmla="*/ 35719 h 200025"/>
                <a:gd name="connsiteX75" fmla="*/ 73819 w 200025"/>
                <a:gd name="connsiteY75" fmla="*/ 42863 h 200025"/>
                <a:gd name="connsiteX76" fmla="*/ 85729 w 200025"/>
                <a:gd name="connsiteY76" fmla="*/ 42863 h 200025"/>
                <a:gd name="connsiteX77" fmla="*/ 85725 w 200025"/>
                <a:gd name="connsiteY77" fmla="*/ 42568 h 200025"/>
                <a:gd name="connsiteX78" fmla="*/ 88392 w 200025"/>
                <a:gd name="connsiteY78" fmla="*/ 33995 h 200025"/>
                <a:gd name="connsiteX79" fmla="*/ 7144 w 200025"/>
                <a:gd name="connsiteY79" fmla="*/ 95250 h 200025"/>
                <a:gd name="connsiteX80" fmla="*/ 14288 w 200025"/>
                <a:gd name="connsiteY80" fmla="*/ 102394 h 200025"/>
                <a:gd name="connsiteX81" fmla="*/ 14288 w 200025"/>
                <a:gd name="connsiteY81" fmla="*/ 126206 h 200025"/>
                <a:gd name="connsiteX82" fmla="*/ 7144 w 200025"/>
                <a:gd name="connsiteY82" fmla="*/ 133350 h 200025"/>
                <a:gd name="connsiteX83" fmla="*/ 0 w 200025"/>
                <a:gd name="connsiteY83" fmla="*/ 126206 h 200025"/>
                <a:gd name="connsiteX84" fmla="*/ 0 w 200025"/>
                <a:gd name="connsiteY84" fmla="*/ 102394 h 200025"/>
                <a:gd name="connsiteX85" fmla="*/ 7144 w 200025"/>
                <a:gd name="connsiteY85" fmla="*/ 95250 h 200025"/>
                <a:gd name="connsiteX86" fmla="*/ 104775 w 200025"/>
                <a:gd name="connsiteY86" fmla="*/ 192881 h 200025"/>
                <a:gd name="connsiteX87" fmla="*/ 97631 w 200025"/>
                <a:gd name="connsiteY87" fmla="*/ 200025 h 200025"/>
                <a:gd name="connsiteX88" fmla="*/ 73819 w 200025"/>
                <a:gd name="connsiteY88" fmla="*/ 200025 h 200025"/>
                <a:gd name="connsiteX89" fmla="*/ 66675 w 200025"/>
                <a:gd name="connsiteY89" fmla="*/ 192881 h 200025"/>
                <a:gd name="connsiteX90" fmla="*/ 73819 w 200025"/>
                <a:gd name="connsiteY90" fmla="*/ 185738 h 200025"/>
                <a:gd name="connsiteX91" fmla="*/ 97631 w 200025"/>
                <a:gd name="connsiteY91" fmla="*/ 185738 h 200025"/>
                <a:gd name="connsiteX92" fmla="*/ 104775 w 200025"/>
                <a:gd name="connsiteY92" fmla="*/ 192881 h 200025"/>
                <a:gd name="connsiteX93" fmla="*/ 30956 w 200025"/>
                <a:gd name="connsiteY93" fmla="*/ 28575 h 200025"/>
                <a:gd name="connsiteX94" fmla="*/ 38100 w 200025"/>
                <a:gd name="connsiteY94" fmla="*/ 35719 h 200025"/>
                <a:gd name="connsiteX95" fmla="*/ 30956 w 200025"/>
                <a:gd name="connsiteY95" fmla="*/ 42863 h 200025"/>
                <a:gd name="connsiteX96" fmla="*/ 26194 w 200025"/>
                <a:gd name="connsiteY96" fmla="*/ 42863 h 200025"/>
                <a:gd name="connsiteX97" fmla="*/ 14288 w 200025"/>
                <a:gd name="connsiteY97" fmla="*/ 54769 h 200025"/>
                <a:gd name="connsiteX98" fmla="*/ 14288 w 200025"/>
                <a:gd name="connsiteY98" fmla="*/ 59531 h 200025"/>
                <a:gd name="connsiteX99" fmla="*/ 7144 w 200025"/>
                <a:gd name="connsiteY99" fmla="*/ 66675 h 200025"/>
                <a:gd name="connsiteX100" fmla="*/ 0 w 200025"/>
                <a:gd name="connsiteY100" fmla="*/ 59531 h 200025"/>
                <a:gd name="connsiteX101" fmla="*/ 0 w 200025"/>
                <a:gd name="connsiteY101" fmla="*/ 54769 h 200025"/>
                <a:gd name="connsiteX102" fmla="*/ 26194 w 200025"/>
                <a:gd name="connsiteY102" fmla="*/ 28575 h 200025"/>
                <a:gd name="connsiteX103" fmla="*/ 30956 w 200025"/>
                <a:gd name="connsiteY103" fmla="*/ 28575 h 200025"/>
                <a:gd name="connsiteX104" fmla="*/ 30956 w 200025"/>
                <a:gd name="connsiteY104" fmla="*/ 200025 h 200025"/>
                <a:gd name="connsiteX105" fmla="*/ 38100 w 200025"/>
                <a:gd name="connsiteY105" fmla="*/ 192881 h 200025"/>
                <a:gd name="connsiteX106" fmla="*/ 30956 w 200025"/>
                <a:gd name="connsiteY106" fmla="*/ 185738 h 200025"/>
                <a:gd name="connsiteX107" fmla="*/ 26194 w 200025"/>
                <a:gd name="connsiteY107" fmla="*/ 185738 h 200025"/>
                <a:gd name="connsiteX108" fmla="*/ 14288 w 200025"/>
                <a:gd name="connsiteY108" fmla="*/ 173831 h 200025"/>
                <a:gd name="connsiteX109" fmla="*/ 14288 w 200025"/>
                <a:gd name="connsiteY109" fmla="*/ 169069 h 200025"/>
                <a:gd name="connsiteX110" fmla="*/ 7144 w 200025"/>
                <a:gd name="connsiteY110" fmla="*/ 161925 h 200025"/>
                <a:gd name="connsiteX111" fmla="*/ 0 w 200025"/>
                <a:gd name="connsiteY111" fmla="*/ 169069 h 200025"/>
                <a:gd name="connsiteX112" fmla="*/ 0 w 200025"/>
                <a:gd name="connsiteY112" fmla="*/ 173831 h 200025"/>
                <a:gd name="connsiteX113" fmla="*/ 26194 w 200025"/>
                <a:gd name="connsiteY113" fmla="*/ 200025 h 200025"/>
                <a:gd name="connsiteX114" fmla="*/ 30956 w 200025"/>
                <a:gd name="connsiteY114" fmla="*/ 200025 h 200025"/>
                <a:gd name="connsiteX115" fmla="*/ 133350 w 200025"/>
                <a:gd name="connsiteY115" fmla="*/ 192881 h 200025"/>
                <a:gd name="connsiteX116" fmla="*/ 140494 w 200025"/>
                <a:gd name="connsiteY116" fmla="*/ 200025 h 200025"/>
                <a:gd name="connsiteX117" fmla="*/ 145256 w 200025"/>
                <a:gd name="connsiteY117" fmla="*/ 200025 h 200025"/>
                <a:gd name="connsiteX118" fmla="*/ 171450 w 200025"/>
                <a:gd name="connsiteY118" fmla="*/ 173831 h 200025"/>
                <a:gd name="connsiteX119" fmla="*/ 171450 w 200025"/>
                <a:gd name="connsiteY119" fmla="*/ 169069 h 200025"/>
                <a:gd name="connsiteX120" fmla="*/ 164306 w 200025"/>
                <a:gd name="connsiteY120" fmla="*/ 161925 h 200025"/>
                <a:gd name="connsiteX121" fmla="*/ 157163 w 200025"/>
                <a:gd name="connsiteY121" fmla="*/ 169069 h 200025"/>
                <a:gd name="connsiteX122" fmla="*/ 157163 w 200025"/>
                <a:gd name="connsiteY122" fmla="*/ 173831 h 200025"/>
                <a:gd name="connsiteX123" fmla="*/ 145256 w 200025"/>
                <a:gd name="connsiteY123" fmla="*/ 185738 h 200025"/>
                <a:gd name="connsiteX124" fmla="*/ 140494 w 200025"/>
                <a:gd name="connsiteY124" fmla="*/ 185738 h 200025"/>
                <a:gd name="connsiteX125" fmla="*/ 133350 w 200025"/>
                <a:gd name="connsiteY125" fmla="*/ 19288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00025" h="200025">
                  <a:moveTo>
                    <a:pt x="124666" y="61077"/>
                  </a:moveTo>
                  <a:cubicBezTo>
                    <a:pt x="123977" y="60187"/>
                    <a:pt x="123232" y="59339"/>
                    <a:pt x="122433" y="58538"/>
                  </a:cubicBezTo>
                  <a:cubicBezTo>
                    <a:pt x="119460" y="55555"/>
                    <a:pt x="115830" y="53308"/>
                    <a:pt x="111833" y="51976"/>
                  </a:cubicBezTo>
                  <a:lnTo>
                    <a:pt x="98709" y="47714"/>
                  </a:lnTo>
                  <a:cubicBezTo>
                    <a:pt x="97698" y="47358"/>
                    <a:pt x="96822" y="46697"/>
                    <a:pt x="96203" y="45822"/>
                  </a:cubicBezTo>
                  <a:cubicBezTo>
                    <a:pt x="95582" y="44947"/>
                    <a:pt x="95250" y="43901"/>
                    <a:pt x="95250" y="42830"/>
                  </a:cubicBezTo>
                  <a:cubicBezTo>
                    <a:pt x="95250" y="41758"/>
                    <a:pt x="95582" y="40713"/>
                    <a:pt x="96203" y="39838"/>
                  </a:cubicBezTo>
                  <a:cubicBezTo>
                    <a:pt x="96822" y="38963"/>
                    <a:pt x="97698" y="38302"/>
                    <a:pt x="98709" y="37945"/>
                  </a:cubicBezTo>
                  <a:lnTo>
                    <a:pt x="111833" y="33683"/>
                  </a:lnTo>
                  <a:cubicBezTo>
                    <a:pt x="115774" y="32323"/>
                    <a:pt x="119347" y="30071"/>
                    <a:pt x="122272" y="27102"/>
                  </a:cubicBezTo>
                  <a:cubicBezTo>
                    <a:pt x="125118" y="24215"/>
                    <a:pt x="127276" y="20726"/>
                    <a:pt x="128588" y="16895"/>
                  </a:cubicBezTo>
                  <a:lnTo>
                    <a:pt x="128696" y="16570"/>
                  </a:lnTo>
                  <a:lnTo>
                    <a:pt x="132961" y="3457"/>
                  </a:lnTo>
                  <a:cubicBezTo>
                    <a:pt x="133319" y="2446"/>
                    <a:pt x="133981" y="1571"/>
                    <a:pt x="134856" y="952"/>
                  </a:cubicBezTo>
                  <a:cubicBezTo>
                    <a:pt x="135731" y="332"/>
                    <a:pt x="136777" y="0"/>
                    <a:pt x="137850" y="0"/>
                  </a:cubicBezTo>
                  <a:cubicBezTo>
                    <a:pt x="138923" y="0"/>
                    <a:pt x="139969" y="332"/>
                    <a:pt x="140844" y="952"/>
                  </a:cubicBezTo>
                  <a:cubicBezTo>
                    <a:pt x="141720" y="1571"/>
                    <a:pt x="142382" y="2446"/>
                    <a:pt x="142739" y="3457"/>
                  </a:cubicBezTo>
                  <a:lnTo>
                    <a:pt x="147004" y="16570"/>
                  </a:lnTo>
                  <a:cubicBezTo>
                    <a:pt x="148330" y="20557"/>
                    <a:pt x="150568" y="24180"/>
                    <a:pt x="153541" y="27150"/>
                  </a:cubicBezTo>
                  <a:cubicBezTo>
                    <a:pt x="156515" y="30121"/>
                    <a:pt x="160140" y="32358"/>
                    <a:pt x="164130" y="33683"/>
                  </a:cubicBezTo>
                  <a:lnTo>
                    <a:pt x="177254" y="37945"/>
                  </a:lnTo>
                  <a:lnTo>
                    <a:pt x="177516" y="38011"/>
                  </a:lnTo>
                  <a:cubicBezTo>
                    <a:pt x="178527" y="38367"/>
                    <a:pt x="179403" y="39028"/>
                    <a:pt x="180023" y="39903"/>
                  </a:cubicBezTo>
                  <a:cubicBezTo>
                    <a:pt x="180643" y="40778"/>
                    <a:pt x="180975" y="41824"/>
                    <a:pt x="180975" y="42895"/>
                  </a:cubicBezTo>
                  <a:cubicBezTo>
                    <a:pt x="180975" y="43967"/>
                    <a:pt x="180643" y="45012"/>
                    <a:pt x="180023" y="45887"/>
                  </a:cubicBezTo>
                  <a:cubicBezTo>
                    <a:pt x="179403" y="46762"/>
                    <a:pt x="178527" y="47423"/>
                    <a:pt x="177516" y="47780"/>
                  </a:cubicBezTo>
                  <a:lnTo>
                    <a:pt x="164392" y="52042"/>
                  </a:lnTo>
                  <a:cubicBezTo>
                    <a:pt x="160403" y="53367"/>
                    <a:pt x="156777" y="55604"/>
                    <a:pt x="153804" y="58575"/>
                  </a:cubicBezTo>
                  <a:cubicBezTo>
                    <a:pt x="150831" y="61546"/>
                    <a:pt x="148593" y="65168"/>
                    <a:pt x="147266" y="69155"/>
                  </a:cubicBezTo>
                  <a:lnTo>
                    <a:pt x="143001" y="82268"/>
                  </a:lnTo>
                  <a:cubicBezTo>
                    <a:pt x="142963" y="82377"/>
                    <a:pt x="142921" y="82485"/>
                    <a:pt x="142875" y="82591"/>
                  </a:cubicBezTo>
                  <a:cubicBezTo>
                    <a:pt x="142499" y="83465"/>
                    <a:pt x="141888" y="84221"/>
                    <a:pt x="141107" y="84773"/>
                  </a:cubicBezTo>
                  <a:cubicBezTo>
                    <a:pt x="140231" y="85393"/>
                    <a:pt x="139185" y="85725"/>
                    <a:pt x="138113" y="85725"/>
                  </a:cubicBezTo>
                  <a:cubicBezTo>
                    <a:pt x="137040" y="85725"/>
                    <a:pt x="135994" y="85393"/>
                    <a:pt x="135118" y="84773"/>
                  </a:cubicBezTo>
                  <a:cubicBezTo>
                    <a:pt x="134243" y="84154"/>
                    <a:pt x="133581" y="83279"/>
                    <a:pt x="133224" y="82268"/>
                  </a:cubicBezTo>
                  <a:lnTo>
                    <a:pt x="128959" y="69155"/>
                  </a:lnTo>
                  <a:cubicBezTo>
                    <a:pt x="127995" y="66230"/>
                    <a:pt x="126541" y="63500"/>
                    <a:pt x="124666" y="61077"/>
                  </a:cubicBezTo>
                  <a:close/>
                  <a:moveTo>
                    <a:pt x="197957" y="97281"/>
                  </a:moveTo>
                  <a:lnTo>
                    <a:pt x="190667" y="94913"/>
                  </a:lnTo>
                  <a:cubicBezTo>
                    <a:pt x="188450" y="94177"/>
                    <a:pt x="186436" y="92934"/>
                    <a:pt x="184784" y="91283"/>
                  </a:cubicBezTo>
                  <a:cubicBezTo>
                    <a:pt x="183132" y="89633"/>
                    <a:pt x="181888" y="87620"/>
                    <a:pt x="181152" y="85406"/>
                  </a:cubicBezTo>
                  <a:lnTo>
                    <a:pt x="178782" y="78120"/>
                  </a:lnTo>
                  <a:cubicBezTo>
                    <a:pt x="178584" y="77559"/>
                    <a:pt x="178217" y="77073"/>
                    <a:pt x="177730" y="76729"/>
                  </a:cubicBezTo>
                  <a:cubicBezTo>
                    <a:pt x="177244" y="76385"/>
                    <a:pt x="176663" y="76200"/>
                    <a:pt x="176067" y="76200"/>
                  </a:cubicBezTo>
                  <a:cubicBezTo>
                    <a:pt x="175471" y="76200"/>
                    <a:pt x="174889" y="76385"/>
                    <a:pt x="174403" y="76729"/>
                  </a:cubicBezTo>
                  <a:cubicBezTo>
                    <a:pt x="173917" y="77073"/>
                    <a:pt x="173549" y="77559"/>
                    <a:pt x="173351" y="78120"/>
                  </a:cubicBezTo>
                  <a:lnTo>
                    <a:pt x="170981" y="85406"/>
                  </a:lnTo>
                  <a:cubicBezTo>
                    <a:pt x="170259" y="87605"/>
                    <a:pt x="169037" y="89607"/>
                    <a:pt x="167412" y="91257"/>
                  </a:cubicBezTo>
                  <a:cubicBezTo>
                    <a:pt x="165787" y="92906"/>
                    <a:pt x="163802" y="94157"/>
                    <a:pt x="161613" y="94913"/>
                  </a:cubicBezTo>
                  <a:lnTo>
                    <a:pt x="154322" y="97281"/>
                  </a:lnTo>
                  <a:cubicBezTo>
                    <a:pt x="153760" y="97479"/>
                    <a:pt x="153273" y="97846"/>
                    <a:pt x="152929" y="98332"/>
                  </a:cubicBezTo>
                  <a:cubicBezTo>
                    <a:pt x="152585" y="98818"/>
                    <a:pt x="152400" y="99399"/>
                    <a:pt x="152400" y="99994"/>
                  </a:cubicBezTo>
                  <a:cubicBezTo>
                    <a:pt x="152400" y="100590"/>
                    <a:pt x="152585" y="101171"/>
                    <a:pt x="152929" y="101657"/>
                  </a:cubicBezTo>
                  <a:cubicBezTo>
                    <a:pt x="153273" y="102142"/>
                    <a:pt x="153760" y="102510"/>
                    <a:pt x="154322" y="102708"/>
                  </a:cubicBezTo>
                  <a:lnTo>
                    <a:pt x="161613" y="105076"/>
                  </a:lnTo>
                  <a:cubicBezTo>
                    <a:pt x="163833" y="105816"/>
                    <a:pt x="165849" y="107064"/>
                    <a:pt x="167502" y="108721"/>
                  </a:cubicBezTo>
                  <a:cubicBezTo>
                    <a:pt x="169154" y="110378"/>
                    <a:pt x="170396" y="112398"/>
                    <a:pt x="171127" y="114619"/>
                  </a:cubicBezTo>
                  <a:lnTo>
                    <a:pt x="173497" y="121905"/>
                  </a:lnTo>
                  <a:cubicBezTo>
                    <a:pt x="173695" y="122466"/>
                    <a:pt x="174063" y="122953"/>
                    <a:pt x="174549" y="123296"/>
                  </a:cubicBezTo>
                  <a:cubicBezTo>
                    <a:pt x="175035" y="123640"/>
                    <a:pt x="175616" y="123825"/>
                    <a:pt x="176213" y="123825"/>
                  </a:cubicBezTo>
                  <a:cubicBezTo>
                    <a:pt x="176809" y="123825"/>
                    <a:pt x="177390" y="123640"/>
                    <a:pt x="177876" y="123296"/>
                  </a:cubicBezTo>
                  <a:cubicBezTo>
                    <a:pt x="178362" y="122953"/>
                    <a:pt x="178730" y="122466"/>
                    <a:pt x="178928" y="121905"/>
                  </a:cubicBezTo>
                  <a:lnTo>
                    <a:pt x="181298" y="114619"/>
                  </a:lnTo>
                  <a:cubicBezTo>
                    <a:pt x="182035" y="112405"/>
                    <a:pt x="183278" y="110392"/>
                    <a:pt x="184930" y="108741"/>
                  </a:cubicBezTo>
                  <a:cubicBezTo>
                    <a:pt x="186581" y="107091"/>
                    <a:pt x="188596" y="105848"/>
                    <a:pt x="190812" y="105112"/>
                  </a:cubicBezTo>
                  <a:lnTo>
                    <a:pt x="198103" y="102744"/>
                  </a:lnTo>
                  <a:cubicBezTo>
                    <a:pt x="198665" y="102546"/>
                    <a:pt x="199152" y="102179"/>
                    <a:pt x="199496" y="101693"/>
                  </a:cubicBezTo>
                  <a:cubicBezTo>
                    <a:pt x="199840" y="101207"/>
                    <a:pt x="200025" y="100626"/>
                    <a:pt x="200025" y="100031"/>
                  </a:cubicBezTo>
                  <a:cubicBezTo>
                    <a:pt x="200025" y="99435"/>
                    <a:pt x="199840" y="98854"/>
                    <a:pt x="199496" y="98368"/>
                  </a:cubicBezTo>
                  <a:cubicBezTo>
                    <a:pt x="199152" y="97883"/>
                    <a:pt x="198665" y="97515"/>
                    <a:pt x="198103" y="97317"/>
                  </a:cubicBezTo>
                  <a:lnTo>
                    <a:pt x="197957" y="97281"/>
                  </a:lnTo>
                  <a:close/>
                  <a:moveTo>
                    <a:pt x="88392" y="33995"/>
                  </a:moveTo>
                  <a:cubicBezTo>
                    <a:pt x="90241" y="31507"/>
                    <a:pt x="92783" y="29621"/>
                    <a:pt x="95701" y="28575"/>
                  </a:cubicBezTo>
                  <a:lnTo>
                    <a:pt x="73819" y="28575"/>
                  </a:lnTo>
                  <a:cubicBezTo>
                    <a:pt x="69874" y="28575"/>
                    <a:pt x="66675" y="31773"/>
                    <a:pt x="66675" y="35719"/>
                  </a:cubicBezTo>
                  <a:cubicBezTo>
                    <a:pt x="66675" y="39664"/>
                    <a:pt x="69874" y="42863"/>
                    <a:pt x="73819" y="42863"/>
                  </a:cubicBezTo>
                  <a:lnTo>
                    <a:pt x="85729" y="42863"/>
                  </a:lnTo>
                  <a:cubicBezTo>
                    <a:pt x="85727" y="42764"/>
                    <a:pt x="85725" y="42666"/>
                    <a:pt x="85725" y="42568"/>
                  </a:cubicBezTo>
                  <a:cubicBezTo>
                    <a:pt x="85733" y="39507"/>
                    <a:pt x="86662" y="36520"/>
                    <a:pt x="88392" y="33995"/>
                  </a:cubicBezTo>
                  <a:close/>
                  <a:moveTo>
                    <a:pt x="7144" y="95250"/>
                  </a:moveTo>
                  <a:cubicBezTo>
                    <a:pt x="11089" y="95250"/>
                    <a:pt x="14288" y="98449"/>
                    <a:pt x="14288" y="102394"/>
                  </a:cubicBezTo>
                  <a:lnTo>
                    <a:pt x="14288" y="126206"/>
                  </a:lnTo>
                  <a:cubicBezTo>
                    <a:pt x="14288" y="130152"/>
                    <a:pt x="11089" y="133350"/>
                    <a:pt x="7144" y="133350"/>
                  </a:cubicBezTo>
                  <a:cubicBezTo>
                    <a:pt x="3198" y="133350"/>
                    <a:pt x="0" y="130152"/>
                    <a:pt x="0" y="126206"/>
                  </a:cubicBezTo>
                  <a:lnTo>
                    <a:pt x="0" y="102394"/>
                  </a:lnTo>
                  <a:cubicBezTo>
                    <a:pt x="0" y="98449"/>
                    <a:pt x="3198" y="95250"/>
                    <a:pt x="7144" y="95250"/>
                  </a:cubicBezTo>
                  <a:close/>
                  <a:moveTo>
                    <a:pt x="104775" y="192881"/>
                  </a:moveTo>
                  <a:cubicBezTo>
                    <a:pt x="104775" y="196827"/>
                    <a:pt x="101577" y="200025"/>
                    <a:pt x="97631" y="200025"/>
                  </a:cubicBezTo>
                  <a:lnTo>
                    <a:pt x="73819" y="200025"/>
                  </a:lnTo>
                  <a:cubicBezTo>
                    <a:pt x="69874" y="200025"/>
                    <a:pt x="66675" y="196827"/>
                    <a:pt x="66675" y="192881"/>
                  </a:cubicBezTo>
                  <a:cubicBezTo>
                    <a:pt x="66675" y="188936"/>
                    <a:pt x="69874" y="185738"/>
                    <a:pt x="73819" y="185738"/>
                  </a:cubicBezTo>
                  <a:lnTo>
                    <a:pt x="97631" y="185738"/>
                  </a:lnTo>
                  <a:cubicBezTo>
                    <a:pt x="101577" y="185738"/>
                    <a:pt x="104775" y="188936"/>
                    <a:pt x="104775" y="192881"/>
                  </a:cubicBezTo>
                  <a:close/>
                  <a:moveTo>
                    <a:pt x="30956" y="28575"/>
                  </a:moveTo>
                  <a:cubicBezTo>
                    <a:pt x="34902" y="28575"/>
                    <a:pt x="38100" y="31773"/>
                    <a:pt x="38100" y="35719"/>
                  </a:cubicBezTo>
                  <a:cubicBezTo>
                    <a:pt x="38100" y="39664"/>
                    <a:pt x="34902" y="42863"/>
                    <a:pt x="30956" y="42863"/>
                  </a:cubicBezTo>
                  <a:lnTo>
                    <a:pt x="26194" y="42863"/>
                  </a:lnTo>
                  <a:cubicBezTo>
                    <a:pt x="19618" y="42863"/>
                    <a:pt x="14288" y="48193"/>
                    <a:pt x="14288" y="54769"/>
                  </a:cubicBezTo>
                  <a:lnTo>
                    <a:pt x="14288" y="59531"/>
                  </a:lnTo>
                  <a:cubicBezTo>
                    <a:pt x="14288" y="63477"/>
                    <a:pt x="11089" y="66675"/>
                    <a:pt x="7144" y="66675"/>
                  </a:cubicBezTo>
                  <a:cubicBezTo>
                    <a:pt x="3198" y="66675"/>
                    <a:pt x="0" y="63477"/>
                    <a:pt x="0" y="59531"/>
                  </a:cubicBezTo>
                  <a:lnTo>
                    <a:pt x="0" y="54769"/>
                  </a:lnTo>
                  <a:cubicBezTo>
                    <a:pt x="0" y="40302"/>
                    <a:pt x="11727" y="28575"/>
                    <a:pt x="26194" y="28575"/>
                  </a:cubicBezTo>
                  <a:lnTo>
                    <a:pt x="30956" y="28575"/>
                  </a:lnTo>
                  <a:close/>
                  <a:moveTo>
                    <a:pt x="30956" y="200025"/>
                  </a:moveTo>
                  <a:cubicBezTo>
                    <a:pt x="34902" y="200025"/>
                    <a:pt x="38100" y="196827"/>
                    <a:pt x="38100" y="192881"/>
                  </a:cubicBezTo>
                  <a:cubicBezTo>
                    <a:pt x="38100" y="188936"/>
                    <a:pt x="34902" y="185738"/>
                    <a:pt x="30956" y="185738"/>
                  </a:cubicBezTo>
                  <a:lnTo>
                    <a:pt x="26194" y="185738"/>
                  </a:lnTo>
                  <a:cubicBezTo>
                    <a:pt x="19618" y="185738"/>
                    <a:pt x="14288" y="180407"/>
                    <a:pt x="14288" y="173831"/>
                  </a:cubicBezTo>
                  <a:lnTo>
                    <a:pt x="14288" y="169069"/>
                  </a:lnTo>
                  <a:cubicBezTo>
                    <a:pt x="14288" y="165124"/>
                    <a:pt x="11089" y="161925"/>
                    <a:pt x="7144" y="161925"/>
                  </a:cubicBezTo>
                  <a:cubicBezTo>
                    <a:pt x="3198" y="161925"/>
                    <a:pt x="0" y="165124"/>
                    <a:pt x="0" y="169069"/>
                  </a:cubicBezTo>
                  <a:lnTo>
                    <a:pt x="0" y="173831"/>
                  </a:lnTo>
                  <a:cubicBezTo>
                    <a:pt x="0" y="188298"/>
                    <a:pt x="11727" y="200025"/>
                    <a:pt x="26194" y="200025"/>
                  </a:cubicBezTo>
                  <a:lnTo>
                    <a:pt x="30956" y="200025"/>
                  </a:lnTo>
                  <a:close/>
                  <a:moveTo>
                    <a:pt x="133350" y="192881"/>
                  </a:moveTo>
                  <a:cubicBezTo>
                    <a:pt x="133350" y="196827"/>
                    <a:pt x="136549" y="200025"/>
                    <a:pt x="140494" y="200025"/>
                  </a:cubicBezTo>
                  <a:lnTo>
                    <a:pt x="145256" y="200025"/>
                  </a:lnTo>
                  <a:cubicBezTo>
                    <a:pt x="159723" y="200025"/>
                    <a:pt x="171450" y="188298"/>
                    <a:pt x="171450" y="173831"/>
                  </a:cubicBezTo>
                  <a:lnTo>
                    <a:pt x="171450" y="169069"/>
                  </a:lnTo>
                  <a:cubicBezTo>
                    <a:pt x="171450" y="165124"/>
                    <a:pt x="168252" y="161925"/>
                    <a:pt x="164306" y="161925"/>
                  </a:cubicBezTo>
                  <a:cubicBezTo>
                    <a:pt x="160361" y="161925"/>
                    <a:pt x="157163" y="165124"/>
                    <a:pt x="157163" y="169069"/>
                  </a:cubicBezTo>
                  <a:lnTo>
                    <a:pt x="157163" y="173831"/>
                  </a:lnTo>
                  <a:cubicBezTo>
                    <a:pt x="157163" y="180407"/>
                    <a:pt x="151832" y="185738"/>
                    <a:pt x="145256" y="185738"/>
                  </a:cubicBezTo>
                  <a:lnTo>
                    <a:pt x="140494" y="185738"/>
                  </a:lnTo>
                  <a:cubicBezTo>
                    <a:pt x="136549" y="185738"/>
                    <a:pt x="133350" y="188936"/>
                    <a:pt x="133350" y="192881"/>
                  </a:cubicBezTo>
                  <a:close/>
                </a:path>
              </a:pathLst>
            </a:custGeom>
            <a:solidFill>
              <a:schemeClr val="bg1"/>
            </a:solidFill>
            <a:ln>
              <a:noFill/>
            </a:ln>
          </p:spPr>
          <p:txBody>
            <a:bodyPr vert="horz" wrap="square" lIns="74507" tIns="37253" rIns="74507" bIns="37253" numCol="1" anchor="t" anchorCtr="0" compatLnSpc="1">
              <a:prstTxWarp prst="textNoShape">
                <a:avLst/>
              </a:prstTxWarp>
            </a:bodyPr>
            <a:lstStyle/>
            <a:p>
              <a:pPr marL="0" marR="0" lvl="0" indent="0" algn="l" defTabSz="745091" rtl="0" eaLnBrk="1" fontAlgn="auto" latinLnBrk="0" hangingPunct="1">
                <a:lnSpc>
                  <a:spcPct val="100000"/>
                </a:lnSpc>
                <a:spcBef>
                  <a:spcPts val="0"/>
                </a:spcBef>
                <a:spcAft>
                  <a:spcPts val="0"/>
                </a:spcAft>
                <a:buClrTx/>
                <a:buSzTx/>
                <a:buFontTx/>
                <a:buNone/>
                <a:tabLst/>
                <a:defRPr/>
              </a:pPr>
              <a:endParaRPr kumimoji="0" lang="en-US" sz="1438"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grpSp>
    </p:spTree>
    <p:extLst>
      <p:ext uri="{BB962C8B-B14F-4D97-AF65-F5344CB8AC3E}">
        <p14:creationId xmlns:p14="http://schemas.microsoft.com/office/powerpoint/2010/main" val="1944237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7E9A7-8470-5142-F3AB-6C812AFDAF97}"/>
            </a:ext>
          </a:extLst>
        </p:cNvPr>
        <p:cNvGrpSpPr/>
        <p:nvPr/>
      </p:nvGrpSpPr>
      <p:grpSpPr>
        <a:xfrm>
          <a:off x="0" y="0"/>
          <a:ext cx="0" cy="0"/>
          <a:chOff x="0" y="0"/>
          <a:chExt cx="0" cy="0"/>
        </a:xfrm>
      </p:grpSpPr>
      <p:cxnSp>
        <p:nvCxnSpPr>
          <p:cNvPr id="8" name="!!1">
            <a:extLst>
              <a:ext uri="{FF2B5EF4-FFF2-40B4-BE49-F238E27FC236}">
                <a16:creationId xmlns:a16="http://schemas.microsoft.com/office/drawing/2014/main" id="{A2463D57-FD7F-D581-7163-CAA302702D3E}"/>
              </a:ext>
              <a:ext uri="{C183D7F6-B498-43B3-948B-1728B52AA6E4}">
                <adec:decorative xmlns:adec="http://schemas.microsoft.com/office/drawing/2017/decorative" val="1"/>
              </a:ext>
            </a:extLst>
          </p:cNvPr>
          <p:cNvCxnSpPr/>
          <p:nvPr/>
        </p:nvCxnSpPr>
        <p:spPr>
          <a:xfrm>
            <a:off x="384893" y="3229485"/>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7" name="!!2">
            <a:extLst>
              <a:ext uri="{FF2B5EF4-FFF2-40B4-BE49-F238E27FC236}">
                <a16:creationId xmlns:a16="http://schemas.microsoft.com/office/drawing/2014/main" id="{DEB56980-C4C4-DB04-C0D9-765C717CA89A}"/>
              </a:ext>
              <a:ext uri="{C183D7F6-B498-43B3-948B-1728B52AA6E4}">
                <adec:decorative xmlns:adec="http://schemas.microsoft.com/office/drawing/2017/decorative" val="1"/>
              </a:ext>
            </a:extLst>
          </p:cNvPr>
          <p:cNvCxnSpPr/>
          <p:nvPr/>
        </p:nvCxnSpPr>
        <p:spPr>
          <a:xfrm>
            <a:off x="384893" y="3695467"/>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8" name="!!3">
            <a:extLst>
              <a:ext uri="{FF2B5EF4-FFF2-40B4-BE49-F238E27FC236}">
                <a16:creationId xmlns:a16="http://schemas.microsoft.com/office/drawing/2014/main" id="{8BAB6646-6120-48E5-376F-3533B86F8D32}"/>
              </a:ext>
              <a:ext uri="{C183D7F6-B498-43B3-948B-1728B52AA6E4}">
                <adec:decorative xmlns:adec="http://schemas.microsoft.com/office/drawing/2017/decorative" val="1"/>
              </a:ext>
            </a:extLst>
          </p:cNvPr>
          <p:cNvCxnSpPr/>
          <p:nvPr/>
        </p:nvCxnSpPr>
        <p:spPr>
          <a:xfrm>
            <a:off x="384893" y="4161449"/>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0" name="!!4">
            <a:extLst>
              <a:ext uri="{FF2B5EF4-FFF2-40B4-BE49-F238E27FC236}">
                <a16:creationId xmlns:a16="http://schemas.microsoft.com/office/drawing/2014/main" id="{980445E5-E109-8CE7-8F01-448ABD522D0A}"/>
              </a:ext>
              <a:ext uri="{C183D7F6-B498-43B3-948B-1728B52AA6E4}">
                <adec:decorative xmlns:adec="http://schemas.microsoft.com/office/drawing/2017/decorative" val="1"/>
              </a:ext>
            </a:extLst>
          </p:cNvPr>
          <p:cNvCxnSpPr/>
          <p:nvPr/>
        </p:nvCxnSpPr>
        <p:spPr>
          <a:xfrm>
            <a:off x="384893" y="4627431"/>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1" name="!!5">
            <a:extLst>
              <a:ext uri="{FF2B5EF4-FFF2-40B4-BE49-F238E27FC236}">
                <a16:creationId xmlns:a16="http://schemas.microsoft.com/office/drawing/2014/main" id="{57EF31F8-E37D-2D75-7181-97A5DD558F23}"/>
              </a:ext>
              <a:ext uri="{C183D7F6-B498-43B3-948B-1728B52AA6E4}">
                <adec:decorative xmlns:adec="http://schemas.microsoft.com/office/drawing/2017/decorative" val="1"/>
              </a:ext>
            </a:extLst>
          </p:cNvPr>
          <p:cNvCxnSpPr/>
          <p:nvPr/>
        </p:nvCxnSpPr>
        <p:spPr>
          <a:xfrm>
            <a:off x="384893" y="5511322"/>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2" name="!!6">
            <a:extLst>
              <a:ext uri="{FF2B5EF4-FFF2-40B4-BE49-F238E27FC236}">
                <a16:creationId xmlns:a16="http://schemas.microsoft.com/office/drawing/2014/main" id="{5E4978D8-CB09-DEB6-E384-E96F19FBB6EB}"/>
              </a:ext>
              <a:ext uri="{C183D7F6-B498-43B3-948B-1728B52AA6E4}">
                <adec:decorative xmlns:adec="http://schemas.microsoft.com/office/drawing/2017/decorative" val="1"/>
              </a:ext>
            </a:extLst>
          </p:cNvPr>
          <p:cNvCxnSpPr/>
          <p:nvPr/>
        </p:nvCxnSpPr>
        <p:spPr>
          <a:xfrm>
            <a:off x="384893" y="5973751"/>
            <a:ext cx="11422212"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A9ED2A8-AB0E-6B06-12C5-1E504CB2AB5A}"/>
              </a:ext>
            </a:extLst>
          </p:cNvPr>
          <p:cNvSpPr txBox="1">
            <a:spLocks noGrp="1"/>
          </p:cNvSpPr>
          <p:nvPr>
            <p:ph type="title" idx="4294967295"/>
          </p:nvPr>
        </p:nvSpPr>
        <p:spPr>
          <a:xfrm>
            <a:off x="313084" y="113456"/>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Sans Display Semibold"/>
              </a:rPr>
              <a:t>Copilot</a:t>
            </a:r>
            <a:r>
              <a:rPr kumimoji="0" lang="en-AU" sz="36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Sans Display Semibold"/>
              </a:rPr>
              <a:t> </a:t>
            </a:r>
            <a:r>
              <a:rPr kumimoji="0" lang="en-AU"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Sans Display Semibold"/>
              </a:rPr>
              <a:t>Extensibility Options    </a:t>
            </a:r>
          </a:p>
        </p:txBody>
      </p:sp>
      <p:sp>
        <p:nvSpPr>
          <p:cNvPr id="49" name="Rectangle: Rounded Corners 48">
            <a:extLst>
              <a:ext uri="{FF2B5EF4-FFF2-40B4-BE49-F238E27FC236}">
                <a16:creationId xmlns:a16="http://schemas.microsoft.com/office/drawing/2014/main" id="{70CEA2F7-F47E-12CA-CAF1-E049F46DCA38}"/>
              </a:ext>
            </a:extLst>
          </p:cNvPr>
          <p:cNvSpPr/>
          <p:nvPr/>
        </p:nvSpPr>
        <p:spPr bwMode="auto">
          <a:xfrm>
            <a:off x="435906" y="3270452"/>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Workflow instructions</a:t>
            </a:r>
          </a:p>
        </p:txBody>
      </p:sp>
      <p:sp>
        <p:nvSpPr>
          <p:cNvPr id="50" name="Rectangle: Rounded Corners 49">
            <a:extLst>
              <a:ext uri="{FF2B5EF4-FFF2-40B4-BE49-F238E27FC236}">
                <a16:creationId xmlns:a16="http://schemas.microsoft.com/office/drawing/2014/main" id="{8CEE43DC-03AA-681D-D4A1-38F80BE54B94}"/>
              </a:ext>
            </a:extLst>
          </p:cNvPr>
          <p:cNvSpPr/>
          <p:nvPr/>
        </p:nvSpPr>
        <p:spPr bwMode="auto">
          <a:xfrm>
            <a:off x="435906" y="3736434"/>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Actions</a:t>
            </a:r>
          </a:p>
        </p:txBody>
      </p:sp>
      <p:sp>
        <p:nvSpPr>
          <p:cNvPr id="51" name="Rectangle: Rounded Corners 50">
            <a:extLst>
              <a:ext uri="{FF2B5EF4-FFF2-40B4-BE49-F238E27FC236}">
                <a16:creationId xmlns:a16="http://schemas.microsoft.com/office/drawing/2014/main" id="{84A8279B-EA52-374E-511B-93AD40E0C3B4}"/>
              </a:ext>
            </a:extLst>
          </p:cNvPr>
          <p:cNvSpPr/>
          <p:nvPr/>
        </p:nvSpPr>
        <p:spPr bwMode="auto">
          <a:xfrm>
            <a:off x="435906" y="4202416"/>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Triggers</a:t>
            </a:r>
          </a:p>
        </p:txBody>
      </p:sp>
      <p:sp>
        <p:nvSpPr>
          <p:cNvPr id="52" name="Rectangle: Rounded Corners 51">
            <a:extLst>
              <a:ext uri="{FF2B5EF4-FFF2-40B4-BE49-F238E27FC236}">
                <a16:creationId xmlns:a16="http://schemas.microsoft.com/office/drawing/2014/main" id="{D41EA668-7391-CAED-46D4-8B4F390D29FB}"/>
              </a:ext>
            </a:extLst>
          </p:cNvPr>
          <p:cNvSpPr/>
          <p:nvPr/>
        </p:nvSpPr>
        <p:spPr bwMode="auto">
          <a:xfrm>
            <a:off x="435906" y="4664843"/>
            <a:ext cx="3424178" cy="805511"/>
          </a:xfrm>
          <a:prstGeom prst="roundRect">
            <a:avLst>
              <a:gd name="adj" fmla="val 9365"/>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Knowledge</a:t>
            </a:r>
          </a:p>
        </p:txBody>
      </p:sp>
      <p:sp>
        <p:nvSpPr>
          <p:cNvPr id="53" name="Rectangle: Rounded Corners 52">
            <a:extLst>
              <a:ext uri="{FF2B5EF4-FFF2-40B4-BE49-F238E27FC236}">
                <a16:creationId xmlns:a16="http://schemas.microsoft.com/office/drawing/2014/main" id="{AF8B606F-FD4D-5491-AFD1-1D74B4DE0D1D}"/>
              </a:ext>
            </a:extLst>
          </p:cNvPr>
          <p:cNvSpPr/>
          <p:nvPr/>
        </p:nvSpPr>
        <p:spPr bwMode="auto">
          <a:xfrm>
            <a:off x="435906" y="5548736"/>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Semibold"/>
                <a:ea typeface="+mn-ea"/>
                <a:cs typeface="Segoe UI" pitchFamily="34" charset="0"/>
              </a:rPr>
              <a:t>Orchestrator</a:t>
            </a:r>
          </a:p>
        </p:txBody>
      </p:sp>
      <p:sp>
        <p:nvSpPr>
          <p:cNvPr id="54" name="Rectangle: Rounded Corners 53">
            <a:extLst>
              <a:ext uri="{FF2B5EF4-FFF2-40B4-BE49-F238E27FC236}">
                <a16:creationId xmlns:a16="http://schemas.microsoft.com/office/drawing/2014/main" id="{AAAE7B17-FE68-DE7D-FF53-A60E34CB35F9}"/>
              </a:ext>
            </a:extLst>
          </p:cNvPr>
          <p:cNvSpPr/>
          <p:nvPr/>
        </p:nvSpPr>
        <p:spPr bwMode="auto">
          <a:xfrm>
            <a:off x="435906" y="6011164"/>
            <a:ext cx="3424178" cy="384048"/>
          </a:xfrm>
          <a:prstGeom prst="roundRect">
            <a:avLst/>
          </a:prstGeom>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40" normalizeH="0" baseline="0" noProof="0">
                <a:ln>
                  <a:noFill/>
                </a:ln>
                <a:solidFill>
                  <a:srgbClr val="080808"/>
                </a:solidFill>
                <a:effectLst/>
                <a:uLnTx/>
                <a:uFillTx/>
                <a:latin typeface="Segoe UI Semibold"/>
                <a:ea typeface="+mn-ea"/>
                <a:cs typeface="Segoe UI" pitchFamily="34" charset="0"/>
              </a:rPr>
              <a:t>Foundational Models</a:t>
            </a:r>
          </a:p>
        </p:txBody>
      </p:sp>
      <p:cxnSp>
        <p:nvCxnSpPr>
          <p:cNvPr id="27" name="Straight Connector 26">
            <a:extLst>
              <a:ext uri="{FF2B5EF4-FFF2-40B4-BE49-F238E27FC236}">
                <a16:creationId xmlns:a16="http://schemas.microsoft.com/office/drawing/2014/main" id="{40335FA3-E130-1600-4797-9DDCF3A0D86D}"/>
              </a:ext>
              <a:ext uri="{C183D7F6-B498-43B3-948B-1728B52AA6E4}">
                <adec:decorative xmlns:adec="http://schemas.microsoft.com/office/drawing/2017/decorative" val="1"/>
              </a:ext>
            </a:extLst>
          </p:cNvPr>
          <p:cNvCxnSpPr/>
          <p:nvPr/>
        </p:nvCxnSpPr>
        <p:spPr>
          <a:xfrm>
            <a:off x="2592520" y="1436688"/>
            <a:ext cx="0" cy="5030857"/>
          </a:xfrm>
          <a:prstGeom prst="line">
            <a:avLst/>
          </a:prstGeom>
          <a:ln w="9525" cap="rnd">
            <a:gradFill flip="none" rotWithShape="1">
              <a:gsLst>
                <a:gs pos="65200">
                  <a:srgbClr val="246DD1"/>
                </a:gs>
                <a:gs pos="80000">
                  <a:srgbClr val="0078D4"/>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3072C3-1D2F-CCA0-392E-939B65B2C927}"/>
              </a:ext>
              <a:ext uri="{C183D7F6-B498-43B3-948B-1728B52AA6E4}">
                <adec:decorative xmlns:adec="http://schemas.microsoft.com/office/drawing/2017/decorative" val="1"/>
              </a:ext>
            </a:extLst>
          </p:cNvPr>
          <p:cNvCxnSpPr/>
          <p:nvPr/>
        </p:nvCxnSpPr>
        <p:spPr>
          <a:xfrm>
            <a:off x="5725020" y="1436688"/>
            <a:ext cx="0" cy="5030857"/>
          </a:xfrm>
          <a:prstGeom prst="line">
            <a:avLst/>
          </a:prstGeom>
          <a:ln w="9525" cap="rnd">
            <a:gradFill flip="none" rotWithShape="1">
              <a:gsLst>
                <a:gs pos="39224">
                  <a:srgbClr val="6259CC"/>
                </a:gs>
                <a:gs pos="22080">
                  <a:srgbClr val="8B4CC8"/>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AB3475-4984-CA67-45F6-199D8493A466}"/>
              </a:ext>
              <a:ext uri="{C183D7F6-B498-43B3-948B-1728B52AA6E4}">
                <adec:decorative xmlns:adec="http://schemas.microsoft.com/office/drawing/2017/decorative" val="1"/>
              </a:ext>
            </a:extLst>
          </p:cNvPr>
          <p:cNvCxnSpPr/>
          <p:nvPr/>
        </p:nvCxnSpPr>
        <p:spPr>
          <a:xfrm>
            <a:off x="8760195" y="1436688"/>
            <a:ext cx="0" cy="5030857"/>
          </a:xfrm>
          <a:prstGeom prst="line">
            <a:avLst/>
          </a:prstGeom>
          <a:ln w="9525" cap="rnd">
            <a:gradFill flip="none" rotWithShape="1">
              <a:gsLst>
                <a:gs pos="36739">
                  <a:srgbClr val="6857CB"/>
                </a:gs>
                <a:gs pos="0">
                  <a:srgbClr val="C03BC4"/>
                </a:gs>
              </a:gsLst>
              <a:path path="circle">
                <a:fillToRect l="100000" t="100000"/>
              </a:path>
              <a:tileRect r="-100000" b="-100000"/>
            </a:gradFill>
            <a:headEnd type="none" w="lg" len="sm"/>
            <a:tailEnd type="none" w="lg" len="sm"/>
          </a:ln>
          <a:effectLst>
            <a:glow rad="50800">
              <a:srgbClr val="091F2C">
                <a:alpha val="35000"/>
              </a:srgbClr>
            </a:glow>
          </a:effectLst>
        </p:spPr>
        <p:style>
          <a:lnRef idx="1">
            <a:schemeClr val="accent1"/>
          </a:lnRef>
          <a:fillRef idx="0">
            <a:schemeClr val="accent1"/>
          </a:fillRef>
          <a:effectRef idx="0">
            <a:schemeClr val="accent1"/>
          </a:effectRef>
          <a:fontRef idx="minor">
            <a:schemeClr val="tx1"/>
          </a:fontRef>
        </p:style>
      </p:cxnSp>
      <p:sp>
        <p:nvSpPr>
          <p:cNvPr id="7" name="Rectangle: Rounded Corners 19">
            <a:extLst>
              <a:ext uri="{FF2B5EF4-FFF2-40B4-BE49-F238E27FC236}">
                <a16:creationId xmlns:a16="http://schemas.microsoft.com/office/drawing/2014/main" id="{E49B67C0-E7CE-9647-4C3C-23AE3CD32A14}"/>
              </a:ext>
              <a:ext uri="{C183D7F6-B498-43B3-948B-1728B52AA6E4}">
                <adec:decorative xmlns:adec="http://schemas.microsoft.com/office/drawing/2017/decorative" val="1"/>
              </a:ext>
            </a:extLst>
          </p:cNvPr>
          <p:cNvSpPr/>
          <p:nvPr/>
        </p:nvSpPr>
        <p:spPr bwMode="auto">
          <a:xfrm>
            <a:off x="384895" y="1436688"/>
            <a:ext cx="11422212" cy="5030857"/>
          </a:xfrm>
          <a:prstGeom prst="roundRect">
            <a:avLst>
              <a:gd name="adj" fmla="val 2832"/>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000000">
                <a:alpha val="5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80808"/>
              </a:solidFill>
              <a:effectLst/>
              <a:uLnTx/>
              <a:uFillTx/>
              <a:latin typeface="Segoe UI Semibold"/>
              <a:ea typeface="+mn-ea"/>
              <a:cs typeface="Segoe UI" pitchFamily="34" charset="0"/>
            </a:endParaRPr>
          </a:p>
        </p:txBody>
      </p:sp>
      <p:sp>
        <p:nvSpPr>
          <p:cNvPr id="5" name="Rounded Rectangle 4">
            <a:extLst>
              <a:ext uri="{FF2B5EF4-FFF2-40B4-BE49-F238E27FC236}">
                <a16:creationId xmlns:a16="http://schemas.microsoft.com/office/drawing/2014/main" id="{B8C490B8-167B-3A85-7F97-9524C4906ED5}"/>
              </a:ext>
              <a:ext uri="{C183D7F6-B498-43B3-948B-1728B52AA6E4}">
                <adec:decorative xmlns:adec="http://schemas.microsoft.com/office/drawing/2017/decorative" val="1"/>
              </a:ext>
            </a:extLst>
          </p:cNvPr>
          <p:cNvSpPr/>
          <p:nvPr/>
        </p:nvSpPr>
        <p:spPr bwMode="auto">
          <a:xfrm>
            <a:off x="2689844" y="5086307"/>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Graph Data</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6" name="Rounded Rectangle 15">
            <a:extLst>
              <a:ext uri="{FF2B5EF4-FFF2-40B4-BE49-F238E27FC236}">
                <a16:creationId xmlns:a16="http://schemas.microsoft.com/office/drawing/2014/main" id="{94E5CB02-709C-6CE7-6FE7-9B184945824D}"/>
              </a:ext>
              <a:ext uri="{C183D7F6-B498-43B3-948B-1728B52AA6E4}">
                <adec:decorative xmlns:adec="http://schemas.microsoft.com/office/drawing/2017/decorative" val="1"/>
              </a:ext>
            </a:extLst>
          </p:cNvPr>
          <p:cNvSpPr/>
          <p:nvPr/>
        </p:nvSpPr>
        <p:spPr bwMode="auto">
          <a:xfrm>
            <a:off x="2689844" y="2383008"/>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M365 Identity – (Internal Users)</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9" name="Rounded Rectangle 18">
            <a:extLst>
              <a:ext uri="{FF2B5EF4-FFF2-40B4-BE49-F238E27FC236}">
                <a16:creationId xmlns:a16="http://schemas.microsoft.com/office/drawing/2014/main" id="{E83251D3-CE24-750A-5EA4-0B288564DD83}"/>
              </a:ext>
              <a:ext uri="{C183D7F6-B498-43B3-948B-1728B52AA6E4}">
                <adec:decorative xmlns:adec="http://schemas.microsoft.com/office/drawing/2017/decorative" val="1"/>
              </a:ext>
            </a:extLst>
          </p:cNvPr>
          <p:cNvSpPr/>
          <p:nvPr/>
        </p:nvSpPr>
        <p:spPr bwMode="auto">
          <a:xfrm>
            <a:off x="2689844" y="2804470"/>
            <a:ext cx="7539272"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M365 Hubs UX</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71" name="Rounded Rectangle 70">
            <a:extLst>
              <a:ext uri="{FF2B5EF4-FFF2-40B4-BE49-F238E27FC236}">
                <a16:creationId xmlns:a16="http://schemas.microsoft.com/office/drawing/2014/main" id="{B82FF8E5-B1DB-E697-3327-098ACD3E5A1B}"/>
              </a:ext>
              <a:ext uri="{C183D7F6-B498-43B3-948B-1728B52AA6E4}">
                <adec:decorative xmlns:adec="http://schemas.microsoft.com/office/drawing/2017/decorative" val="1"/>
              </a:ext>
            </a:extLst>
          </p:cNvPr>
          <p:cNvSpPr/>
          <p:nvPr/>
        </p:nvSpPr>
        <p:spPr bwMode="auto">
          <a:xfrm>
            <a:off x="2689844" y="1961546"/>
            <a:ext cx="2937839"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Graph Connector</a:t>
            </a:r>
            <a:endParaRPr kumimoji="0" lang="en-AU"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endParaRPr>
          </a:p>
        </p:txBody>
      </p:sp>
      <p:sp>
        <p:nvSpPr>
          <p:cNvPr id="3" name="Rounded Rectangle 2">
            <a:extLst>
              <a:ext uri="{FF2B5EF4-FFF2-40B4-BE49-F238E27FC236}">
                <a16:creationId xmlns:a16="http://schemas.microsoft.com/office/drawing/2014/main" id="{3AE896ED-83DF-E6B8-8740-0E3783CA8EF5}"/>
              </a:ext>
              <a:ext uri="{C183D7F6-B498-43B3-948B-1728B52AA6E4}">
                <adec:decorative xmlns:adec="http://schemas.microsoft.com/office/drawing/2017/decorative" val="1"/>
              </a:ext>
            </a:extLst>
          </p:cNvPr>
          <p:cNvSpPr/>
          <p:nvPr/>
        </p:nvSpPr>
        <p:spPr bwMode="auto">
          <a:xfrm>
            <a:off x="2689844" y="4668398"/>
            <a:ext cx="2937839"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Additional Semantic Grounding</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4" name="Rounded Rectangle 3">
            <a:extLst>
              <a:ext uri="{FF2B5EF4-FFF2-40B4-BE49-F238E27FC236}">
                <a16:creationId xmlns:a16="http://schemas.microsoft.com/office/drawing/2014/main" id="{A37D7B91-D5E7-CFD8-743C-AC6AE20D0110}"/>
              </a:ext>
              <a:ext uri="{C183D7F6-B498-43B3-948B-1728B52AA6E4}">
                <adec:decorative xmlns:adec="http://schemas.microsoft.com/office/drawing/2017/decorative" val="1"/>
              </a:ext>
            </a:extLst>
          </p:cNvPr>
          <p:cNvSpPr/>
          <p:nvPr/>
        </p:nvSpPr>
        <p:spPr bwMode="auto">
          <a:xfrm>
            <a:off x="2689844" y="6011164"/>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Copilot</a:t>
            </a:r>
            <a:r>
              <a:rPr kumimoji="0" lang="en-US" sz="1000" b="0" i="0" u="none" strike="noStrike" kern="1200" cap="none" spc="-20" normalizeH="0" baseline="0" noProof="0">
                <a:ln>
                  <a:noFill/>
                </a:ln>
                <a:solidFill>
                  <a:srgbClr val="FF5C39"/>
                </a:solidFill>
                <a:effectLst/>
                <a:uLnTx/>
                <a:uFillTx/>
                <a:latin typeface="Segoe UI"/>
                <a:ea typeface="+mn-ea"/>
                <a:cs typeface="Segoe UI" pitchFamily="34" charset="0"/>
              </a:rPr>
              <a:t> </a:t>
            </a: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Foundation Model</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6" name="Rounded Rectangle 5">
            <a:extLst>
              <a:ext uri="{FF2B5EF4-FFF2-40B4-BE49-F238E27FC236}">
                <a16:creationId xmlns:a16="http://schemas.microsoft.com/office/drawing/2014/main" id="{C37FAD00-9977-D356-7D43-3D0F05FD4C39}"/>
              </a:ext>
              <a:ext uri="{C183D7F6-B498-43B3-948B-1728B52AA6E4}">
                <adec:decorative xmlns:adec="http://schemas.microsoft.com/office/drawing/2017/decorative" val="1"/>
              </a:ext>
            </a:extLst>
          </p:cNvPr>
          <p:cNvSpPr/>
          <p:nvPr/>
        </p:nvSpPr>
        <p:spPr bwMode="auto">
          <a:xfrm>
            <a:off x="2689844" y="5548736"/>
            <a:ext cx="5973015" cy="380495"/>
          </a:xfrm>
          <a:prstGeom prst="roundRect">
            <a:avLst/>
          </a:prstGeom>
          <a:gradFill flip="none" rotWithShape="1">
            <a:gsLst>
              <a:gs pos="100000">
                <a:srgbClr val="E64F70"/>
              </a:gs>
              <a:gs pos="55000">
                <a:srgbClr val="C03BC4"/>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Microsoft Copilot Orchestration</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13" name="Rounded Rectangle 70">
            <a:extLst>
              <a:ext uri="{FF2B5EF4-FFF2-40B4-BE49-F238E27FC236}">
                <a16:creationId xmlns:a16="http://schemas.microsoft.com/office/drawing/2014/main" id="{D6782558-67B2-6243-0965-600B5001A33C}"/>
              </a:ext>
              <a:ext uri="{C183D7F6-B498-43B3-948B-1728B52AA6E4}">
                <adec:decorative xmlns:adec="http://schemas.microsoft.com/office/drawing/2017/decorative" val="1"/>
              </a:ext>
            </a:extLst>
          </p:cNvPr>
          <p:cNvSpPr/>
          <p:nvPr/>
        </p:nvSpPr>
        <p:spPr bwMode="auto">
          <a:xfrm>
            <a:off x="5822344" y="1536531"/>
            <a:ext cx="2840519"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Declarative </a:t>
            </a:r>
            <a:r>
              <a:rPr lang="en-US" sz="1000" spc="-20">
                <a:gradFill>
                  <a:gsLst>
                    <a:gs pos="70629">
                      <a:srgbClr val="0078D4"/>
                    </a:gs>
                    <a:gs pos="48951">
                      <a:srgbClr val="C03BC4"/>
                    </a:gs>
                  </a:gsLst>
                  <a:path path="circle">
                    <a:fillToRect l="100000" t="100000"/>
                  </a:path>
                </a:gradFill>
                <a:latin typeface="Segoe UI Semibold"/>
              </a:rPr>
              <a:t>agents</a:t>
            </a:r>
            <a:endPar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endParaRPr>
          </a:p>
        </p:txBody>
      </p:sp>
      <p:sp>
        <p:nvSpPr>
          <p:cNvPr id="10" name="Rounded Rectangle 70">
            <a:extLst>
              <a:ext uri="{FF2B5EF4-FFF2-40B4-BE49-F238E27FC236}">
                <a16:creationId xmlns:a16="http://schemas.microsoft.com/office/drawing/2014/main" id="{560AC664-5C11-C8B5-8906-2F45B2579972}"/>
              </a:ext>
              <a:ext uri="{C183D7F6-B498-43B3-948B-1728B52AA6E4}">
                <adec:decorative xmlns:adec="http://schemas.microsoft.com/office/drawing/2017/decorative" val="1"/>
              </a:ext>
            </a:extLst>
          </p:cNvPr>
          <p:cNvSpPr/>
          <p:nvPr/>
        </p:nvSpPr>
        <p:spPr bwMode="auto">
          <a:xfrm>
            <a:off x="5822344" y="3270452"/>
            <a:ext cx="2840519" cy="384048"/>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Custom Prompt Instructions</a:t>
            </a:r>
          </a:p>
        </p:txBody>
      </p:sp>
      <p:sp>
        <p:nvSpPr>
          <p:cNvPr id="12" name="Rounded Rectangle 70">
            <a:extLst>
              <a:ext uri="{FF2B5EF4-FFF2-40B4-BE49-F238E27FC236}">
                <a16:creationId xmlns:a16="http://schemas.microsoft.com/office/drawing/2014/main" id="{F7A3C86E-22CB-3980-E160-50C17B2DCC41}"/>
              </a:ext>
              <a:ext uri="{C183D7F6-B498-43B3-948B-1728B52AA6E4}">
                <adec:decorative xmlns:adec="http://schemas.microsoft.com/office/drawing/2017/decorative" val="1"/>
              </a:ext>
            </a:extLst>
          </p:cNvPr>
          <p:cNvSpPr/>
          <p:nvPr/>
        </p:nvSpPr>
        <p:spPr bwMode="auto">
          <a:xfrm>
            <a:off x="5822344" y="1961546"/>
            <a:ext cx="1371600"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Graph Connector</a:t>
            </a:r>
            <a:endParaRPr kumimoji="0" lang="en-AU"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endParaRPr>
          </a:p>
        </p:txBody>
      </p:sp>
      <p:sp>
        <p:nvSpPr>
          <p:cNvPr id="23" name="Rounded Rectangle 70">
            <a:extLst>
              <a:ext uri="{FF2B5EF4-FFF2-40B4-BE49-F238E27FC236}">
                <a16:creationId xmlns:a16="http://schemas.microsoft.com/office/drawing/2014/main" id="{D5493209-7909-D212-93DF-1A94049C5CD1}"/>
              </a:ext>
              <a:ext uri="{C183D7F6-B498-43B3-948B-1728B52AA6E4}">
                <adec:decorative xmlns:adec="http://schemas.microsoft.com/office/drawing/2017/decorative" val="1"/>
              </a:ext>
            </a:extLst>
          </p:cNvPr>
          <p:cNvSpPr/>
          <p:nvPr/>
        </p:nvSpPr>
        <p:spPr bwMode="auto">
          <a:xfrm>
            <a:off x="7291263" y="1961546"/>
            <a:ext cx="1371600"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70629">
                      <a:srgbClr val="0078D4"/>
                    </a:gs>
                    <a:gs pos="48951">
                      <a:srgbClr val="C03BC4"/>
                    </a:gs>
                  </a:gsLst>
                  <a:path path="circle">
                    <a:fillToRect l="100000" t="100000"/>
                  </a:path>
                </a:gradFill>
                <a:effectLst/>
                <a:uLnTx/>
                <a:uFillTx/>
                <a:latin typeface="Segoe UI Semibold"/>
                <a:ea typeface="+mn-ea"/>
                <a:cs typeface="+mn-cs"/>
              </a:rPr>
              <a:t>Plugin</a:t>
            </a:r>
          </a:p>
        </p:txBody>
      </p:sp>
      <p:sp>
        <p:nvSpPr>
          <p:cNvPr id="25" name="Rounded Rectangle 2">
            <a:extLst>
              <a:ext uri="{FF2B5EF4-FFF2-40B4-BE49-F238E27FC236}">
                <a16:creationId xmlns:a16="http://schemas.microsoft.com/office/drawing/2014/main" id="{5F07774A-E752-9FE9-C539-2E9EE5D324BE}"/>
              </a:ext>
              <a:ext uri="{C183D7F6-B498-43B3-948B-1728B52AA6E4}">
                <adec:decorative xmlns:adec="http://schemas.microsoft.com/office/drawing/2017/decorative" val="1"/>
              </a:ext>
            </a:extLst>
          </p:cNvPr>
          <p:cNvSpPr/>
          <p:nvPr/>
        </p:nvSpPr>
        <p:spPr bwMode="auto">
          <a:xfrm>
            <a:off x="5822344" y="4668398"/>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Additional Semantic Grounding</a:t>
            </a:r>
            <a:endParaRPr kumimoji="0" lang="en-AU" sz="1000" b="0"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29" name="Rounded Rectangle 2">
            <a:extLst>
              <a:ext uri="{FF2B5EF4-FFF2-40B4-BE49-F238E27FC236}">
                <a16:creationId xmlns:a16="http://schemas.microsoft.com/office/drawing/2014/main" id="{458F658C-D2DF-E920-91F9-CFCD8A567209}"/>
              </a:ext>
              <a:ext uri="{C183D7F6-B498-43B3-948B-1728B52AA6E4}">
                <adec:decorative xmlns:adec="http://schemas.microsoft.com/office/drawing/2017/decorative" val="1"/>
              </a:ext>
            </a:extLst>
          </p:cNvPr>
          <p:cNvSpPr/>
          <p:nvPr/>
        </p:nvSpPr>
        <p:spPr bwMode="auto">
          <a:xfrm>
            <a:off x="7291263" y="3736434"/>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RAG / Real time </a:t>
            </a:r>
            <a:b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b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external Data</a:t>
            </a:r>
          </a:p>
        </p:txBody>
      </p:sp>
      <p:sp>
        <p:nvSpPr>
          <p:cNvPr id="14" name="Rounded Rectangle 2">
            <a:extLst>
              <a:ext uri="{FF2B5EF4-FFF2-40B4-BE49-F238E27FC236}">
                <a16:creationId xmlns:a16="http://schemas.microsoft.com/office/drawing/2014/main" id="{87B5483F-79BB-D8A4-D579-47D7A98C2D2B}"/>
              </a:ext>
              <a:ext uri="{C183D7F6-B498-43B3-948B-1728B52AA6E4}">
                <adec:decorative xmlns:adec="http://schemas.microsoft.com/office/drawing/2017/decorative" val="1"/>
              </a:ext>
            </a:extLst>
          </p:cNvPr>
          <p:cNvSpPr/>
          <p:nvPr/>
        </p:nvSpPr>
        <p:spPr bwMode="auto">
          <a:xfrm>
            <a:off x="8857519" y="2383008"/>
            <a:ext cx="1371600" cy="380495"/>
          </a:xfrm>
          <a:prstGeom prst="roundRect">
            <a:avLst/>
          </a:prstGeom>
          <a:gradFill flip="none" rotWithShape="1">
            <a:gsLst>
              <a:gs pos="47000">
                <a:srgbClr val="399A91"/>
              </a:gs>
              <a:gs pos="100000">
                <a:srgbClr val="258EA9"/>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Entra ID </a:t>
            </a:r>
            <a:b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b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(Internal Users)</a:t>
            </a:r>
          </a:p>
        </p:txBody>
      </p:sp>
      <p:sp>
        <p:nvSpPr>
          <p:cNvPr id="32" name="Rounded Rectangle 2">
            <a:extLst>
              <a:ext uri="{FF2B5EF4-FFF2-40B4-BE49-F238E27FC236}">
                <a16:creationId xmlns:a16="http://schemas.microsoft.com/office/drawing/2014/main" id="{AB8865A7-5430-4434-FE64-9E6DF6BC596A}"/>
              </a:ext>
              <a:ext uri="{C183D7F6-B498-43B3-948B-1728B52AA6E4}">
                <adec:decorative xmlns:adec="http://schemas.microsoft.com/office/drawing/2017/decorative" val="1"/>
              </a:ext>
            </a:extLst>
          </p:cNvPr>
          <p:cNvSpPr/>
          <p:nvPr/>
        </p:nvSpPr>
        <p:spPr bwMode="auto">
          <a:xfrm>
            <a:off x="8857519" y="6011164"/>
            <a:ext cx="1371600" cy="380495"/>
          </a:xfrm>
          <a:prstGeom prst="roundRect">
            <a:avLst/>
          </a:prstGeom>
          <a:gradFill flip="none" rotWithShape="1">
            <a:gsLst>
              <a:gs pos="47000">
                <a:srgbClr val="399A91"/>
              </a:gs>
              <a:gs pos="100000">
                <a:srgbClr val="258EA9"/>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Azure AI Studio Models</a:t>
            </a:r>
          </a:p>
        </p:txBody>
      </p:sp>
      <p:sp>
        <p:nvSpPr>
          <p:cNvPr id="33" name="Rounded Rectangle 2">
            <a:extLst>
              <a:ext uri="{FF2B5EF4-FFF2-40B4-BE49-F238E27FC236}">
                <a16:creationId xmlns:a16="http://schemas.microsoft.com/office/drawing/2014/main" id="{10364A74-8F40-7B2A-762B-C458F5C341A9}"/>
              </a:ext>
              <a:ext uri="{C183D7F6-B498-43B3-948B-1728B52AA6E4}">
                <adec:decorative xmlns:adec="http://schemas.microsoft.com/office/drawing/2017/decorative" val="1"/>
              </a:ext>
            </a:extLst>
          </p:cNvPr>
          <p:cNvSpPr/>
          <p:nvPr/>
        </p:nvSpPr>
        <p:spPr bwMode="auto">
          <a:xfrm>
            <a:off x="8857518" y="5548736"/>
            <a:ext cx="2840503"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Custom Orchestration</a:t>
            </a:r>
          </a:p>
        </p:txBody>
      </p:sp>
      <p:sp>
        <p:nvSpPr>
          <p:cNvPr id="34" name="Rounded Rectangle 2">
            <a:extLst>
              <a:ext uri="{FF2B5EF4-FFF2-40B4-BE49-F238E27FC236}">
                <a16:creationId xmlns:a16="http://schemas.microsoft.com/office/drawing/2014/main" id="{7E29748A-58F9-E412-594E-D3BC684A678B}"/>
              </a:ext>
              <a:ext uri="{C183D7F6-B498-43B3-948B-1728B52AA6E4}">
                <adec:decorative xmlns:adec="http://schemas.microsoft.com/office/drawing/2017/decorative" val="1"/>
              </a:ext>
            </a:extLst>
          </p:cNvPr>
          <p:cNvSpPr/>
          <p:nvPr/>
        </p:nvSpPr>
        <p:spPr bwMode="auto">
          <a:xfrm>
            <a:off x="8857518" y="5086307"/>
            <a:ext cx="2840503"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Custom Semantic Grounding</a:t>
            </a:r>
          </a:p>
        </p:txBody>
      </p:sp>
      <p:sp>
        <p:nvSpPr>
          <p:cNvPr id="35" name="Rounded Rectangle 2">
            <a:extLst>
              <a:ext uri="{FF2B5EF4-FFF2-40B4-BE49-F238E27FC236}">
                <a16:creationId xmlns:a16="http://schemas.microsoft.com/office/drawing/2014/main" id="{A77D9541-A4B8-0E24-ACE5-F7A612142E5B}"/>
              </a:ext>
              <a:ext uri="{C183D7F6-B498-43B3-948B-1728B52AA6E4}">
                <adec:decorative xmlns:adec="http://schemas.microsoft.com/office/drawing/2017/decorative" val="1"/>
              </a:ext>
            </a:extLst>
          </p:cNvPr>
          <p:cNvSpPr/>
          <p:nvPr/>
        </p:nvSpPr>
        <p:spPr bwMode="auto">
          <a:xfrm>
            <a:off x="8857518" y="3274005"/>
            <a:ext cx="2840503"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Custom Prompt Instructions</a:t>
            </a:r>
          </a:p>
        </p:txBody>
      </p:sp>
      <p:sp>
        <p:nvSpPr>
          <p:cNvPr id="36" name="Rounded Rectangle 2">
            <a:extLst>
              <a:ext uri="{FF2B5EF4-FFF2-40B4-BE49-F238E27FC236}">
                <a16:creationId xmlns:a16="http://schemas.microsoft.com/office/drawing/2014/main" id="{EED7730F-0E4F-290F-C888-CBA7B2946719}"/>
              </a:ext>
              <a:ext uri="{C183D7F6-B498-43B3-948B-1728B52AA6E4}">
                <adec:decorative xmlns:adec="http://schemas.microsoft.com/office/drawing/2017/decorative" val="1"/>
              </a:ext>
            </a:extLst>
          </p:cNvPr>
          <p:cNvSpPr/>
          <p:nvPr/>
        </p:nvSpPr>
        <p:spPr bwMode="auto">
          <a:xfrm>
            <a:off x="8857518" y="3736434"/>
            <a:ext cx="2840503"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RAG / Real time external Data</a:t>
            </a:r>
          </a:p>
        </p:txBody>
      </p:sp>
      <p:sp>
        <p:nvSpPr>
          <p:cNvPr id="37" name="Rounded Rectangle 2">
            <a:extLst>
              <a:ext uri="{FF2B5EF4-FFF2-40B4-BE49-F238E27FC236}">
                <a16:creationId xmlns:a16="http://schemas.microsoft.com/office/drawing/2014/main" id="{A05C587B-7BB1-CDA7-9CA8-9880F4570823}"/>
              </a:ext>
              <a:ext uri="{C183D7F6-B498-43B3-948B-1728B52AA6E4}">
                <adec:decorative xmlns:adec="http://schemas.microsoft.com/office/drawing/2017/decorative" val="1"/>
              </a:ext>
            </a:extLst>
          </p:cNvPr>
          <p:cNvSpPr/>
          <p:nvPr/>
        </p:nvSpPr>
        <p:spPr bwMode="auto">
          <a:xfrm>
            <a:off x="8857518" y="4205969"/>
            <a:ext cx="2840503"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Triggers</a:t>
            </a:r>
          </a:p>
        </p:txBody>
      </p:sp>
      <p:sp>
        <p:nvSpPr>
          <p:cNvPr id="38" name="Rounded Rectangle 2">
            <a:extLst>
              <a:ext uri="{FF2B5EF4-FFF2-40B4-BE49-F238E27FC236}">
                <a16:creationId xmlns:a16="http://schemas.microsoft.com/office/drawing/2014/main" id="{0F097E53-02DF-A2D3-DE96-79534A7E8317}"/>
              </a:ext>
              <a:ext uri="{C183D7F6-B498-43B3-948B-1728B52AA6E4}">
                <adec:decorative xmlns:adec="http://schemas.microsoft.com/office/drawing/2017/decorative" val="1"/>
              </a:ext>
            </a:extLst>
          </p:cNvPr>
          <p:cNvSpPr/>
          <p:nvPr/>
        </p:nvSpPr>
        <p:spPr bwMode="auto">
          <a:xfrm>
            <a:off x="10326428" y="2383008"/>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External Users</a:t>
            </a:r>
          </a:p>
        </p:txBody>
      </p:sp>
      <p:sp>
        <p:nvSpPr>
          <p:cNvPr id="39" name="Rounded Rectangle 2">
            <a:extLst>
              <a:ext uri="{FF2B5EF4-FFF2-40B4-BE49-F238E27FC236}">
                <a16:creationId xmlns:a16="http://schemas.microsoft.com/office/drawing/2014/main" id="{1578D101-5067-17D6-6B6F-3CA666833C19}"/>
              </a:ext>
              <a:ext uri="{C183D7F6-B498-43B3-948B-1728B52AA6E4}">
                <adec:decorative xmlns:adec="http://schemas.microsoft.com/office/drawing/2017/decorative" val="1"/>
              </a:ext>
            </a:extLst>
          </p:cNvPr>
          <p:cNvSpPr/>
          <p:nvPr/>
        </p:nvSpPr>
        <p:spPr bwMode="auto">
          <a:xfrm>
            <a:off x="10326428" y="2804470"/>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Custom UX</a:t>
            </a:r>
          </a:p>
        </p:txBody>
      </p:sp>
      <p:sp>
        <p:nvSpPr>
          <p:cNvPr id="24" name="Rounded Rectangle 2">
            <a:extLst>
              <a:ext uri="{FF2B5EF4-FFF2-40B4-BE49-F238E27FC236}">
                <a16:creationId xmlns:a16="http://schemas.microsoft.com/office/drawing/2014/main" id="{BD11B8B6-7872-998B-033A-F8422CE3524C}"/>
              </a:ext>
              <a:ext uri="{C183D7F6-B498-43B3-948B-1728B52AA6E4}">
                <adec:decorative xmlns:adec="http://schemas.microsoft.com/office/drawing/2017/decorative" val="1"/>
              </a:ext>
            </a:extLst>
          </p:cNvPr>
          <p:cNvSpPr/>
          <p:nvPr/>
        </p:nvSpPr>
        <p:spPr bwMode="auto">
          <a:xfrm>
            <a:off x="10326421" y="6011164"/>
            <a:ext cx="1371600" cy="380495"/>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20" normalizeH="0" baseline="0" noProof="0">
                <a:ln>
                  <a:noFill/>
                </a:ln>
                <a:solidFill>
                  <a:srgbClr val="FFFFFF"/>
                </a:solidFill>
                <a:effectLst/>
                <a:uLnTx/>
                <a:uFillTx/>
                <a:latin typeface="Segoe UI"/>
                <a:ea typeface="+mn-ea"/>
                <a:cs typeface="Segoe UI" pitchFamily="34" charset="0"/>
              </a:rPr>
              <a:t>BYO Models</a:t>
            </a:r>
          </a:p>
        </p:txBody>
      </p:sp>
      <p:grpSp>
        <p:nvGrpSpPr>
          <p:cNvPr id="31" name="Group 30">
            <a:extLst>
              <a:ext uri="{FF2B5EF4-FFF2-40B4-BE49-F238E27FC236}">
                <a16:creationId xmlns:a16="http://schemas.microsoft.com/office/drawing/2014/main" id="{68F91B51-6FC3-C8F0-5242-25C028E7E764}"/>
              </a:ext>
              <a:ext uri="{C183D7F6-B498-43B3-948B-1728B52AA6E4}">
                <adec:decorative xmlns:adec="http://schemas.microsoft.com/office/drawing/2017/decorative" val="1"/>
              </a:ext>
            </a:extLst>
          </p:cNvPr>
          <p:cNvGrpSpPr/>
          <p:nvPr/>
        </p:nvGrpSpPr>
        <p:grpSpPr>
          <a:xfrm>
            <a:off x="3831633" y="1110450"/>
            <a:ext cx="654260" cy="654260"/>
            <a:chOff x="2007411" y="1938758"/>
            <a:chExt cx="1264784" cy="1264784"/>
          </a:xfrm>
        </p:grpSpPr>
        <p:sp>
          <p:nvSpPr>
            <p:cNvPr id="40" name="Oval 39">
              <a:extLst>
                <a:ext uri="{FF2B5EF4-FFF2-40B4-BE49-F238E27FC236}">
                  <a16:creationId xmlns:a16="http://schemas.microsoft.com/office/drawing/2014/main" id="{832B461C-B7B3-7233-6E04-BBFFA10BB6DC}"/>
                </a:ext>
                <a:ext uri="{C183D7F6-B498-43B3-948B-1728B52AA6E4}">
                  <adec:decorative xmlns:adec="http://schemas.microsoft.com/office/drawing/2017/decorative" val="1"/>
                </a:ext>
              </a:extLst>
            </p:cNvPr>
            <p:cNvSpPr/>
            <p:nvPr/>
          </p:nvSpPr>
          <p:spPr bwMode="auto">
            <a:xfrm>
              <a:off x="2007411" y="1938758"/>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err="1">
                <a:ln>
                  <a:noFill/>
                </a:ln>
                <a:solidFill>
                  <a:srgbClr val="FFFFFF"/>
                </a:solidFill>
                <a:effectLst/>
                <a:uLnTx/>
                <a:uFillTx/>
                <a:latin typeface="Segoe UI"/>
                <a:ea typeface="+mn-ea"/>
                <a:cs typeface="+mn-cs"/>
              </a:endParaRPr>
            </a:p>
          </p:txBody>
        </p:sp>
        <p:sp>
          <p:nvSpPr>
            <p:cNvPr id="41" name="Graphic 333">
              <a:extLst>
                <a:ext uri="{FF2B5EF4-FFF2-40B4-BE49-F238E27FC236}">
                  <a16:creationId xmlns:a16="http://schemas.microsoft.com/office/drawing/2014/main" id="{BE858179-0049-31EB-9D8C-00706926BA1F}"/>
                </a:ext>
              </a:extLst>
            </p:cNvPr>
            <p:cNvSpPr/>
            <p:nvPr/>
          </p:nvSpPr>
          <p:spPr>
            <a:xfrm>
              <a:off x="2376150" y="2195774"/>
              <a:ext cx="638146" cy="750753"/>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solidFill>
              <a:schemeClr val="bg1"/>
            </a:solidFill>
            <a:ln w="34925"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125"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sp>
        <p:nvSpPr>
          <p:cNvPr id="55" name="TextBox 54">
            <a:extLst>
              <a:ext uri="{FF2B5EF4-FFF2-40B4-BE49-F238E27FC236}">
                <a16:creationId xmlns:a16="http://schemas.microsoft.com/office/drawing/2014/main" id="{AAF2D2DB-7801-98CD-F455-525FE0124D48}"/>
              </a:ext>
              <a:ext uri="{C183D7F6-B498-43B3-948B-1728B52AA6E4}">
                <adec:decorative xmlns:adec="http://schemas.microsoft.com/office/drawing/2017/decorative" val="1"/>
              </a:ext>
            </a:extLst>
          </p:cNvPr>
          <p:cNvSpPr txBox="1"/>
          <p:nvPr/>
        </p:nvSpPr>
        <p:spPr>
          <a:xfrm>
            <a:off x="34568" y="6467545"/>
            <a:ext cx="1215743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80808"/>
                </a:solidFill>
                <a:effectLst/>
                <a:uLnTx/>
                <a:uFillTx/>
                <a:latin typeface="Segoe UI"/>
                <a:ea typeface="+mn-ea"/>
                <a:cs typeface="+mn-cs"/>
              </a:rPr>
              <a:t>https://aka.ms/extendcopilotm365/decide</a:t>
            </a:r>
          </a:p>
        </p:txBody>
      </p:sp>
      <p:sp>
        <p:nvSpPr>
          <p:cNvPr id="2" name="Rounded Rectangle 70">
            <a:extLst>
              <a:ext uri="{FF2B5EF4-FFF2-40B4-BE49-F238E27FC236}">
                <a16:creationId xmlns:a16="http://schemas.microsoft.com/office/drawing/2014/main" id="{20DD6FF9-3139-CFF6-8764-6DB50B2A67F6}"/>
              </a:ext>
              <a:ext uri="{C183D7F6-B498-43B3-948B-1728B52AA6E4}">
                <adec:decorative xmlns:adec="http://schemas.microsoft.com/office/drawing/2017/decorative" val="1"/>
              </a:ext>
            </a:extLst>
          </p:cNvPr>
          <p:cNvSpPr/>
          <p:nvPr/>
        </p:nvSpPr>
        <p:spPr bwMode="auto">
          <a:xfrm>
            <a:off x="8857519" y="1538034"/>
            <a:ext cx="2840509" cy="384048"/>
          </a:xfrm>
          <a:prstGeom prst="round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20" normalizeH="0" baseline="0" noProof="0">
                <a:ln>
                  <a:noFill/>
                </a:ln>
                <a:gradFill>
                  <a:gsLst>
                    <a:gs pos="48951">
                      <a:srgbClr val="C03BC4"/>
                    </a:gs>
                    <a:gs pos="70629">
                      <a:srgbClr val="0078D4"/>
                    </a:gs>
                  </a:gsLst>
                  <a:path path="circle">
                    <a:fillToRect l="100000" t="100000"/>
                  </a:path>
                </a:gradFill>
                <a:effectLst/>
                <a:uLnTx/>
                <a:uFillTx/>
                <a:latin typeface="Segoe UI Semibold"/>
                <a:ea typeface="+mn-ea"/>
                <a:cs typeface="+mn-cs"/>
              </a:rPr>
              <a:t>Custom engine </a:t>
            </a:r>
            <a:r>
              <a:rPr lang="en-US" sz="1000" spc="-20">
                <a:gradFill>
                  <a:gsLst>
                    <a:gs pos="48951">
                      <a:srgbClr val="C03BC4"/>
                    </a:gs>
                    <a:gs pos="70629">
                      <a:srgbClr val="0078D4"/>
                    </a:gs>
                  </a:gsLst>
                  <a:path path="circle">
                    <a:fillToRect l="100000" t="100000"/>
                  </a:path>
                </a:gradFill>
                <a:latin typeface="Segoe UI Semibold"/>
              </a:rPr>
              <a:t>agents</a:t>
            </a:r>
            <a:endParaRPr kumimoji="0" lang="en-US" sz="1000" b="0" i="0" u="none" strike="noStrike" kern="1200" cap="none" spc="-20" normalizeH="0" baseline="0" noProof="0">
              <a:ln>
                <a:noFill/>
              </a:ln>
              <a:gradFill>
                <a:gsLst>
                  <a:gs pos="48951">
                    <a:srgbClr val="C03BC4"/>
                  </a:gs>
                  <a:gs pos="70629">
                    <a:srgbClr val="0078D4"/>
                  </a:gs>
                </a:gsLst>
                <a:path path="circle">
                  <a:fillToRect l="100000" t="100000"/>
                </a:path>
              </a:gradFill>
              <a:effectLst/>
              <a:uLnTx/>
              <a:uFillTx/>
              <a:latin typeface="Segoe UI Semibold"/>
              <a:ea typeface="+mn-ea"/>
              <a:cs typeface="+mn-cs"/>
            </a:endParaRPr>
          </a:p>
        </p:txBody>
      </p:sp>
      <p:grpSp>
        <p:nvGrpSpPr>
          <p:cNvPr id="45" name="Group 44">
            <a:extLst>
              <a:ext uri="{FF2B5EF4-FFF2-40B4-BE49-F238E27FC236}">
                <a16:creationId xmlns:a16="http://schemas.microsoft.com/office/drawing/2014/main" id="{E529C6C6-3922-9980-6834-991ABFDE47A4}"/>
              </a:ext>
              <a:ext uri="{C183D7F6-B498-43B3-948B-1728B52AA6E4}">
                <adec:decorative xmlns:adec="http://schemas.microsoft.com/office/drawing/2017/decorative" val="1"/>
              </a:ext>
            </a:extLst>
          </p:cNvPr>
          <p:cNvGrpSpPr/>
          <p:nvPr/>
        </p:nvGrpSpPr>
        <p:grpSpPr>
          <a:xfrm>
            <a:off x="8431002" y="1052164"/>
            <a:ext cx="658368" cy="658368"/>
            <a:chOff x="8144641" y="1938758"/>
            <a:chExt cx="1264784" cy="1264784"/>
          </a:xfrm>
        </p:grpSpPr>
        <p:sp>
          <p:nvSpPr>
            <p:cNvPr id="46" name="Oval 45">
              <a:extLst>
                <a:ext uri="{FF2B5EF4-FFF2-40B4-BE49-F238E27FC236}">
                  <a16:creationId xmlns:a16="http://schemas.microsoft.com/office/drawing/2014/main" id="{BF3E3FB6-0D3F-D26C-F9BB-5BABAD0706D4}"/>
                </a:ext>
                <a:ext uri="{C183D7F6-B498-43B3-948B-1728B52AA6E4}">
                  <adec:decorative xmlns:adec="http://schemas.microsoft.com/office/drawing/2017/decorative" val="1"/>
                </a:ext>
              </a:extLst>
            </p:cNvPr>
            <p:cNvSpPr/>
            <p:nvPr/>
          </p:nvSpPr>
          <p:spPr bwMode="auto">
            <a:xfrm>
              <a:off x="8144641" y="1938758"/>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Graphic 14">
              <a:extLst>
                <a:ext uri="{FF2B5EF4-FFF2-40B4-BE49-F238E27FC236}">
                  <a16:creationId xmlns:a16="http://schemas.microsoft.com/office/drawing/2014/main" id="{9E016B79-02BF-B49B-F994-602807EDB3E7}"/>
                </a:ext>
              </a:extLst>
            </p:cNvPr>
            <p:cNvSpPr/>
            <p:nvPr/>
          </p:nvSpPr>
          <p:spPr>
            <a:xfrm>
              <a:off x="8460115" y="2159452"/>
              <a:ext cx="740515" cy="740513"/>
            </a:xfrm>
            <a:custGeom>
              <a:avLst/>
              <a:gdLst>
                <a:gd name="connsiteX0" fmla="*/ 124666 w 200025"/>
                <a:gd name="connsiteY0" fmla="*/ 61077 h 200025"/>
                <a:gd name="connsiteX1" fmla="*/ 122433 w 200025"/>
                <a:gd name="connsiteY1" fmla="*/ 58538 h 200025"/>
                <a:gd name="connsiteX2" fmla="*/ 111833 w 200025"/>
                <a:gd name="connsiteY2" fmla="*/ 51976 h 200025"/>
                <a:gd name="connsiteX3" fmla="*/ 98709 w 200025"/>
                <a:gd name="connsiteY3" fmla="*/ 47714 h 200025"/>
                <a:gd name="connsiteX4" fmla="*/ 96203 w 200025"/>
                <a:gd name="connsiteY4" fmla="*/ 45822 h 200025"/>
                <a:gd name="connsiteX5" fmla="*/ 95250 w 200025"/>
                <a:gd name="connsiteY5" fmla="*/ 42830 h 200025"/>
                <a:gd name="connsiteX6" fmla="*/ 96203 w 200025"/>
                <a:gd name="connsiteY6" fmla="*/ 39838 h 200025"/>
                <a:gd name="connsiteX7" fmla="*/ 98709 w 200025"/>
                <a:gd name="connsiteY7" fmla="*/ 37945 h 200025"/>
                <a:gd name="connsiteX8" fmla="*/ 111833 w 200025"/>
                <a:gd name="connsiteY8" fmla="*/ 33683 h 200025"/>
                <a:gd name="connsiteX9" fmla="*/ 122272 w 200025"/>
                <a:gd name="connsiteY9" fmla="*/ 27102 h 200025"/>
                <a:gd name="connsiteX10" fmla="*/ 128588 w 200025"/>
                <a:gd name="connsiteY10" fmla="*/ 16895 h 200025"/>
                <a:gd name="connsiteX11" fmla="*/ 128696 w 200025"/>
                <a:gd name="connsiteY11" fmla="*/ 16570 h 200025"/>
                <a:gd name="connsiteX12" fmla="*/ 132961 w 200025"/>
                <a:gd name="connsiteY12" fmla="*/ 3457 h 200025"/>
                <a:gd name="connsiteX13" fmla="*/ 134856 w 200025"/>
                <a:gd name="connsiteY13" fmla="*/ 952 h 200025"/>
                <a:gd name="connsiteX14" fmla="*/ 137850 w 200025"/>
                <a:gd name="connsiteY14" fmla="*/ 0 h 200025"/>
                <a:gd name="connsiteX15" fmla="*/ 140844 w 200025"/>
                <a:gd name="connsiteY15" fmla="*/ 952 h 200025"/>
                <a:gd name="connsiteX16" fmla="*/ 142739 w 200025"/>
                <a:gd name="connsiteY16" fmla="*/ 3457 h 200025"/>
                <a:gd name="connsiteX17" fmla="*/ 147004 w 200025"/>
                <a:gd name="connsiteY17" fmla="*/ 16570 h 200025"/>
                <a:gd name="connsiteX18" fmla="*/ 153541 w 200025"/>
                <a:gd name="connsiteY18" fmla="*/ 27150 h 200025"/>
                <a:gd name="connsiteX19" fmla="*/ 164130 w 200025"/>
                <a:gd name="connsiteY19" fmla="*/ 33683 h 200025"/>
                <a:gd name="connsiteX20" fmla="*/ 177254 w 200025"/>
                <a:gd name="connsiteY20" fmla="*/ 37945 h 200025"/>
                <a:gd name="connsiteX21" fmla="*/ 177516 w 200025"/>
                <a:gd name="connsiteY21" fmla="*/ 38011 h 200025"/>
                <a:gd name="connsiteX22" fmla="*/ 180023 w 200025"/>
                <a:gd name="connsiteY22" fmla="*/ 39903 h 200025"/>
                <a:gd name="connsiteX23" fmla="*/ 180975 w 200025"/>
                <a:gd name="connsiteY23" fmla="*/ 42895 h 200025"/>
                <a:gd name="connsiteX24" fmla="*/ 180023 w 200025"/>
                <a:gd name="connsiteY24" fmla="*/ 45887 h 200025"/>
                <a:gd name="connsiteX25" fmla="*/ 177516 w 200025"/>
                <a:gd name="connsiteY25" fmla="*/ 47780 h 200025"/>
                <a:gd name="connsiteX26" fmla="*/ 164392 w 200025"/>
                <a:gd name="connsiteY26" fmla="*/ 52042 h 200025"/>
                <a:gd name="connsiteX27" fmla="*/ 153804 w 200025"/>
                <a:gd name="connsiteY27" fmla="*/ 58575 h 200025"/>
                <a:gd name="connsiteX28" fmla="*/ 147266 w 200025"/>
                <a:gd name="connsiteY28" fmla="*/ 69155 h 200025"/>
                <a:gd name="connsiteX29" fmla="*/ 143001 w 200025"/>
                <a:gd name="connsiteY29" fmla="*/ 82268 h 200025"/>
                <a:gd name="connsiteX30" fmla="*/ 142875 w 200025"/>
                <a:gd name="connsiteY30" fmla="*/ 82591 h 200025"/>
                <a:gd name="connsiteX31" fmla="*/ 141107 w 200025"/>
                <a:gd name="connsiteY31" fmla="*/ 84773 h 200025"/>
                <a:gd name="connsiteX32" fmla="*/ 138113 w 200025"/>
                <a:gd name="connsiteY32" fmla="*/ 85725 h 200025"/>
                <a:gd name="connsiteX33" fmla="*/ 135118 w 200025"/>
                <a:gd name="connsiteY33" fmla="*/ 84773 h 200025"/>
                <a:gd name="connsiteX34" fmla="*/ 133224 w 200025"/>
                <a:gd name="connsiteY34" fmla="*/ 82268 h 200025"/>
                <a:gd name="connsiteX35" fmla="*/ 128959 w 200025"/>
                <a:gd name="connsiteY35" fmla="*/ 69155 h 200025"/>
                <a:gd name="connsiteX36" fmla="*/ 124666 w 200025"/>
                <a:gd name="connsiteY36" fmla="*/ 61077 h 200025"/>
                <a:gd name="connsiteX37" fmla="*/ 197957 w 200025"/>
                <a:gd name="connsiteY37" fmla="*/ 97281 h 200025"/>
                <a:gd name="connsiteX38" fmla="*/ 190667 w 200025"/>
                <a:gd name="connsiteY38" fmla="*/ 94913 h 200025"/>
                <a:gd name="connsiteX39" fmla="*/ 184784 w 200025"/>
                <a:gd name="connsiteY39" fmla="*/ 91283 h 200025"/>
                <a:gd name="connsiteX40" fmla="*/ 181152 w 200025"/>
                <a:gd name="connsiteY40" fmla="*/ 85406 h 200025"/>
                <a:gd name="connsiteX41" fmla="*/ 178782 w 200025"/>
                <a:gd name="connsiteY41" fmla="*/ 78120 h 200025"/>
                <a:gd name="connsiteX42" fmla="*/ 177730 w 200025"/>
                <a:gd name="connsiteY42" fmla="*/ 76729 h 200025"/>
                <a:gd name="connsiteX43" fmla="*/ 176067 w 200025"/>
                <a:gd name="connsiteY43" fmla="*/ 76200 h 200025"/>
                <a:gd name="connsiteX44" fmla="*/ 174403 w 200025"/>
                <a:gd name="connsiteY44" fmla="*/ 76729 h 200025"/>
                <a:gd name="connsiteX45" fmla="*/ 173351 w 200025"/>
                <a:gd name="connsiteY45" fmla="*/ 78120 h 200025"/>
                <a:gd name="connsiteX46" fmla="*/ 170981 w 200025"/>
                <a:gd name="connsiteY46" fmla="*/ 85406 h 200025"/>
                <a:gd name="connsiteX47" fmla="*/ 167412 w 200025"/>
                <a:gd name="connsiteY47" fmla="*/ 91257 h 200025"/>
                <a:gd name="connsiteX48" fmla="*/ 161613 w 200025"/>
                <a:gd name="connsiteY48" fmla="*/ 94913 h 200025"/>
                <a:gd name="connsiteX49" fmla="*/ 154322 w 200025"/>
                <a:gd name="connsiteY49" fmla="*/ 97281 h 200025"/>
                <a:gd name="connsiteX50" fmla="*/ 152929 w 200025"/>
                <a:gd name="connsiteY50" fmla="*/ 98332 h 200025"/>
                <a:gd name="connsiteX51" fmla="*/ 152400 w 200025"/>
                <a:gd name="connsiteY51" fmla="*/ 99994 h 200025"/>
                <a:gd name="connsiteX52" fmla="*/ 152929 w 200025"/>
                <a:gd name="connsiteY52" fmla="*/ 101657 h 200025"/>
                <a:gd name="connsiteX53" fmla="*/ 154322 w 200025"/>
                <a:gd name="connsiteY53" fmla="*/ 102708 h 200025"/>
                <a:gd name="connsiteX54" fmla="*/ 161613 w 200025"/>
                <a:gd name="connsiteY54" fmla="*/ 105076 h 200025"/>
                <a:gd name="connsiteX55" fmla="*/ 167502 w 200025"/>
                <a:gd name="connsiteY55" fmla="*/ 108721 h 200025"/>
                <a:gd name="connsiteX56" fmla="*/ 171127 w 200025"/>
                <a:gd name="connsiteY56" fmla="*/ 114619 h 200025"/>
                <a:gd name="connsiteX57" fmla="*/ 173497 w 200025"/>
                <a:gd name="connsiteY57" fmla="*/ 121905 h 200025"/>
                <a:gd name="connsiteX58" fmla="*/ 174549 w 200025"/>
                <a:gd name="connsiteY58" fmla="*/ 123296 h 200025"/>
                <a:gd name="connsiteX59" fmla="*/ 176213 w 200025"/>
                <a:gd name="connsiteY59" fmla="*/ 123825 h 200025"/>
                <a:gd name="connsiteX60" fmla="*/ 177876 w 200025"/>
                <a:gd name="connsiteY60" fmla="*/ 123296 h 200025"/>
                <a:gd name="connsiteX61" fmla="*/ 178928 w 200025"/>
                <a:gd name="connsiteY61" fmla="*/ 121905 h 200025"/>
                <a:gd name="connsiteX62" fmla="*/ 181298 w 200025"/>
                <a:gd name="connsiteY62" fmla="*/ 114619 h 200025"/>
                <a:gd name="connsiteX63" fmla="*/ 184930 w 200025"/>
                <a:gd name="connsiteY63" fmla="*/ 108741 h 200025"/>
                <a:gd name="connsiteX64" fmla="*/ 190812 w 200025"/>
                <a:gd name="connsiteY64" fmla="*/ 105112 h 200025"/>
                <a:gd name="connsiteX65" fmla="*/ 198103 w 200025"/>
                <a:gd name="connsiteY65" fmla="*/ 102744 h 200025"/>
                <a:gd name="connsiteX66" fmla="*/ 199496 w 200025"/>
                <a:gd name="connsiteY66" fmla="*/ 101693 h 200025"/>
                <a:gd name="connsiteX67" fmla="*/ 200025 w 200025"/>
                <a:gd name="connsiteY67" fmla="*/ 100031 h 200025"/>
                <a:gd name="connsiteX68" fmla="*/ 199496 w 200025"/>
                <a:gd name="connsiteY68" fmla="*/ 98368 h 200025"/>
                <a:gd name="connsiteX69" fmla="*/ 198103 w 200025"/>
                <a:gd name="connsiteY69" fmla="*/ 97317 h 200025"/>
                <a:gd name="connsiteX70" fmla="*/ 197957 w 200025"/>
                <a:gd name="connsiteY70" fmla="*/ 97281 h 200025"/>
                <a:gd name="connsiteX71" fmla="*/ 88392 w 200025"/>
                <a:gd name="connsiteY71" fmla="*/ 33995 h 200025"/>
                <a:gd name="connsiteX72" fmla="*/ 95701 w 200025"/>
                <a:gd name="connsiteY72" fmla="*/ 28575 h 200025"/>
                <a:gd name="connsiteX73" fmla="*/ 73819 w 200025"/>
                <a:gd name="connsiteY73" fmla="*/ 28575 h 200025"/>
                <a:gd name="connsiteX74" fmla="*/ 66675 w 200025"/>
                <a:gd name="connsiteY74" fmla="*/ 35719 h 200025"/>
                <a:gd name="connsiteX75" fmla="*/ 73819 w 200025"/>
                <a:gd name="connsiteY75" fmla="*/ 42863 h 200025"/>
                <a:gd name="connsiteX76" fmla="*/ 85729 w 200025"/>
                <a:gd name="connsiteY76" fmla="*/ 42863 h 200025"/>
                <a:gd name="connsiteX77" fmla="*/ 85725 w 200025"/>
                <a:gd name="connsiteY77" fmla="*/ 42568 h 200025"/>
                <a:gd name="connsiteX78" fmla="*/ 88392 w 200025"/>
                <a:gd name="connsiteY78" fmla="*/ 33995 h 200025"/>
                <a:gd name="connsiteX79" fmla="*/ 7144 w 200025"/>
                <a:gd name="connsiteY79" fmla="*/ 95250 h 200025"/>
                <a:gd name="connsiteX80" fmla="*/ 14288 w 200025"/>
                <a:gd name="connsiteY80" fmla="*/ 102394 h 200025"/>
                <a:gd name="connsiteX81" fmla="*/ 14288 w 200025"/>
                <a:gd name="connsiteY81" fmla="*/ 126206 h 200025"/>
                <a:gd name="connsiteX82" fmla="*/ 7144 w 200025"/>
                <a:gd name="connsiteY82" fmla="*/ 133350 h 200025"/>
                <a:gd name="connsiteX83" fmla="*/ 0 w 200025"/>
                <a:gd name="connsiteY83" fmla="*/ 126206 h 200025"/>
                <a:gd name="connsiteX84" fmla="*/ 0 w 200025"/>
                <a:gd name="connsiteY84" fmla="*/ 102394 h 200025"/>
                <a:gd name="connsiteX85" fmla="*/ 7144 w 200025"/>
                <a:gd name="connsiteY85" fmla="*/ 95250 h 200025"/>
                <a:gd name="connsiteX86" fmla="*/ 104775 w 200025"/>
                <a:gd name="connsiteY86" fmla="*/ 192881 h 200025"/>
                <a:gd name="connsiteX87" fmla="*/ 97631 w 200025"/>
                <a:gd name="connsiteY87" fmla="*/ 200025 h 200025"/>
                <a:gd name="connsiteX88" fmla="*/ 73819 w 200025"/>
                <a:gd name="connsiteY88" fmla="*/ 200025 h 200025"/>
                <a:gd name="connsiteX89" fmla="*/ 66675 w 200025"/>
                <a:gd name="connsiteY89" fmla="*/ 192881 h 200025"/>
                <a:gd name="connsiteX90" fmla="*/ 73819 w 200025"/>
                <a:gd name="connsiteY90" fmla="*/ 185738 h 200025"/>
                <a:gd name="connsiteX91" fmla="*/ 97631 w 200025"/>
                <a:gd name="connsiteY91" fmla="*/ 185738 h 200025"/>
                <a:gd name="connsiteX92" fmla="*/ 104775 w 200025"/>
                <a:gd name="connsiteY92" fmla="*/ 192881 h 200025"/>
                <a:gd name="connsiteX93" fmla="*/ 30956 w 200025"/>
                <a:gd name="connsiteY93" fmla="*/ 28575 h 200025"/>
                <a:gd name="connsiteX94" fmla="*/ 38100 w 200025"/>
                <a:gd name="connsiteY94" fmla="*/ 35719 h 200025"/>
                <a:gd name="connsiteX95" fmla="*/ 30956 w 200025"/>
                <a:gd name="connsiteY95" fmla="*/ 42863 h 200025"/>
                <a:gd name="connsiteX96" fmla="*/ 26194 w 200025"/>
                <a:gd name="connsiteY96" fmla="*/ 42863 h 200025"/>
                <a:gd name="connsiteX97" fmla="*/ 14288 w 200025"/>
                <a:gd name="connsiteY97" fmla="*/ 54769 h 200025"/>
                <a:gd name="connsiteX98" fmla="*/ 14288 w 200025"/>
                <a:gd name="connsiteY98" fmla="*/ 59531 h 200025"/>
                <a:gd name="connsiteX99" fmla="*/ 7144 w 200025"/>
                <a:gd name="connsiteY99" fmla="*/ 66675 h 200025"/>
                <a:gd name="connsiteX100" fmla="*/ 0 w 200025"/>
                <a:gd name="connsiteY100" fmla="*/ 59531 h 200025"/>
                <a:gd name="connsiteX101" fmla="*/ 0 w 200025"/>
                <a:gd name="connsiteY101" fmla="*/ 54769 h 200025"/>
                <a:gd name="connsiteX102" fmla="*/ 26194 w 200025"/>
                <a:gd name="connsiteY102" fmla="*/ 28575 h 200025"/>
                <a:gd name="connsiteX103" fmla="*/ 30956 w 200025"/>
                <a:gd name="connsiteY103" fmla="*/ 28575 h 200025"/>
                <a:gd name="connsiteX104" fmla="*/ 30956 w 200025"/>
                <a:gd name="connsiteY104" fmla="*/ 200025 h 200025"/>
                <a:gd name="connsiteX105" fmla="*/ 38100 w 200025"/>
                <a:gd name="connsiteY105" fmla="*/ 192881 h 200025"/>
                <a:gd name="connsiteX106" fmla="*/ 30956 w 200025"/>
                <a:gd name="connsiteY106" fmla="*/ 185738 h 200025"/>
                <a:gd name="connsiteX107" fmla="*/ 26194 w 200025"/>
                <a:gd name="connsiteY107" fmla="*/ 185738 h 200025"/>
                <a:gd name="connsiteX108" fmla="*/ 14288 w 200025"/>
                <a:gd name="connsiteY108" fmla="*/ 173831 h 200025"/>
                <a:gd name="connsiteX109" fmla="*/ 14288 w 200025"/>
                <a:gd name="connsiteY109" fmla="*/ 169069 h 200025"/>
                <a:gd name="connsiteX110" fmla="*/ 7144 w 200025"/>
                <a:gd name="connsiteY110" fmla="*/ 161925 h 200025"/>
                <a:gd name="connsiteX111" fmla="*/ 0 w 200025"/>
                <a:gd name="connsiteY111" fmla="*/ 169069 h 200025"/>
                <a:gd name="connsiteX112" fmla="*/ 0 w 200025"/>
                <a:gd name="connsiteY112" fmla="*/ 173831 h 200025"/>
                <a:gd name="connsiteX113" fmla="*/ 26194 w 200025"/>
                <a:gd name="connsiteY113" fmla="*/ 200025 h 200025"/>
                <a:gd name="connsiteX114" fmla="*/ 30956 w 200025"/>
                <a:gd name="connsiteY114" fmla="*/ 200025 h 200025"/>
                <a:gd name="connsiteX115" fmla="*/ 133350 w 200025"/>
                <a:gd name="connsiteY115" fmla="*/ 192881 h 200025"/>
                <a:gd name="connsiteX116" fmla="*/ 140494 w 200025"/>
                <a:gd name="connsiteY116" fmla="*/ 200025 h 200025"/>
                <a:gd name="connsiteX117" fmla="*/ 145256 w 200025"/>
                <a:gd name="connsiteY117" fmla="*/ 200025 h 200025"/>
                <a:gd name="connsiteX118" fmla="*/ 171450 w 200025"/>
                <a:gd name="connsiteY118" fmla="*/ 173831 h 200025"/>
                <a:gd name="connsiteX119" fmla="*/ 171450 w 200025"/>
                <a:gd name="connsiteY119" fmla="*/ 169069 h 200025"/>
                <a:gd name="connsiteX120" fmla="*/ 164306 w 200025"/>
                <a:gd name="connsiteY120" fmla="*/ 161925 h 200025"/>
                <a:gd name="connsiteX121" fmla="*/ 157163 w 200025"/>
                <a:gd name="connsiteY121" fmla="*/ 169069 h 200025"/>
                <a:gd name="connsiteX122" fmla="*/ 157163 w 200025"/>
                <a:gd name="connsiteY122" fmla="*/ 173831 h 200025"/>
                <a:gd name="connsiteX123" fmla="*/ 145256 w 200025"/>
                <a:gd name="connsiteY123" fmla="*/ 185738 h 200025"/>
                <a:gd name="connsiteX124" fmla="*/ 140494 w 200025"/>
                <a:gd name="connsiteY124" fmla="*/ 185738 h 200025"/>
                <a:gd name="connsiteX125" fmla="*/ 133350 w 200025"/>
                <a:gd name="connsiteY125" fmla="*/ 19288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00025" h="200025">
                  <a:moveTo>
                    <a:pt x="124666" y="61077"/>
                  </a:moveTo>
                  <a:cubicBezTo>
                    <a:pt x="123977" y="60187"/>
                    <a:pt x="123232" y="59339"/>
                    <a:pt x="122433" y="58538"/>
                  </a:cubicBezTo>
                  <a:cubicBezTo>
                    <a:pt x="119460" y="55555"/>
                    <a:pt x="115830" y="53308"/>
                    <a:pt x="111833" y="51976"/>
                  </a:cubicBezTo>
                  <a:lnTo>
                    <a:pt x="98709" y="47714"/>
                  </a:lnTo>
                  <a:cubicBezTo>
                    <a:pt x="97698" y="47358"/>
                    <a:pt x="96822" y="46697"/>
                    <a:pt x="96203" y="45822"/>
                  </a:cubicBezTo>
                  <a:cubicBezTo>
                    <a:pt x="95582" y="44947"/>
                    <a:pt x="95250" y="43901"/>
                    <a:pt x="95250" y="42830"/>
                  </a:cubicBezTo>
                  <a:cubicBezTo>
                    <a:pt x="95250" y="41758"/>
                    <a:pt x="95582" y="40713"/>
                    <a:pt x="96203" y="39838"/>
                  </a:cubicBezTo>
                  <a:cubicBezTo>
                    <a:pt x="96822" y="38963"/>
                    <a:pt x="97698" y="38302"/>
                    <a:pt x="98709" y="37945"/>
                  </a:cubicBezTo>
                  <a:lnTo>
                    <a:pt x="111833" y="33683"/>
                  </a:lnTo>
                  <a:cubicBezTo>
                    <a:pt x="115774" y="32323"/>
                    <a:pt x="119347" y="30071"/>
                    <a:pt x="122272" y="27102"/>
                  </a:cubicBezTo>
                  <a:cubicBezTo>
                    <a:pt x="125118" y="24215"/>
                    <a:pt x="127276" y="20726"/>
                    <a:pt x="128588" y="16895"/>
                  </a:cubicBezTo>
                  <a:lnTo>
                    <a:pt x="128696" y="16570"/>
                  </a:lnTo>
                  <a:lnTo>
                    <a:pt x="132961" y="3457"/>
                  </a:lnTo>
                  <a:cubicBezTo>
                    <a:pt x="133319" y="2446"/>
                    <a:pt x="133981" y="1571"/>
                    <a:pt x="134856" y="952"/>
                  </a:cubicBezTo>
                  <a:cubicBezTo>
                    <a:pt x="135731" y="332"/>
                    <a:pt x="136777" y="0"/>
                    <a:pt x="137850" y="0"/>
                  </a:cubicBezTo>
                  <a:cubicBezTo>
                    <a:pt x="138923" y="0"/>
                    <a:pt x="139969" y="332"/>
                    <a:pt x="140844" y="952"/>
                  </a:cubicBezTo>
                  <a:cubicBezTo>
                    <a:pt x="141720" y="1571"/>
                    <a:pt x="142382" y="2446"/>
                    <a:pt x="142739" y="3457"/>
                  </a:cubicBezTo>
                  <a:lnTo>
                    <a:pt x="147004" y="16570"/>
                  </a:lnTo>
                  <a:cubicBezTo>
                    <a:pt x="148330" y="20557"/>
                    <a:pt x="150568" y="24180"/>
                    <a:pt x="153541" y="27150"/>
                  </a:cubicBezTo>
                  <a:cubicBezTo>
                    <a:pt x="156515" y="30121"/>
                    <a:pt x="160140" y="32358"/>
                    <a:pt x="164130" y="33683"/>
                  </a:cubicBezTo>
                  <a:lnTo>
                    <a:pt x="177254" y="37945"/>
                  </a:lnTo>
                  <a:lnTo>
                    <a:pt x="177516" y="38011"/>
                  </a:lnTo>
                  <a:cubicBezTo>
                    <a:pt x="178527" y="38367"/>
                    <a:pt x="179403" y="39028"/>
                    <a:pt x="180023" y="39903"/>
                  </a:cubicBezTo>
                  <a:cubicBezTo>
                    <a:pt x="180643" y="40778"/>
                    <a:pt x="180975" y="41824"/>
                    <a:pt x="180975" y="42895"/>
                  </a:cubicBezTo>
                  <a:cubicBezTo>
                    <a:pt x="180975" y="43967"/>
                    <a:pt x="180643" y="45012"/>
                    <a:pt x="180023" y="45887"/>
                  </a:cubicBezTo>
                  <a:cubicBezTo>
                    <a:pt x="179403" y="46762"/>
                    <a:pt x="178527" y="47423"/>
                    <a:pt x="177516" y="47780"/>
                  </a:cubicBezTo>
                  <a:lnTo>
                    <a:pt x="164392" y="52042"/>
                  </a:lnTo>
                  <a:cubicBezTo>
                    <a:pt x="160403" y="53367"/>
                    <a:pt x="156777" y="55604"/>
                    <a:pt x="153804" y="58575"/>
                  </a:cubicBezTo>
                  <a:cubicBezTo>
                    <a:pt x="150831" y="61546"/>
                    <a:pt x="148593" y="65168"/>
                    <a:pt x="147266" y="69155"/>
                  </a:cubicBezTo>
                  <a:lnTo>
                    <a:pt x="143001" y="82268"/>
                  </a:lnTo>
                  <a:cubicBezTo>
                    <a:pt x="142963" y="82377"/>
                    <a:pt x="142921" y="82485"/>
                    <a:pt x="142875" y="82591"/>
                  </a:cubicBezTo>
                  <a:cubicBezTo>
                    <a:pt x="142499" y="83465"/>
                    <a:pt x="141888" y="84221"/>
                    <a:pt x="141107" y="84773"/>
                  </a:cubicBezTo>
                  <a:cubicBezTo>
                    <a:pt x="140231" y="85393"/>
                    <a:pt x="139185" y="85725"/>
                    <a:pt x="138113" y="85725"/>
                  </a:cubicBezTo>
                  <a:cubicBezTo>
                    <a:pt x="137040" y="85725"/>
                    <a:pt x="135994" y="85393"/>
                    <a:pt x="135118" y="84773"/>
                  </a:cubicBezTo>
                  <a:cubicBezTo>
                    <a:pt x="134243" y="84154"/>
                    <a:pt x="133581" y="83279"/>
                    <a:pt x="133224" y="82268"/>
                  </a:cubicBezTo>
                  <a:lnTo>
                    <a:pt x="128959" y="69155"/>
                  </a:lnTo>
                  <a:cubicBezTo>
                    <a:pt x="127995" y="66230"/>
                    <a:pt x="126541" y="63500"/>
                    <a:pt x="124666" y="61077"/>
                  </a:cubicBezTo>
                  <a:close/>
                  <a:moveTo>
                    <a:pt x="197957" y="97281"/>
                  </a:moveTo>
                  <a:lnTo>
                    <a:pt x="190667" y="94913"/>
                  </a:lnTo>
                  <a:cubicBezTo>
                    <a:pt x="188450" y="94177"/>
                    <a:pt x="186436" y="92934"/>
                    <a:pt x="184784" y="91283"/>
                  </a:cubicBezTo>
                  <a:cubicBezTo>
                    <a:pt x="183132" y="89633"/>
                    <a:pt x="181888" y="87620"/>
                    <a:pt x="181152" y="85406"/>
                  </a:cubicBezTo>
                  <a:lnTo>
                    <a:pt x="178782" y="78120"/>
                  </a:lnTo>
                  <a:cubicBezTo>
                    <a:pt x="178584" y="77559"/>
                    <a:pt x="178217" y="77073"/>
                    <a:pt x="177730" y="76729"/>
                  </a:cubicBezTo>
                  <a:cubicBezTo>
                    <a:pt x="177244" y="76385"/>
                    <a:pt x="176663" y="76200"/>
                    <a:pt x="176067" y="76200"/>
                  </a:cubicBezTo>
                  <a:cubicBezTo>
                    <a:pt x="175471" y="76200"/>
                    <a:pt x="174889" y="76385"/>
                    <a:pt x="174403" y="76729"/>
                  </a:cubicBezTo>
                  <a:cubicBezTo>
                    <a:pt x="173917" y="77073"/>
                    <a:pt x="173549" y="77559"/>
                    <a:pt x="173351" y="78120"/>
                  </a:cubicBezTo>
                  <a:lnTo>
                    <a:pt x="170981" y="85406"/>
                  </a:lnTo>
                  <a:cubicBezTo>
                    <a:pt x="170259" y="87605"/>
                    <a:pt x="169037" y="89607"/>
                    <a:pt x="167412" y="91257"/>
                  </a:cubicBezTo>
                  <a:cubicBezTo>
                    <a:pt x="165787" y="92906"/>
                    <a:pt x="163802" y="94157"/>
                    <a:pt x="161613" y="94913"/>
                  </a:cubicBezTo>
                  <a:lnTo>
                    <a:pt x="154322" y="97281"/>
                  </a:lnTo>
                  <a:cubicBezTo>
                    <a:pt x="153760" y="97479"/>
                    <a:pt x="153273" y="97846"/>
                    <a:pt x="152929" y="98332"/>
                  </a:cubicBezTo>
                  <a:cubicBezTo>
                    <a:pt x="152585" y="98818"/>
                    <a:pt x="152400" y="99399"/>
                    <a:pt x="152400" y="99994"/>
                  </a:cubicBezTo>
                  <a:cubicBezTo>
                    <a:pt x="152400" y="100590"/>
                    <a:pt x="152585" y="101171"/>
                    <a:pt x="152929" y="101657"/>
                  </a:cubicBezTo>
                  <a:cubicBezTo>
                    <a:pt x="153273" y="102142"/>
                    <a:pt x="153760" y="102510"/>
                    <a:pt x="154322" y="102708"/>
                  </a:cubicBezTo>
                  <a:lnTo>
                    <a:pt x="161613" y="105076"/>
                  </a:lnTo>
                  <a:cubicBezTo>
                    <a:pt x="163833" y="105816"/>
                    <a:pt x="165849" y="107064"/>
                    <a:pt x="167502" y="108721"/>
                  </a:cubicBezTo>
                  <a:cubicBezTo>
                    <a:pt x="169154" y="110378"/>
                    <a:pt x="170396" y="112398"/>
                    <a:pt x="171127" y="114619"/>
                  </a:cubicBezTo>
                  <a:lnTo>
                    <a:pt x="173497" y="121905"/>
                  </a:lnTo>
                  <a:cubicBezTo>
                    <a:pt x="173695" y="122466"/>
                    <a:pt x="174063" y="122953"/>
                    <a:pt x="174549" y="123296"/>
                  </a:cubicBezTo>
                  <a:cubicBezTo>
                    <a:pt x="175035" y="123640"/>
                    <a:pt x="175616" y="123825"/>
                    <a:pt x="176213" y="123825"/>
                  </a:cubicBezTo>
                  <a:cubicBezTo>
                    <a:pt x="176809" y="123825"/>
                    <a:pt x="177390" y="123640"/>
                    <a:pt x="177876" y="123296"/>
                  </a:cubicBezTo>
                  <a:cubicBezTo>
                    <a:pt x="178362" y="122953"/>
                    <a:pt x="178730" y="122466"/>
                    <a:pt x="178928" y="121905"/>
                  </a:cubicBezTo>
                  <a:lnTo>
                    <a:pt x="181298" y="114619"/>
                  </a:lnTo>
                  <a:cubicBezTo>
                    <a:pt x="182035" y="112405"/>
                    <a:pt x="183278" y="110392"/>
                    <a:pt x="184930" y="108741"/>
                  </a:cubicBezTo>
                  <a:cubicBezTo>
                    <a:pt x="186581" y="107091"/>
                    <a:pt x="188596" y="105848"/>
                    <a:pt x="190812" y="105112"/>
                  </a:cubicBezTo>
                  <a:lnTo>
                    <a:pt x="198103" y="102744"/>
                  </a:lnTo>
                  <a:cubicBezTo>
                    <a:pt x="198665" y="102546"/>
                    <a:pt x="199152" y="102179"/>
                    <a:pt x="199496" y="101693"/>
                  </a:cubicBezTo>
                  <a:cubicBezTo>
                    <a:pt x="199840" y="101207"/>
                    <a:pt x="200025" y="100626"/>
                    <a:pt x="200025" y="100031"/>
                  </a:cubicBezTo>
                  <a:cubicBezTo>
                    <a:pt x="200025" y="99435"/>
                    <a:pt x="199840" y="98854"/>
                    <a:pt x="199496" y="98368"/>
                  </a:cubicBezTo>
                  <a:cubicBezTo>
                    <a:pt x="199152" y="97883"/>
                    <a:pt x="198665" y="97515"/>
                    <a:pt x="198103" y="97317"/>
                  </a:cubicBezTo>
                  <a:lnTo>
                    <a:pt x="197957" y="97281"/>
                  </a:lnTo>
                  <a:close/>
                  <a:moveTo>
                    <a:pt x="88392" y="33995"/>
                  </a:moveTo>
                  <a:cubicBezTo>
                    <a:pt x="90241" y="31507"/>
                    <a:pt x="92783" y="29621"/>
                    <a:pt x="95701" y="28575"/>
                  </a:cubicBezTo>
                  <a:lnTo>
                    <a:pt x="73819" y="28575"/>
                  </a:lnTo>
                  <a:cubicBezTo>
                    <a:pt x="69874" y="28575"/>
                    <a:pt x="66675" y="31773"/>
                    <a:pt x="66675" y="35719"/>
                  </a:cubicBezTo>
                  <a:cubicBezTo>
                    <a:pt x="66675" y="39664"/>
                    <a:pt x="69874" y="42863"/>
                    <a:pt x="73819" y="42863"/>
                  </a:cubicBezTo>
                  <a:lnTo>
                    <a:pt x="85729" y="42863"/>
                  </a:lnTo>
                  <a:cubicBezTo>
                    <a:pt x="85727" y="42764"/>
                    <a:pt x="85725" y="42666"/>
                    <a:pt x="85725" y="42568"/>
                  </a:cubicBezTo>
                  <a:cubicBezTo>
                    <a:pt x="85733" y="39507"/>
                    <a:pt x="86662" y="36520"/>
                    <a:pt x="88392" y="33995"/>
                  </a:cubicBezTo>
                  <a:close/>
                  <a:moveTo>
                    <a:pt x="7144" y="95250"/>
                  </a:moveTo>
                  <a:cubicBezTo>
                    <a:pt x="11089" y="95250"/>
                    <a:pt x="14288" y="98449"/>
                    <a:pt x="14288" y="102394"/>
                  </a:cubicBezTo>
                  <a:lnTo>
                    <a:pt x="14288" y="126206"/>
                  </a:lnTo>
                  <a:cubicBezTo>
                    <a:pt x="14288" y="130152"/>
                    <a:pt x="11089" y="133350"/>
                    <a:pt x="7144" y="133350"/>
                  </a:cubicBezTo>
                  <a:cubicBezTo>
                    <a:pt x="3198" y="133350"/>
                    <a:pt x="0" y="130152"/>
                    <a:pt x="0" y="126206"/>
                  </a:cubicBezTo>
                  <a:lnTo>
                    <a:pt x="0" y="102394"/>
                  </a:lnTo>
                  <a:cubicBezTo>
                    <a:pt x="0" y="98449"/>
                    <a:pt x="3198" y="95250"/>
                    <a:pt x="7144" y="95250"/>
                  </a:cubicBezTo>
                  <a:close/>
                  <a:moveTo>
                    <a:pt x="104775" y="192881"/>
                  </a:moveTo>
                  <a:cubicBezTo>
                    <a:pt x="104775" y="196827"/>
                    <a:pt x="101577" y="200025"/>
                    <a:pt x="97631" y="200025"/>
                  </a:cubicBezTo>
                  <a:lnTo>
                    <a:pt x="73819" y="200025"/>
                  </a:lnTo>
                  <a:cubicBezTo>
                    <a:pt x="69874" y="200025"/>
                    <a:pt x="66675" y="196827"/>
                    <a:pt x="66675" y="192881"/>
                  </a:cubicBezTo>
                  <a:cubicBezTo>
                    <a:pt x="66675" y="188936"/>
                    <a:pt x="69874" y="185738"/>
                    <a:pt x="73819" y="185738"/>
                  </a:cubicBezTo>
                  <a:lnTo>
                    <a:pt x="97631" y="185738"/>
                  </a:lnTo>
                  <a:cubicBezTo>
                    <a:pt x="101577" y="185738"/>
                    <a:pt x="104775" y="188936"/>
                    <a:pt x="104775" y="192881"/>
                  </a:cubicBezTo>
                  <a:close/>
                  <a:moveTo>
                    <a:pt x="30956" y="28575"/>
                  </a:moveTo>
                  <a:cubicBezTo>
                    <a:pt x="34902" y="28575"/>
                    <a:pt x="38100" y="31773"/>
                    <a:pt x="38100" y="35719"/>
                  </a:cubicBezTo>
                  <a:cubicBezTo>
                    <a:pt x="38100" y="39664"/>
                    <a:pt x="34902" y="42863"/>
                    <a:pt x="30956" y="42863"/>
                  </a:cubicBezTo>
                  <a:lnTo>
                    <a:pt x="26194" y="42863"/>
                  </a:lnTo>
                  <a:cubicBezTo>
                    <a:pt x="19618" y="42863"/>
                    <a:pt x="14288" y="48193"/>
                    <a:pt x="14288" y="54769"/>
                  </a:cubicBezTo>
                  <a:lnTo>
                    <a:pt x="14288" y="59531"/>
                  </a:lnTo>
                  <a:cubicBezTo>
                    <a:pt x="14288" y="63477"/>
                    <a:pt x="11089" y="66675"/>
                    <a:pt x="7144" y="66675"/>
                  </a:cubicBezTo>
                  <a:cubicBezTo>
                    <a:pt x="3198" y="66675"/>
                    <a:pt x="0" y="63477"/>
                    <a:pt x="0" y="59531"/>
                  </a:cubicBezTo>
                  <a:lnTo>
                    <a:pt x="0" y="54769"/>
                  </a:lnTo>
                  <a:cubicBezTo>
                    <a:pt x="0" y="40302"/>
                    <a:pt x="11727" y="28575"/>
                    <a:pt x="26194" y="28575"/>
                  </a:cubicBezTo>
                  <a:lnTo>
                    <a:pt x="30956" y="28575"/>
                  </a:lnTo>
                  <a:close/>
                  <a:moveTo>
                    <a:pt x="30956" y="200025"/>
                  </a:moveTo>
                  <a:cubicBezTo>
                    <a:pt x="34902" y="200025"/>
                    <a:pt x="38100" y="196827"/>
                    <a:pt x="38100" y="192881"/>
                  </a:cubicBezTo>
                  <a:cubicBezTo>
                    <a:pt x="38100" y="188936"/>
                    <a:pt x="34902" y="185738"/>
                    <a:pt x="30956" y="185738"/>
                  </a:cubicBezTo>
                  <a:lnTo>
                    <a:pt x="26194" y="185738"/>
                  </a:lnTo>
                  <a:cubicBezTo>
                    <a:pt x="19618" y="185738"/>
                    <a:pt x="14288" y="180407"/>
                    <a:pt x="14288" y="173831"/>
                  </a:cubicBezTo>
                  <a:lnTo>
                    <a:pt x="14288" y="169069"/>
                  </a:lnTo>
                  <a:cubicBezTo>
                    <a:pt x="14288" y="165124"/>
                    <a:pt x="11089" y="161925"/>
                    <a:pt x="7144" y="161925"/>
                  </a:cubicBezTo>
                  <a:cubicBezTo>
                    <a:pt x="3198" y="161925"/>
                    <a:pt x="0" y="165124"/>
                    <a:pt x="0" y="169069"/>
                  </a:cubicBezTo>
                  <a:lnTo>
                    <a:pt x="0" y="173831"/>
                  </a:lnTo>
                  <a:cubicBezTo>
                    <a:pt x="0" y="188298"/>
                    <a:pt x="11727" y="200025"/>
                    <a:pt x="26194" y="200025"/>
                  </a:cubicBezTo>
                  <a:lnTo>
                    <a:pt x="30956" y="200025"/>
                  </a:lnTo>
                  <a:close/>
                  <a:moveTo>
                    <a:pt x="133350" y="192881"/>
                  </a:moveTo>
                  <a:cubicBezTo>
                    <a:pt x="133350" y="196827"/>
                    <a:pt x="136549" y="200025"/>
                    <a:pt x="140494" y="200025"/>
                  </a:cubicBezTo>
                  <a:lnTo>
                    <a:pt x="145256" y="200025"/>
                  </a:lnTo>
                  <a:cubicBezTo>
                    <a:pt x="159723" y="200025"/>
                    <a:pt x="171450" y="188298"/>
                    <a:pt x="171450" y="173831"/>
                  </a:cubicBezTo>
                  <a:lnTo>
                    <a:pt x="171450" y="169069"/>
                  </a:lnTo>
                  <a:cubicBezTo>
                    <a:pt x="171450" y="165124"/>
                    <a:pt x="168252" y="161925"/>
                    <a:pt x="164306" y="161925"/>
                  </a:cubicBezTo>
                  <a:cubicBezTo>
                    <a:pt x="160361" y="161925"/>
                    <a:pt x="157163" y="165124"/>
                    <a:pt x="157163" y="169069"/>
                  </a:cubicBezTo>
                  <a:lnTo>
                    <a:pt x="157163" y="173831"/>
                  </a:lnTo>
                  <a:cubicBezTo>
                    <a:pt x="157163" y="180407"/>
                    <a:pt x="151832" y="185738"/>
                    <a:pt x="145256" y="185738"/>
                  </a:cubicBezTo>
                  <a:lnTo>
                    <a:pt x="140494" y="185738"/>
                  </a:lnTo>
                  <a:cubicBezTo>
                    <a:pt x="136549" y="185738"/>
                    <a:pt x="133350" y="188936"/>
                    <a:pt x="133350" y="192881"/>
                  </a:cubicBezTo>
                  <a:close/>
                </a:path>
              </a:pathLst>
            </a:custGeom>
            <a:solidFill>
              <a:schemeClr val="bg1"/>
            </a:solidFill>
            <a:ln>
              <a:noFill/>
            </a:ln>
          </p:spPr>
          <p:txBody>
            <a:bodyPr vert="horz" wrap="square" lIns="74507" tIns="37253" rIns="74507" bIns="37253" numCol="1" anchor="t" anchorCtr="0" compatLnSpc="1">
              <a:prstTxWarp prst="textNoShape">
                <a:avLst/>
              </a:prstTxWarp>
            </a:bodyPr>
            <a:lstStyle/>
            <a:p>
              <a:pPr marL="0" marR="0" lvl="0" indent="0" algn="l" defTabSz="745091" rtl="0" eaLnBrk="1" fontAlgn="auto" latinLnBrk="0" hangingPunct="1">
                <a:lnSpc>
                  <a:spcPct val="100000"/>
                </a:lnSpc>
                <a:spcBef>
                  <a:spcPts val="0"/>
                </a:spcBef>
                <a:spcAft>
                  <a:spcPts val="0"/>
                </a:spcAft>
                <a:buClrTx/>
                <a:buSzTx/>
                <a:buFontTx/>
                <a:buNone/>
                <a:tabLst/>
                <a:defRPr/>
              </a:pPr>
              <a:endParaRPr kumimoji="0" lang="en-US" sz="1438"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grpSp>
    </p:spTree>
    <p:extLst>
      <p:ext uri="{BB962C8B-B14F-4D97-AF65-F5344CB8AC3E}">
        <p14:creationId xmlns:p14="http://schemas.microsoft.com/office/powerpoint/2010/main" val="405787453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0A66ED3-3A70-8F98-117A-9FD297F96752}"/>
              </a:ext>
              <a:ext uri="{C183D7F6-B498-43B3-948B-1728B52AA6E4}">
                <adec:decorative xmlns:adec="http://schemas.microsoft.com/office/drawing/2017/decorative" val="1"/>
              </a:ext>
            </a:extLst>
          </p:cNvPr>
          <p:cNvSpPr/>
          <p:nvPr/>
        </p:nvSpPr>
        <p:spPr bwMode="auto">
          <a:xfrm>
            <a:off x="1574402" y="1358053"/>
            <a:ext cx="9060386" cy="4897438"/>
          </a:xfrm>
          <a:prstGeom prst="roundRect">
            <a:avLst>
              <a:gd name="adj" fmla="val 6526"/>
            </a:avLst>
          </a:prstGeom>
          <a:ln w="57150" cap="rnd">
            <a:solidFill>
              <a:srgbClr val="65707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horz" wrap="square" lIns="139700" tIns="111760" rIns="139700" bIns="111760" numCol="1" spcCol="0" rtlCol="0" fromWordArt="0" anchor="t" anchorCtr="0" forceAA="0" compatLnSpc="1">
            <a:prstTxWarp prst="textNoShape">
              <a:avLst/>
            </a:prstTxWarp>
            <a:noAutofit/>
          </a:bodyPr>
          <a:lstStyle/>
          <a:p>
            <a:pPr marL="0" marR="0" lvl="0" indent="0" algn="l" defTabSz="712354" rtl="0" eaLnBrk="1" fontAlgn="base" latinLnBrk="0" hangingPunct="1">
              <a:lnSpc>
                <a:spcPct val="100000"/>
              </a:lnSpc>
              <a:spcBef>
                <a:spcPct val="0"/>
              </a:spcBef>
              <a:spcAft>
                <a:spcPct val="0"/>
              </a:spcAft>
              <a:buClrTx/>
              <a:buSzTx/>
              <a:buFontTx/>
              <a:buNone/>
              <a:tabLst/>
              <a:defRPr/>
            </a:pPr>
            <a:endParaRPr kumimoji="0" lang="en-US" sz="1528" b="1" i="0" u="none" strike="noStrike" kern="0" cap="none" spc="0" normalizeH="0" baseline="0" noProof="0" err="1">
              <a:ln>
                <a:noFill/>
              </a:ln>
              <a:gradFill>
                <a:gsLst>
                  <a:gs pos="0">
                    <a:srgbClr val="FFFFFF"/>
                  </a:gs>
                  <a:gs pos="100000">
                    <a:srgbClr val="FFFFFF"/>
                  </a:gs>
                </a:gsLst>
                <a:lin ang="5400000" scaled="0"/>
              </a:gradFill>
              <a:effectLst/>
              <a:uLnTx/>
              <a:uFillTx/>
              <a:latin typeface="Segoe UI Variable Display Semibold" pitchFamily="2" charset="0"/>
              <a:ea typeface="+mn-ea"/>
              <a:cs typeface="Segoe Sans Display Semibold" pitchFamily="2" charset="0"/>
            </a:endParaRPr>
          </a:p>
        </p:txBody>
      </p:sp>
      <p:sp>
        <p:nvSpPr>
          <p:cNvPr id="28" name="Title 1">
            <a:extLst>
              <a:ext uri="{FF2B5EF4-FFF2-40B4-BE49-F238E27FC236}">
                <a16:creationId xmlns:a16="http://schemas.microsoft.com/office/drawing/2014/main" id="{F70065C2-50DA-71C2-91AF-5A43F856C2F5}"/>
              </a:ext>
            </a:extLst>
          </p:cNvPr>
          <p:cNvSpPr>
            <a:spLocks noGrp="1"/>
          </p:cNvSpPr>
          <p:nvPr>
            <p:ph type="title"/>
          </p:nvPr>
        </p:nvSpPr>
        <p:spPr>
          <a:xfrm>
            <a:off x="590868" y="226116"/>
            <a:ext cx="11018520" cy="430887"/>
          </a:xfrm>
          <a:noFill/>
        </p:spPr>
        <p:txBody>
          <a:bodyPr/>
          <a:lstStyle/>
          <a:p>
            <a:r>
              <a:rPr lang="en-US" b="1">
                <a:cs typeface="Segoe Sans Display Semibold" pitchFamily="2" charset="0"/>
              </a:rPr>
              <a:t>Copilot Connectors</a:t>
            </a:r>
          </a:p>
        </p:txBody>
      </p:sp>
      <p:grpSp>
        <p:nvGrpSpPr>
          <p:cNvPr id="13" name="Group 12">
            <a:extLst>
              <a:ext uri="{FF2B5EF4-FFF2-40B4-BE49-F238E27FC236}">
                <a16:creationId xmlns:a16="http://schemas.microsoft.com/office/drawing/2014/main" id="{8C222434-8C82-8930-27F8-9FDCF80DFFE3}"/>
              </a:ext>
              <a:ext uri="{C183D7F6-B498-43B3-948B-1728B52AA6E4}">
                <adec:decorative xmlns:adec="http://schemas.microsoft.com/office/drawing/2017/decorative" val="1"/>
              </a:ext>
            </a:extLst>
          </p:cNvPr>
          <p:cNvGrpSpPr/>
          <p:nvPr/>
        </p:nvGrpSpPr>
        <p:grpSpPr>
          <a:xfrm>
            <a:off x="2813437" y="1769676"/>
            <a:ext cx="1714500" cy="3446834"/>
            <a:chOff x="2007411" y="1783223"/>
            <a:chExt cx="1714500" cy="3446834"/>
          </a:xfrm>
        </p:grpSpPr>
        <p:grpSp>
          <p:nvGrpSpPr>
            <p:cNvPr id="24" name="Group 23" descr="Connectors">
              <a:extLst>
                <a:ext uri="{FF2B5EF4-FFF2-40B4-BE49-F238E27FC236}">
                  <a16:creationId xmlns:a16="http://schemas.microsoft.com/office/drawing/2014/main" id="{A9CA5106-5C05-7E4C-917C-25E64B32537A}"/>
                </a:ext>
              </a:extLst>
            </p:cNvPr>
            <p:cNvGrpSpPr/>
            <p:nvPr/>
          </p:nvGrpSpPr>
          <p:grpSpPr>
            <a:xfrm>
              <a:off x="2007411" y="3969772"/>
              <a:ext cx="1714500" cy="1260285"/>
              <a:chOff x="2007411" y="3526430"/>
              <a:chExt cx="1714500" cy="1260285"/>
            </a:xfrm>
          </p:grpSpPr>
          <p:sp>
            <p:nvSpPr>
              <p:cNvPr id="12" name="TextBox 11">
                <a:extLst>
                  <a:ext uri="{FF2B5EF4-FFF2-40B4-BE49-F238E27FC236}">
                    <a16:creationId xmlns:a16="http://schemas.microsoft.com/office/drawing/2014/main" id="{E0A7EC5B-5DA0-F1F6-7015-CC2BA12DEDD4}"/>
                  </a:ext>
                </a:extLst>
              </p:cNvPr>
              <p:cNvSpPr txBox="1"/>
              <p:nvPr/>
            </p:nvSpPr>
            <p:spPr>
              <a:xfrm>
                <a:off x="2007411" y="3526430"/>
                <a:ext cx="1714500" cy="307777"/>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gradFill>
                      <a:gsLst>
                        <a:gs pos="2917">
                          <a:srgbClr val="000000"/>
                        </a:gs>
                        <a:gs pos="30000">
                          <a:srgbClr val="000000"/>
                        </a:gs>
                      </a:gsLst>
                      <a:lin ang="5400000" scaled="0"/>
                    </a:gradFill>
                    <a:effectLst/>
                    <a:uLnTx/>
                    <a:uFillTx/>
                    <a:latin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80808"/>
                    </a:solidFill>
                    <a:effectLst/>
                    <a:uLnTx/>
                    <a:uFillTx/>
                    <a:latin typeface="Segoe UI Semibold"/>
                    <a:ea typeface="+mn-ea"/>
                    <a:cs typeface="+mn-cs"/>
                  </a:rPr>
                  <a:t>Connectors</a:t>
                </a:r>
              </a:p>
            </p:txBody>
          </p:sp>
          <p:sp>
            <p:nvSpPr>
              <p:cNvPr id="30" name="Rectangle 29">
                <a:extLst>
                  <a:ext uri="{FF2B5EF4-FFF2-40B4-BE49-F238E27FC236}">
                    <a16:creationId xmlns:a16="http://schemas.microsoft.com/office/drawing/2014/main" id="{031B5A36-1DDC-760B-EA69-A409A0004F20}"/>
                  </a:ext>
                </a:extLst>
              </p:cNvPr>
              <p:cNvSpPr/>
              <p:nvPr/>
            </p:nvSpPr>
            <p:spPr bwMode="auto">
              <a:xfrm>
                <a:off x="2369253" y="4094218"/>
                <a:ext cx="1056450" cy="6924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kumimoji="0" lang="en-US" sz="1500" b="1" i="0" u="none" strike="noStrike" kern="1200" cap="none" spc="0" normalizeH="0" baseline="0" noProof="0">
                    <a:ln>
                      <a:noFill/>
                    </a:ln>
                    <a:solidFill>
                      <a:srgbClr val="080808"/>
                    </a:solidFill>
                    <a:effectLst/>
                    <a:uLnTx/>
                    <a:uFillTx/>
                    <a:latin typeface="Segoe UI Semibold"/>
                    <a:ea typeface="Segoe UI" pitchFamily="34" charset="0"/>
                    <a:cs typeface="Segoe Sans Display Semibold" pitchFamily="2" charset="0"/>
                  </a:rPr>
                  <a:t>Your business knowledge</a:t>
                </a:r>
              </a:p>
            </p:txBody>
          </p:sp>
          <p:sp>
            <p:nvSpPr>
              <p:cNvPr id="35" name="Graphic 14">
                <a:extLst>
                  <a:ext uri="{FF2B5EF4-FFF2-40B4-BE49-F238E27FC236}">
                    <a16:creationId xmlns:a16="http://schemas.microsoft.com/office/drawing/2014/main" id="{26E82F8A-21D1-74D4-3E45-DAAE88CCCE84}"/>
                  </a:ext>
                </a:extLst>
              </p:cNvPr>
              <p:cNvSpPr>
                <a:spLocks noChangeAspect="1"/>
              </p:cNvSpPr>
              <p:nvPr/>
            </p:nvSpPr>
            <p:spPr>
              <a:xfrm>
                <a:off x="2011026" y="4105059"/>
                <a:ext cx="209151" cy="209151"/>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89DC3BE8-4214-B4CF-0DBC-555EC9FF56ED}"/>
                </a:ext>
              </a:extLst>
            </p:cNvPr>
            <p:cNvSpPr txBox="1"/>
            <p:nvPr/>
          </p:nvSpPr>
          <p:spPr>
            <a:xfrm>
              <a:off x="2007411" y="1783223"/>
              <a:ext cx="1385591" cy="430887"/>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80808"/>
                  </a:solidFill>
                  <a:effectLst/>
                  <a:uLnTx/>
                  <a:uFillTx/>
                  <a:latin typeface="Segoe UI"/>
                  <a:ea typeface="+mn-ea"/>
                  <a:cs typeface="+mn-cs"/>
                </a:rPr>
                <a:t>Ground responses</a:t>
              </a:r>
            </a:p>
          </p:txBody>
        </p:sp>
        <p:grpSp>
          <p:nvGrpSpPr>
            <p:cNvPr id="25" name="Group 24">
              <a:extLst>
                <a:ext uri="{FF2B5EF4-FFF2-40B4-BE49-F238E27FC236}">
                  <a16:creationId xmlns:a16="http://schemas.microsoft.com/office/drawing/2014/main" id="{C4EA2A7C-44DE-E3A6-29C6-7CAF09DBE41F}"/>
                </a:ext>
                <a:ext uri="{C183D7F6-B498-43B3-948B-1728B52AA6E4}">
                  <adec:decorative xmlns:adec="http://schemas.microsoft.com/office/drawing/2017/decorative" val="1"/>
                </a:ext>
              </a:extLst>
            </p:cNvPr>
            <p:cNvGrpSpPr/>
            <p:nvPr/>
          </p:nvGrpSpPr>
          <p:grpSpPr>
            <a:xfrm>
              <a:off x="2007411" y="2382100"/>
              <a:ext cx="1264784" cy="1264784"/>
              <a:chOff x="2007411" y="1938758"/>
              <a:chExt cx="1264784" cy="1264784"/>
            </a:xfrm>
          </p:grpSpPr>
          <p:sp>
            <p:nvSpPr>
              <p:cNvPr id="4" name="Oval 3">
                <a:extLst>
                  <a:ext uri="{FF2B5EF4-FFF2-40B4-BE49-F238E27FC236}">
                    <a16:creationId xmlns:a16="http://schemas.microsoft.com/office/drawing/2014/main" id="{CAD58C05-D422-B8EC-D1A6-9ECE631ABBBE}"/>
                  </a:ext>
                  <a:ext uri="{C183D7F6-B498-43B3-948B-1728B52AA6E4}">
                    <adec:decorative xmlns:adec="http://schemas.microsoft.com/office/drawing/2017/decorative" val="1"/>
                  </a:ext>
                </a:extLst>
              </p:cNvPr>
              <p:cNvSpPr/>
              <p:nvPr/>
            </p:nvSpPr>
            <p:spPr bwMode="auto">
              <a:xfrm>
                <a:off x="2007411" y="1938758"/>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err="1">
                  <a:ln>
                    <a:noFill/>
                  </a:ln>
                  <a:solidFill>
                    <a:srgbClr val="FFFFFF"/>
                  </a:solidFill>
                  <a:effectLst/>
                  <a:uLnTx/>
                  <a:uFillTx/>
                  <a:latin typeface="Segoe UI"/>
                  <a:ea typeface="+mn-ea"/>
                  <a:cs typeface="+mn-cs"/>
                </a:endParaRPr>
              </a:p>
            </p:txBody>
          </p:sp>
          <p:sp>
            <p:nvSpPr>
              <p:cNvPr id="21" name="Graphic 333">
                <a:extLst>
                  <a:ext uri="{FF2B5EF4-FFF2-40B4-BE49-F238E27FC236}">
                    <a16:creationId xmlns:a16="http://schemas.microsoft.com/office/drawing/2014/main" id="{BCBB1B24-2235-AABD-7B54-341F8FCFD02C}"/>
                  </a:ext>
                </a:extLst>
              </p:cNvPr>
              <p:cNvSpPr/>
              <p:nvPr/>
            </p:nvSpPr>
            <p:spPr>
              <a:xfrm>
                <a:off x="2376150" y="2195774"/>
                <a:ext cx="638146" cy="750753"/>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solidFill>
                <a:schemeClr val="bg1"/>
              </a:solidFill>
              <a:ln w="34925"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125"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grpSp>
      <p:sp>
        <p:nvSpPr>
          <p:cNvPr id="2" name="Rectangle: Rounded Corners 19">
            <a:extLst>
              <a:ext uri="{FF2B5EF4-FFF2-40B4-BE49-F238E27FC236}">
                <a16:creationId xmlns:a16="http://schemas.microsoft.com/office/drawing/2014/main" id="{8952A22C-B449-7774-2DCF-2A91F14B116E}"/>
              </a:ext>
              <a:ext uri="{C183D7F6-B498-43B3-948B-1728B52AA6E4}">
                <adec:decorative xmlns:adec="http://schemas.microsoft.com/office/drawing/2017/decorative" val="1"/>
              </a:ext>
            </a:extLst>
          </p:cNvPr>
          <p:cNvSpPr/>
          <p:nvPr/>
        </p:nvSpPr>
        <p:spPr bwMode="auto">
          <a:xfrm>
            <a:off x="1572716" y="1339227"/>
            <a:ext cx="4401364" cy="4897438"/>
          </a:xfrm>
          <a:prstGeom prst="roundRect">
            <a:avLst>
              <a:gd name="adj" fmla="val 7801"/>
            </a:avLst>
          </a:prstGeom>
          <a:noFill/>
          <a:ln w="31750" cap="flat" cmpd="sng" algn="ctr">
            <a:gradFill>
              <a:gsLst>
                <a:gs pos="0">
                  <a:srgbClr val="0078D4"/>
                </a:gs>
                <a:gs pos="100000">
                  <a:srgbClr val="C03BC4"/>
                </a:gs>
              </a:gsLst>
              <a:lin ang="5400000" scaled="1"/>
            </a:gradFill>
            <a:prstDash val="solid"/>
            <a:headEnd type="none" w="med" len="med"/>
            <a:tailEnd type="none" w="med" len="med"/>
          </a:ln>
          <a:effectLst>
            <a:outerShdw blurRad="63500" dist="63500" dir="2700000" algn="tl" rotWithShape="0">
              <a:prstClr val="black">
                <a:alpha val="5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760067" rtl="0" eaLnBrk="1" fontAlgn="base" latinLnBrk="0" hangingPunct="1">
              <a:lnSpc>
                <a:spcPct val="100000"/>
              </a:lnSpc>
              <a:spcBef>
                <a:spcPct val="0"/>
              </a:spcBef>
              <a:spcAft>
                <a:spcPct val="0"/>
              </a:spcAft>
              <a:buClrTx/>
              <a:buSzTx/>
              <a:buFontTx/>
              <a:buNone/>
              <a:tabLst>
                <a:tab pos="750370" algn="l"/>
              </a:tabLst>
              <a:defRPr/>
            </a:pPr>
            <a:endParaRPr kumimoji="0" lang="en-US" sz="2282" b="0" i="0" u="none" strike="noStrike" kern="0" cap="none" spc="0" normalizeH="0" baseline="0" noProof="0" err="1">
              <a:ln w="3175">
                <a:noFill/>
              </a:ln>
              <a:gradFill>
                <a:gsLst>
                  <a:gs pos="94253">
                    <a:srgbClr val="FFFFFF"/>
                  </a:gs>
                  <a:gs pos="78736">
                    <a:srgbClr val="FFFFFF"/>
                  </a:gs>
                </a:gsLst>
                <a:lin ang="0" scaled="0"/>
              </a:gradFill>
              <a:effectLst/>
              <a:uLnTx/>
              <a:uFillTx/>
              <a:latin typeface="Segoe UI Variable Display Semib" pitchFamily="2" charset="0"/>
              <a:ea typeface="+mn-ea"/>
              <a:cs typeface="Segoe UI" pitchFamily="34" charset="0"/>
            </a:endParaRPr>
          </a:p>
        </p:txBody>
      </p:sp>
      <p:sp>
        <p:nvSpPr>
          <p:cNvPr id="81" name="TextBox 80">
            <a:extLst>
              <a:ext uri="{FF2B5EF4-FFF2-40B4-BE49-F238E27FC236}">
                <a16:creationId xmlns:a16="http://schemas.microsoft.com/office/drawing/2014/main" id="{12E75A3D-FEEC-ED6E-AD25-16E739AA2F03}"/>
              </a:ext>
            </a:extLst>
          </p:cNvPr>
          <p:cNvSpPr txBox="1"/>
          <p:nvPr/>
        </p:nvSpPr>
        <p:spPr>
          <a:xfrm>
            <a:off x="7170023" y="1810312"/>
            <a:ext cx="2240280" cy="430887"/>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80808"/>
                </a:solidFill>
                <a:effectLst/>
                <a:uLnTx/>
                <a:uFillTx/>
                <a:latin typeface="Segoe UI"/>
                <a:ea typeface="+mn-ea"/>
                <a:cs typeface="+mn-cs"/>
              </a:rPr>
              <a:t>Focused user </a:t>
            </a:r>
            <a:br>
              <a:rPr kumimoji="0" lang="en-US" sz="1400" b="1" i="0" u="none" strike="noStrike" kern="1200" cap="none" spc="0" normalizeH="0" baseline="0" noProof="0">
                <a:ln>
                  <a:noFill/>
                </a:ln>
                <a:solidFill>
                  <a:srgbClr val="080808"/>
                </a:solidFill>
                <a:effectLst/>
                <a:uLnTx/>
                <a:uFillTx/>
                <a:latin typeface="Segoe UI"/>
                <a:ea typeface="+mn-ea"/>
                <a:cs typeface="+mn-cs"/>
              </a:rPr>
            </a:br>
            <a:r>
              <a:rPr kumimoji="0" lang="en-US" sz="1400" b="1" i="0" u="none" strike="noStrike" kern="1200" cap="none" spc="0" normalizeH="0" baseline="0" noProof="0">
                <a:ln>
                  <a:noFill/>
                </a:ln>
                <a:solidFill>
                  <a:srgbClr val="080808"/>
                </a:solidFill>
                <a:effectLst/>
                <a:uLnTx/>
                <a:uFillTx/>
                <a:latin typeface="Segoe UI"/>
                <a:ea typeface="+mn-ea"/>
                <a:cs typeface="+mn-cs"/>
              </a:rPr>
              <a:t>experiences</a:t>
            </a:r>
          </a:p>
        </p:txBody>
      </p:sp>
      <p:grpSp>
        <p:nvGrpSpPr>
          <p:cNvPr id="14" name="Group 13">
            <a:extLst>
              <a:ext uri="{FF2B5EF4-FFF2-40B4-BE49-F238E27FC236}">
                <a16:creationId xmlns:a16="http://schemas.microsoft.com/office/drawing/2014/main" id="{722EE5D0-517C-D58C-2ABE-43F87D822747}"/>
              </a:ext>
              <a:ext uri="{C183D7F6-B498-43B3-948B-1728B52AA6E4}">
                <adec:decorative xmlns:adec="http://schemas.microsoft.com/office/drawing/2017/decorative" val="1"/>
              </a:ext>
            </a:extLst>
          </p:cNvPr>
          <p:cNvGrpSpPr/>
          <p:nvPr/>
        </p:nvGrpSpPr>
        <p:grpSpPr>
          <a:xfrm>
            <a:off x="7171769" y="2409189"/>
            <a:ext cx="1264784" cy="1264784"/>
            <a:chOff x="8144641" y="1938758"/>
            <a:chExt cx="1264784" cy="1264784"/>
          </a:xfrm>
        </p:grpSpPr>
        <p:sp>
          <p:nvSpPr>
            <p:cNvPr id="6" name="Oval 5">
              <a:extLst>
                <a:ext uri="{FF2B5EF4-FFF2-40B4-BE49-F238E27FC236}">
                  <a16:creationId xmlns:a16="http://schemas.microsoft.com/office/drawing/2014/main" id="{541A8C42-C670-BE4D-4AA8-2AD7CBAE1B4B}"/>
                </a:ext>
                <a:ext uri="{C183D7F6-B498-43B3-948B-1728B52AA6E4}">
                  <adec:decorative xmlns:adec="http://schemas.microsoft.com/office/drawing/2017/decorative" val="1"/>
                </a:ext>
              </a:extLst>
            </p:cNvPr>
            <p:cNvSpPr/>
            <p:nvPr/>
          </p:nvSpPr>
          <p:spPr bwMode="auto">
            <a:xfrm>
              <a:off x="8144641" y="1938758"/>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sp>
          <p:nvSpPr>
            <p:cNvPr id="66" name="Graphic 14">
              <a:extLst>
                <a:ext uri="{FF2B5EF4-FFF2-40B4-BE49-F238E27FC236}">
                  <a16:creationId xmlns:a16="http://schemas.microsoft.com/office/drawing/2014/main" id="{F33FF6A9-B219-1476-5C6E-EFBB3DEBE29B}"/>
                </a:ext>
              </a:extLst>
            </p:cNvPr>
            <p:cNvSpPr/>
            <p:nvPr/>
          </p:nvSpPr>
          <p:spPr>
            <a:xfrm>
              <a:off x="8460115" y="2159452"/>
              <a:ext cx="740515" cy="740513"/>
            </a:xfrm>
            <a:custGeom>
              <a:avLst/>
              <a:gdLst>
                <a:gd name="connsiteX0" fmla="*/ 124666 w 200025"/>
                <a:gd name="connsiteY0" fmla="*/ 61077 h 200025"/>
                <a:gd name="connsiteX1" fmla="*/ 122433 w 200025"/>
                <a:gd name="connsiteY1" fmla="*/ 58538 h 200025"/>
                <a:gd name="connsiteX2" fmla="*/ 111833 w 200025"/>
                <a:gd name="connsiteY2" fmla="*/ 51976 h 200025"/>
                <a:gd name="connsiteX3" fmla="*/ 98709 w 200025"/>
                <a:gd name="connsiteY3" fmla="*/ 47714 h 200025"/>
                <a:gd name="connsiteX4" fmla="*/ 96203 w 200025"/>
                <a:gd name="connsiteY4" fmla="*/ 45822 h 200025"/>
                <a:gd name="connsiteX5" fmla="*/ 95250 w 200025"/>
                <a:gd name="connsiteY5" fmla="*/ 42830 h 200025"/>
                <a:gd name="connsiteX6" fmla="*/ 96203 w 200025"/>
                <a:gd name="connsiteY6" fmla="*/ 39838 h 200025"/>
                <a:gd name="connsiteX7" fmla="*/ 98709 w 200025"/>
                <a:gd name="connsiteY7" fmla="*/ 37945 h 200025"/>
                <a:gd name="connsiteX8" fmla="*/ 111833 w 200025"/>
                <a:gd name="connsiteY8" fmla="*/ 33683 h 200025"/>
                <a:gd name="connsiteX9" fmla="*/ 122272 w 200025"/>
                <a:gd name="connsiteY9" fmla="*/ 27102 h 200025"/>
                <a:gd name="connsiteX10" fmla="*/ 128588 w 200025"/>
                <a:gd name="connsiteY10" fmla="*/ 16895 h 200025"/>
                <a:gd name="connsiteX11" fmla="*/ 128696 w 200025"/>
                <a:gd name="connsiteY11" fmla="*/ 16570 h 200025"/>
                <a:gd name="connsiteX12" fmla="*/ 132961 w 200025"/>
                <a:gd name="connsiteY12" fmla="*/ 3457 h 200025"/>
                <a:gd name="connsiteX13" fmla="*/ 134856 w 200025"/>
                <a:gd name="connsiteY13" fmla="*/ 952 h 200025"/>
                <a:gd name="connsiteX14" fmla="*/ 137850 w 200025"/>
                <a:gd name="connsiteY14" fmla="*/ 0 h 200025"/>
                <a:gd name="connsiteX15" fmla="*/ 140844 w 200025"/>
                <a:gd name="connsiteY15" fmla="*/ 952 h 200025"/>
                <a:gd name="connsiteX16" fmla="*/ 142739 w 200025"/>
                <a:gd name="connsiteY16" fmla="*/ 3457 h 200025"/>
                <a:gd name="connsiteX17" fmla="*/ 147004 w 200025"/>
                <a:gd name="connsiteY17" fmla="*/ 16570 h 200025"/>
                <a:gd name="connsiteX18" fmla="*/ 153541 w 200025"/>
                <a:gd name="connsiteY18" fmla="*/ 27150 h 200025"/>
                <a:gd name="connsiteX19" fmla="*/ 164130 w 200025"/>
                <a:gd name="connsiteY19" fmla="*/ 33683 h 200025"/>
                <a:gd name="connsiteX20" fmla="*/ 177254 w 200025"/>
                <a:gd name="connsiteY20" fmla="*/ 37945 h 200025"/>
                <a:gd name="connsiteX21" fmla="*/ 177516 w 200025"/>
                <a:gd name="connsiteY21" fmla="*/ 38011 h 200025"/>
                <a:gd name="connsiteX22" fmla="*/ 180023 w 200025"/>
                <a:gd name="connsiteY22" fmla="*/ 39903 h 200025"/>
                <a:gd name="connsiteX23" fmla="*/ 180975 w 200025"/>
                <a:gd name="connsiteY23" fmla="*/ 42895 h 200025"/>
                <a:gd name="connsiteX24" fmla="*/ 180023 w 200025"/>
                <a:gd name="connsiteY24" fmla="*/ 45887 h 200025"/>
                <a:gd name="connsiteX25" fmla="*/ 177516 w 200025"/>
                <a:gd name="connsiteY25" fmla="*/ 47780 h 200025"/>
                <a:gd name="connsiteX26" fmla="*/ 164392 w 200025"/>
                <a:gd name="connsiteY26" fmla="*/ 52042 h 200025"/>
                <a:gd name="connsiteX27" fmla="*/ 153804 w 200025"/>
                <a:gd name="connsiteY27" fmla="*/ 58575 h 200025"/>
                <a:gd name="connsiteX28" fmla="*/ 147266 w 200025"/>
                <a:gd name="connsiteY28" fmla="*/ 69155 h 200025"/>
                <a:gd name="connsiteX29" fmla="*/ 143001 w 200025"/>
                <a:gd name="connsiteY29" fmla="*/ 82268 h 200025"/>
                <a:gd name="connsiteX30" fmla="*/ 142875 w 200025"/>
                <a:gd name="connsiteY30" fmla="*/ 82591 h 200025"/>
                <a:gd name="connsiteX31" fmla="*/ 141107 w 200025"/>
                <a:gd name="connsiteY31" fmla="*/ 84773 h 200025"/>
                <a:gd name="connsiteX32" fmla="*/ 138113 w 200025"/>
                <a:gd name="connsiteY32" fmla="*/ 85725 h 200025"/>
                <a:gd name="connsiteX33" fmla="*/ 135118 w 200025"/>
                <a:gd name="connsiteY33" fmla="*/ 84773 h 200025"/>
                <a:gd name="connsiteX34" fmla="*/ 133224 w 200025"/>
                <a:gd name="connsiteY34" fmla="*/ 82268 h 200025"/>
                <a:gd name="connsiteX35" fmla="*/ 128959 w 200025"/>
                <a:gd name="connsiteY35" fmla="*/ 69155 h 200025"/>
                <a:gd name="connsiteX36" fmla="*/ 124666 w 200025"/>
                <a:gd name="connsiteY36" fmla="*/ 61077 h 200025"/>
                <a:gd name="connsiteX37" fmla="*/ 197957 w 200025"/>
                <a:gd name="connsiteY37" fmla="*/ 97281 h 200025"/>
                <a:gd name="connsiteX38" fmla="*/ 190667 w 200025"/>
                <a:gd name="connsiteY38" fmla="*/ 94913 h 200025"/>
                <a:gd name="connsiteX39" fmla="*/ 184784 w 200025"/>
                <a:gd name="connsiteY39" fmla="*/ 91283 h 200025"/>
                <a:gd name="connsiteX40" fmla="*/ 181152 w 200025"/>
                <a:gd name="connsiteY40" fmla="*/ 85406 h 200025"/>
                <a:gd name="connsiteX41" fmla="*/ 178782 w 200025"/>
                <a:gd name="connsiteY41" fmla="*/ 78120 h 200025"/>
                <a:gd name="connsiteX42" fmla="*/ 177730 w 200025"/>
                <a:gd name="connsiteY42" fmla="*/ 76729 h 200025"/>
                <a:gd name="connsiteX43" fmla="*/ 176067 w 200025"/>
                <a:gd name="connsiteY43" fmla="*/ 76200 h 200025"/>
                <a:gd name="connsiteX44" fmla="*/ 174403 w 200025"/>
                <a:gd name="connsiteY44" fmla="*/ 76729 h 200025"/>
                <a:gd name="connsiteX45" fmla="*/ 173351 w 200025"/>
                <a:gd name="connsiteY45" fmla="*/ 78120 h 200025"/>
                <a:gd name="connsiteX46" fmla="*/ 170981 w 200025"/>
                <a:gd name="connsiteY46" fmla="*/ 85406 h 200025"/>
                <a:gd name="connsiteX47" fmla="*/ 167412 w 200025"/>
                <a:gd name="connsiteY47" fmla="*/ 91257 h 200025"/>
                <a:gd name="connsiteX48" fmla="*/ 161613 w 200025"/>
                <a:gd name="connsiteY48" fmla="*/ 94913 h 200025"/>
                <a:gd name="connsiteX49" fmla="*/ 154322 w 200025"/>
                <a:gd name="connsiteY49" fmla="*/ 97281 h 200025"/>
                <a:gd name="connsiteX50" fmla="*/ 152929 w 200025"/>
                <a:gd name="connsiteY50" fmla="*/ 98332 h 200025"/>
                <a:gd name="connsiteX51" fmla="*/ 152400 w 200025"/>
                <a:gd name="connsiteY51" fmla="*/ 99994 h 200025"/>
                <a:gd name="connsiteX52" fmla="*/ 152929 w 200025"/>
                <a:gd name="connsiteY52" fmla="*/ 101657 h 200025"/>
                <a:gd name="connsiteX53" fmla="*/ 154322 w 200025"/>
                <a:gd name="connsiteY53" fmla="*/ 102708 h 200025"/>
                <a:gd name="connsiteX54" fmla="*/ 161613 w 200025"/>
                <a:gd name="connsiteY54" fmla="*/ 105076 h 200025"/>
                <a:gd name="connsiteX55" fmla="*/ 167502 w 200025"/>
                <a:gd name="connsiteY55" fmla="*/ 108721 h 200025"/>
                <a:gd name="connsiteX56" fmla="*/ 171127 w 200025"/>
                <a:gd name="connsiteY56" fmla="*/ 114619 h 200025"/>
                <a:gd name="connsiteX57" fmla="*/ 173497 w 200025"/>
                <a:gd name="connsiteY57" fmla="*/ 121905 h 200025"/>
                <a:gd name="connsiteX58" fmla="*/ 174549 w 200025"/>
                <a:gd name="connsiteY58" fmla="*/ 123296 h 200025"/>
                <a:gd name="connsiteX59" fmla="*/ 176213 w 200025"/>
                <a:gd name="connsiteY59" fmla="*/ 123825 h 200025"/>
                <a:gd name="connsiteX60" fmla="*/ 177876 w 200025"/>
                <a:gd name="connsiteY60" fmla="*/ 123296 h 200025"/>
                <a:gd name="connsiteX61" fmla="*/ 178928 w 200025"/>
                <a:gd name="connsiteY61" fmla="*/ 121905 h 200025"/>
                <a:gd name="connsiteX62" fmla="*/ 181298 w 200025"/>
                <a:gd name="connsiteY62" fmla="*/ 114619 h 200025"/>
                <a:gd name="connsiteX63" fmla="*/ 184930 w 200025"/>
                <a:gd name="connsiteY63" fmla="*/ 108741 h 200025"/>
                <a:gd name="connsiteX64" fmla="*/ 190812 w 200025"/>
                <a:gd name="connsiteY64" fmla="*/ 105112 h 200025"/>
                <a:gd name="connsiteX65" fmla="*/ 198103 w 200025"/>
                <a:gd name="connsiteY65" fmla="*/ 102744 h 200025"/>
                <a:gd name="connsiteX66" fmla="*/ 199496 w 200025"/>
                <a:gd name="connsiteY66" fmla="*/ 101693 h 200025"/>
                <a:gd name="connsiteX67" fmla="*/ 200025 w 200025"/>
                <a:gd name="connsiteY67" fmla="*/ 100031 h 200025"/>
                <a:gd name="connsiteX68" fmla="*/ 199496 w 200025"/>
                <a:gd name="connsiteY68" fmla="*/ 98368 h 200025"/>
                <a:gd name="connsiteX69" fmla="*/ 198103 w 200025"/>
                <a:gd name="connsiteY69" fmla="*/ 97317 h 200025"/>
                <a:gd name="connsiteX70" fmla="*/ 197957 w 200025"/>
                <a:gd name="connsiteY70" fmla="*/ 97281 h 200025"/>
                <a:gd name="connsiteX71" fmla="*/ 88392 w 200025"/>
                <a:gd name="connsiteY71" fmla="*/ 33995 h 200025"/>
                <a:gd name="connsiteX72" fmla="*/ 95701 w 200025"/>
                <a:gd name="connsiteY72" fmla="*/ 28575 h 200025"/>
                <a:gd name="connsiteX73" fmla="*/ 73819 w 200025"/>
                <a:gd name="connsiteY73" fmla="*/ 28575 h 200025"/>
                <a:gd name="connsiteX74" fmla="*/ 66675 w 200025"/>
                <a:gd name="connsiteY74" fmla="*/ 35719 h 200025"/>
                <a:gd name="connsiteX75" fmla="*/ 73819 w 200025"/>
                <a:gd name="connsiteY75" fmla="*/ 42863 h 200025"/>
                <a:gd name="connsiteX76" fmla="*/ 85729 w 200025"/>
                <a:gd name="connsiteY76" fmla="*/ 42863 h 200025"/>
                <a:gd name="connsiteX77" fmla="*/ 85725 w 200025"/>
                <a:gd name="connsiteY77" fmla="*/ 42568 h 200025"/>
                <a:gd name="connsiteX78" fmla="*/ 88392 w 200025"/>
                <a:gd name="connsiteY78" fmla="*/ 33995 h 200025"/>
                <a:gd name="connsiteX79" fmla="*/ 7144 w 200025"/>
                <a:gd name="connsiteY79" fmla="*/ 95250 h 200025"/>
                <a:gd name="connsiteX80" fmla="*/ 14288 w 200025"/>
                <a:gd name="connsiteY80" fmla="*/ 102394 h 200025"/>
                <a:gd name="connsiteX81" fmla="*/ 14288 w 200025"/>
                <a:gd name="connsiteY81" fmla="*/ 126206 h 200025"/>
                <a:gd name="connsiteX82" fmla="*/ 7144 w 200025"/>
                <a:gd name="connsiteY82" fmla="*/ 133350 h 200025"/>
                <a:gd name="connsiteX83" fmla="*/ 0 w 200025"/>
                <a:gd name="connsiteY83" fmla="*/ 126206 h 200025"/>
                <a:gd name="connsiteX84" fmla="*/ 0 w 200025"/>
                <a:gd name="connsiteY84" fmla="*/ 102394 h 200025"/>
                <a:gd name="connsiteX85" fmla="*/ 7144 w 200025"/>
                <a:gd name="connsiteY85" fmla="*/ 95250 h 200025"/>
                <a:gd name="connsiteX86" fmla="*/ 104775 w 200025"/>
                <a:gd name="connsiteY86" fmla="*/ 192881 h 200025"/>
                <a:gd name="connsiteX87" fmla="*/ 97631 w 200025"/>
                <a:gd name="connsiteY87" fmla="*/ 200025 h 200025"/>
                <a:gd name="connsiteX88" fmla="*/ 73819 w 200025"/>
                <a:gd name="connsiteY88" fmla="*/ 200025 h 200025"/>
                <a:gd name="connsiteX89" fmla="*/ 66675 w 200025"/>
                <a:gd name="connsiteY89" fmla="*/ 192881 h 200025"/>
                <a:gd name="connsiteX90" fmla="*/ 73819 w 200025"/>
                <a:gd name="connsiteY90" fmla="*/ 185738 h 200025"/>
                <a:gd name="connsiteX91" fmla="*/ 97631 w 200025"/>
                <a:gd name="connsiteY91" fmla="*/ 185738 h 200025"/>
                <a:gd name="connsiteX92" fmla="*/ 104775 w 200025"/>
                <a:gd name="connsiteY92" fmla="*/ 192881 h 200025"/>
                <a:gd name="connsiteX93" fmla="*/ 30956 w 200025"/>
                <a:gd name="connsiteY93" fmla="*/ 28575 h 200025"/>
                <a:gd name="connsiteX94" fmla="*/ 38100 w 200025"/>
                <a:gd name="connsiteY94" fmla="*/ 35719 h 200025"/>
                <a:gd name="connsiteX95" fmla="*/ 30956 w 200025"/>
                <a:gd name="connsiteY95" fmla="*/ 42863 h 200025"/>
                <a:gd name="connsiteX96" fmla="*/ 26194 w 200025"/>
                <a:gd name="connsiteY96" fmla="*/ 42863 h 200025"/>
                <a:gd name="connsiteX97" fmla="*/ 14288 w 200025"/>
                <a:gd name="connsiteY97" fmla="*/ 54769 h 200025"/>
                <a:gd name="connsiteX98" fmla="*/ 14288 w 200025"/>
                <a:gd name="connsiteY98" fmla="*/ 59531 h 200025"/>
                <a:gd name="connsiteX99" fmla="*/ 7144 w 200025"/>
                <a:gd name="connsiteY99" fmla="*/ 66675 h 200025"/>
                <a:gd name="connsiteX100" fmla="*/ 0 w 200025"/>
                <a:gd name="connsiteY100" fmla="*/ 59531 h 200025"/>
                <a:gd name="connsiteX101" fmla="*/ 0 w 200025"/>
                <a:gd name="connsiteY101" fmla="*/ 54769 h 200025"/>
                <a:gd name="connsiteX102" fmla="*/ 26194 w 200025"/>
                <a:gd name="connsiteY102" fmla="*/ 28575 h 200025"/>
                <a:gd name="connsiteX103" fmla="*/ 30956 w 200025"/>
                <a:gd name="connsiteY103" fmla="*/ 28575 h 200025"/>
                <a:gd name="connsiteX104" fmla="*/ 30956 w 200025"/>
                <a:gd name="connsiteY104" fmla="*/ 200025 h 200025"/>
                <a:gd name="connsiteX105" fmla="*/ 38100 w 200025"/>
                <a:gd name="connsiteY105" fmla="*/ 192881 h 200025"/>
                <a:gd name="connsiteX106" fmla="*/ 30956 w 200025"/>
                <a:gd name="connsiteY106" fmla="*/ 185738 h 200025"/>
                <a:gd name="connsiteX107" fmla="*/ 26194 w 200025"/>
                <a:gd name="connsiteY107" fmla="*/ 185738 h 200025"/>
                <a:gd name="connsiteX108" fmla="*/ 14288 w 200025"/>
                <a:gd name="connsiteY108" fmla="*/ 173831 h 200025"/>
                <a:gd name="connsiteX109" fmla="*/ 14288 w 200025"/>
                <a:gd name="connsiteY109" fmla="*/ 169069 h 200025"/>
                <a:gd name="connsiteX110" fmla="*/ 7144 w 200025"/>
                <a:gd name="connsiteY110" fmla="*/ 161925 h 200025"/>
                <a:gd name="connsiteX111" fmla="*/ 0 w 200025"/>
                <a:gd name="connsiteY111" fmla="*/ 169069 h 200025"/>
                <a:gd name="connsiteX112" fmla="*/ 0 w 200025"/>
                <a:gd name="connsiteY112" fmla="*/ 173831 h 200025"/>
                <a:gd name="connsiteX113" fmla="*/ 26194 w 200025"/>
                <a:gd name="connsiteY113" fmla="*/ 200025 h 200025"/>
                <a:gd name="connsiteX114" fmla="*/ 30956 w 200025"/>
                <a:gd name="connsiteY114" fmla="*/ 200025 h 200025"/>
                <a:gd name="connsiteX115" fmla="*/ 133350 w 200025"/>
                <a:gd name="connsiteY115" fmla="*/ 192881 h 200025"/>
                <a:gd name="connsiteX116" fmla="*/ 140494 w 200025"/>
                <a:gd name="connsiteY116" fmla="*/ 200025 h 200025"/>
                <a:gd name="connsiteX117" fmla="*/ 145256 w 200025"/>
                <a:gd name="connsiteY117" fmla="*/ 200025 h 200025"/>
                <a:gd name="connsiteX118" fmla="*/ 171450 w 200025"/>
                <a:gd name="connsiteY118" fmla="*/ 173831 h 200025"/>
                <a:gd name="connsiteX119" fmla="*/ 171450 w 200025"/>
                <a:gd name="connsiteY119" fmla="*/ 169069 h 200025"/>
                <a:gd name="connsiteX120" fmla="*/ 164306 w 200025"/>
                <a:gd name="connsiteY120" fmla="*/ 161925 h 200025"/>
                <a:gd name="connsiteX121" fmla="*/ 157163 w 200025"/>
                <a:gd name="connsiteY121" fmla="*/ 169069 h 200025"/>
                <a:gd name="connsiteX122" fmla="*/ 157163 w 200025"/>
                <a:gd name="connsiteY122" fmla="*/ 173831 h 200025"/>
                <a:gd name="connsiteX123" fmla="*/ 145256 w 200025"/>
                <a:gd name="connsiteY123" fmla="*/ 185738 h 200025"/>
                <a:gd name="connsiteX124" fmla="*/ 140494 w 200025"/>
                <a:gd name="connsiteY124" fmla="*/ 185738 h 200025"/>
                <a:gd name="connsiteX125" fmla="*/ 133350 w 200025"/>
                <a:gd name="connsiteY125" fmla="*/ 19288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00025" h="200025">
                  <a:moveTo>
                    <a:pt x="124666" y="61077"/>
                  </a:moveTo>
                  <a:cubicBezTo>
                    <a:pt x="123977" y="60187"/>
                    <a:pt x="123232" y="59339"/>
                    <a:pt x="122433" y="58538"/>
                  </a:cubicBezTo>
                  <a:cubicBezTo>
                    <a:pt x="119460" y="55555"/>
                    <a:pt x="115830" y="53308"/>
                    <a:pt x="111833" y="51976"/>
                  </a:cubicBezTo>
                  <a:lnTo>
                    <a:pt x="98709" y="47714"/>
                  </a:lnTo>
                  <a:cubicBezTo>
                    <a:pt x="97698" y="47358"/>
                    <a:pt x="96822" y="46697"/>
                    <a:pt x="96203" y="45822"/>
                  </a:cubicBezTo>
                  <a:cubicBezTo>
                    <a:pt x="95582" y="44947"/>
                    <a:pt x="95250" y="43901"/>
                    <a:pt x="95250" y="42830"/>
                  </a:cubicBezTo>
                  <a:cubicBezTo>
                    <a:pt x="95250" y="41758"/>
                    <a:pt x="95582" y="40713"/>
                    <a:pt x="96203" y="39838"/>
                  </a:cubicBezTo>
                  <a:cubicBezTo>
                    <a:pt x="96822" y="38963"/>
                    <a:pt x="97698" y="38302"/>
                    <a:pt x="98709" y="37945"/>
                  </a:cubicBezTo>
                  <a:lnTo>
                    <a:pt x="111833" y="33683"/>
                  </a:lnTo>
                  <a:cubicBezTo>
                    <a:pt x="115774" y="32323"/>
                    <a:pt x="119347" y="30071"/>
                    <a:pt x="122272" y="27102"/>
                  </a:cubicBezTo>
                  <a:cubicBezTo>
                    <a:pt x="125118" y="24215"/>
                    <a:pt x="127276" y="20726"/>
                    <a:pt x="128588" y="16895"/>
                  </a:cubicBezTo>
                  <a:lnTo>
                    <a:pt x="128696" y="16570"/>
                  </a:lnTo>
                  <a:lnTo>
                    <a:pt x="132961" y="3457"/>
                  </a:lnTo>
                  <a:cubicBezTo>
                    <a:pt x="133319" y="2446"/>
                    <a:pt x="133981" y="1571"/>
                    <a:pt x="134856" y="952"/>
                  </a:cubicBezTo>
                  <a:cubicBezTo>
                    <a:pt x="135731" y="332"/>
                    <a:pt x="136777" y="0"/>
                    <a:pt x="137850" y="0"/>
                  </a:cubicBezTo>
                  <a:cubicBezTo>
                    <a:pt x="138923" y="0"/>
                    <a:pt x="139969" y="332"/>
                    <a:pt x="140844" y="952"/>
                  </a:cubicBezTo>
                  <a:cubicBezTo>
                    <a:pt x="141720" y="1571"/>
                    <a:pt x="142382" y="2446"/>
                    <a:pt x="142739" y="3457"/>
                  </a:cubicBezTo>
                  <a:lnTo>
                    <a:pt x="147004" y="16570"/>
                  </a:lnTo>
                  <a:cubicBezTo>
                    <a:pt x="148330" y="20557"/>
                    <a:pt x="150568" y="24180"/>
                    <a:pt x="153541" y="27150"/>
                  </a:cubicBezTo>
                  <a:cubicBezTo>
                    <a:pt x="156515" y="30121"/>
                    <a:pt x="160140" y="32358"/>
                    <a:pt x="164130" y="33683"/>
                  </a:cubicBezTo>
                  <a:lnTo>
                    <a:pt x="177254" y="37945"/>
                  </a:lnTo>
                  <a:lnTo>
                    <a:pt x="177516" y="38011"/>
                  </a:lnTo>
                  <a:cubicBezTo>
                    <a:pt x="178527" y="38367"/>
                    <a:pt x="179403" y="39028"/>
                    <a:pt x="180023" y="39903"/>
                  </a:cubicBezTo>
                  <a:cubicBezTo>
                    <a:pt x="180643" y="40778"/>
                    <a:pt x="180975" y="41824"/>
                    <a:pt x="180975" y="42895"/>
                  </a:cubicBezTo>
                  <a:cubicBezTo>
                    <a:pt x="180975" y="43967"/>
                    <a:pt x="180643" y="45012"/>
                    <a:pt x="180023" y="45887"/>
                  </a:cubicBezTo>
                  <a:cubicBezTo>
                    <a:pt x="179403" y="46762"/>
                    <a:pt x="178527" y="47423"/>
                    <a:pt x="177516" y="47780"/>
                  </a:cubicBezTo>
                  <a:lnTo>
                    <a:pt x="164392" y="52042"/>
                  </a:lnTo>
                  <a:cubicBezTo>
                    <a:pt x="160403" y="53367"/>
                    <a:pt x="156777" y="55604"/>
                    <a:pt x="153804" y="58575"/>
                  </a:cubicBezTo>
                  <a:cubicBezTo>
                    <a:pt x="150831" y="61546"/>
                    <a:pt x="148593" y="65168"/>
                    <a:pt x="147266" y="69155"/>
                  </a:cubicBezTo>
                  <a:lnTo>
                    <a:pt x="143001" y="82268"/>
                  </a:lnTo>
                  <a:cubicBezTo>
                    <a:pt x="142963" y="82377"/>
                    <a:pt x="142921" y="82485"/>
                    <a:pt x="142875" y="82591"/>
                  </a:cubicBezTo>
                  <a:cubicBezTo>
                    <a:pt x="142499" y="83465"/>
                    <a:pt x="141888" y="84221"/>
                    <a:pt x="141107" y="84773"/>
                  </a:cubicBezTo>
                  <a:cubicBezTo>
                    <a:pt x="140231" y="85393"/>
                    <a:pt x="139185" y="85725"/>
                    <a:pt x="138113" y="85725"/>
                  </a:cubicBezTo>
                  <a:cubicBezTo>
                    <a:pt x="137040" y="85725"/>
                    <a:pt x="135994" y="85393"/>
                    <a:pt x="135118" y="84773"/>
                  </a:cubicBezTo>
                  <a:cubicBezTo>
                    <a:pt x="134243" y="84154"/>
                    <a:pt x="133581" y="83279"/>
                    <a:pt x="133224" y="82268"/>
                  </a:cubicBezTo>
                  <a:lnTo>
                    <a:pt x="128959" y="69155"/>
                  </a:lnTo>
                  <a:cubicBezTo>
                    <a:pt x="127995" y="66230"/>
                    <a:pt x="126541" y="63500"/>
                    <a:pt x="124666" y="61077"/>
                  </a:cubicBezTo>
                  <a:close/>
                  <a:moveTo>
                    <a:pt x="197957" y="97281"/>
                  </a:moveTo>
                  <a:lnTo>
                    <a:pt x="190667" y="94913"/>
                  </a:lnTo>
                  <a:cubicBezTo>
                    <a:pt x="188450" y="94177"/>
                    <a:pt x="186436" y="92934"/>
                    <a:pt x="184784" y="91283"/>
                  </a:cubicBezTo>
                  <a:cubicBezTo>
                    <a:pt x="183132" y="89633"/>
                    <a:pt x="181888" y="87620"/>
                    <a:pt x="181152" y="85406"/>
                  </a:cubicBezTo>
                  <a:lnTo>
                    <a:pt x="178782" y="78120"/>
                  </a:lnTo>
                  <a:cubicBezTo>
                    <a:pt x="178584" y="77559"/>
                    <a:pt x="178217" y="77073"/>
                    <a:pt x="177730" y="76729"/>
                  </a:cubicBezTo>
                  <a:cubicBezTo>
                    <a:pt x="177244" y="76385"/>
                    <a:pt x="176663" y="76200"/>
                    <a:pt x="176067" y="76200"/>
                  </a:cubicBezTo>
                  <a:cubicBezTo>
                    <a:pt x="175471" y="76200"/>
                    <a:pt x="174889" y="76385"/>
                    <a:pt x="174403" y="76729"/>
                  </a:cubicBezTo>
                  <a:cubicBezTo>
                    <a:pt x="173917" y="77073"/>
                    <a:pt x="173549" y="77559"/>
                    <a:pt x="173351" y="78120"/>
                  </a:cubicBezTo>
                  <a:lnTo>
                    <a:pt x="170981" y="85406"/>
                  </a:lnTo>
                  <a:cubicBezTo>
                    <a:pt x="170259" y="87605"/>
                    <a:pt x="169037" y="89607"/>
                    <a:pt x="167412" y="91257"/>
                  </a:cubicBezTo>
                  <a:cubicBezTo>
                    <a:pt x="165787" y="92906"/>
                    <a:pt x="163802" y="94157"/>
                    <a:pt x="161613" y="94913"/>
                  </a:cubicBezTo>
                  <a:lnTo>
                    <a:pt x="154322" y="97281"/>
                  </a:lnTo>
                  <a:cubicBezTo>
                    <a:pt x="153760" y="97479"/>
                    <a:pt x="153273" y="97846"/>
                    <a:pt x="152929" y="98332"/>
                  </a:cubicBezTo>
                  <a:cubicBezTo>
                    <a:pt x="152585" y="98818"/>
                    <a:pt x="152400" y="99399"/>
                    <a:pt x="152400" y="99994"/>
                  </a:cubicBezTo>
                  <a:cubicBezTo>
                    <a:pt x="152400" y="100590"/>
                    <a:pt x="152585" y="101171"/>
                    <a:pt x="152929" y="101657"/>
                  </a:cubicBezTo>
                  <a:cubicBezTo>
                    <a:pt x="153273" y="102142"/>
                    <a:pt x="153760" y="102510"/>
                    <a:pt x="154322" y="102708"/>
                  </a:cubicBezTo>
                  <a:lnTo>
                    <a:pt x="161613" y="105076"/>
                  </a:lnTo>
                  <a:cubicBezTo>
                    <a:pt x="163833" y="105816"/>
                    <a:pt x="165849" y="107064"/>
                    <a:pt x="167502" y="108721"/>
                  </a:cubicBezTo>
                  <a:cubicBezTo>
                    <a:pt x="169154" y="110378"/>
                    <a:pt x="170396" y="112398"/>
                    <a:pt x="171127" y="114619"/>
                  </a:cubicBezTo>
                  <a:lnTo>
                    <a:pt x="173497" y="121905"/>
                  </a:lnTo>
                  <a:cubicBezTo>
                    <a:pt x="173695" y="122466"/>
                    <a:pt x="174063" y="122953"/>
                    <a:pt x="174549" y="123296"/>
                  </a:cubicBezTo>
                  <a:cubicBezTo>
                    <a:pt x="175035" y="123640"/>
                    <a:pt x="175616" y="123825"/>
                    <a:pt x="176213" y="123825"/>
                  </a:cubicBezTo>
                  <a:cubicBezTo>
                    <a:pt x="176809" y="123825"/>
                    <a:pt x="177390" y="123640"/>
                    <a:pt x="177876" y="123296"/>
                  </a:cubicBezTo>
                  <a:cubicBezTo>
                    <a:pt x="178362" y="122953"/>
                    <a:pt x="178730" y="122466"/>
                    <a:pt x="178928" y="121905"/>
                  </a:cubicBezTo>
                  <a:lnTo>
                    <a:pt x="181298" y="114619"/>
                  </a:lnTo>
                  <a:cubicBezTo>
                    <a:pt x="182035" y="112405"/>
                    <a:pt x="183278" y="110392"/>
                    <a:pt x="184930" y="108741"/>
                  </a:cubicBezTo>
                  <a:cubicBezTo>
                    <a:pt x="186581" y="107091"/>
                    <a:pt x="188596" y="105848"/>
                    <a:pt x="190812" y="105112"/>
                  </a:cubicBezTo>
                  <a:lnTo>
                    <a:pt x="198103" y="102744"/>
                  </a:lnTo>
                  <a:cubicBezTo>
                    <a:pt x="198665" y="102546"/>
                    <a:pt x="199152" y="102179"/>
                    <a:pt x="199496" y="101693"/>
                  </a:cubicBezTo>
                  <a:cubicBezTo>
                    <a:pt x="199840" y="101207"/>
                    <a:pt x="200025" y="100626"/>
                    <a:pt x="200025" y="100031"/>
                  </a:cubicBezTo>
                  <a:cubicBezTo>
                    <a:pt x="200025" y="99435"/>
                    <a:pt x="199840" y="98854"/>
                    <a:pt x="199496" y="98368"/>
                  </a:cubicBezTo>
                  <a:cubicBezTo>
                    <a:pt x="199152" y="97883"/>
                    <a:pt x="198665" y="97515"/>
                    <a:pt x="198103" y="97317"/>
                  </a:cubicBezTo>
                  <a:lnTo>
                    <a:pt x="197957" y="97281"/>
                  </a:lnTo>
                  <a:close/>
                  <a:moveTo>
                    <a:pt x="88392" y="33995"/>
                  </a:moveTo>
                  <a:cubicBezTo>
                    <a:pt x="90241" y="31507"/>
                    <a:pt x="92783" y="29621"/>
                    <a:pt x="95701" y="28575"/>
                  </a:cubicBezTo>
                  <a:lnTo>
                    <a:pt x="73819" y="28575"/>
                  </a:lnTo>
                  <a:cubicBezTo>
                    <a:pt x="69874" y="28575"/>
                    <a:pt x="66675" y="31773"/>
                    <a:pt x="66675" y="35719"/>
                  </a:cubicBezTo>
                  <a:cubicBezTo>
                    <a:pt x="66675" y="39664"/>
                    <a:pt x="69874" y="42863"/>
                    <a:pt x="73819" y="42863"/>
                  </a:cubicBezTo>
                  <a:lnTo>
                    <a:pt x="85729" y="42863"/>
                  </a:lnTo>
                  <a:cubicBezTo>
                    <a:pt x="85727" y="42764"/>
                    <a:pt x="85725" y="42666"/>
                    <a:pt x="85725" y="42568"/>
                  </a:cubicBezTo>
                  <a:cubicBezTo>
                    <a:pt x="85733" y="39507"/>
                    <a:pt x="86662" y="36520"/>
                    <a:pt x="88392" y="33995"/>
                  </a:cubicBezTo>
                  <a:close/>
                  <a:moveTo>
                    <a:pt x="7144" y="95250"/>
                  </a:moveTo>
                  <a:cubicBezTo>
                    <a:pt x="11089" y="95250"/>
                    <a:pt x="14288" y="98449"/>
                    <a:pt x="14288" y="102394"/>
                  </a:cubicBezTo>
                  <a:lnTo>
                    <a:pt x="14288" y="126206"/>
                  </a:lnTo>
                  <a:cubicBezTo>
                    <a:pt x="14288" y="130152"/>
                    <a:pt x="11089" y="133350"/>
                    <a:pt x="7144" y="133350"/>
                  </a:cubicBezTo>
                  <a:cubicBezTo>
                    <a:pt x="3198" y="133350"/>
                    <a:pt x="0" y="130152"/>
                    <a:pt x="0" y="126206"/>
                  </a:cubicBezTo>
                  <a:lnTo>
                    <a:pt x="0" y="102394"/>
                  </a:lnTo>
                  <a:cubicBezTo>
                    <a:pt x="0" y="98449"/>
                    <a:pt x="3198" y="95250"/>
                    <a:pt x="7144" y="95250"/>
                  </a:cubicBezTo>
                  <a:close/>
                  <a:moveTo>
                    <a:pt x="104775" y="192881"/>
                  </a:moveTo>
                  <a:cubicBezTo>
                    <a:pt x="104775" y="196827"/>
                    <a:pt x="101577" y="200025"/>
                    <a:pt x="97631" y="200025"/>
                  </a:cubicBezTo>
                  <a:lnTo>
                    <a:pt x="73819" y="200025"/>
                  </a:lnTo>
                  <a:cubicBezTo>
                    <a:pt x="69874" y="200025"/>
                    <a:pt x="66675" y="196827"/>
                    <a:pt x="66675" y="192881"/>
                  </a:cubicBezTo>
                  <a:cubicBezTo>
                    <a:pt x="66675" y="188936"/>
                    <a:pt x="69874" y="185738"/>
                    <a:pt x="73819" y="185738"/>
                  </a:cubicBezTo>
                  <a:lnTo>
                    <a:pt x="97631" y="185738"/>
                  </a:lnTo>
                  <a:cubicBezTo>
                    <a:pt x="101577" y="185738"/>
                    <a:pt x="104775" y="188936"/>
                    <a:pt x="104775" y="192881"/>
                  </a:cubicBezTo>
                  <a:close/>
                  <a:moveTo>
                    <a:pt x="30956" y="28575"/>
                  </a:moveTo>
                  <a:cubicBezTo>
                    <a:pt x="34902" y="28575"/>
                    <a:pt x="38100" y="31773"/>
                    <a:pt x="38100" y="35719"/>
                  </a:cubicBezTo>
                  <a:cubicBezTo>
                    <a:pt x="38100" y="39664"/>
                    <a:pt x="34902" y="42863"/>
                    <a:pt x="30956" y="42863"/>
                  </a:cubicBezTo>
                  <a:lnTo>
                    <a:pt x="26194" y="42863"/>
                  </a:lnTo>
                  <a:cubicBezTo>
                    <a:pt x="19618" y="42863"/>
                    <a:pt x="14288" y="48193"/>
                    <a:pt x="14288" y="54769"/>
                  </a:cubicBezTo>
                  <a:lnTo>
                    <a:pt x="14288" y="59531"/>
                  </a:lnTo>
                  <a:cubicBezTo>
                    <a:pt x="14288" y="63477"/>
                    <a:pt x="11089" y="66675"/>
                    <a:pt x="7144" y="66675"/>
                  </a:cubicBezTo>
                  <a:cubicBezTo>
                    <a:pt x="3198" y="66675"/>
                    <a:pt x="0" y="63477"/>
                    <a:pt x="0" y="59531"/>
                  </a:cubicBezTo>
                  <a:lnTo>
                    <a:pt x="0" y="54769"/>
                  </a:lnTo>
                  <a:cubicBezTo>
                    <a:pt x="0" y="40302"/>
                    <a:pt x="11727" y="28575"/>
                    <a:pt x="26194" y="28575"/>
                  </a:cubicBezTo>
                  <a:lnTo>
                    <a:pt x="30956" y="28575"/>
                  </a:lnTo>
                  <a:close/>
                  <a:moveTo>
                    <a:pt x="30956" y="200025"/>
                  </a:moveTo>
                  <a:cubicBezTo>
                    <a:pt x="34902" y="200025"/>
                    <a:pt x="38100" y="196827"/>
                    <a:pt x="38100" y="192881"/>
                  </a:cubicBezTo>
                  <a:cubicBezTo>
                    <a:pt x="38100" y="188936"/>
                    <a:pt x="34902" y="185738"/>
                    <a:pt x="30956" y="185738"/>
                  </a:cubicBezTo>
                  <a:lnTo>
                    <a:pt x="26194" y="185738"/>
                  </a:lnTo>
                  <a:cubicBezTo>
                    <a:pt x="19618" y="185738"/>
                    <a:pt x="14288" y="180407"/>
                    <a:pt x="14288" y="173831"/>
                  </a:cubicBezTo>
                  <a:lnTo>
                    <a:pt x="14288" y="169069"/>
                  </a:lnTo>
                  <a:cubicBezTo>
                    <a:pt x="14288" y="165124"/>
                    <a:pt x="11089" y="161925"/>
                    <a:pt x="7144" y="161925"/>
                  </a:cubicBezTo>
                  <a:cubicBezTo>
                    <a:pt x="3198" y="161925"/>
                    <a:pt x="0" y="165124"/>
                    <a:pt x="0" y="169069"/>
                  </a:cubicBezTo>
                  <a:lnTo>
                    <a:pt x="0" y="173831"/>
                  </a:lnTo>
                  <a:cubicBezTo>
                    <a:pt x="0" y="188298"/>
                    <a:pt x="11727" y="200025"/>
                    <a:pt x="26194" y="200025"/>
                  </a:cubicBezTo>
                  <a:lnTo>
                    <a:pt x="30956" y="200025"/>
                  </a:lnTo>
                  <a:close/>
                  <a:moveTo>
                    <a:pt x="133350" y="192881"/>
                  </a:moveTo>
                  <a:cubicBezTo>
                    <a:pt x="133350" y="196827"/>
                    <a:pt x="136549" y="200025"/>
                    <a:pt x="140494" y="200025"/>
                  </a:cubicBezTo>
                  <a:lnTo>
                    <a:pt x="145256" y="200025"/>
                  </a:lnTo>
                  <a:cubicBezTo>
                    <a:pt x="159723" y="200025"/>
                    <a:pt x="171450" y="188298"/>
                    <a:pt x="171450" y="173831"/>
                  </a:cubicBezTo>
                  <a:lnTo>
                    <a:pt x="171450" y="169069"/>
                  </a:lnTo>
                  <a:cubicBezTo>
                    <a:pt x="171450" y="165124"/>
                    <a:pt x="168252" y="161925"/>
                    <a:pt x="164306" y="161925"/>
                  </a:cubicBezTo>
                  <a:cubicBezTo>
                    <a:pt x="160361" y="161925"/>
                    <a:pt x="157163" y="165124"/>
                    <a:pt x="157163" y="169069"/>
                  </a:cubicBezTo>
                  <a:lnTo>
                    <a:pt x="157163" y="173831"/>
                  </a:lnTo>
                  <a:cubicBezTo>
                    <a:pt x="157163" y="180407"/>
                    <a:pt x="151832" y="185738"/>
                    <a:pt x="145256" y="185738"/>
                  </a:cubicBezTo>
                  <a:lnTo>
                    <a:pt x="140494" y="185738"/>
                  </a:lnTo>
                  <a:cubicBezTo>
                    <a:pt x="136549" y="185738"/>
                    <a:pt x="133350" y="188936"/>
                    <a:pt x="133350" y="192881"/>
                  </a:cubicBezTo>
                  <a:close/>
                </a:path>
              </a:pathLst>
            </a:custGeom>
            <a:solidFill>
              <a:schemeClr val="bg1"/>
            </a:solidFill>
            <a:ln>
              <a:noFill/>
            </a:ln>
          </p:spPr>
          <p:txBody>
            <a:bodyPr vert="horz" wrap="square" lIns="74507" tIns="37253" rIns="74507" bIns="37253" numCol="1" anchor="t" anchorCtr="0" compatLnSpc="1">
              <a:prstTxWarp prst="textNoShape">
                <a:avLst/>
              </a:prstTxWarp>
            </a:bodyPr>
            <a:lstStyle/>
            <a:p>
              <a:pPr marL="0" marR="0" lvl="0" indent="0" algn="l" defTabSz="745091" rtl="0" eaLnBrk="1" fontAlgn="auto" latinLnBrk="0" hangingPunct="1">
                <a:lnSpc>
                  <a:spcPct val="100000"/>
                </a:lnSpc>
                <a:spcBef>
                  <a:spcPts val="0"/>
                </a:spcBef>
                <a:spcAft>
                  <a:spcPts val="0"/>
                </a:spcAft>
                <a:buClrTx/>
                <a:buSzTx/>
                <a:buFontTx/>
                <a:buNone/>
                <a:tabLst/>
                <a:defRPr/>
              </a:pPr>
              <a:endParaRPr kumimoji="0" lang="en-US" sz="1438"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grpSp>
      <p:grpSp>
        <p:nvGrpSpPr>
          <p:cNvPr id="22" name="Group 21" descr="Your copilots">
            <a:extLst>
              <a:ext uri="{FF2B5EF4-FFF2-40B4-BE49-F238E27FC236}">
                <a16:creationId xmlns:a16="http://schemas.microsoft.com/office/drawing/2014/main" id="{364F41DA-455B-7FBC-D339-7B2700295A31}"/>
              </a:ext>
            </a:extLst>
          </p:cNvPr>
          <p:cNvGrpSpPr/>
          <p:nvPr/>
        </p:nvGrpSpPr>
        <p:grpSpPr>
          <a:xfrm>
            <a:off x="7161408" y="3956225"/>
            <a:ext cx="2572371" cy="1959436"/>
            <a:chOff x="8142895" y="3526428"/>
            <a:chExt cx="2572371" cy="1959436"/>
          </a:xfrm>
        </p:grpSpPr>
        <p:sp>
          <p:nvSpPr>
            <p:cNvPr id="53" name="Rectangle 52">
              <a:extLst>
                <a:ext uri="{FF2B5EF4-FFF2-40B4-BE49-F238E27FC236}">
                  <a16:creationId xmlns:a16="http://schemas.microsoft.com/office/drawing/2014/main" id="{D970DF4D-EBA0-AF91-0AD2-DA12166F6FC7}"/>
                </a:ext>
              </a:extLst>
            </p:cNvPr>
            <p:cNvSpPr/>
            <p:nvPr/>
          </p:nvSpPr>
          <p:spPr bwMode="auto">
            <a:xfrm>
              <a:off x="8528595" y="4094930"/>
              <a:ext cx="2186671" cy="2308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kumimoji="0" lang="en-US" sz="1500" b="1" i="0" u="none" strike="noStrike" kern="1200" cap="none" spc="0" normalizeH="0" baseline="0" noProof="0">
                  <a:ln>
                    <a:noFill/>
                  </a:ln>
                  <a:solidFill>
                    <a:srgbClr val="080808"/>
                  </a:solidFill>
                  <a:effectLst/>
                  <a:uLnTx/>
                  <a:uFillTx/>
                  <a:latin typeface="Segoe UI Semibold"/>
                  <a:ea typeface="Segoe UI" pitchFamily="34" charset="0"/>
                  <a:cs typeface="Segoe Sans Display Semibold" pitchFamily="2" charset="0"/>
                </a:rPr>
                <a:t>Your business knowledge</a:t>
              </a:r>
            </a:p>
          </p:txBody>
        </p:sp>
        <p:sp>
          <p:nvSpPr>
            <p:cNvPr id="54" name="Rectangle 53">
              <a:extLst>
                <a:ext uri="{FF2B5EF4-FFF2-40B4-BE49-F238E27FC236}">
                  <a16:creationId xmlns:a16="http://schemas.microsoft.com/office/drawing/2014/main" id="{45C87690-098A-38C0-C172-C1BC2CE40BCD}"/>
                </a:ext>
              </a:extLst>
            </p:cNvPr>
            <p:cNvSpPr/>
            <p:nvPr/>
          </p:nvSpPr>
          <p:spPr bwMode="auto">
            <a:xfrm>
              <a:off x="8528595" y="4483639"/>
              <a:ext cx="2186671" cy="2308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kumimoji="0" lang="en-US" sz="1500" b="1" i="0" u="none" strike="noStrike" kern="1200" cap="none" spc="0" normalizeH="0" baseline="0" noProof="0">
                  <a:ln>
                    <a:noFill/>
                  </a:ln>
                  <a:solidFill>
                    <a:srgbClr val="080808"/>
                  </a:solidFill>
                  <a:effectLst/>
                  <a:uLnTx/>
                  <a:uFillTx/>
                  <a:latin typeface="Segoe UI Semibold"/>
                  <a:ea typeface="Segoe UI" pitchFamily="34" charset="0"/>
                  <a:cs typeface="Segoe Sans Display Semibold" pitchFamily="2" charset="0"/>
                </a:rPr>
                <a:t>Your apps </a:t>
              </a:r>
            </a:p>
          </p:txBody>
        </p:sp>
        <p:sp>
          <p:nvSpPr>
            <p:cNvPr id="55" name="Rectangle 54">
              <a:extLst>
                <a:ext uri="{FF2B5EF4-FFF2-40B4-BE49-F238E27FC236}">
                  <a16:creationId xmlns:a16="http://schemas.microsoft.com/office/drawing/2014/main" id="{DB967F51-9C35-5797-9DC7-7350AC48CB86}"/>
                </a:ext>
              </a:extLst>
            </p:cNvPr>
            <p:cNvSpPr/>
            <p:nvPr/>
          </p:nvSpPr>
          <p:spPr bwMode="auto">
            <a:xfrm>
              <a:off x="8528595" y="4862809"/>
              <a:ext cx="2186671" cy="2308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kumimoji="0" lang="en-US" sz="1500" b="1" i="0" u="none" strike="noStrike" kern="1200" cap="none" spc="0" normalizeH="0" baseline="0" noProof="0">
                  <a:ln>
                    <a:noFill/>
                  </a:ln>
                  <a:solidFill>
                    <a:srgbClr val="080808"/>
                  </a:solidFill>
                  <a:effectLst/>
                  <a:uLnTx/>
                  <a:uFillTx/>
                  <a:latin typeface="Segoe UI Semibold"/>
                  <a:ea typeface="Segoe UI" pitchFamily="34" charset="0"/>
                  <a:cs typeface="Segoe Sans Display Semibold" pitchFamily="2" charset="0"/>
                </a:rPr>
                <a:t>Your workflows</a:t>
              </a:r>
            </a:p>
          </p:txBody>
        </p:sp>
        <p:sp>
          <p:nvSpPr>
            <p:cNvPr id="59" name="Rectangle 58">
              <a:extLst>
                <a:ext uri="{FF2B5EF4-FFF2-40B4-BE49-F238E27FC236}">
                  <a16:creationId xmlns:a16="http://schemas.microsoft.com/office/drawing/2014/main" id="{020F36B5-C1E6-8694-03F1-C7493309FD18}"/>
                </a:ext>
              </a:extLst>
            </p:cNvPr>
            <p:cNvSpPr/>
            <p:nvPr/>
          </p:nvSpPr>
          <p:spPr bwMode="auto">
            <a:xfrm>
              <a:off x="8528595" y="5254679"/>
              <a:ext cx="2186671" cy="2308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kumimoji="0" lang="en-US" sz="1500" b="1" i="0" u="none" strike="noStrike" kern="1200" cap="none" spc="0" normalizeH="0" baseline="0" noProof="0">
                  <a:ln>
                    <a:noFill/>
                  </a:ln>
                  <a:solidFill>
                    <a:srgbClr val="080808"/>
                  </a:solidFill>
                  <a:effectLst/>
                  <a:uLnTx/>
                  <a:uFillTx/>
                  <a:latin typeface="Segoe UI Semibold"/>
                  <a:ea typeface="Segoe UI" pitchFamily="34" charset="0"/>
                  <a:cs typeface="Segoe Sans Display Semibold" pitchFamily="2" charset="0"/>
                </a:rPr>
                <a:t>Your automation</a:t>
              </a:r>
            </a:p>
          </p:txBody>
        </p:sp>
        <p:sp>
          <p:nvSpPr>
            <p:cNvPr id="65" name="TextBox 64">
              <a:extLst>
                <a:ext uri="{FF2B5EF4-FFF2-40B4-BE49-F238E27FC236}">
                  <a16:creationId xmlns:a16="http://schemas.microsoft.com/office/drawing/2014/main" id="{B2A06E55-62C9-CF0C-8199-F63C9E5FD2D0}"/>
                </a:ext>
              </a:extLst>
            </p:cNvPr>
            <p:cNvSpPr txBox="1"/>
            <p:nvPr/>
          </p:nvSpPr>
          <p:spPr>
            <a:xfrm>
              <a:off x="8142895" y="3526428"/>
              <a:ext cx="1714500" cy="307777"/>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gradFill>
                    <a:gsLst>
                      <a:gs pos="2917">
                        <a:srgbClr val="000000"/>
                      </a:gs>
                      <a:gs pos="30000">
                        <a:srgbClr val="000000"/>
                      </a:gs>
                    </a:gsLst>
                    <a:lin ang="5400000" scaled="0"/>
                  </a:gradFill>
                  <a:effectLst/>
                  <a:uLnTx/>
                  <a:uFillTx/>
                  <a:latin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80808"/>
                  </a:solidFill>
                  <a:effectLst/>
                  <a:uLnTx/>
                  <a:uFillTx/>
                  <a:latin typeface="Segoe UI Semibold"/>
                  <a:ea typeface="+mn-ea"/>
                  <a:cs typeface="+mn-cs"/>
                </a:rPr>
                <a:t>A</a:t>
              </a:r>
              <a:r>
                <a:rPr lang="en-US" sz="2000">
                  <a:solidFill>
                    <a:srgbClr val="080808"/>
                  </a:solidFill>
                </a:rPr>
                <a:t>gen</a:t>
              </a:r>
              <a:r>
                <a:rPr kumimoji="0" lang="en-US" sz="2000" b="0" i="0" u="none" strike="noStrike" kern="0" cap="none" spc="0" normalizeH="0" baseline="0" noProof="0" err="1">
                  <a:ln>
                    <a:noFill/>
                  </a:ln>
                  <a:solidFill>
                    <a:srgbClr val="080808"/>
                  </a:solidFill>
                  <a:effectLst/>
                  <a:uLnTx/>
                  <a:uFillTx/>
                  <a:latin typeface="Segoe UI Semibold"/>
                  <a:ea typeface="+mn-ea"/>
                  <a:cs typeface="+mn-cs"/>
                </a:rPr>
                <a:t>ts</a:t>
              </a:r>
              <a:endParaRPr kumimoji="0" lang="en-US" sz="2000" b="0" i="0" u="none" strike="noStrike" kern="0" cap="none" spc="0" normalizeH="0" baseline="0" noProof="0">
                <a:ln>
                  <a:noFill/>
                </a:ln>
                <a:solidFill>
                  <a:srgbClr val="080808"/>
                </a:solidFill>
                <a:effectLst/>
                <a:uLnTx/>
                <a:uFillTx/>
                <a:latin typeface="Segoe UI Semibold"/>
                <a:ea typeface="+mn-ea"/>
                <a:cs typeface="+mn-cs"/>
              </a:endParaRPr>
            </a:p>
          </p:txBody>
        </p:sp>
        <p:sp>
          <p:nvSpPr>
            <p:cNvPr id="15" name="Graphic 14">
              <a:extLst>
                <a:ext uri="{FF2B5EF4-FFF2-40B4-BE49-F238E27FC236}">
                  <a16:creationId xmlns:a16="http://schemas.microsoft.com/office/drawing/2014/main" id="{F6452BBD-617D-BBC5-F41C-4D50AF86DFE3}"/>
                </a:ext>
              </a:extLst>
            </p:cNvPr>
            <p:cNvSpPr>
              <a:spLocks noChangeAspect="1"/>
            </p:cNvSpPr>
            <p:nvPr/>
          </p:nvSpPr>
          <p:spPr>
            <a:xfrm>
              <a:off x="8153880" y="4491929"/>
              <a:ext cx="209151" cy="209151"/>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16" name="Graphic 14">
              <a:extLst>
                <a:ext uri="{FF2B5EF4-FFF2-40B4-BE49-F238E27FC236}">
                  <a16:creationId xmlns:a16="http://schemas.microsoft.com/office/drawing/2014/main" id="{581423A1-5960-C50E-32CA-680DE91B1B01}"/>
                </a:ext>
              </a:extLst>
            </p:cNvPr>
            <p:cNvSpPr>
              <a:spLocks noChangeAspect="1"/>
            </p:cNvSpPr>
            <p:nvPr/>
          </p:nvSpPr>
          <p:spPr>
            <a:xfrm>
              <a:off x="8153880" y="4884321"/>
              <a:ext cx="209151" cy="209151"/>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17" name="Graphic 14">
              <a:extLst>
                <a:ext uri="{FF2B5EF4-FFF2-40B4-BE49-F238E27FC236}">
                  <a16:creationId xmlns:a16="http://schemas.microsoft.com/office/drawing/2014/main" id="{3F92C1AE-FF55-CC27-45B9-0280E892480C}"/>
                </a:ext>
              </a:extLst>
            </p:cNvPr>
            <p:cNvSpPr>
              <a:spLocks noChangeAspect="1"/>
            </p:cNvSpPr>
            <p:nvPr/>
          </p:nvSpPr>
          <p:spPr>
            <a:xfrm>
              <a:off x="8153880" y="5276713"/>
              <a:ext cx="209151" cy="209151"/>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18" name="Graphic 14">
              <a:extLst>
                <a:ext uri="{FF2B5EF4-FFF2-40B4-BE49-F238E27FC236}">
                  <a16:creationId xmlns:a16="http://schemas.microsoft.com/office/drawing/2014/main" id="{D799D7B3-E432-2728-CBF9-6A43B63F8E74}"/>
                </a:ext>
              </a:extLst>
            </p:cNvPr>
            <p:cNvSpPr>
              <a:spLocks noChangeAspect="1"/>
            </p:cNvSpPr>
            <p:nvPr/>
          </p:nvSpPr>
          <p:spPr>
            <a:xfrm>
              <a:off x="8149725" y="4104930"/>
              <a:ext cx="209151" cy="209151"/>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UI"/>
                <a:ea typeface="+mn-ea"/>
                <a:cs typeface="Segoe UI" pitchFamily="34" charset="0"/>
              </a:endParaRPr>
            </a:p>
          </p:txBody>
        </p:sp>
      </p:grpSp>
      <p:sp>
        <p:nvSpPr>
          <p:cNvPr id="27" name="Rectangle 26">
            <a:extLst>
              <a:ext uri="{FF2B5EF4-FFF2-40B4-BE49-F238E27FC236}">
                <a16:creationId xmlns:a16="http://schemas.microsoft.com/office/drawing/2014/main" id="{4FEF0BE0-6078-F11A-481A-6BE359A371BB}"/>
              </a:ext>
              <a:ext uri="{C183D7F6-B498-43B3-948B-1728B52AA6E4}">
                <adec:decorative xmlns:adec="http://schemas.microsoft.com/office/drawing/2017/decorative" val="1"/>
              </a:ext>
            </a:extLst>
          </p:cNvPr>
          <p:cNvSpPr/>
          <p:nvPr/>
        </p:nvSpPr>
        <p:spPr bwMode="auto">
          <a:xfrm>
            <a:off x="6342819" y="1490133"/>
            <a:ext cx="3939755" cy="4605867"/>
          </a:xfrm>
          <a:prstGeom prst="rect">
            <a:avLst/>
          </a:prstGeom>
          <a:solidFill>
            <a:schemeClr val="bg1">
              <a:alpha val="73023"/>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a:t>
            </a:r>
          </a:p>
        </p:txBody>
      </p:sp>
    </p:spTree>
    <p:extLst>
      <p:ext uri="{BB962C8B-B14F-4D97-AF65-F5344CB8AC3E}">
        <p14:creationId xmlns:p14="http://schemas.microsoft.com/office/powerpoint/2010/main" val="219241533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6">
            <a:extLst>
              <a:ext uri="{FF2B5EF4-FFF2-40B4-BE49-F238E27FC236}">
                <a16:creationId xmlns:a16="http://schemas.microsoft.com/office/drawing/2014/main" id="{C2825A0B-DA81-3406-C8B3-03BDB40E39C0}"/>
              </a:ext>
            </a:extLst>
          </p:cNvPr>
          <p:cNvSpPr>
            <a:spLocks noGrp="1"/>
          </p:cNvSpPr>
          <p:nvPr>
            <p:ph type="title"/>
          </p:nvPr>
        </p:nvSpPr>
        <p:spPr>
          <a:xfrm>
            <a:off x="590868" y="207719"/>
            <a:ext cx="11018520" cy="430887"/>
          </a:xfrm>
        </p:spPr>
        <p:txBody>
          <a:bodyPr/>
          <a:lstStyle/>
          <a:p>
            <a:r>
              <a:rPr lang="en-US" sz="2800" spc="-47">
                <a:gradFill flip="none" rotWithShape="1">
                  <a:gsLst>
                    <a:gs pos="57000">
                      <a:srgbClr val="0078D4"/>
                    </a:gs>
                    <a:gs pos="0">
                      <a:srgbClr val="C03BC4"/>
                    </a:gs>
                  </a:gsLst>
                  <a:lin ang="8400000" scaled="0"/>
                  <a:tileRect/>
                </a:gradFill>
                <a:latin typeface="Segoe UI Semibold"/>
              </a:rPr>
              <a:t>What are Graph connectors?</a:t>
            </a:r>
          </a:p>
        </p:txBody>
      </p:sp>
      <p:sp>
        <p:nvSpPr>
          <p:cNvPr id="4" name="Rectangle: Rounded Corners 3">
            <a:extLst>
              <a:ext uri="{FF2B5EF4-FFF2-40B4-BE49-F238E27FC236}">
                <a16:creationId xmlns:a16="http://schemas.microsoft.com/office/drawing/2014/main" id="{C43937DF-BBAD-4A85-7C1C-9E0CCAF78363}"/>
              </a:ext>
              <a:ext uri="{C183D7F6-B498-43B3-948B-1728B52AA6E4}">
                <adec:decorative xmlns:adec="http://schemas.microsoft.com/office/drawing/2017/decorative" val="1"/>
              </a:ext>
            </a:extLst>
          </p:cNvPr>
          <p:cNvSpPr/>
          <p:nvPr/>
        </p:nvSpPr>
        <p:spPr bwMode="auto">
          <a:xfrm>
            <a:off x="583406" y="1628139"/>
            <a:ext cx="11025188" cy="3122391"/>
          </a:xfrm>
          <a:prstGeom prst="roundRect">
            <a:avLst>
              <a:gd name="adj" fmla="val 8539"/>
            </a:avLst>
          </a:prstGeom>
          <a:solidFill>
            <a:srgbClr val="3A4953">
              <a:alpha val="6000"/>
            </a:srgbClr>
          </a:solidFill>
          <a:ln w="12700">
            <a:solidFill>
              <a:srgbClr val="3A495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uk-UA" sz="2000">
              <a:solidFill>
                <a:schemeClr val="bg1"/>
              </a:solidFill>
              <a:cs typeface="Segoe UI" pitchFamily="34" charset="0"/>
            </a:endParaRPr>
          </a:p>
        </p:txBody>
      </p:sp>
      <p:sp>
        <p:nvSpPr>
          <p:cNvPr id="50" name="Text Placeholder 5">
            <a:extLst>
              <a:ext uri="{FF2B5EF4-FFF2-40B4-BE49-F238E27FC236}">
                <a16:creationId xmlns:a16="http://schemas.microsoft.com/office/drawing/2014/main" id="{0ED8342C-55DD-60B0-EAD0-0CB24CA338E4}"/>
              </a:ext>
              <a:ext uri="{C183D7F6-B498-43B3-948B-1728B52AA6E4}">
                <adec:decorative xmlns:adec="http://schemas.microsoft.com/office/drawing/2017/decorative" val="1"/>
              </a:ext>
            </a:extLst>
          </p:cNvPr>
          <p:cNvSpPr txBox="1">
            <a:spLocks/>
          </p:cNvSpPr>
          <p:nvPr/>
        </p:nvSpPr>
        <p:spPr>
          <a:xfrm>
            <a:off x="1022668" y="5721437"/>
            <a:ext cx="11018520" cy="36933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a:p>
        </p:txBody>
      </p:sp>
      <p:pic>
        <p:nvPicPr>
          <p:cNvPr id="51" name="Picture 50">
            <a:extLst>
              <a:ext uri="{FF2B5EF4-FFF2-40B4-BE49-F238E27FC236}">
                <a16:creationId xmlns:a16="http://schemas.microsoft.com/office/drawing/2014/main" id="{7775EBFE-AF8B-7879-7118-218BB5A281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15747" y="2726818"/>
            <a:ext cx="1414463" cy="1414463"/>
          </a:xfrm>
          <a:prstGeom prst="rect">
            <a:avLst/>
          </a:prstGeom>
        </p:spPr>
      </p:pic>
      <p:sp>
        <p:nvSpPr>
          <p:cNvPr id="53" name="TextBox 52">
            <a:extLst>
              <a:ext uri="{FF2B5EF4-FFF2-40B4-BE49-F238E27FC236}">
                <a16:creationId xmlns:a16="http://schemas.microsoft.com/office/drawing/2014/main" id="{3D8C3446-2C4B-3FB9-A1EC-DD90D8AE3B62}"/>
              </a:ext>
              <a:ext uri="{C183D7F6-B498-43B3-948B-1728B52AA6E4}">
                <adec:decorative xmlns:adec="http://schemas.microsoft.com/office/drawing/2017/decorative" val="1"/>
              </a:ext>
            </a:extLst>
          </p:cNvPr>
          <p:cNvSpPr txBox="1"/>
          <p:nvPr/>
        </p:nvSpPr>
        <p:spPr>
          <a:xfrm>
            <a:off x="8962675" y="2359193"/>
            <a:ext cx="1885951" cy="523220"/>
          </a:xfrm>
          <a:prstGeom prst="rect">
            <a:avLst/>
          </a:prstGeom>
          <a:noFill/>
        </p:spPr>
        <p:txBody>
          <a:bodyPr wrap="square" rtlCol="0">
            <a:spAutoFit/>
          </a:bodyPr>
          <a:lstStyle/>
          <a:p>
            <a:pPr algn="ctr">
              <a:defRPr/>
            </a:pPr>
            <a:r>
              <a:rPr lang="en-US" sz="1400">
                <a:latin typeface="+mj-lt"/>
                <a:cs typeface="Segoe UI" panose="020B0502040204020203" pitchFamily="34" charset="0"/>
              </a:rPr>
              <a:t>Large </a:t>
            </a:r>
            <a:br>
              <a:rPr lang="uk-UA" sz="1400">
                <a:latin typeface="+mj-lt"/>
                <a:cs typeface="Segoe UI" panose="020B0502040204020203" pitchFamily="34" charset="0"/>
              </a:rPr>
            </a:br>
            <a:r>
              <a:rPr lang="en-US" sz="1400">
                <a:latin typeface="+mj-lt"/>
                <a:cs typeface="Segoe UI" panose="020B0502040204020203" pitchFamily="34" charset="0"/>
              </a:rPr>
              <a:t>Language Model</a:t>
            </a:r>
          </a:p>
        </p:txBody>
      </p:sp>
      <p:grpSp>
        <p:nvGrpSpPr>
          <p:cNvPr id="55" name="Group 54">
            <a:extLst>
              <a:ext uri="{FF2B5EF4-FFF2-40B4-BE49-F238E27FC236}">
                <a16:creationId xmlns:a16="http://schemas.microsoft.com/office/drawing/2014/main" id="{5D75B563-AF94-F9BD-5606-2D50941308CA}"/>
              </a:ext>
              <a:ext uri="{C183D7F6-B498-43B3-948B-1728B52AA6E4}">
                <adec:decorative xmlns:adec="http://schemas.microsoft.com/office/drawing/2017/decorative" val="1"/>
              </a:ext>
            </a:extLst>
          </p:cNvPr>
          <p:cNvGrpSpPr/>
          <p:nvPr/>
        </p:nvGrpSpPr>
        <p:grpSpPr>
          <a:xfrm>
            <a:off x="9006425" y="2985261"/>
            <a:ext cx="1795159" cy="897579"/>
            <a:chOff x="6257682" y="-188841"/>
            <a:chExt cx="2011680" cy="1005840"/>
          </a:xfrm>
          <a:effectLst/>
        </p:grpSpPr>
        <p:sp>
          <p:nvSpPr>
            <p:cNvPr id="56" name="Rectangle: Rounded Corners 55">
              <a:extLst>
                <a:ext uri="{FF2B5EF4-FFF2-40B4-BE49-F238E27FC236}">
                  <a16:creationId xmlns:a16="http://schemas.microsoft.com/office/drawing/2014/main" id="{6D0460AA-E075-DB9D-5263-A3F47DA3B648}"/>
                </a:ext>
              </a:extLst>
            </p:cNvPr>
            <p:cNvSpPr/>
            <p:nvPr/>
          </p:nvSpPr>
          <p:spPr bwMode="auto">
            <a:xfrm>
              <a:off x="6257682" y="-188841"/>
              <a:ext cx="2011680" cy="1005840"/>
            </a:xfrm>
            <a:prstGeom prst="roundRect">
              <a:avLst>
                <a:gd name="adj" fmla="val 50000"/>
              </a:avLst>
            </a:prstGeom>
            <a:gradFill flip="none" rotWithShape="1">
              <a:gsLst>
                <a:gs pos="0">
                  <a:srgbClr val="0078D4"/>
                </a:gs>
                <a:gs pos="85000">
                  <a:srgbClr val="C03BC4"/>
                </a:gs>
              </a:gsLst>
              <a:lin ang="6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algn="ctr" defTabSz="857219" fontAlgn="base">
                <a:spcBef>
                  <a:spcPct val="0"/>
                </a:spcBef>
                <a:spcAft>
                  <a:spcPct val="0"/>
                </a:spcAft>
                <a:defRPr/>
              </a:pPr>
              <a:endParaRPr lang="en-US" sz="1500" b="1" kern="0" err="1">
                <a:ln w="3175">
                  <a:noFill/>
                </a:ln>
                <a:gradFill>
                  <a:gsLst>
                    <a:gs pos="53933">
                      <a:srgbClr val="FFFFFF"/>
                    </a:gs>
                    <a:gs pos="38000">
                      <a:srgbClr val="FFFFFF"/>
                    </a:gs>
                  </a:gsLst>
                  <a:path path="circle">
                    <a:fillToRect l="100000" b="100000"/>
                  </a:path>
                </a:gradFill>
                <a:latin typeface="Segoe UI Semibold"/>
                <a:cs typeface="Segoe UI" pitchFamily="34" charset="0"/>
              </a:endParaRPr>
            </a:p>
          </p:txBody>
        </p:sp>
        <p:grpSp>
          <p:nvGrpSpPr>
            <p:cNvPr id="57" name="Group 56">
              <a:extLst>
                <a:ext uri="{FF2B5EF4-FFF2-40B4-BE49-F238E27FC236}">
                  <a16:creationId xmlns:a16="http://schemas.microsoft.com/office/drawing/2014/main" id="{033E10D0-5A2A-2A63-57E5-0C6CFBB090A8}"/>
                </a:ext>
              </a:extLst>
            </p:cNvPr>
            <p:cNvGrpSpPr/>
            <p:nvPr/>
          </p:nvGrpSpPr>
          <p:grpSpPr>
            <a:xfrm>
              <a:off x="6579157" y="-46029"/>
              <a:ext cx="1368730" cy="720217"/>
              <a:chOff x="6405833" y="-266982"/>
              <a:chExt cx="1368730" cy="720217"/>
            </a:xfrm>
          </p:grpSpPr>
          <p:sp>
            <p:nvSpPr>
              <p:cNvPr id="59" name="Graphic 127" descr="Lightbulb with person inside icon">
                <a:extLst>
                  <a:ext uri="{FF2B5EF4-FFF2-40B4-BE49-F238E27FC236}">
                    <a16:creationId xmlns:a16="http://schemas.microsoft.com/office/drawing/2014/main" id="{2FFEBAD9-3925-C14A-0195-63607A0DCD0B}"/>
                  </a:ext>
                </a:extLst>
              </p:cNvPr>
              <p:cNvSpPr/>
              <p:nvPr/>
            </p:nvSpPr>
            <p:spPr>
              <a:xfrm>
                <a:off x="6829102" y="-266982"/>
                <a:ext cx="522193" cy="720217"/>
              </a:xfrm>
              <a:custGeom>
                <a:avLst/>
                <a:gdLst>
                  <a:gd name="connsiteX0" fmla="*/ 219572 w 298323"/>
                  <a:gd name="connsiteY0" fmla="*/ 360025 h 411451"/>
                  <a:gd name="connsiteX1" fmla="*/ 215971 w 298323"/>
                  <a:gd name="connsiteY1" fmla="*/ 375610 h 411451"/>
                  <a:gd name="connsiteX2" fmla="*/ 174437 w 298323"/>
                  <a:gd name="connsiteY2" fmla="*/ 411316 h 411451"/>
                  <a:gd name="connsiteX3" fmla="*/ 170875 w 298323"/>
                  <a:gd name="connsiteY3" fmla="*/ 411452 h 411451"/>
                  <a:gd name="connsiteX4" fmla="*/ 127429 w 298323"/>
                  <a:gd name="connsiteY4" fmla="*/ 411452 h 411451"/>
                  <a:gd name="connsiteX5" fmla="*/ 83258 w 298323"/>
                  <a:gd name="connsiteY5" fmla="*/ 379019 h 411451"/>
                  <a:gd name="connsiteX6" fmla="*/ 82324 w 298323"/>
                  <a:gd name="connsiteY6" fmla="*/ 375577 h 411451"/>
                  <a:gd name="connsiteX7" fmla="*/ 78731 w 298323"/>
                  <a:gd name="connsiteY7" fmla="*/ 360025 h 411451"/>
                  <a:gd name="connsiteX8" fmla="*/ 219572 w 298323"/>
                  <a:gd name="connsiteY8" fmla="*/ 360025 h 411451"/>
                  <a:gd name="connsiteX9" fmla="*/ 226721 w 298323"/>
                  <a:gd name="connsiteY9" fmla="*/ 329164 h 411451"/>
                  <a:gd name="connsiteX10" fmla="*/ 231015 w 298323"/>
                  <a:gd name="connsiteY10" fmla="*/ 310618 h 411451"/>
                  <a:gd name="connsiteX11" fmla="*/ 149162 w 298323"/>
                  <a:gd name="connsiteY11" fmla="*/ 277729 h 411451"/>
                  <a:gd name="connsiteX12" fmla="*/ 67312 w 298323"/>
                  <a:gd name="connsiteY12" fmla="*/ 310614 h 411451"/>
                  <a:gd name="connsiteX13" fmla="*/ 71595 w 298323"/>
                  <a:gd name="connsiteY13" fmla="*/ 329164 h 411451"/>
                  <a:gd name="connsiteX14" fmla="*/ 226721 w 298323"/>
                  <a:gd name="connsiteY14" fmla="*/ 329164 h 411451"/>
                  <a:gd name="connsiteX15" fmla="*/ 149162 w 298323"/>
                  <a:gd name="connsiteY15" fmla="*/ 246868 h 411451"/>
                  <a:gd name="connsiteX16" fmla="*/ 59519 w 298323"/>
                  <a:gd name="connsiteY16" fmla="*/ 276799 h 411451"/>
                  <a:gd name="connsiteX17" fmla="*/ 58389 w 298323"/>
                  <a:gd name="connsiteY17" fmla="*/ 271894 h 411451"/>
                  <a:gd name="connsiteX18" fmla="*/ 56928 w 298323"/>
                  <a:gd name="connsiteY18" fmla="*/ 269328 h 411451"/>
                  <a:gd name="connsiteX19" fmla="*/ 0 w 298323"/>
                  <a:gd name="connsiteY19" fmla="*/ 149162 h 411451"/>
                  <a:gd name="connsiteX20" fmla="*/ 149162 w 298323"/>
                  <a:gd name="connsiteY20" fmla="*/ 0 h 411451"/>
                  <a:gd name="connsiteX21" fmla="*/ 298323 w 298323"/>
                  <a:gd name="connsiteY21" fmla="*/ 149162 h 411451"/>
                  <a:gd name="connsiteX22" fmla="*/ 241428 w 298323"/>
                  <a:gd name="connsiteY22" fmla="*/ 269328 h 411451"/>
                  <a:gd name="connsiteX23" fmla="*/ 239969 w 298323"/>
                  <a:gd name="connsiteY23" fmla="*/ 271890 h 411451"/>
                  <a:gd name="connsiteX24" fmla="*/ 238829 w 298323"/>
                  <a:gd name="connsiteY24" fmla="*/ 276817 h 411451"/>
                  <a:gd name="connsiteX25" fmla="*/ 149162 w 298323"/>
                  <a:gd name="connsiteY25" fmla="*/ 246868 h 411451"/>
                  <a:gd name="connsiteX26" fmla="*/ 113157 w 298323"/>
                  <a:gd name="connsiteY26" fmla="*/ 149141 h 411451"/>
                  <a:gd name="connsiteX27" fmla="*/ 149162 w 298323"/>
                  <a:gd name="connsiteY27" fmla="*/ 113137 h 411451"/>
                  <a:gd name="connsiteX28" fmla="*/ 185166 w 298323"/>
                  <a:gd name="connsiteY28" fmla="*/ 149141 h 411451"/>
                  <a:gd name="connsiteX29" fmla="*/ 149162 w 298323"/>
                  <a:gd name="connsiteY29" fmla="*/ 185146 h 411451"/>
                  <a:gd name="connsiteX30" fmla="*/ 113157 w 298323"/>
                  <a:gd name="connsiteY30" fmla="*/ 149141 h 411451"/>
                  <a:gd name="connsiteX31" fmla="*/ 149162 w 298323"/>
                  <a:gd name="connsiteY31" fmla="*/ 82276 h 411451"/>
                  <a:gd name="connsiteX32" fmla="*/ 82296 w 298323"/>
                  <a:gd name="connsiteY32" fmla="*/ 149141 h 411451"/>
                  <a:gd name="connsiteX33" fmla="*/ 149162 w 298323"/>
                  <a:gd name="connsiteY33" fmla="*/ 216007 h 411451"/>
                  <a:gd name="connsiteX34" fmla="*/ 216027 w 298323"/>
                  <a:gd name="connsiteY34" fmla="*/ 149141 h 411451"/>
                  <a:gd name="connsiteX35" fmla="*/ 149162 w 298323"/>
                  <a:gd name="connsiteY35" fmla="*/ 82276 h 411451"/>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 name="connsiteX26" fmla="*/ 113157 w 298323"/>
                  <a:gd name="connsiteY26" fmla="*/ 149141 h 411452"/>
                  <a:gd name="connsiteX27" fmla="*/ 149162 w 298323"/>
                  <a:gd name="connsiteY27" fmla="*/ 113137 h 411452"/>
                  <a:gd name="connsiteX28" fmla="*/ 185166 w 298323"/>
                  <a:gd name="connsiteY28" fmla="*/ 149141 h 411452"/>
                  <a:gd name="connsiteX29" fmla="*/ 149162 w 298323"/>
                  <a:gd name="connsiteY29" fmla="*/ 185146 h 411452"/>
                  <a:gd name="connsiteX30" fmla="*/ 113157 w 298323"/>
                  <a:gd name="connsiteY30" fmla="*/ 149141 h 411452"/>
                  <a:gd name="connsiteX31" fmla="*/ 216027 w 298323"/>
                  <a:gd name="connsiteY31" fmla="*/ 149141 h 411452"/>
                  <a:gd name="connsiteX32" fmla="*/ 82296 w 298323"/>
                  <a:gd name="connsiteY32" fmla="*/ 149141 h 411452"/>
                  <a:gd name="connsiteX33" fmla="*/ 149162 w 298323"/>
                  <a:gd name="connsiteY33" fmla="*/ 216007 h 411452"/>
                  <a:gd name="connsiteX34" fmla="*/ 216027 w 298323"/>
                  <a:gd name="connsiteY34" fmla="*/ 149141 h 411452"/>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 name="connsiteX26" fmla="*/ 113157 w 298323"/>
                  <a:gd name="connsiteY26" fmla="*/ 149141 h 411452"/>
                  <a:gd name="connsiteX27" fmla="*/ 185166 w 298323"/>
                  <a:gd name="connsiteY27" fmla="*/ 149141 h 411452"/>
                  <a:gd name="connsiteX28" fmla="*/ 149162 w 298323"/>
                  <a:gd name="connsiteY28" fmla="*/ 185146 h 411452"/>
                  <a:gd name="connsiteX29" fmla="*/ 113157 w 298323"/>
                  <a:gd name="connsiteY29" fmla="*/ 149141 h 411452"/>
                  <a:gd name="connsiteX30" fmla="*/ 216027 w 298323"/>
                  <a:gd name="connsiteY30" fmla="*/ 149141 h 411452"/>
                  <a:gd name="connsiteX31" fmla="*/ 82296 w 298323"/>
                  <a:gd name="connsiteY31" fmla="*/ 149141 h 411452"/>
                  <a:gd name="connsiteX32" fmla="*/ 149162 w 298323"/>
                  <a:gd name="connsiteY32" fmla="*/ 216007 h 411452"/>
                  <a:gd name="connsiteX33" fmla="*/ 216027 w 298323"/>
                  <a:gd name="connsiteY33" fmla="*/ 149141 h 411452"/>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 name="connsiteX26" fmla="*/ 113157 w 298323"/>
                  <a:gd name="connsiteY26" fmla="*/ 149141 h 411452"/>
                  <a:gd name="connsiteX27" fmla="*/ 185166 w 298323"/>
                  <a:gd name="connsiteY27" fmla="*/ 149141 h 411452"/>
                  <a:gd name="connsiteX28" fmla="*/ 149162 w 298323"/>
                  <a:gd name="connsiteY28" fmla="*/ 185146 h 411452"/>
                  <a:gd name="connsiteX29" fmla="*/ 113157 w 298323"/>
                  <a:gd name="connsiteY29" fmla="*/ 149141 h 411452"/>
                  <a:gd name="connsiteX30" fmla="*/ 216027 w 298323"/>
                  <a:gd name="connsiteY30" fmla="*/ 149141 h 411452"/>
                  <a:gd name="connsiteX31" fmla="*/ 149162 w 298323"/>
                  <a:gd name="connsiteY31" fmla="*/ 216007 h 411452"/>
                  <a:gd name="connsiteX32" fmla="*/ 216027 w 298323"/>
                  <a:gd name="connsiteY32" fmla="*/ 149141 h 411452"/>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 name="connsiteX26" fmla="*/ 149162 w 298323"/>
                  <a:gd name="connsiteY26" fmla="*/ 185146 h 411452"/>
                  <a:gd name="connsiteX27" fmla="*/ 185166 w 298323"/>
                  <a:gd name="connsiteY27" fmla="*/ 149141 h 411452"/>
                  <a:gd name="connsiteX28" fmla="*/ 149162 w 298323"/>
                  <a:gd name="connsiteY28" fmla="*/ 185146 h 411452"/>
                  <a:gd name="connsiteX29" fmla="*/ 216027 w 298323"/>
                  <a:gd name="connsiteY29" fmla="*/ 149141 h 411452"/>
                  <a:gd name="connsiteX30" fmla="*/ 149162 w 298323"/>
                  <a:gd name="connsiteY30" fmla="*/ 216007 h 411452"/>
                  <a:gd name="connsiteX31" fmla="*/ 216027 w 298323"/>
                  <a:gd name="connsiteY31" fmla="*/ 149141 h 411452"/>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 name="connsiteX26" fmla="*/ 216027 w 298323"/>
                  <a:gd name="connsiteY26" fmla="*/ 149141 h 411452"/>
                  <a:gd name="connsiteX27" fmla="*/ 149162 w 298323"/>
                  <a:gd name="connsiteY27" fmla="*/ 216007 h 411452"/>
                  <a:gd name="connsiteX28" fmla="*/ 216027 w 298323"/>
                  <a:gd name="connsiteY28" fmla="*/ 149141 h 411452"/>
                  <a:gd name="connsiteX0" fmla="*/ 219572 w 298323"/>
                  <a:gd name="connsiteY0" fmla="*/ 360025 h 411452"/>
                  <a:gd name="connsiteX1" fmla="*/ 215971 w 298323"/>
                  <a:gd name="connsiteY1" fmla="*/ 375610 h 411452"/>
                  <a:gd name="connsiteX2" fmla="*/ 174437 w 298323"/>
                  <a:gd name="connsiteY2" fmla="*/ 411316 h 411452"/>
                  <a:gd name="connsiteX3" fmla="*/ 170875 w 298323"/>
                  <a:gd name="connsiteY3" fmla="*/ 411452 h 411452"/>
                  <a:gd name="connsiteX4" fmla="*/ 127429 w 298323"/>
                  <a:gd name="connsiteY4" fmla="*/ 411452 h 411452"/>
                  <a:gd name="connsiteX5" fmla="*/ 83258 w 298323"/>
                  <a:gd name="connsiteY5" fmla="*/ 379019 h 411452"/>
                  <a:gd name="connsiteX6" fmla="*/ 82324 w 298323"/>
                  <a:gd name="connsiteY6" fmla="*/ 375577 h 411452"/>
                  <a:gd name="connsiteX7" fmla="*/ 78731 w 298323"/>
                  <a:gd name="connsiteY7" fmla="*/ 360025 h 411452"/>
                  <a:gd name="connsiteX8" fmla="*/ 219572 w 298323"/>
                  <a:gd name="connsiteY8" fmla="*/ 360025 h 411452"/>
                  <a:gd name="connsiteX9" fmla="*/ 226721 w 298323"/>
                  <a:gd name="connsiteY9" fmla="*/ 329164 h 411452"/>
                  <a:gd name="connsiteX10" fmla="*/ 231015 w 298323"/>
                  <a:gd name="connsiteY10" fmla="*/ 310618 h 411452"/>
                  <a:gd name="connsiteX11" fmla="*/ 149162 w 298323"/>
                  <a:gd name="connsiteY11" fmla="*/ 277729 h 411452"/>
                  <a:gd name="connsiteX12" fmla="*/ 67312 w 298323"/>
                  <a:gd name="connsiteY12" fmla="*/ 310614 h 411452"/>
                  <a:gd name="connsiteX13" fmla="*/ 71595 w 298323"/>
                  <a:gd name="connsiteY13" fmla="*/ 329164 h 411452"/>
                  <a:gd name="connsiteX14" fmla="*/ 226721 w 298323"/>
                  <a:gd name="connsiteY14" fmla="*/ 329164 h 411452"/>
                  <a:gd name="connsiteX15" fmla="*/ 149162 w 298323"/>
                  <a:gd name="connsiteY15" fmla="*/ 246868 h 411452"/>
                  <a:gd name="connsiteX16" fmla="*/ 59519 w 298323"/>
                  <a:gd name="connsiteY16" fmla="*/ 276799 h 411452"/>
                  <a:gd name="connsiteX17" fmla="*/ 58389 w 298323"/>
                  <a:gd name="connsiteY17" fmla="*/ 271894 h 411452"/>
                  <a:gd name="connsiteX18" fmla="*/ 56928 w 298323"/>
                  <a:gd name="connsiteY18" fmla="*/ 269328 h 411452"/>
                  <a:gd name="connsiteX19" fmla="*/ 0 w 298323"/>
                  <a:gd name="connsiteY19" fmla="*/ 149162 h 411452"/>
                  <a:gd name="connsiteX20" fmla="*/ 149162 w 298323"/>
                  <a:gd name="connsiteY20" fmla="*/ 0 h 411452"/>
                  <a:gd name="connsiteX21" fmla="*/ 298323 w 298323"/>
                  <a:gd name="connsiteY21" fmla="*/ 149162 h 411452"/>
                  <a:gd name="connsiteX22" fmla="*/ 241428 w 298323"/>
                  <a:gd name="connsiteY22" fmla="*/ 269328 h 411452"/>
                  <a:gd name="connsiteX23" fmla="*/ 239969 w 298323"/>
                  <a:gd name="connsiteY23" fmla="*/ 271890 h 411452"/>
                  <a:gd name="connsiteX24" fmla="*/ 238829 w 298323"/>
                  <a:gd name="connsiteY24" fmla="*/ 276817 h 411452"/>
                  <a:gd name="connsiteX25" fmla="*/ 149162 w 298323"/>
                  <a:gd name="connsiteY25" fmla="*/ 246868 h 41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8323" h="411452">
                    <a:moveTo>
                      <a:pt x="219572" y="360025"/>
                    </a:moveTo>
                    <a:lnTo>
                      <a:pt x="215971" y="375610"/>
                    </a:lnTo>
                    <a:cubicBezTo>
                      <a:pt x="211379" y="395429"/>
                      <a:pt x="194451" y="409781"/>
                      <a:pt x="174437" y="411316"/>
                    </a:cubicBezTo>
                    <a:lnTo>
                      <a:pt x="170875" y="411452"/>
                    </a:lnTo>
                    <a:lnTo>
                      <a:pt x="127429" y="411452"/>
                    </a:lnTo>
                    <a:cubicBezTo>
                      <a:pt x="107072" y="411452"/>
                      <a:pt x="89260" y="398183"/>
                      <a:pt x="83258" y="379019"/>
                    </a:cubicBezTo>
                    <a:lnTo>
                      <a:pt x="82324" y="375577"/>
                    </a:lnTo>
                    <a:lnTo>
                      <a:pt x="78731" y="360025"/>
                    </a:lnTo>
                    <a:lnTo>
                      <a:pt x="219572" y="360025"/>
                    </a:lnTo>
                    <a:close/>
                    <a:moveTo>
                      <a:pt x="226721" y="329164"/>
                    </a:moveTo>
                    <a:lnTo>
                      <a:pt x="231015" y="310618"/>
                    </a:lnTo>
                    <a:cubicBezTo>
                      <a:pt x="209764" y="290248"/>
                      <a:pt x="180926" y="277729"/>
                      <a:pt x="149162" y="277729"/>
                    </a:cubicBezTo>
                    <a:cubicBezTo>
                      <a:pt x="117401" y="277729"/>
                      <a:pt x="88563" y="290246"/>
                      <a:pt x="67312" y="310614"/>
                    </a:cubicBezTo>
                    <a:lnTo>
                      <a:pt x="71595" y="329164"/>
                    </a:lnTo>
                    <a:lnTo>
                      <a:pt x="226721" y="329164"/>
                    </a:lnTo>
                    <a:close/>
                    <a:moveTo>
                      <a:pt x="149162" y="246868"/>
                    </a:moveTo>
                    <a:cubicBezTo>
                      <a:pt x="115517" y="246868"/>
                      <a:pt x="84474" y="258007"/>
                      <a:pt x="59519" y="276799"/>
                    </a:cubicBezTo>
                    <a:lnTo>
                      <a:pt x="58389" y="271894"/>
                    </a:lnTo>
                    <a:cubicBezTo>
                      <a:pt x="58163" y="270915"/>
                      <a:pt x="57655" y="270024"/>
                      <a:pt x="56928" y="269328"/>
                    </a:cubicBezTo>
                    <a:cubicBezTo>
                      <a:pt x="19261" y="233377"/>
                      <a:pt x="0" y="193118"/>
                      <a:pt x="0" y="149162"/>
                    </a:cubicBezTo>
                    <a:cubicBezTo>
                      <a:pt x="0" y="66782"/>
                      <a:pt x="66782" y="0"/>
                      <a:pt x="149162" y="0"/>
                    </a:cubicBezTo>
                    <a:cubicBezTo>
                      <a:pt x="231542" y="0"/>
                      <a:pt x="298323" y="66782"/>
                      <a:pt x="298323" y="149162"/>
                    </a:cubicBezTo>
                    <a:cubicBezTo>
                      <a:pt x="298323" y="193118"/>
                      <a:pt x="279074" y="233377"/>
                      <a:pt x="241428" y="269328"/>
                    </a:cubicBezTo>
                    <a:cubicBezTo>
                      <a:pt x="240701" y="270022"/>
                      <a:pt x="240195" y="270913"/>
                      <a:pt x="239969" y="271890"/>
                    </a:cubicBezTo>
                    <a:lnTo>
                      <a:pt x="238829" y="276817"/>
                    </a:lnTo>
                    <a:cubicBezTo>
                      <a:pt x="213871" y="258015"/>
                      <a:pt x="182819" y="246868"/>
                      <a:pt x="149162" y="246868"/>
                    </a:cubicBezTo>
                    <a:close/>
                  </a:path>
                </a:pathLst>
              </a:custGeom>
              <a:solidFill>
                <a:srgbClr val="FFFFFF"/>
              </a:solidFill>
              <a:ln w="20241" cap="flat">
                <a:noFill/>
                <a:prstDash val="solid"/>
                <a:miter/>
              </a:ln>
            </p:spPr>
            <p:txBody>
              <a:bodyPr rtlCol="0" anchor="ctr"/>
              <a:lstStyle/>
              <a:p>
                <a:pPr defTabSz="857250">
                  <a:defRPr/>
                </a:pPr>
                <a:endParaRPr lang="en-US" sz="1688" kern="0">
                  <a:solidFill>
                    <a:srgbClr val="000000"/>
                  </a:solidFill>
                  <a:latin typeface="Segoe UI"/>
                </a:endParaRPr>
              </a:p>
            </p:txBody>
          </p:sp>
          <p:sp>
            <p:nvSpPr>
              <p:cNvPr id="61" name="Graphic 101">
                <a:extLst>
                  <a:ext uri="{FF2B5EF4-FFF2-40B4-BE49-F238E27FC236}">
                    <a16:creationId xmlns:a16="http://schemas.microsoft.com/office/drawing/2014/main" id="{2516E29E-DB7C-5B21-EE61-CD5ECFA0A98D}"/>
                  </a:ext>
                </a:extLst>
              </p:cNvPr>
              <p:cNvSpPr/>
              <p:nvPr/>
            </p:nvSpPr>
            <p:spPr>
              <a:xfrm flipH="1">
                <a:off x="6405833" y="-32971"/>
                <a:ext cx="381000" cy="381056"/>
              </a:xfrm>
              <a:custGeom>
                <a:avLst/>
                <a:gdLst>
                  <a:gd name="connsiteX0" fmla="*/ 190500 w 381000"/>
                  <a:gd name="connsiteY0" fmla="*/ 0 h 381056"/>
                  <a:gd name="connsiteX1" fmla="*/ 381000 w 381000"/>
                  <a:gd name="connsiteY1" fmla="*/ 190500 h 381056"/>
                  <a:gd name="connsiteX2" fmla="*/ 190500 w 381000"/>
                  <a:gd name="connsiteY2" fmla="*/ 381000 h 381056"/>
                  <a:gd name="connsiteX3" fmla="*/ 102028 w 381000"/>
                  <a:gd name="connsiteY3" fmla="*/ 359251 h 381056"/>
                  <a:gd name="connsiteX4" fmla="*/ 20295 w 381000"/>
                  <a:gd name="connsiteY4" fmla="*/ 380529 h 381056"/>
                  <a:gd name="connsiteX5" fmla="*/ 544 w 381000"/>
                  <a:gd name="connsiteY5" fmla="*/ 368941 h 381056"/>
                  <a:gd name="connsiteX6" fmla="*/ 544 w 381000"/>
                  <a:gd name="connsiteY6" fmla="*/ 360780 h 381056"/>
                  <a:gd name="connsiteX7" fmla="*/ 21810 w 381000"/>
                  <a:gd name="connsiteY7" fmla="*/ 279086 h 381056"/>
                  <a:gd name="connsiteX8" fmla="*/ 0 w 381000"/>
                  <a:gd name="connsiteY8" fmla="*/ 190500 h 381056"/>
                  <a:gd name="connsiteX9" fmla="*/ 190500 w 381000"/>
                  <a:gd name="connsiteY9" fmla="*/ 0 h 381056"/>
                  <a:gd name="connsiteX10" fmla="*/ 214345 w 381000"/>
                  <a:gd name="connsiteY10" fmla="*/ 209550 h 381056"/>
                  <a:gd name="connsiteX11" fmla="*/ 128588 w 381000"/>
                  <a:gd name="connsiteY11" fmla="*/ 209550 h 381056"/>
                  <a:gd name="connsiteX12" fmla="*/ 126649 w 381000"/>
                  <a:gd name="connsiteY12" fmla="*/ 209680 h 381056"/>
                  <a:gd name="connsiteX13" fmla="*/ 114300 w 381000"/>
                  <a:gd name="connsiteY13" fmla="*/ 223838 h 381056"/>
                  <a:gd name="connsiteX14" fmla="*/ 126649 w 381000"/>
                  <a:gd name="connsiteY14" fmla="*/ 237995 h 381056"/>
                  <a:gd name="connsiteX15" fmla="*/ 128588 w 381000"/>
                  <a:gd name="connsiteY15" fmla="*/ 238125 h 381056"/>
                  <a:gd name="connsiteX16" fmla="*/ 214345 w 381000"/>
                  <a:gd name="connsiteY16" fmla="*/ 238125 h 381056"/>
                  <a:gd name="connsiteX17" fmla="*/ 216284 w 381000"/>
                  <a:gd name="connsiteY17" fmla="*/ 237995 h 381056"/>
                  <a:gd name="connsiteX18" fmla="*/ 228632 w 381000"/>
                  <a:gd name="connsiteY18" fmla="*/ 223838 h 381056"/>
                  <a:gd name="connsiteX19" fmla="*/ 216284 w 381000"/>
                  <a:gd name="connsiteY19" fmla="*/ 209680 h 381056"/>
                  <a:gd name="connsiteX20" fmla="*/ 214345 w 381000"/>
                  <a:gd name="connsiteY20" fmla="*/ 209550 h 381056"/>
                  <a:gd name="connsiteX21" fmla="*/ 252413 w 381000"/>
                  <a:gd name="connsiteY21" fmla="*/ 142875 h 381056"/>
                  <a:gd name="connsiteX22" fmla="*/ 128588 w 381000"/>
                  <a:gd name="connsiteY22" fmla="*/ 142875 h 381056"/>
                  <a:gd name="connsiteX23" fmla="*/ 126649 w 381000"/>
                  <a:gd name="connsiteY23" fmla="*/ 143006 h 381056"/>
                  <a:gd name="connsiteX24" fmla="*/ 114300 w 381000"/>
                  <a:gd name="connsiteY24" fmla="*/ 157163 h 381056"/>
                  <a:gd name="connsiteX25" fmla="*/ 126649 w 381000"/>
                  <a:gd name="connsiteY25" fmla="*/ 171320 h 381056"/>
                  <a:gd name="connsiteX26" fmla="*/ 128588 w 381000"/>
                  <a:gd name="connsiteY26" fmla="*/ 171450 h 381056"/>
                  <a:gd name="connsiteX27" fmla="*/ 252413 w 381000"/>
                  <a:gd name="connsiteY27" fmla="*/ 171450 h 381056"/>
                  <a:gd name="connsiteX28" fmla="*/ 254352 w 381000"/>
                  <a:gd name="connsiteY28" fmla="*/ 171320 h 381056"/>
                  <a:gd name="connsiteX29" fmla="*/ 266700 w 381000"/>
                  <a:gd name="connsiteY29" fmla="*/ 157163 h 381056"/>
                  <a:gd name="connsiteX30" fmla="*/ 254352 w 381000"/>
                  <a:gd name="connsiteY30" fmla="*/ 143006 h 381056"/>
                  <a:gd name="connsiteX31" fmla="*/ 252413 w 381000"/>
                  <a:gd name="connsiteY31" fmla="*/ 142875 h 38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1000" h="381056">
                    <a:moveTo>
                      <a:pt x="190500" y="0"/>
                    </a:moveTo>
                    <a:cubicBezTo>
                      <a:pt x="295709" y="0"/>
                      <a:pt x="381000" y="85290"/>
                      <a:pt x="381000" y="190500"/>
                    </a:cubicBezTo>
                    <a:cubicBezTo>
                      <a:pt x="381000" y="295709"/>
                      <a:pt x="295709" y="381000"/>
                      <a:pt x="190500" y="381000"/>
                    </a:cubicBezTo>
                    <a:cubicBezTo>
                      <a:pt x="159250" y="381000"/>
                      <a:pt x="129067" y="373454"/>
                      <a:pt x="102028" y="359251"/>
                    </a:cubicBezTo>
                    <a:lnTo>
                      <a:pt x="20295" y="380529"/>
                    </a:lnTo>
                    <a:cubicBezTo>
                      <a:pt x="11641" y="382785"/>
                      <a:pt x="2798" y="377596"/>
                      <a:pt x="544" y="368941"/>
                    </a:cubicBezTo>
                    <a:cubicBezTo>
                      <a:pt x="-153" y="366267"/>
                      <a:pt x="-153" y="363457"/>
                      <a:pt x="544" y="360780"/>
                    </a:cubicBezTo>
                    <a:lnTo>
                      <a:pt x="21810" y="279086"/>
                    </a:lnTo>
                    <a:cubicBezTo>
                      <a:pt x="7567" y="252020"/>
                      <a:pt x="0" y="221795"/>
                      <a:pt x="0" y="190500"/>
                    </a:cubicBezTo>
                    <a:cubicBezTo>
                      <a:pt x="0" y="85290"/>
                      <a:pt x="85290" y="0"/>
                      <a:pt x="190500" y="0"/>
                    </a:cubicBezTo>
                    <a:close/>
                    <a:moveTo>
                      <a:pt x="214345" y="209550"/>
                    </a:moveTo>
                    <a:lnTo>
                      <a:pt x="128588" y="209550"/>
                    </a:lnTo>
                    <a:lnTo>
                      <a:pt x="126649" y="209680"/>
                    </a:lnTo>
                    <a:cubicBezTo>
                      <a:pt x="119675" y="210626"/>
                      <a:pt x="114300" y="216604"/>
                      <a:pt x="114300" y="223838"/>
                    </a:cubicBezTo>
                    <a:cubicBezTo>
                      <a:pt x="114300" y="231071"/>
                      <a:pt x="119675" y="237049"/>
                      <a:pt x="126649" y="237995"/>
                    </a:cubicBezTo>
                    <a:lnTo>
                      <a:pt x="128588" y="238125"/>
                    </a:lnTo>
                    <a:lnTo>
                      <a:pt x="214345" y="238125"/>
                    </a:lnTo>
                    <a:lnTo>
                      <a:pt x="216284" y="237995"/>
                    </a:lnTo>
                    <a:cubicBezTo>
                      <a:pt x="223258" y="237049"/>
                      <a:pt x="228632" y="231071"/>
                      <a:pt x="228632" y="223838"/>
                    </a:cubicBezTo>
                    <a:cubicBezTo>
                      <a:pt x="228632" y="216604"/>
                      <a:pt x="223258" y="210626"/>
                      <a:pt x="216284" y="209680"/>
                    </a:cubicBezTo>
                    <a:lnTo>
                      <a:pt x="214345" y="209550"/>
                    </a:lnTo>
                    <a:close/>
                    <a:moveTo>
                      <a:pt x="252413" y="142875"/>
                    </a:moveTo>
                    <a:lnTo>
                      <a:pt x="128588" y="142875"/>
                    </a:lnTo>
                    <a:lnTo>
                      <a:pt x="126649" y="143006"/>
                    </a:lnTo>
                    <a:cubicBezTo>
                      <a:pt x="119675" y="143952"/>
                      <a:pt x="114300" y="149929"/>
                      <a:pt x="114300" y="157163"/>
                    </a:cubicBezTo>
                    <a:cubicBezTo>
                      <a:pt x="114300" y="164396"/>
                      <a:pt x="119675" y="170374"/>
                      <a:pt x="126649" y="171320"/>
                    </a:cubicBezTo>
                    <a:lnTo>
                      <a:pt x="128588" y="171450"/>
                    </a:lnTo>
                    <a:lnTo>
                      <a:pt x="252413" y="171450"/>
                    </a:lnTo>
                    <a:lnTo>
                      <a:pt x="254352" y="171320"/>
                    </a:lnTo>
                    <a:cubicBezTo>
                      <a:pt x="261324" y="170374"/>
                      <a:pt x="266700" y="164396"/>
                      <a:pt x="266700" y="157163"/>
                    </a:cubicBezTo>
                    <a:cubicBezTo>
                      <a:pt x="266700" y="149929"/>
                      <a:pt x="261324" y="143952"/>
                      <a:pt x="254352" y="143006"/>
                    </a:cubicBezTo>
                    <a:lnTo>
                      <a:pt x="252413" y="142875"/>
                    </a:lnTo>
                    <a:close/>
                  </a:path>
                </a:pathLst>
              </a:custGeom>
              <a:solidFill>
                <a:srgbClr val="FFFFFF"/>
              </a:solidFill>
              <a:effectLst/>
            </p:spPr>
            <p:txBody>
              <a:bodyPr rot="0" spcFirstLastPara="0" vertOverflow="overflow" horzOverflow="overflow" vert="horz" wrap="square" lIns="85725" tIns="42863" rIns="85725" bIns="42863" numCol="1" spcCol="0" rtlCol="0" fromWordArt="0" anchor="t" anchorCtr="0" forceAA="0" compatLnSpc="1">
                <a:prstTxWarp prst="textNoShape">
                  <a:avLst/>
                </a:prstTxWarp>
                <a:noAutofit/>
              </a:bodyPr>
              <a:lstStyle/>
              <a:p>
                <a:pPr algn="ctr" defTabSz="857250">
                  <a:defRPr/>
                </a:pPr>
                <a:endParaRPr lang="en-US" sz="1875" kern="0">
                  <a:gradFill flip="none" rotWithShape="1">
                    <a:gsLst>
                      <a:gs pos="1629">
                        <a:srgbClr val="2F2F2F"/>
                      </a:gs>
                      <a:gs pos="39000">
                        <a:srgbClr val="2F2F2F"/>
                      </a:gs>
                    </a:gsLst>
                    <a:lin ang="2700000" scaled="1"/>
                    <a:tileRect/>
                  </a:gradFill>
                  <a:latin typeface="Segoe UI Semibold"/>
                </a:endParaRPr>
              </a:p>
            </p:txBody>
          </p:sp>
          <p:sp>
            <p:nvSpPr>
              <p:cNvPr id="62" name="Freeform: Shape 61">
                <a:extLst>
                  <a:ext uri="{FF2B5EF4-FFF2-40B4-BE49-F238E27FC236}">
                    <a16:creationId xmlns:a16="http://schemas.microsoft.com/office/drawing/2014/main" id="{A36F8E0C-5D0C-8481-CAE1-2F71331365AB}"/>
                  </a:ext>
                </a:extLst>
              </p:cNvPr>
              <p:cNvSpPr/>
              <p:nvPr/>
            </p:nvSpPr>
            <p:spPr>
              <a:xfrm>
                <a:off x="7393563" y="-32971"/>
                <a:ext cx="381000" cy="381056"/>
              </a:xfrm>
              <a:custGeom>
                <a:avLst/>
                <a:gdLst>
                  <a:gd name="connsiteX0" fmla="*/ 274428 w 381000"/>
                  <a:gd name="connsiteY0" fmla="*/ 165973 h 381056"/>
                  <a:gd name="connsiteX1" fmla="*/ 249872 w 381000"/>
                  <a:gd name="connsiteY1" fmla="*/ 190529 h 381056"/>
                  <a:gd name="connsiteX2" fmla="*/ 274428 w 381000"/>
                  <a:gd name="connsiteY2" fmla="*/ 215085 h 381056"/>
                  <a:gd name="connsiteX3" fmla="*/ 298984 w 381000"/>
                  <a:gd name="connsiteY3" fmla="*/ 190529 h 381056"/>
                  <a:gd name="connsiteX4" fmla="*/ 274428 w 381000"/>
                  <a:gd name="connsiteY4" fmla="*/ 165973 h 381056"/>
                  <a:gd name="connsiteX5" fmla="*/ 190501 w 381000"/>
                  <a:gd name="connsiteY5" fmla="*/ 165973 h 381056"/>
                  <a:gd name="connsiteX6" fmla="*/ 165945 w 381000"/>
                  <a:gd name="connsiteY6" fmla="*/ 190529 h 381056"/>
                  <a:gd name="connsiteX7" fmla="*/ 190501 w 381000"/>
                  <a:gd name="connsiteY7" fmla="*/ 215085 h 381056"/>
                  <a:gd name="connsiteX8" fmla="*/ 215057 w 381000"/>
                  <a:gd name="connsiteY8" fmla="*/ 190529 h 381056"/>
                  <a:gd name="connsiteX9" fmla="*/ 190501 w 381000"/>
                  <a:gd name="connsiteY9" fmla="*/ 165973 h 381056"/>
                  <a:gd name="connsiteX10" fmla="*/ 106574 w 381000"/>
                  <a:gd name="connsiteY10" fmla="*/ 165973 h 381056"/>
                  <a:gd name="connsiteX11" fmla="*/ 82018 w 381000"/>
                  <a:gd name="connsiteY11" fmla="*/ 190529 h 381056"/>
                  <a:gd name="connsiteX12" fmla="*/ 106574 w 381000"/>
                  <a:gd name="connsiteY12" fmla="*/ 215085 h 381056"/>
                  <a:gd name="connsiteX13" fmla="*/ 131130 w 381000"/>
                  <a:gd name="connsiteY13" fmla="*/ 190529 h 381056"/>
                  <a:gd name="connsiteX14" fmla="*/ 106574 w 381000"/>
                  <a:gd name="connsiteY14" fmla="*/ 165973 h 381056"/>
                  <a:gd name="connsiteX15" fmla="*/ 190500 w 381000"/>
                  <a:gd name="connsiteY15" fmla="*/ 0 h 381056"/>
                  <a:gd name="connsiteX16" fmla="*/ 381000 w 381000"/>
                  <a:gd name="connsiteY16" fmla="*/ 190500 h 381056"/>
                  <a:gd name="connsiteX17" fmla="*/ 190500 w 381000"/>
                  <a:gd name="connsiteY17" fmla="*/ 381000 h 381056"/>
                  <a:gd name="connsiteX18" fmla="*/ 102028 w 381000"/>
                  <a:gd name="connsiteY18" fmla="*/ 359251 h 381056"/>
                  <a:gd name="connsiteX19" fmla="*/ 20295 w 381000"/>
                  <a:gd name="connsiteY19" fmla="*/ 380529 h 381056"/>
                  <a:gd name="connsiteX20" fmla="*/ 544 w 381000"/>
                  <a:gd name="connsiteY20" fmla="*/ 368941 h 381056"/>
                  <a:gd name="connsiteX21" fmla="*/ 544 w 381000"/>
                  <a:gd name="connsiteY21" fmla="*/ 360780 h 381056"/>
                  <a:gd name="connsiteX22" fmla="*/ 21810 w 381000"/>
                  <a:gd name="connsiteY22" fmla="*/ 279086 h 381056"/>
                  <a:gd name="connsiteX23" fmla="*/ 0 w 381000"/>
                  <a:gd name="connsiteY23" fmla="*/ 190500 h 381056"/>
                  <a:gd name="connsiteX24" fmla="*/ 190500 w 381000"/>
                  <a:gd name="connsiteY24" fmla="*/ 0 h 38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1000" h="381056">
                    <a:moveTo>
                      <a:pt x="274428" y="165973"/>
                    </a:moveTo>
                    <a:cubicBezTo>
                      <a:pt x="260866" y="165973"/>
                      <a:pt x="249872" y="176967"/>
                      <a:pt x="249872" y="190529"/>
                    </a:cubicBezTo>
                    <a:cubicBezTo>
                      <a:pt x="249872" y="204091"/>
                      <a:pt x="260866" y="215085"/>
                      <a:pt x="274428" y="215085"/>
                    </a:cubicBezTo>
                    <a:cubicBezTo>
                      <a:pt x="287990" y="215085"/>
                      <a:pt x="298984" y="204091"/>
                      <a:pt x="298984" y="190529"/>
                    </a:cubicBezTo>
                    <a:cubicBezTo>
                      <a:pt x="298984" y="176967"/>
                      <a:pt x="287990" y="165973"/>
                      <a:pt x="274428" y="165973"/>
                    </a:cubicBezTo>
                    <a:close/>
                    <a:moveTo>
                      <a:pt x="190501" y="165973"/>
                    </a:moveTo>
                    <a:cubicBezTo>
                      <a:pt x="176939" y="165973"/>
                      <a:pt x="165945" y="176967"/>
                      <a:pt x="165945" y="190529"/>
                    </a:cubicBezTo>
                    <a:cubicBezTo>
                      <a:pt x="165945" y="204091"/>
                      <a:pt x="176939" y="215085"/>
                      <a:pt x="190501" y="215085"/>
                    </a:cubicBezTo>
                    <a:cubicBezTo>
                      <a:pt x="204063" y="215085"/>
                      <a:pt x="215057" y="204091"/>
                      <a:pt x="215057" y="190529"/>
                    </a:cubicBezTo>
                    <a:cubicBezTo>
                      <a:pt x="215057" y="176967"/>
                      <a:pt x="204063" y="165973"/>
                      <a:pt x="190501" y="165973"/>
                    </a:cubicBezTo>
                    <a:close/>
                    <a:moveTo>
                      <a:pt x="106574" y="165973"/>
                    </a:moveTo>
                    <a:cubicBezTo>
                      <a:pt x="93012" y="165973"/>
                      <a:pt x="82018" y="176967"/>
                      <a:pt x="82018" y="190529"/>
                    </a:cubicBezTo>
                    <a:cubicBezTo>
                      <a:pt x="82018" y="204091"/>
                      <a:pt x="93012" y="215085"/>
                      <a:pt x="106574" y="215085"/>
                    </a:cubicBezTo>
                    <a:cubicBezTo>
                      <a:pt x="120136" y="215085"/>
                      <a:pt x="131130" y="204091"/>
                      <a:pt x="131130" y="190529"/>
                    </a:cubicBezTo>
                    <a:cubicBezTo>
                      <a:pt x="131130" y="176967"/>
                      <a:pt x="120136" y="165973"/>
                      <a:pt x="106574" y="165973"/>
                    </a:cubicBezTo>
                    <a:close/>
                    <a:moveTo>
                      <a:pt x="190500" y="0"/>
                    </a:moveTo>
                    <a:cubicBezTo>
                      <a:pt x="295709" y="0"/>
                      <a:pt x="381000" y="85290"/>
                      <a:pt x="381000" y="190500"/>
                    </a:cubicBezTo>
                    <a:cubicBezTo>
                      <a:pt x="381000" y="295709"/>
                      <a:pt x="295709" y="381000"/>
                      <a:pt x="190500" y="381000"/>
                    </a:cubicBezTo>
                    <a:cubicBezTo>
                      <a:pt x="159250" y="381000"/>
                      <a:pt x="129067" y="373454"/>
                      <a:pt x="102028" y="359251"/>
                    </a:cubicBezTo>
                    <a:lnTo>
                      <a:pt x="20295" y="380529"/>
                    </a:lnTo>
                    <a:cubicBezTo>
                      <a:pt x="11641" y="382785"/>
                      <a:pt x="2798" y="377596"/>
                      <a:pt x="544" y="368941"/>
                    </a:cubicBezTo>
                    <a:cubicBezTo>
                      <a:pt x="-153" y="366267"/>
                      <a:pt x="-153" y="363457"/>
                      <a:pt x="544" y="360780"/>
                    </a:cubicBezTo>
                    <a:lnTo>
                      <a:pt x="21810" y="279086"/>
                    </a:lnTo>
                    <a:cubicBezTo>
                      <a:pt x="7567" y="252020"/>
                      <a:pt x="0" y="221795"/>
                      <a:pt x="0" y="190500"/>
                    </a:cubicBezTo>
                    <a:cubicBezTo>
                      <a:pt x="0" y="85290"/>
                      <a:pt x="85290" y="0"/>
                      <a:pt x="190500" y="0"/>
                    </a:cubicBezTo>
                    <a:close/>
                  </a:path>
                </a:pathLst>
              </a:custGeom>
              <a:solidFill>
                <a:srgbClr val="FFFFFF"/>
              </a:solidFill>
              <a:effectLst/>
            </p:spPr>
            <p:txBody>
              <a:bodyPr rot="0" spcFirstLastPara="0" vertOverflow="overflow" horzOverflow="overflow" vert="horz" wrap="square" lIns="85725" tIns="42863" rIns="85725" bIns="42863" numCol="1" spcCol="0" rtlCol="0" fromWordArt="0" anchor="t" anchorCtr="0" forceAA="0" compatLnSpc="1">
                <a:prstTxWarp prst="textNoShape">
                  <a:avLst/>
                </a:prstTxWarp>
                <a:noAutofit/>
              </a:bodyPr>
              <a:lstStyle/>
              <a:p>
                <a:pPr algn="ctr" defTabSz="857250">
                  <a:defRPr/>
                </a:pPr>
                <a:endParaRPr lang="en-US" sz="1875" kern="0">
                  <a:gradFill flip="none" rotWithShape="1">
                    <a:gsLst>
                      <a:gs pos="1629">
                        <a:srgbClr val="2F2F2F"/>
                      </a:gs>
                      <a:gs pos="39000">
                        <a:srgbClr val="2F2F2F"/>
                      </a:gs>
                    </a:gsLst>
                    <a:lin ang="2700000" scaled="1"/>
                    <a:tileRect/>
                  </a:gradFill>
                  <a:latin typeface="Segoe UI Semibold"/>
                </a:endParaRPr>
              </a:p>
            </p:txBody>
          </p:sp>
        </p:grpSp>
      </p:grpSp>
      <p:sp>
        <p:nvSpPr>
          <p:cNvPr id="63" name="TextBox 62">
            <a:extLst>
              <a:ext uri="{FF2B5EF4-FFF2-40B4-BE49-F238E27FC236}">
                <a16:creationId xmlns:a16="http://schemas.microsoft.com/office/drawing/2014/main" id="{701C0D37-6077-C24E-8A71-22DD3F281BD4}"/>
              </a:ext>
              <a:ext uri="{C183D7F6-B498-43B3-948B-1728B52AA6E4}">
                <adec:decorative xmlns:adec="http://schemas.microsoft.com/office/drawing/2017/decorative" val="1"/>
              </a:ext>
            </a:extLst>
          </p:cNvPr>
          <p:cNvSpPr txBox="1"/>
          <p:nvPr/>
        </p:nvSpPr>
        <p:spPr>
          <a:xfrm>
            <a:off x="1565628" y="2576627"/>
            <a:ext cx="1510735" cy="307777"/>
          </a:xfrm>
          <a:prstGeom prst="rect">
            <a:avLst/>
          </a:prstGeom>
          <a:noFill/>
        </p:spPr>
        <p:txBody>
          <a:bodyPr wrap="none" rtlCol="0">
            <a:spAutoFit/>
          </a:bodyPr>
          <a:lstStyle/>
          <a:p>
            <a:pPr>
              <a:defRPr/>
            </a:pPr>
            <a:r>
              <a:rPr lang="en-US" sz="1400">
                <a:latin typeface="+mj-lt"/>
                <a:cs typeface="Segoe UI" panose="020B0502040204020203" pitchFamily="34" charset="0"/>
              </a:rPr>
              <a:t>Microsoft Graph</a:t>
            </a:r>
          </a:p>
        </p:txBody>
      </p:sp>
      <p:grpSp>
        <p:nvGrpSpPr>
          <p:cNvPr id="64" name="Group 63">
            <a:extLst>
              <a:ext uri="{FF2B5EF4-FFF2-40B4-BE49-F238E27FC236}">
                <a16:creationId xmlns:a16="http://schemas.microsoft.com/office/drawing/2014/main" id="{F7F65F46-D4AC-AA53-62BD-FA9C0CF2A8A6}"/>
              </a:ext>
              <a:ext uri="{C183D7F6-B498-43B3-948B-1728B52AA6E4}">
                <adec:decorative xmlns:adec="http://schemas.microsoft.com/office/drawing/2017/decorative" val="1"/>
              </a:ext>
            </a:extLst>
          </p:cNvPr>
          <p:cNvGrpSpPr/>
          <p:nvPr/>
        </p:nvGrpSpPr>
        <p:grpSpPr>
          <a:xfrm>
            <a:off x="1388987" y="2985259"/>
            <a:ext cx="1795159" cy="897579"/>
            <a:chOff x="136436" y="5460922"/>
            <a:chExt cx="2011680" cy="1005840"/>
          </a:xfrm>
        </p:grpSpPr>
        <p:sp>
          <p:nvSpPr>
            <p:cNvPr id="65" name="Rectangle: Rounded Corners 64">
              <a:extLst>
                <a:ext uri="{FF2B5EF4-FFF2-40B4-BE49-F238E27FC236}">
                  <a16:creationId xmlns:a16="http://schemas.microsoft.com/office/drawing/2014/main" id="{8EC371C1-8CC9-84D1-1088-8752628307DA}"/>
                </a:ext>
              </a:extLst>
            </p:cNvPr>
            <p:cNvSpPr/>
            <p:nvPr/>
          </p:nvSpPr>
          <p:spPr bwMode="auto">
            <a:xfrm>
              <a:off x="136436" y="5460922"/>
              <a:ext cx="2011680" cy="1005840"/>
            </a:xfrm>
            <a:prstGeom prst="roundRect">
              <a:avLst>
                <a:gd name="adj" fmla="val 50000"/>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algn="ctr" defTabSz="857219" fontAlgn="base">
                <a:spcBef>
                  <a:spcPct val="0"/>
                </a:spcBef>
                <a:spcAft>
                  <a:spcPct val="0"/>
                </a:spcAft>
                <a:defRPr/>
              </a:pPr>
              <a:endParaRPr lang="en-US" sz="1500" b="1" kern="0" err="1">
                <a:ln w="3175">
                  <a:noFill/>
                </a:ln>
                <a:gradFill>
                  <a:gsLst>
                    <a:gs pos="53933">
                      <a:srgbClr val="FFFFFF"/>
                    </a:gs>
                    <a:gs pos="38000">
                      <a:srgbClr val="FFFFFF"/>
                    </a:gs>
                  </a:gsLst>
                  <a:path path="circle">
                    <a:fillToRect l="100000" b="100000"/>
                  </a:path>
                </a:gradFill>
                <a:latin typeface="Segoe UI Semibold"/>
                <a:cs typeface="Segoe UI" pitchFamily="34" charset="0"/>
              </a:endParaRPr>
            </a:p>
          </p:txBody>
        </p:sp>
        <p:grpSp>
          <p:nvGrpSpPr>
            <p:cNvPr id="66" name="Group 65">
              <a:extLst>
                <a:ext uri="{FF2B5EF4-FFF2-40B4-BE49-F238E27FC236}">
                  <a16:creationId xmlns:a16="http://schemas.microsoft.com/office/drawing/2014/main" id="{9AAB926B-375B-8AF1-0E96-0FC05A6CB80C}"/>
                </a:ext>
              </a:extLst>
            </p:cNvPr>
            <p:cNvGrpSpPr/>
            <p:nvPr/>
          </p:nvGrpSpPr>
          <p:grpSpPr>
            <a:xfrm>
              <a:off x="481236" y="5606090"/>
              <a:ext cx="1322080" cy="715505"/>
              <a:chOff x="355326" y="5539426"/>
              <a:chExt cx="1322080" cy="715505"/>
            </a:xfrm>
          </p:grpSpPr>
          <p:grpSp>
            <p:nvGrpSpPr>
              <p:cNvPr id="67" name="Group 66">
                <a:extLst>
                  <a:ext uri="{FF2B5EF4-FFF2-40B4-BE49-F238E27FC236}">
                    <a16:creationId xmlns:a16="http://schemas.microsoft.com/office/drawing/2014/main" id="{F1055EE6-9FE0-8737-CC28-1049646B04EB}"/>
                  </a:ext>
                </a:extLst>
              </p:cNvPr>
              <p:cNvGrpSpPr/>
              <p:nvPr/>
            </p:nvGrpSpPr>
            <p:grpSpPr>
              <a:xfrm>
                <a:off x="355326" y="5539426"/>
                <a:ext cx="1178662" cy="683911"/>
                <a:chOff x="1942396" y="4739503"/>
                <a:chExt cx="1178662" cy="683911"/>
              </a:xfrm>
            </p:grpSpPr>
            <p:sp>
              <p:nvSpPr>
                <p:cNvPr id="71" name="Oval 70">
                  <a:extLst>
                    <a:ext uri="{FF2B5EF4-FFF2-40B4-BE49-F238E27FC236}">
                      <a16:creationId xmlns:a16="http://schemas.microsoft.com/office/drawing/2014/main" id="{69BB9D84-A8FD-C4FA-134B-1A2E435419A8}"/>
                    </a:ext>
                  </a:extLst>
                </p:cNvPr>
                <p:cNvSpPr/>
                <p:nvPr/>
              </p:nvSpPr>
              <p:spPr>
                <a:xfrm>
                  <a:off x="2109601" y="473950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algn="ctr" defTabSz="857250">
                    <a:defRPr/>
                  </a:pPr>
                  <a:endParaRPr lang="en-US" sz="984" b="1" kern="0">
                    <a:solidFill>
                      <a:prstClr val="black"/>
                    </a:solidFill>
                    <a:cs typeface="Segoe UI" panose="020B0502040204020203" pitchFamily="34" charset="0"/>
                  </a:endParaRPr>
                </a:p>
              </p:txBody>
            </p:sp>
            <p:sp>
              <p:nvSpPr>
                <p:cNvPr id="72" name="Oval 71">
                  <a:extLst>
                    <a:ext uri="{FF2B5EF4-FFF2-40B4-BE49-F238E27FC236}">
                      <a16:creationId xmlns:a16="http://schemas.microsoft.com/office/drawing/2014/main" id="{8925B0BE-6ECD-1528-3C7B-9983537EF4C9}"/>
                    </a:ext>
                  </a:extLst>
                </p:cNvPr>
                <p:cNvSpPr/>
                <p:nvPr/>
              </p:nvSpPr>
              <p:spPr>
                <a:xfrm>
                  <a:off x="2456016" y="473950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algn="ctr" defTabSz="857250">
                    <a:defRPr/>
                  </a:pPr>
                  <a:endParaRPr lang="en-US" sz="984" b="1" kern="0">
                    <a:solidFill>
                      <a:prstClr val="black"/>
                    </a:solidFill>
                    <a:cs typeface="Segoe UI" panose="020B0502040204020203" pitchFamily="34" charset="0"/>
                  </a:endParaRPr>
                </a:p>
              </p:txBody>
            </p:sp>
            <p:sp>
              <p:nvSpPr>
                <p:cNvPr id="73" name="Oval 72">
                  <a:extLst>
                    <a:ext uri="{FF2B5EF4-FFF2-40B4-BE49-F238E27FC236}">
                      <a16:creationId xmlns:a16="http://schemas.microsoft.com/office/drawing/2014/main" id="{23C6E9C6-2E5D-0E37-0245-2DAB909DF700}"/>
                    </a:ext>
                  </a:extLst>
                </p:cNvPr>
                <p:cNvSpPr/>
                <p:nvPr/>
              </p:nvSpPr>
              <p:spPr>
                <a:xfrm>
                  <a:off x="2802432" y="473950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algn="ctr" defTabSz="857250">
                    <a:defRPr/>
                  </a:pPr>
                  <a:endParaRPr lang="en-US" sz="984" b="1" kern="0">
                    <a:solidFill>
                      <a:prstClr val="black"/>
                    </a:solidFill>
                    <a:cs typeface="Segoe UI" panose="020B0502040204020203" pitchFamily="34" charset="0"/>
                  </a:endParaRPr>
                </a:p>
              </p:txBody>
            </p:sp>
            <p:sp>
              <p:nvSpPr>
                <p:cNvPr id="74" name="Oval 73">
                  <a:extLst>
                    <a:ext uri="{FF2B5EF4-FFF2-40B4-BE49-F238E27FC236}">
                      <a16:creationId xmlns:a16="http://schemas.microsoft.com/office/drawing/2014/main" id="{CEE2BDFB-C811-26F2-EEBC-1A6993AA5451}"/>
                    </a:ext>
                  </a:extLst>
                </p:cNvPr>
                <p:cNvSpPr/>
                <p:nvPr/>
              </p:nvSpPr>
              <p:spPr>
                <a:xfrm>
                  <a:off x="2100937" y="526487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algn="ctr" defTabSz="857250">
                    <a:defRPr/>
                  </a:pPr>
                  <a:endParaRPr lang="en-US" sz="984" b="1" kern="0">
                    <a:solidFill>
                      <a:prstClr val="black"/>
                    </a:solidFill>
                    <a:cs typeface="Segoe UI" panose="020B0502040204020203" pitchFamily="34" charset="0"/>
                  </a:endParaRPr>
                </a:p>
              </p:txBody>
            </p:sp>
            <p:sp>
              <p:nvSpPr>
                <p:cNvPr id="75" name="Oval 74">
                  <a:extLst>
                    <a:ext uri="{FF2B5EF4-FFF2-40B4-BE49-F238E27FC236}">
                      <a16:creationId xmlns:a16="http://schemas.microsoft.com/office/drawing/2014/main" id="{20806225-2413-63BF-B9E3-F32A695190FD}"/>
                    </a:ext>
                  </a:extLst>
                </p:cNvPr>
                <p:cNvSpPr/>
                <p:nvPr/>
              </p:nvSpPr>
              <p:spPr>
                <a:xfrm>
                  <a:off x="2447352" y="526487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algn="ctr" defTabSz="857250">
                    <a:defRPr/>
                  </a:pPr>
                  <a:endParaRPr lang="en-US" sz="984" b="1" kern="0">
                    <a:solidFill>
                      <a:prstClr val="black"/>
                    </a:solidFill>
                    <a:cs typeface="Segoe UI" panose="020B0502040204020203" pitchFamily="34" charset="0"/>
                  </a:endParaRPr>
                </a:p>
              </p:txBody>
            </p:sp>
            <p:sp>
              <p:nvSpPr>
                <p:cNvPr id="76" name="Oval 75">
                  <a:extLst>
                    <a:ext uri="{FF2B5EF4-FFF2-40B4-BE49-F238E27FC236}">
                      <a16:creationId xmlns:a16="http://schemas.microsoft.com/office/drawing/2014/main" id="{DA3C8DBC-DEC7-DCD4-8EC9-25CC187AA2DE}"/>
                    </a:ext>
                  </a:extLst>
                </p:cNvPr>
                <p:cNvSpPr/>
                <p:nvPr/>
              </p:nvSpPr>
              <p:spPr>
                <a:xfrm>
                  <a:off x="2793768" y="5264873"/>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algn="ctr" defTabSz="857250">
                    <a:defRPr/>
                  </a:pPr>
                  <a:endParaRPr lang="en-US" sz="984" b="1" kern="0">
                    <a:solidFill>
                      <a:prstClr val="black"/>
                    </a:solidFill>
                    <a:cs typeface="Segoe UI" panose="020B0502040204020203" pitchFamily="34" charset="0"/>
                  </a:endParaRPr>
                </a:p>
              </p:txBody>
            </p:sp>
            <p:sp>
              <p:nvSpPr>
                <p:cNvPr id="77" name="Oval 76">
                  <a:extLst>
                    <a:ext uri="{FF2B5EF4-FFF2-40B4-BE49-F238E27FC236}">
                      <a16:creationId xmlns:a16="http://schemas.microsoft.com/office/drawing/2014/main" id="{5768B95F-E677-4912-3670-298002F7ECB1}"/>
                    </a:ext>
                  </a:extLst>
                </p:cNvPr>
                <p:cNvSpPr/>
                <p:nvPr/>
              </p:nvSpPr>
              <p:spPr>
                <a:xfrm>
                  <a:off x="1942396" y="4998872"/>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algn="ctr" defTabSz="857250">
                    <a:defRPr/>
                  </a:pPr>
                  <a:endParaRPr lang="en-US" sz="984" b="1" kern="0">
                    <a:solidFill>
                      <a:prstClr val="black"/>
                    </a:solidFill>
                    <a:cs typeface="Segoe UI" panose="020B0502040204020203" pitchFamily="34" charset="0"/>
                  </a:endParaRPr>
                </a:p>
              </p:txBody>
            </p:sp>
            <p:sp>
              <p:nvSpPr>
                <p:cNvPr id="78" name="Oval 77">
                  <a:extLst>
                    <a:ext uri="{FF2B5EF4-FFF2-40B4-BE49-F238E27FC236}">
                      <a16:creationId xmlns:a16="http://schemas.microsoft.com/office/drawing/2014/main" id="{C264413A-2F1E-5269-0060-722D04F08B1D}"/>
                    </a:ext>
                  </a:extLst>
                </p:cNvPr>
                <p:cNvSpPr/>
                <p:nvPr/>
              </p:nvSpPr>
              <p:spPr>
                <a:xfrm>
                  <a:off x="2288811" y="4998872"/>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algn="ctr" defTabSz="857250">
                    <a:defRPr/>
                  </a:pPr>
                  <a:endParaRPr lang="en-US" sz="984" b="1" kern="0">
                    <a:solidFill>
                      <a:prstClr val="black"/>
                    </a:solidFill>
                    <a:cs typeface="Segoe UI" panose="020B0502040204020203" pitchFamily="34" charset="0"/>
                  </a:endParaRPr>
                </a:p>
              </p:txBody>
            </p:sp>
            <p:sp>
              <p:nvSpPr>
                <p:cNvPr id="79" name="Oval 78">
                  <a:extLst>
                    <a:ext uri="{FF2B5EF4-FFF2-40B4-BE49-F238E27FC236}">
                      <a16:creationId xmlns:a16="http://schemas.microsoft.com/office/drawing/2014/main" id="{3285495B-B228-25C2-7DA9-558A73B1C9CB}"/>
                    </a:ext>
                  </a:extLst>
                </p:cNvPr>
                <p:cNvSpPr/>
                <p:nvPr/>
              </p:nvSpPr>
              <p:spPr>
                <a:xfrm>
                  <a:off x="2635227" y="4998872"/>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algn="ctr" defTabSz="857250">
                    <a:defRPr/>
                  </a:pPr>
                  <a:endParaRPr lang="en-US" sz="984" b="1" kern="0">
                    <a:solidFill>
                      <a:prstClr val="black"/>
                    </a:solidFill>
                    <a:cs typeface="Segoe UI" panose="020B0502040204020203" pitchFamily="34" charset="0"/>
                  </a:endParaRPr>
                </a:p>
              </p:txBody>
            </p:sp>
            <p:sp>
              <p:nvSpPr>
                <p:cNvPr id="80" name="Oval 79">
                  <a:extLst>
                    <a:ext uri="{FF2B5EF4-FFF2-40B4-BE49-F238E27FC236}">
                      <a16:creationId xmlns:a16="http://schemas.microsoft.com/office/drawing/2014/main" id="{0576DE32-0DFC-BEFB-42F0-C2B0C84E50D8}"/>
                    </a:ext>
                  </a:extLst>
                </p:cNvPr>
                <p:cNvSpPr/>
                <p:nvPr/>
              </p:nvSpPr>
              <p:spPr>
                <a:xfrm>
                  <a:off x="2962517" y="5000314"/>
                  <a:ext cx="158541" cy="158541"/>
                </a:xfrm>
                <a:prstGeom prst="ellipse">
                  <a:avLst/>
                </a:prstGeom>
                <a:solidFill>
                  <a:srgbClr val="FFFFFF"/>
                </a:solidFill>
                <a:ln w="9525" cap="flat" cmpd="sng" algn="ctr">
                  <a:solidFill>
                    <a:srgbClr val="FFFFFF"/>
                  </a:solidFill>
                  <a:prstDash val="solid"/>
                  <a:miter lim="800000"/>
                </a:ln>
                <a:effectLst/>
              </p:spPr>
              <p:txBody>
                <a:bodyPr rtlCol="0" anchor="ctr"/>
                <a:lstStyle/>
                <a:p>
                  <a:pPr algn="ctr" defTabSz="857250">
                    <a:defRPr/>
                  </a:pPr>
                  <a:endParaRPr lang="en-US" sz="984" b="1" kern="0">
                    <a:solidFill>
                      <a:prstClr val="black"/>
                    </a:solidFill>
                    <a:cs typeface="Segoe UI" panose="020B0502040204020203" pitchFamily="34" charset="0"/>
                  </a:endParaRPr>
                </a:p>
              </p:txBody>
            </p:sp>
            <p:cxnSp>
              <p:nvCxnSpPr>
                <p:cNvPr id="81" name="Straight Connector 80">
                  <a:extLst>
                    <a:ext uri="{FF2B5EF4-FFF2-40B4-BE49-F238E27FC236}">
                      <a16:creationId xmlns:a16="http://schemas.microsoft.com/office/drawing/2014/main" id="{7C0D6961-4D9B-754F-BE69-6C46C5777436}"/>
                    </a:ext>
                  </a:extLst>
                </p:cNvPr>
                <p:cNvCxnSpPr>
                  <a:cxnSpLocks/>
                  <a:stCxn id="76" idx="7"/>
                  <a:endCxn id="80" idx="4"/>
                </p:cNvCxnSpPr>
                <p:nvPr/>
              </p:nvCxnSpPr>
              <p:spPr>
                <a:xfrm flipV="1">
                  <a:off x="2929091" y="5158854"/>
                  <a:ext cx="112697" cy="129236"/>
                </a:xfrm>
                <a:prstGeom prst="line">
                  <a:avLst/>
                </a:prstGeom>
                <a:noFill/>
                <a:ln w="12700" cap="flat" cmpd="sng" algn="ctr">
                  <a:solidFill>
                    <a:srgbClr val="FFFFFF"/>
                  </a:solidFill>
                  <a:prstDash val="solid"/>
                  <a:miter lim="800000"/>
                </a:ln>
                <a:effectLst/>
              </p:spPr>
            </p:cxnSp>
            <p:cxnSp>
              <p:nvCxnSpPr>
                <p:cNvPr id="84" name="Straight Connector 83">
                  <a:extLst>
                    <a:ext uri="{FF2B5EF4-FFF2-40B4-BE49-F238E27FC236}">
                      <a16:creationId xmlns:a16="http://schemas.microsoft.com/office/drawing/2014/main" id="{178A47F6-83C6-BB50-E927-30A6ADD2F1D2}"/>
                    </a:ext>
                  </a:extLst>
                </p:cNvPr>
                <p:cNvCxnSpPr>
                  <a:cxnSpLocks/>
                  <a:stCxn id="80" idx="0"/>
                  <a:endCxn id="73" idx="5"/>
                </p:cNvCxnSpPr>
                <p:nvPr/>
              </p:nvCxnSpPr>
              <p:spPr>
                <a:xfrm flipH="1" flipV="1">
                  <a:off x="2937755" y="4874825"/>
                  <a:ext cx="104033" cy="125488"/>
                </a:xfrm>
                <a:prstGeom prst="line">
                  <a:avLst/>
                </a:prstGeom>
                <a:noFill/>
                <a:ln w="12700" cap="flat" cmpd="sng" algn="ctr">
                  <a:solidFill>
                    <a:srgbClr val="FFFFFF"/>
                  </a:solidFill>
                  <a:prstDash val="solid"/>
                  <a:miter lim="800000"/>
                </a:ln>
                <a:effectLst/>
              </p:spPr>
            </p:cxnSp>
            <p:cxnSp>
              <p:nvCxnSpPr>
                <p:cNvPr id="85" name="Straight Connector 84">
                  <a:extLst>
                    <a:ext uri="{FF2B5EF4-FFF2-40B4-BE49-F238E27FC236}">
                      <a16:creationId xmlns:a16="http://schemas.microsoft.com/office/drawing/2014/main" id="{5CD490D4-05A9-5F9B-3553-75AC5935FCAE}"/>
                    </a:ext>
                  </a:extLst>
                </p:cNvPr>
                <p:cNvCxnSpPr>
                  <a:cxnSpLocks/>
                  <a:stCxn id="73" idx="3"/>
                  <a:endCxn id="79" idx="0"/>
                </p:cNvCxnSpPr>
                <p:nvPr/>
              </p:nvCxnSpPr>
              <p:spPr>
                <a:xfrm flipH="1">
                  <a:off x="2714497" y="4874825"/>
                  <a:ext cx="111152" cy="124046"/>
                </a:xfrm>
                <a:prstGeom prst="line">
                  <a:avLst/>
                </a:prstGeom>
                <a:noFill/>
                <a:ln w="12700" cap="flat" cmpd="sng" algn="ctr">
                  <a:solidFill>
                    <a:srgbClr val="FFFFFF"/>
                  </a:solidFill>
                  <a:prstDash val="solid"/>
                  <a:miter lim="800000"/>
                </a:ln>
                <a:effectLst/>
              </p:spPr>
            </p:cxnSp>
            <p:cxnSp>
              <p:nvCxnSpPr>
                <p:cNvPr id="88" name="Straight Connector 87">
                  <a:extLst>
                    <a:ext uri="{FF2B5EF4-FFF2-40B4-BE49-F238E27FC236}">
                      <a16:creationId xmlns:a16="http://schemas.microsoft.com/office/drawing/2014/main" id="{E945BEB7-1765-0338-D3B6-C3F53811E4D3}"/>
                    </a:ext>
                  </a:extLst>
                </p:cNvPr>
                <p:cNvCxnSpPr>
                  <a:cxnSpLocks/>
                  <a:stCxn id="79" idx="0"/>
                  <a:endCxn id="72" idx="5"/>
                </p:cNvCxnSpPr>
                <p:nvPr/>
              </p:nvCxnSpPr>
              <p:spPr>
                <a:xfrm flipH="1" flipV="1">
                  <a:off x="2591339" y="4874825"/>
                  <a:ext cx="123159" cy="124046"/>
                </a:xfrm>
                <a:prstGeom prst="line">
                  <a:avLst/>
                </a:prstGeom>
                <a:noFill/>
                <a:ln w="12700" cap="flat" cmpd="sng" algn="ctr">
                  <a:solidFill>
                    <a:srgbClr val="FFFFFF"/>
                  </a:solidFill>
                  <a:prstDash val="solid"/>
                  <a:miter lim="800000"/>
                </a:ln>
                <a:effectLst/>
              </p:spPr>
            </p:cxnSp>
            <p:cxnSp>
              <p:nvCxnSpPr>
                <p:cNvPr id="90" name="Straight Connector 89">
                  <a:extLst>
                    <a:ext uri="{FF2B5EF4-FFF2-40B4-BE49-F238E27FC236}">
                      <a16:creationId xmlns:a16="http://schemas.microsoft.com/office/drawing/2014/main" id="{2D685CDD-113D-7D6A-3CDF-22CB88D3AC6C}"/>
                    </a:ext>
                  </a:extLst>
                </p:cNvPr>
                <p:cNvCxnSpPr>
                  <a:cxnSpLocks/>
                  <a:stCxn id="72" idx="3"/>
                  <a:endCxn id="78" idx="0"/>
                </p:cNvCxnSpPr>
                <p:nvPr/>
              </p:nvCxnSpPr>
              <p:spPr>
                <a:xfrm flipH="1">
                  <a:off x="2368081" y="4874825"/>
                  <a:ext cx="111152" cy="124046"/>
                </a:xfrm>
                <a:prstGeom prst="line">
                  <a:avLst/>
                </a:prstGeom>
                <a:noFill/>
                <a:ln w="12700" cap="flat" cmpd="sng" algn="ctr">
                  <a:solidFill>
                    <a:srgbClr val="FFFFFF"/>
                  </a:solidFill>
                  <a:prstDash val="solid"/>
                  <a:miter lim="800000"/>
                </a:ln>
                <a:effectLst/>
              </p:spPr>
            </p:cxnSp>
            <p:cxnSp>
              <p:nvCxnSpPr>
                <p:cNvPr id="91" name="Straight Connector 90">
                  <a:extLst>
                    <a:ext uri="{FF2B5EF4-FFF2-40B4-BE49-F238E27FC236}">
                      <a16:creationId xmlns:a16="http://schemas.microsoft.com/office/drawing/2014/main" id="{92900D24-5017-38AB-58E0-44EBEE2B841C}"/>
                    </a:ext>
                  </a:extLst>
                </p:cNvPr>
                <p:cNvCxnSpPr>
                  <a:cxnSpLocks/>
                  <a:endCxn id="71" idx="5"/>
                </p:cNvCxnSpPr>
                <p:nvPr/>
              </p:nvCxnSpPr>
              <p:spPr>
                <a:xfrm flipH="1" flipV="1">
                  <a:off x="2244924" y="4874825"/>
                  <a:ext cx="122641" cy="112112"/>
                </a:xfrm>
                <a:prstGeom prst="line">
                  <a:avLst/>
                </a:prstGeom>
                <a:noFill/>
                <a:ln w="12700" cap="flat" cmpd="sng" algn="ctr">
                  <a:solidFill>
                    <a:srgbClr val="FFFFFF"/>
                  </a:solidFill>
                  <a:prstDash val="solid"/>
                  <a:miter lim="800000"/>
                </a:ln>
                <a:effectLst/>
              </p:spPr>
            </p:cxnSp>
            <p:cxnSp>
              <p:nvCxnSpPr>
                <p:cNvPr id="94" name="Straight Connector 93">
                  <a:extLst>
                    <a:ext uri="{FF2B5EF4-FFF2-40B4-BE49-F238E27FC236}">
                      <a16:creationId xmlns:a16="http://schemas.microsoft.com/office/drawing/2014/main" id="{47CA3601-152A-9DBD-0A53-9522A8FE425E}"/>
                    </a:ext>
                  </a:extLst>
                </p:cNvPr>
                <p:cNvCxnSpPr>
                  <a:cxnSpLocks/>
                  <a:stCxn id="71" idx="3"/>
                  <a:endCxn id="77" idx="0"/>
                </p:cNvCxnSpPr>
                <p:nvPr/>
              </p:nvCxnSpPr>
              <p:spPr>
                <a:xfrm flipH="1">
                  <a:off x="2021666" y="4874825"/>
                  <a:ext cx="111152" cy="124046"/>
                </a:xfrm>
                <a:prstGeom prst="line">
                  <a:avLst/>
                </a:prstGeom>
                <a:noFill/>
                <a:ln w="12700" cap="flat" cmpd="sng" algn="ctr">
                  <a:solidFill>
                    <a:srgbClr val="FFFFFF"/>
                  </a:solidFill>
                  <a:prstDash val="solid"/>
                  <a:miter lim="800000"/>
                </a:ln>
                <a:effectLst/>
              </p:spPr>
            </p:cxnSp>
            <p:cxnSp>
              <p:nvCxnSpPr>
                <p:cNvPr id="95" name="Straight Connector 94">
                  <a:extLst>
                    <a:ext uri="{FF2B5EF4-FFF2-40B4-BE49-F238E27FC236}">
                      <a16:creationId xmlns:a16="http://schemas.microsoft.com/office/drawing/2014/main" id="{E36BECB8-17F1-AA31-2E06-44D2DEE9AA9A}"/>
                    </a:ext>
                  </a:extLst>
                </p:cNvPr>
                <p:cNvCxnSpPr>
                  <a:cxnSpLocks/>
                  <a:stCxn id="76" idx="1"/>
                  <a:endCxn id="79" idx="4"/>
                </p:cNvCxnSpPr>
                <p:nvPr/>
              </p:nvCxnSpPr>
              <p:spPr>
                <a:xfrm flipH="1" flipV="1">
                  <a:off x="2714497" y="5157412"/>
                  <a:ext cx="102488" cy="130678"/>
                </a:xfrm>
                <a:prstGeom prst="line">
                  <a:avLst/>
                </a:prstGeom>
                <a:noFill/>
                <a:ln w="12700" cap="flat" cmpd="sng" algn="ctr">
                  <a:solidFill>
                    <a:srgbClr val="FFFFFF"/>
                  </a:solidFill>
                  <a:prstDash val="solid"/>
                  <a:miter lim="800000"/>
                </a:ln>
                <a:effectLst/>
              </p:spPr>
            </p:cxnSp>
            <p:cxnSp>
              <p:nvCxnSpPr>
                <p:cNvPr id="96" name="Straight Connector 95">
                  <a:extLst>
                    <a:ext uri="{FF2B5EF4-FFF2-40B4-BE49-F238E27FC236}">
                      <a16:creationId xmlns:a16="http://schemas.microsoft.com/office/drawing/2014/main" id="{09481292-34F9-C5F5-C778-7EE5D88ABE04}"/>
                    </a:ext>
                  </a:extLst>
                </p:cNvPr>
                <p:cNvCxnSpPr>
                  <a:cxnSpLocks/>
                  <a:stCxn id="79" idx="4"/>
                  <a:endCxn id="75" idx="7"/>
                </p:cNvCxnSpPr>
                <p:nvPr/>
              </p:nvCxnSpPr>
              <p:spPr>
                <a:xfrm flipH="1">
                  <a:off x="2582675" y="5157412"/>
                  <a:ext cx="131823" cy="130678"/>
                </a:xfrm>
                <a:prstGeom prst="line">
                  <a:avLst/>
                </a:prstGeom>
                <a:noFill/>
                <a:ln w="12700" cap="flat" cmpd="sng" algn="ctr">
                  <a:solidFill>
                    <a:srgbClr val="FFFFFF"/>
                  </a:solidFill>
                  <a:prstDash val="solid"/>
                  <a:miter lim="800000"/>
                </a:ln>
                <a:effectLst/>
              </p:spPr>
            </p:cxnSp>
            <p:cxnSp>
              <p:nvCxnSpPr>
                <p:cNvPr id="97" name="Straight Connector 96">
                  <a:extLst>
                    <a:ext uri="{FF2B5EF4-FFF2-40B4-BE49-F238E27FC236}">
                      <a16:creationId xmlns:a16="http://schemas.microsoft.com/office/drawing/2014/main" id="{D9052410-D683-2667-7B43-38D8D12576F7}"/>
                    </a:ext>
                  </a:extLst>
                </p:cNvPr>
                <p:cNvCxnSpPr>
                  <a:cxnSpLocks/>
                  <a:stCxn id="75" idx="1"/>
                  <a:endCxn id="78" idx="4"/>
                </p:cNvCxnSpPr>
                <p:nvPr/>
              </p:nvCxnSpPr>
              <p:spPr>
                <a:xfrm flipH="1" flipV="1">
                  <a:off x="2368081" y="5157412"/>
                  <a:ext cx="102488" cy="130678"/>
                </a:xfrm>
                <a:prstGeom prst="line">
                  <a:avLst/>
                </a:prstGeom>
                <a:noFill/>
                <a:ln w="12700" cap="flat" cmpd="sng" algn="ctr">
                  <a:solidFill>
                    <a:srgbClr val="FFFFFF"/>
                  </a:solidFill>
                  <a:prstDash val="solid"/>
                  <a:miter lim="800000"/>
                </a:ln>
                <a:effectLst/>
              </p:spPr>
            </p:cxnSp>
            <p:cxnSp>
              <p:nvCxnSpPr>
                <p:cNvPr id="98" name="Straight Connector 97">
                  <a:extLst>
                    <a:ext uri="{FF2B5EF4-FFF2-40B4-BE49-F238E27FC236}">
                      <a16:creationId xmlns:a16="http://schemas.microsoft.com/office/drawing/2014/main" id="{507B6CDA-44CE-E95D-D6BB-797005B65396}"/>
                    </a:ext>
                  </a:extLst>
                </p:cNvPr>
                <p:cNvCxnSpPr>
                  <a:cxnSpLocks/>
                  <a:stCxn id="78" idx="4"/>
                  <a:endCxn id="74" idx="7"/>
                </p:cNvCxnSpPr>
                <p:nvPr/>
              </p:nvCxnSpPr>
              <p:spPr>
                <a:xfrm flipH="1">
                  <a:off x="2236259" y="5157412"/>
                  <a:ext cx="131822" cy="130678"/>
                </a:xfrm>
                <a:prstGeom prst="line">
                  <a:avLst/>
                </a:prstGeom>
                <a:noFill/>
                <a:ln w="12700" cap="flat" cmpd="sng" algn="ctr">
                  <a:solidFill>
                    <a:srgbClr val="FFFFFF"/>
                  </a:solidFill>
                  <a:prstDash val="solid"/>
                  <a:miter lim="800000"/>
                </a:ln>
                <a:effectLst/>
              </p:spPr>
            </p:cxnSp>
            <p:cxnSp>
              <p:nvCxnSpPr>
                <p:cNvPr id="99" name="Straight Connector 98">
                  <a:extLst>
                    <a:ext uri="{FF2B5EF4-FFF2-40B4-BE49-F238E27FC236}">
                      <a16:creationId xmlns:a16="http://schemas.microsoft.com/office/drawing/2014/main" id="{B66D59D7-0FC2-5EBF-2009-6B4168B44B6A}"/>
                    </a:ext>
                  </a:extLst>
                </p:cNvPr>
                <p:cNvCxnSpPr>
                  <a:cxnSpLocks/>
                  <a:stCxn id="74" idx="1"/>
                  <a:endCxn id="77" idx="4"/>
                </p:cNvCxnSpPr>
                <p:nvPr/>
              </p:nvCxnSpPr>
              <p:spPr>
                <a:xfrm flipH="1" flipV="1">
                  <a:off x="2021666" y="5157412"/>
                  <a:ext cx="102488" cy="130678"/>
                </a:xfrm>
                <a:prstGeom prst="line">
                  <a:avLst/>
                </a:prstGeom>
                <a:noFill/>
                <a:ln w="12700" cap="flat" cmpd="sng" algn="ctr">
                  <a:solidFill>
                    <a:srgbClr val="FFFFFF"/>
                  </a:solidFill>
                  <a:prstDash val="solid"/>
                  <a:miter lim="800000"/>
                </a:ln>
                <a:effectLst/>
              </p:spPr>
            </p:cxnSp>
            <p:cxnSp>
              <p:nvCxnSpPr>
                <p:cNvPr id="100" name="Straight Connector 99">
                  <a:extLst>
                    <a:ext uri="{FF2B5EF4-FFF2-40B4-BE49-F238E27FC236}">
                      <a16:creationId xmlns:a16="http://schemas.microsoft.com/office/drawing/2014/main" id="{D845A0BE-70F6-5D8E-0D54-B03B701C4FDE}"/>
                    </a:ext>
                  </a:extLst>
                </p:cNvPr>
                <p:cNvCxnSpPr>
                  <a:cxnSpLocks/>
                  <a:stCxn id="74" idx="6"/>
                  <a:endCxn id="75" idx="2"/>
                </p:cNvCxnSpPr>
                <p:nvPr/>
              </p:nvCxnSpPr>
              <p:spPr>
                <a:xfrm>
                  <a:off x="2259477" y="5344143"/>
                  <a:ext cx="187874" cy="0"/>
                </a:xfrm>
                <a:prstGeom prst="line">
                  <a:avLst/>
                </a:prstGeom>
                <a:noFill/>
                <a:ln w="12700" cap="flat" cmpd="sng" algn="ctr">
                  <a:solidFill>
                    <a:srgbClr val="FFFFFF"/>
                  </a:solidFill>
                  <a:prstDash val="solid"/>
                  <a:miter lim="800000"/>
                </a:ln>
                <a:effectLst/>
              </p:spPr>
            </p:cxnSp>
            <p:cxnSp>
              <p:nvCxnSpPr>
                <p:cNvPr id="101" name="Straight Connector 100">
                  <a:extLst>
                    <a:ext uri="{FF2B5EF4-FFF2-40B4-BE49-F238E27FC236}">
                      <a16:creationId xmlns:a16="http://schemas.microsoft.com/office/drawing/2014/main" id="{493DCC32-DEA9-536B-E41E-C2C42E2EB429}"/>
                    </a:ext>
                  </a:extLst>
                </p:cNvPr>
                <p:cNvCxnSpPr>
                  <a:cxnSpLocks/>
                  <a:stCxn id="75" idx="6"/>
                  <a:endCxn id="76" idx="2"/>
                </p:cNvCxnSpPr>
                <p:nvPr/>
              </p:nvCxnSpPr>
              <p:spPr>
                <a:xfrm>
                  <a:off x="2605893" y="5344143"/>
                  <a:ext cx="187875" cy="0"/>
                </a:xfrm>
                <a:prstGeom prst="line">
                  <a:avLst/>
                </a:prstGeom>
                <a:noFill/>
                <a:ln w="12700" cap="flat" cmpd="sng" algn="ctr">
                  <a:solidFill>
                    <a:srgbClr val="FFFFFF"/>
                  </a:solidFill>
                  <a:prstDash val="solid"/>
                  <a:miter lim="800000"/>
                </a:ln>
                <a:effectLst/>
              </p:spPr>
            </p:cxnSp>
            <p:cxnSp>
              <p:nvCxnSpPr>
                <p:cNvPr id="102" name="Straight Connector 101">
                  <a:extLst>
                    <a:ext uri="{FF2B5EF4-FFF2-40B4-BE49-F238E27FC236}">
                      <a16:creationId xmlns:a16="http://schemas.microsoft.com/office/drawing/2014/main" id="{98FFAA92-2253-DD18-594A-6F65642B8565}"/>
                    </a:ext>
                  </a:extLst>
                </p:cNvPr>
                <p:cNvCxnSpPr>
                  <a:cxnSpLocks/>
                  <a:stCxn id="73" idx="2"/>
                  <a:endCxn id="72" idx="6"/>
                </p:cNvCxnSpPr>
                <p:nvPr/>
              </p:nvCxnSpPr>
              <p:spPr>
                <a:xfrm flipH="1">
                  <a:off x="2614557" y="4818773"/>
                  <a:ext cx="187875" cy="0"/>
                </a:xfrm>
                <a:prstGeom prst="line">
                  <a:avLst/>
                </a:prstGeom>
                <a:noFill/>
                <a:ln w="12700" cap="flat" cmpd="sng" algn="ctr">
                  <a:solidFill>
                    <a:srgbClr val="FFFFFF"/>
                  </a:solidFill>
                  <a:prstDash val="solid"/>
                  <a:miter lim="800000"/>
                </a:ln>
                <a:effectLst/>
              </p:spPr>
            </p:cxnSp>
            <p:cxnSp>
              <p:nvCxnSpPr>
                <p:cNvPr id="103" name="Straight Connector 102">
                  <a:extLst>
                    <a:ext uri="{FF2B5EF4-FFF2-40B4-BE49-F238E27FC236}">
                      <a16:creationId xmlns:a16="http://schemas.microsoft.com/office/drawing/2014/main" id="{6ED94C07-2D95-4921-465C-FE7E14250F1E}"/>
                    </a:ext>
                  </a:extLst>
                </p:cNvPr>
                <p:cNvCxnSpPr>
                  <a:cxnSpLocks/>
                  <a:stCxn id="72" idx="2"/>
                  <a:endCxn id="71" idx="6"/>
                </p:cNvCxnSpPr>
                <p:nvPr/>
              </p:nvCxnSpPr>
              <p:spPr>
                <a:xfrm flipH="1">
                  <a:off x="2268141" y="4818773"/>
                  <a:ext cx="187874" cy="0"/>
                </a:xfrm>
                <a:prstGeom prst="line">
                  <a:avLst/>
                </a:prstGeom>
                <a:noFill/>
                <a:ln w="12700" cap="flat" cmpd="sng" algn="ctr">
                  <a:solidFill>
                    <a:srgbClr val="FFFFFF"/>
                  </a:solidFill>
                  <a:prstDash val="solid"/>
                  <a:miter lim="800000"/>
                </a:ln>
                <a:effectLst/>
              </p:spPr>
            </p:cxnSp>
          </p:grpSp>
          <p:grpSp>
            <p:nvGrpSpPr>
              <p:cNvPr id="68" name="Group 67">
                <a:extLst>
                  <a:ext uri="{FF2B5EF4-FFF2-40B4-BE49-F238E27FC236}">
                    <a16:creationId xmlns:a16="http://schemas.microsoft.com/office/drawing/2014/main" id="{0D60EE9F-A346-7454-5E92-6259CF97A2B4}"/>
                  </a:ext>
                  <a:ext uri="{C183D7F6-B498-43B3-948B-1728B52AA6E4}">
                    <adec:decorative xmlns:adec="http://schemas.microsoft.com/office/drawing/2017/decorative" val="1"/>
                  </a:ext>
                </a:extLst>
              </p:cNvPr>
              <p:cNvGrpSpPr/>
              <p:nvPr/>
            </p:nvGrpSpPr>
            <p:grpSpPr>
              <a:xfrm>
                <a:off x="1316481" y="5894006"/>
                <a:ext cx="360925" cy="360925"/>
                <a:chOff x="9972875" y="2343390"/>
                <a:chExt cx="919370" cy="919370"/>
              </a:xfrm>
            </p:grpSpPr>
            <p:sp>
              <p:nvSpPr>
                <p:cNvPr id="69" name="Oval 68">
                  <a:extLst>
                    <a:ext uri="{FF2B5EF4-FFF2-40B4-BE49-F238E27FC236}">
                      <a16:creationId xmlns:a16="http://schemas.microsoft.com/office/drawing/2014/main" id="{B041DD64-1B25-4CB0-E0E4-3F942C3F4314}"/>
                    </a:ext>
                    <a:ext uri="{C183D7F6-B498-43B3-948B-1728B52AA6E4}">
                      <adec:decorative xmlns:adec="http://schemas.microsoft.com/office/drawing/2017/decorative" val="1"/>
                    </a:ext>
                  </a:extLst>
                </p:cNvPr>
                <p:cNvSpPr/>
                <p:nvPr/>
              </p:nvSpPr>
              <p:spPr bwMode="auto">
                <a:xfrm>
                  <a:off x="9972875" y="2343390"/>
                  <a:ext cx="919370" cy="919370"/>
                </a:xfrm>
                <a:prstGeom prst="ellipse">
                  <a:avLst/>
                </a:prstGeom>
                <a:solidFill>
                  <a:srgbClr val="FFFFFF"/>
                </a:solidFill>
                <a:ln w="25400" cap="flat" cmpd="sng" algn="ctr">
                  <a:solidFill>
                    <a:srgbClr val="0078D4"/>
                  </a:solidFill>
                  <a:prstDash val="solid"/>
                </a:ln>
                <a:effectLst/>
              </p:spPr>
              <p:txBody>
                <a:bodyPr rtlCol="0" anchor="ctr"/>
                <a:lstStyle/>
                <a:p>
                  <a:pPr algn="ctr" defTabSz="857250">
                    <a:defRPr/>
                  </a:pPr>
                  <a:endParaRPr lang="en-US" sz="1313" b="1" kern="0">
                    <a:solidFill>
                      <a:srgbClr val="2F2F2F"/>
                    </a:solidFill>
                    <a:latin typeface="Segoe UI Semibold" panose="020B0502040204020203" pitchFamily="34" charset="0"/>
                    <a:cs typeface="Segoe UI Semibold" panose="020B0502040204020203" pitchFamily="34" charset="0"/>
                  </a:endParaRPr>
                </a:p>
              </p:txBody>
            </p:sp>
            <p:sp>
              <p:nvSpPr>
                <p:cNvPr id="70" name="Graphic 40">
                  <a:extLst>
                    <a:ext uri="{FF2B5EF4-FFF2-40B4-BE49-F238E27FC236}">
                      <a16:creationId xmlns:a16="http://schemas.microsoft.com/office/drawing/2014/main" id="{1A6A2594-CD01-B232-3E68-22037551DC57}"/>
                    </a:ext>
                  </a:extLst>
                </p:cNvPr>
                <p:cNvSpPr>
                  <a:spLocks noChangeAspect="1"/>
                </p:cNvSpPr>
                <p:nvPr/>
              </p:nvSpPr>
              <p:spPr>
                <a:xfrm>
                  <a:off x="10175254" y="2548863"/>
                  <a:ext cx="514612" cy="508425"/>
                </a:xfrm>
                <a:custGeom>
                  <a:avLst/>
                  <a:gdLst>
                    <a:gd name="connsiteX0" fmla="*/ 76200 w 381000"/>
                    <a:gd name="connsiteY0" fmla="*/ 76200 h 376420"/>
                    <a:gd name="connsiteX1" fmla="*/ 76200 w 381000"/>
                    <a:gd name="connsiteY1" fmla="*/ 109538 h 376420"/>
                    <a:gd name="connsiteX2" fmla="*/ 45244 w 381000"/>
                    <a:gd name="connsiteY2" fmla="*/ 109538 h 376420"/>
                    <a:gd name="connsiteX3" fmla="*/ 0 w 381000"/>
                    <a:gd name="connsiteY3" fmla="*/ 154781 h 376420"/>
                    <a:gd name="connsiteX4" fmla="*/ 0 w 381000"/>
                    <a:gd name="connsiteY4" fmla="*/ 330994 h 376420"/>
                    <a:gd name="connsiteX5" fmla="*/ 45244 w 381000"/>
                    <a:gd name="connsiteY5" fmla="*/ 376238 h 376420"/>
                    <a:gd name="connsiteX6" fmla="*/ 259556 w 381000"/>
                    <a:gd name="connsiteY6" fmla="*/ 376238 h 376420"/>
                    <a:gd name="connsiteX7" fmla="*/ 264887 w 381000"/>
                    <a:gd name="connsiteY7" fmla="*/ 375927 h 376420"/>
                    <a:gd name="connsiteX8" fmla="*/ 252626 w 381000"/>
                    <a:gd name="connsiteY8" fmla="*/ 365943 h 376420"/>
                    <a:gd name="connsiteX9" fmla="*/ 209550 w 381000"/>
                    <a:gd name="connsiteY9" fmla="*/ 273844 h 376420"/>
                    <a:gd name="connsiteX10" fmla="*/ 209550 w 381000"/>
                    <a:gd name="connsiteY10" fmla="*/ 222307 h 376420"/>
                    <a:gd name="connsiteX11" fmla="*/ 234295 w 381000"/>
                    <a:gd name="connsiteY11" fmla="*/ 196146 h 376420"/>
                    <a:gd name="connsiteX12" fmla="*/ 234404 w 381000"/>
                    <a:gd name="connsiteY12" fmla="*/ 196140 h 376420"/>
                    <a:gd name="connsiteX13" fmla="*/ 235038 w 381000"/>
                    <a:gd name="connsiteY13" fmla="*/ 196098 h 376420"/>
                    <a:gd name="connsiteX14" fmla="*/ 237674 w 381000"/>
                    <a:gd name="connsiteY14" fmla="*/ 195885 h 376420"/>
                    <a:gd name="connsiteX15" fmla="*/ 246762 w 381000"/>
                    <a:gd name="connsiteY15" fmla="*/ 194836 h 376420"/>
                    <a:gd name="connsiteX16" fmla="*/ 265178 w 381000"/>
                    <a:gd name="connsiteY16" fmla="*/ 190463 h 376420"/>
                    <a:gd name="connsiteX17" fmla="*/ 278087 w 381000"/>
                    <a:gd name="connsiteY17" fmla="*/ 181386 h 376420"/>
                    <a:gd name="connsiteX18" fmla="*/ 284127 w 381000"/>
                    <a:gd name="connsiteY18" fmla="*/ 176118 h 376420"/>
                    <a:gd name="connsiteX19" fmla="*/ 285835 w 381000"/>
                    <a:gd name="connsiteY19" fmla="*/ 174533 h 376420"/>
                    <a:gd name="connsiteX20" fmla="*/ 286242 w 381000"/>
                    <a:gd name="connsiteY20" fmla="*/ 174147 h 376420"/>
                    <a:gd name="connsiteX21" fmla="*/ 286311 w 381000"/>
                    <a:gd name="connsiteY21" fmla="*/ 174080 h 376420"/>
                    <a:gd name="connsiteX22" fmla="*/ 304800 w 381000"/>
                    <a:gd name="connsiteY22" fmla="*/ 166688 h 376420"/>
                    <a:gd name="connsiteX23" fmla="*/ 304800 w 381000"/>
                    <a:gd name="connsiteY23" fmla="*/ 154781 h 376420"/>
                    <a:gd name="connsiteX24" fmla="*/ 259556 w 381000"/>
                    <a:gd name="connsiteY24" fmla="*/ 109538 h 376420"/>
                    <a:gd name="connsiteX25" fmla="*/ 228600 w 381000"/>
                    <a:gd name="connsiteY25" fmla="*/ 109538 h 376420"/>
                    <a:gd name="connsiteX26" fmla="*/ 228600 w 381000"/>
                    <a:gd name="connsiteY26" fmla="*/ 76200 h 376420"/>
                    <a:gd name="connsiteX27" fmla="*/ 152400 w 381000"/>
                    <a:gd name="connsiteY27" fmla="*/ 0 h 376420"/>
                    <a:gd name="connsiteX28" fmla="*/ 76200 w 381000"/>
                    <a:gd name="connsiteY28" fmla="*/ 76200 h 376420"/>
                    <a:gd name="connsiteX29" fmla="*/ 152400 w 381000"/>
                    <a:gd name="connsiteY29" fmla="*/ 23813 h 376420"/>
                    <a:gd name="connsiteX30" fmla="*/ 204788 w 381000"/>
                    <a:gd name="connsiteY30" fmla="*/ 76200 h 376420"/>
                    <a:gd name="connsiteX31" fmla="*/ 204788 w 381000"/>
                    <a:gd name="connsiteY31" fmla="*/ 109538 h 376420"/>
                    <a:gd name="connsiteX32" fmla="*/ 100013 w 381000"/>
                    <a:gd name="connsiteY32" fmla="*/ 109538 h 376420"/>
                    <a:gd name="connsiteX33" fmla="*/ 100013 w 381000"/>
                    <a:gd name="connsiteY33" fmla="*/ 76200 h 376420"/>
                    <a:gd name="connsiteX34" fmla="*/ 152400 w 381000"/>
                    <a:gd name="connsiteY34" fmla="*/ 23813 h 376420"/>
                    <a:gd name="connsiteX35" fmla="*/ 180975 w 381000"/>
                    <a:gd name="connsiteY35" fmla="*/ 242888 h 376420"/>
                    <a:gd name="connsiteX36" fmla="*/ 152400 w 381000"/>
                    <a:gd name="connsiteY36" fmla="*/ 271463 h 376420"/>
                    <a:gd name="connsiteX37" fmla="*/ 123825 w 381000"/>
                    <a:gd name="connsiteY37" fmla="*/ 242888 h 376420"/>
                    <a:gd name="connsiteX38" fmla="*/ 152400 w 381000"/>
                    <a:gd name="connsiteY38" fmla="*/ 214313 h 376420"/>
                    <a:gd name="connsiteX39" fmla="*/ 180975 w 381000"/>
                    <a:gd name="connsiteY39" fmla="*/ 242888 h 376420"/>
                    <a:gd name="connsiteX40" fmla="*/ 228600 w 381000"/>
                    <a:gd name="connsiteY40" fmla="*/ 221552 h 376420"/>
                    <a:gd name="connsiteX41" fmla="*/ 228600 w 381000"/>
                    <a:gd name="connsiteY41" fmla="*/ 276227 h 376420"/>
                    <a:gd name="connsiteX42" fmla="*/ 302156 w 381000"/>
                    <a:gd name="connsiteY42" fmla="*/ 375823 h 376420"/>
                    <a:gd name="connsiteX43" fmla="*/ 307419 w 381000"/>
                    <a:gd name="connsiteY43" fmla="*/ 375827 h 376420"/>
                    <a:gd name="connsiteX44" fmla="*/ 381000 w 381000"/>
                    <a:gd name="connsiteY44" fmla="*/ 278249 h 376420"/>
                    <a:gd name="connsiteX45" fmla="*/ 381000 w 381000"/>
                    <a:gd name="connsiteY45" fmla="*/ 221549 h 376420"/>
                    <a:gd name="connsiteX46" fmla="*/ 373759 w 381000"/>
                    <a:gd name="connsiteY46" fmla="*/ 214207 h 376420"/>
                    <a:gd name="connsiteX47" fmla="*/ 338124 w 381000"/>
                    <a:gd name="connsiteY47" fmla="*/ 208599 h 376420"/>
                    <a:gd name="connsiteX48" fmla="*/ 310272 w 381000"/>
                    <a:gd name="connsiteY48" fmla="*/ 188169 h 376420"/>
                    <a:gd name="connsiteX49" fmla="*/ 299325 w 381000"/>
                    <a:gd name="connsiteY49" fmla="*/ 188166 h 376420"/>
                    <a:gd name="connsiteX50" fmla="*/ 271464 w 381000"/>
                    <a:gd name="connsiteY50" fmla="*/ 208599 h 376420"/>
                    <a:gd name="connsiteX51" fmla="*/ 235842 w 381000"/>
                    <a:gd name="connsiteY51" fmla="*/ 214208 h 376420"/>
                    <a:gd name="connsiteX52" fmla="*/ 228600 w 381000"/>
                    <a:gd name="connsiteY52" fmla="*/ 221552 h 37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81000" h="376420">
                      <a:moveTo>
                        <a:pt x="76200" y="76200"/>
                      </a:moveTo>
                      <a:lnTo>
                        <a:pt x="76200" y="109538"/>
                      </a:lnTo>
                      <a:lnTo>
                        <a:pt x="45244" y="109538"/>
                      </a:lnTo>
                      <a:cubicBezTo>
                        <a:pt x="20256" y="109538"/>
                        <a:pt x="0" y="129793"/>
                        <a:pt x="0" y="154781"/>
                      </a:cubicBezTo>
                      <a:lnTo>
                        <a:pt x="0" y="330994"/>
                      </a:lnTo>
                      <a:cubicBezTo>
                        <a:pt x="0" y="355982"/>
                        <a:pt x="20256" y="376238"/>
                        <a:pt x="45244" y="376238"/>
                      </a:cubicBezTo>
                      <a:lnTo>
                        <a:pt x="259556" y="376238"/>
                      </a:lnTo>
                      <a:cubicBezTo>
                        <a:pt x="261360" y="376238"/>
                        <a:pt x="263140" y="376132"/>
                        <a:pt x="264887" y="375927"/>
                      </a:cubicBezTo>
                      <a:cubicBezTo>
                        <a:pt x="260925" y="373007"/>
                        <a:pt x="256784" y="369684"/>
                        <a:pt x="252626" y="365943"/>
                      </a:cubicBezTo>
                      <a:cubicBezTo>
                        <a:pt x="232122" y="347495"/>
                        <a:pt x="209550" y="317144"/>
                        <a:pt x="209550" y="273844"/>
                      </a:cubicBezTo>
                      <a:lnTo>
                        <a:pt x="209550" y="222307"/>
                      </a:lnTo>
                      <a:cubicBezTo>
                        <a:pt x="209550" y="208403"/>
                        <a:pt x="220413" y="196916"/>
                        <a:pt x="234295" y="196146"/>
                      </a:cubicBezTo>
                      <a:lnTo>
                        <a:pt x="234404" y="196140"/>
                      </a:lnTo>
                      <a:cubicBezTo>
                        <a:pt x="234529" y="196132"/>
                        <a:pt x="234744" y="196118"/>
                        <a:pt x="235038" y="196098"/>
                      </a:cubicBezTo>
                      <a:cubicBezTo>
                        <a:pt x="235628" y="196056"/>
                        <a:pt x="236530" y="195987"/>
                        <a:pt x="237674" y="195885"/>
                      </a:cubicBezTo>
                      <a:cubicBezTo>
                        <a:pt x="239980" y="195680"/>
                        <a:pt x="243189" y="195344"/>
                        <a:pt x="246762" y="194836"/>
                      </a:cubicBezTo>
                      <a:cubicBezTo>
                        <a:pt x="254648" y="193713"/>
                        <a:pt x="261563" y="192104"/>
                        <a:pt x="265178" y="190463"/>
                      </a:cubicBezTo>
                      <a:cubicBezTo>
                        <a:pt x="267810" y="189267"/>
                        <a:pt x="272652" y="185901"/>
                        <a:pt x="278087" y="181386"/>
                      </a:cubicBezTo>
                      <a:cubicBezTo>
                        <a:pt x="280507" y="179374"/>
                        <a:pt x="282622" y="177493"/>
                        <a:pt x="284127" y="176118"/>
                      </a:cubicBezTo>
                      <a:cubicBezTo>
                        <a:pt x="284874" y="175435"/>
                        <a:pt x="285456" y="174891"/>
                        <a:pt x="285835" y="174533"/>
                      </a:cubicBezTo>
                      <a:lnTo>
                        <a:pt x="286242" y="174147"/>
                      </a:lnTo>
                      <a:lnTo>
                        <a:pt x="286311" y="174080"/>
                      </a:lnTo>
                      <a:cubicBezTo>
                        <a:pt x="291455" y="169091"/>
                        <a:pt x="298136" y="166626"/>
                        <a:pt x="304800" y="166688"/>
                      </a:cubicBezTo>
                      <a:lnTo>
                        <a:pt x="304800" y="154781"/>
                      </a:lnTo>
                      <a:cubicBezTo>
                        <a:pt x="304800" y="129793"/>
                        <a:pt x="284544" y="109538"/>
                        <a:pt x="259556" y="109538"/>
                      </a:cubicBezTo>
                      <a:lnTo>
                        <a:pt x="228600" y="109538"/>
                      </a:lnTo>
                      <a:lnTo>
                        <a:pt x="228600" y="76200"/>
                      </a:lnTo>
                      <a:cubicBezTo>
                        <a:pt x="228600" y="34116"/>
                        <a:pt x="194484" y="0"/>
                        <a:pt x="152400" y="0"/>
                      </a:cubicBezTo>
                      <a:cubicBezTo>
                        <a:pt x="110316" y="0"/>
                        <a:pt x="76200" y="34116"/>
                        <a:pt x="76200" y="76200"/>
                      </a:cubicBezTo>
                      <a:close/>
                      <a:moveTo>
                        <a:pt x="152400" y="23813"/>
                      </a:moveTo>
                      <a:cubicBezTo>
                        <a:pt x="181333" y="23813"/>
                        <a:pt x="204788" y="47267"/>
                        <a:pt x="204788" y="76200"/>
                      </a:cubicBezTo>
                      <a:lnTo>
                        <a:pt x="204788" y="109538"/>
                      </a:lnTo>
                      <a:lnTo>
                        <a:pt x="100013" y="109538"/>
                      </a:lnTo>
                      <a:lnTo>
                        <a:pt x="100013" y="76200"/>
                      </a:lnTo>
                      <a:cubicBezTo>
                        <a:pt x="100013" y="47267"/>
                        <a:pt x="123467" y="23813"/>
                        <a:pt x="152400" y="23813"/>
                      </a:cubicBezTo>
                      <a:close/>
                      <a:moveTo>
                        <a:pt x="180975" y="242888"/>
                      </a:moveTo>
                      <a:cubicBezTo>
                        <a:pt x="180975" y="258669"/>
                        <a:pt x="168182" y="271463"/>
                        <a:pt x="152400" y="271463"/>
                      </a:cubicBezTo>
                      <a:cubicBezTo>
                        <a:pt x="136618" y="271463"/>
                        <a:pt x="123825" y="258669"/>
                        <a:pt x="123825" y="242888"/>
                      </a:cubicBezTo>
                      <a:cubicBezTo>
                        <a:pt x="123825" y="227106"/>
                        <a:pt x="136618" y="214313"/>
                        <a:pt x="152400" y="214313"/>
                      </a:cubicBezTo>
                      <a:cubicBezTo>
                        <a:pt x="168182" y="214313"/>
                        <a:pt x="180975" y="227106"/>
                        <a:pt x="180975" y="242888"/>
                      </a:cubicBezTo>
                      <a:close/>
                      <a:moveTo>
                        <a:pt x="228600" y="221552"/>
                      </a:moveTo>
                      <a:lnTo>
                        <a:pt x="228600" y="276227"/>
                      </a:lnTo>
                      <a:cubicBezTo>
                        <a:pt x="228600" y="337974"/>
                        <a:pt x="288743" y="369549"/>
                        <a:pt x="302156" y="375823"/>
                      </a:cubicBezTo>
                      <a:cubicBezTo>
                        <a:pt x="303857" y="376619"/>
                        <a:pt x="305717" y="376619"/>
                        <a:pt x="307419" y="375827"/>
                      </a:cubicBezTo>
                      <a:cubicBezTo>
                        <a:pt x="320839" y="369580"/>
                        <a:pt x="381000" y="338228"/>
                        <a:pt x="381000" y="278249"/>
                      </a:cubicBezTo>
                      <a:lnTo>
                        <a:pt x="381000" y="221549"/>
                      </a:lnTo>
                      <a:cubicBezTo>
                        <a:pt x="381000" y="217561"/>
                        <a:pt x="377744" y="214343"/>
                        <a:pt x="373759" y="214207"/>
                      </a:cubicBezTo>
                      <a:cubicBezTo>
                        <a:pt x="364597" y="213893"/>
                        <a:pt x="348735" y="212739"/>
                        <a:pt x="338124" y="208599"/>
                      </a:cubicBezTo>
                      <a:cubicBezTo>
                        <a:pt x="328258" y="204749"/>
                        <a:pt x="316856" y="194597"/>
                        <a:pt x="310272" y="188169"/>
                      </a:cubicBezTo>
                      <a:cubicBezTo>
                        <a:pt x="307263" y="185232"/>
                        <a:pt x="302335" y="185231"/>
                        <a:pt x="299325" y="188166"/>
                      </a:cubicBezTo>
                      <a:cubicBezTo>
                        <a:pt x="292735" y="194593"/>
                        <a:pt x="281323" y="204748"/>
                        <a:pt x="271464" y="208599"/>
                      </a:cubicBezTo>
                      <a:cubicBezTo>
                        <a:pt x="260859" y="212742"/>
                        <a:pt x="245002" y="213895"/>
                        <a:pt x="235842" y="214208"/>
                      </a:cubicBezTo>
                      <a:cubicBezTo>
                        <a:pt x="231857" y="214344"/>
                        <a:pt x="228600" y="217563"/>
                        <a:pt x="228600" y="221552"/>
                      </a:cubicBezTo>
                      <a:close/>
                    </a:path>
                  </a:pathLst>
                </a:cu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57219" fontAlgn="base">
                    <a:spcBef>
                      <a:spcPct val="0"/>
                    </a:spcBef>
                    <a:spcAft>
                      <a:spcPct val="0"/>
                    </a:spcAft>
                    <a:defRPr/>
                  </a:pPr>
                  <a:endParaRPr lang="en-US" sz="1500" b="1">
                    <a:ln w="3175">
                      <a:noFill/>
                    </a:ln>
                    <a:gradFill>
                      <a:gsLst>
                        <a:gs pos="53933">
                          <a:srgbClr val="FFFFFF"/>
                        </a:gs>
                        <a:gs pos="38000">
                          <a:srgbClr val="FFFFFF"/>
                        </a:gs>
                      </a:gsLst>
                      <a:path path="circle">
                        <a:fillToRect l="100000" b="100000"/>
                      </a:path>
                    </a:gradFill>
                    <a:latin typeface="Segoe UI Semibold"/>
                    <a:cs typeface="Segoe UI" pitchFamily="34" charset="0"/>
                  </a:endParaRPr>
                </a:p>
              </p:txBody>
            </p:sp>
          </p:grpSp>
        </p:grpSp>
      </p:grpSp>
      <p:cxnSp>
        <p:nvCxnSpPr>
          <p:cNvPr id="104" name="Straight Arrow Connector 103">
            <a:extLst>
              <a:ext uri="{FF2B5EF4-FFF2-40B4-BE49-F238E27FC236}">
                <a16:creationId xmlns:a16="http://schemas.microsoft.com/office/drawing/2014/main" id="{F30862CD-ADF5-39DC-F993-8816FF0DCB58}"/>
              </a:ext>
              <a:ext uri="{C183D7F6-B498-43B3-948B-1728B52AA6E4}">
                <adec:decorative xmlns:adec="http://schemas.microsoft.com/office/drawing/2017/decorative" val="1"/>
              </a:ext>
            </a:extLst>
          </p:cNvPr>
          <p:cNvCxnSpPr>
            <a:cxnSpLocks/>
          </p:cNvCxnSpPr>
          <p:nvPr/>
        </p:nvCxnSpPr>
        <p:spPr>
          <a:xfrm flipH="1">
            <a:off x="3503204" y="3416992"/>
            <a:ext cx="1663092" cy="0"/>
          </a:xfrm>
          <a:prstGeom prst="straightConnector1">
            <a:avLst/>
          </a:prstGeom>
          <a:noFill/>
          <a:ln w="12700" cap="rnd" cmpd="sng" algn="ctr">
            <a:solidFill>
              <a:srgbClr val="70899C"/>
            </a:solidFill>
            <a:prstDash val="solid"/>
            <a:miter lim="800000"/>
            <a:headEnd type="none" w="med" len="med"/>
            <a:tailEnd type="arrow" w="med" len="med"/>
          </a:ln>
          <a:effectLst/>
        </p:spPr>
      </p:cxnSp>
      <p:cxnSp>
        <p:nvCxnSpPr>
          <p:cNvPr id="105" name="Straight Arrow Connector 104">
            <a:extLst>
              <a:ext uri="{FF2B5EF4-FFF2-40B4-BE49-F238E27FC236}">
                <a16:creationId xmlns:a16="http://schemas.microsoft.com/office/drawing/2014/main" id="{9AFC8880-CF77-3D90-BD77-EB73374EB94B}"/>
              </a:ext>
              <a:ext uri="{C183D7F6-B498-43B3-948B-1728B52AA6E4}">
                <adec:decorative xmlns:adec="http://schemas.microsoft.com/office/drawing/2017/decorative" val="1"/>
              </a:ext>
            </a:extLst>
          </p:cNvPr>
          <p:cNvCxnSpPr>
            <a:cxnSpLocks/>
          </p:cNvCxnSpPr>
          <p:nvPr/>
        </p:nvCxnSpPr>
        <p:spPr>
          <a:xfrm flipV="1">
            <a:off x="2288871" y="4555308"/>
            <a:ext cx="0" cy="288472"/>
          </a:xfrm>
          <a:prstGeom prst="straightConnector1">
            <a:avLst/>
          </a:prstGeom>
          <a:noFill/>
          <a:ln w="12700" cap="rnd" cmpd="sng" algn="ctr">
            <a:solidFill>
              <a:srgbClr val="70899C"/>
            </a:solidFill>
            <a:prstDash val="solid"/>
            <a:miter lim="800000"/>
            <a:headEnd type="none" w="med" len="med"/>
            <a:tailEnd type="arrow" w="med" len="med"/>
          </a:ln>
          <a:effectLst/>
        </p:spPr>
      </p:cxnSp>
      <p:sp>
        <p:nvSpPr>
          <p:cNvPr id="106" name="Rectangle: Rounded Corners 105">
            <a:extLst>
              <a:ext uri="{FF2B5EF4-FFF2-40B4-BE49-F238E27FC236}">
                <a16:creationId xmlns:a16="http://schemas.microsoft.com/office/drawing/2014/main" id="{4C8FA653-2022-DF0B-FA27-8116AE8E0E90}"/>
              </a:ext>
            </a:extLst>
          </p:cNvPr>
          <p:cNvSpPr/>
          <p:nvPr/>
        </p:nvSpPr>
        <p:spPr>
          <a:xfrm>
            <a:off x="4912904" y="1952076"/>
            <a:ext cx="2366192" cy="566896"/>
          </a:xfrm>
          <a:prstGeom prst="roundRect">
            <a:avLst>
              <a:gd name="adj" fmla="val 24732"/>
            </a:avLst>
          </a:prstGeom>
          <a:solidFill>
            <a:srgbClr val="3A4953">
              <a:alpha val="25000"/>
            </a:srgbClr>
          </a:solidFill>
          <a:ln w="6350" cap="flat" cmpd="sng" algn="ctr">
            <a:noFill/>
            <a:prstDash val="solid"/>
            <a:miter lim="800000"/>
          </a:ln>
          <a:effectLst/>
        </p:spPr>
        <p:txBody>
          <a:bodyPr lIns="288000" tIns="171450" bIns="171450" rtlCol="0" anchor="ctr"/>
          <a:lstStyle/>
          <a:p>
            <a:pPr algn="ctr" defTabSz="857250">
              <a:defRPr/>
            </a:pPr>
            <a:r>
              <a:rPr lang="en-US" sz="1000" kern="0">
                <a:latin typeface="+mj-lt"/>
              </a:rPr>
              <a:t>“Can you give me guidance on operational efficiency?</a:t>
            </a:r>
            <a:r>
              <a:rPr lang="en-US" sz="1000" i="1" kern="0">
                <a:latin typeface="+mj-lt"/>
              </a:rPr>
              <a:t>”</a:t>
            </a:r>
          </a:p>
        </p:txBody>
      </p:sp>
      <p:cxnSp>
        <p:nvCxnSpPr>
          <p:cNvPr id="107" name="Straight Arrow Connector 106">
            <a:extLst>
              <a:ext uri="{FF2B5EF4-FFF2-40B4-BE49-F238E27FC236}">
                <a16:creationId xmlns:a16="http://schemas.microsoft.com/office/drawing/2014/main" id="{9C257649-7BB2-8A0B-7302-3704ACF25AFD}"/>
              </a:ext>
              <a:ext uri="{C183D7F6-B498-43B3-948B-1728B52AA6E4}">
                <adec:decorative xmlns:adec="http://schemas.microsoft.com/office/drawing/2017/decorative" val="1"/>
              </a:ext>
            </a:extLst>
          </p:cNvPr>
          <p:cNvCxnSpPr>
            <a:cxnSpLocks/>
          </p:cNvCxnSpPr>
          <p:nvPr/>
        </p:nvCxnSpPr>
        <p:spPr>
          <a:xfrm>
            <a:off x="7097735" y="3301515"/>
            <a:ext cx="1621816" cy="0"/>
          </a:xfrm>
          <a:prstGeom prst="straightConnector1">
            <a:avLst/>
          </a:prstGeom>
          <a:noFill/>
          <a:ln w="12700" cap="rnd" cmpd="sng" algn="ctr">
            <a:solidFill>
              <a:srgbClr val="70899C"/>
            </a:solidFill>
            <a:prstDash val="solid"/>
            <a:headEnd type="none" w="sm" len="sm"/>
            <a:tailEnd type="arrow" w="lg" len="med"/>
          </a:ln>
          <a:effectLst/>
        </p:spPr>
      </p:cxnSp>
      <p:sp>
        <p:nvSpPr>
          <p:cNvPr id="108" name="TextBox 107">
            <a:extLst>
              <a:ext uri="{FF2B5EF4-FFF2-40B4-BE49-F238E27FC236}">
                <a16:creationId xmlns:a16="http://schemas.microsoft.com/office/drawing/2014/main" id="{036C3229-BEC1-F360-068B-91FF7F93F2AB}"/>
              </a:ext>
            </a:extLst>
          </p:cNvPr>
          <p:cNvSpPr txBox="1"/>
          <p:nvPr/>
        </p:nvSpPr>
        <p:spPr>
          <a:xfrm>
            <a:off x="8626208" y="4399501"/>
            <a:ext cx="2721806" cy="307777"/>
          </a:xfrm>
          <a:prstGeom prst="rect">
            <a:avLst/>
          </a:prstGeom>
          <a:noFill/>
        </p:spPr>
        <p:txBody>
          <a:bodyPr wrap="square" lIns="0" tIns="0" rIns="0" bIns="0" rtlCol="0">
            <a:spAutoFit/>
          </a:bodyPr>
          <a:lstStyle/>
          <a:p>
            <a:pPr algn="l"/>
            <a:r>
              <a:rPr lang="en-US" sz="2000"/>
              <a:t>Microsoft 365 boundary</a:t>
            </a:r>
          </a:p>
        </p:txBody>
      </p:sp>
      <p:cxnSp>
        <p:nvCxnSpPr>
          <p:cNvPr id="109" name="Straight Arrow Connector 108">
            <a:extLst>
              <a:ext uri="{FF2B5EF4-FFF2-40B4-BE49-F238E27FC236}">
                <a16:creationId xmlns:a16="http://schemas.microsoft.com/office/drawing/2014/main" id="{4B341E75-A003-FFBA-9A3B-9936F1FA07EE}"/>
              </a:ext>
              <a:ext uri="{C183D7F6-B498-43B3-948B-1728B52AA6E4}">
                <adec:decorative xmlns:adec="http://schemas.microsoft.com/office/drawing/2017/decorative" val="1"/>
              </a:ext>
            </a:extLst>
          </p:cNvPr>
          <p:cNvCxnSpPr>
            <a:cxnSpLocks/>
          </p:cNvCxnSpPr>
          <p:nvPr/>
        </p:nvCxnSpPr>
        <p:spPr>
          <a:xfrm flipH="1" flipV="1">
            <a:off x="7097735" y="3561821"/>
            <a:ext cx="1611630" cy="9961"/>
          </a:xfrm>
          <a:prstGeom prst="straightConnector1">
            <a:avLst/>
          </a:prstGeom>
          <a:noFill/>
          <a:ln w="12700" cap="rnd" cmpd="sng" algn="ctr">
            <a:solidFill>
              <a:srgbClr val="70899C"/>
            </a:solidFill>
            <a:prstDash val="solid"/>
            <a:headEnd type="none" w="sm" len="sm"/>
            <a:tailEnd type="arrow" w="lg" len="med"/>
          </a:ln>
          <a:effectLst/>
        </p:spPr>
      </p:cxnSp>
      <p:grpSp>
        <p:nvGrpSpPr>
          <p:cNvPr id="110" name="Group 109">
            <a:extLst>
              <a:ext uri="{FF2B5EF4-FFF2-40B4-BE49-F238E27FC236}">
                <a16:creationId xmlns:a16="http://schemas.microsoft.com/office/drawing/2014/main" id="{1736324C-3356-D119-04D6-AD585971C47A}"/>
              </a:ext>
              <a:ext uri="{C183D7F6-B498-43B3-948B-1728B52AA6E4}">
                <adec:decorative xmlns:adec="http://schemas.microsoft.com/office/drawing/2017/decorative" val="1"/>
              </a:ext>
            </a:extLst>
          </p:cNvPr>
          <p:cNvGrpSpPr/>
          <p:nvPr/>
        </p:nvGrpSpPr>
        <p:grpSpPr>
          <a:xfrm>
            <a:off x="4542697" y="1894269"/>
            <a:ext cx="682509" cy="682509"/>
            <a:chOff x="7143231" y="2246783"/>
            <a:chExt cx="1264784" cy="1264784"/>
          </a:xfrm>
        </p:grpSpPr>
        <p:sp>
          <p:nvSpPr>
            <p:cNvPr id="111" name="Oval 110">
              <a:extLst>
                <a:ext uri="{FF2B5EF4-FFF2-40B4-BE49-F238E27FC236}">
                  <a16:creationId xmlns:a16="http://schemas.microsoft.com/office/drawing/2014/main" id="{86293874-2F08-7DCA-A84D-F4443D657359}"/>
                </a:ext>
                <a:ext uri="{C183D7F6-B498-43B3-948B-1728B52AA6E4}">
                  <adec:decorative xmlns:adec="http://schemas.microsoft.com/office/drawing/2017/decorative" val="1"/>
                </a:ext>
              </a:extLst>
            </p:cNvPr>
            <p:cNvSpPr/>
            <p:nvPr/>
          </p:nvSpPr>
          <p:spPr bwMode="auto">
            <a:xfrm>
              <a:off x="7143231" y="2246783"/>
              <a:ext cx="1264784" cy="1264784"/>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err="1">
                <a:ln>
                  <a:noFill/>
                </a:ln>
                <a:solidFill>
                  <a:srgbClr val="FFFFFF"/>
                </a:solidFill>
                <a:effectLst/>
                <a:uLnTx/>
                <a:uFillTx/>
                <a:latin typeface="Segoe UI"/>
                <a:ea typeface="+mn-ea"/>
                <a:cs typeface="+mn-cs"/>
              </a:endParaRPr>
            </a:p>
          </p:txBody>
        </p:sp>
        <p:sp>
          <p:nvSpPr>
            <p:cNvPr id="112" name="Graphic 11">
              <a:extLst>
                <a:ext uri="{FF2B5EF4-FFF2-40B4-BE49-F238E27FC236}">
                  <a16:creationId xmlns:a16="http://schemas.microsoft.com/office/drawing/2014/main" id="{8058FD88-F7BF-B445-C86B-6364ECED16DC}"/>
                </a:ext>
              </a:extLst>
            </p:cNvPr>
            <p:cNvSpPr/>
            <p:nvPr/>
          </p:nvSpPr>
          <p:spPr>
            <a:xfrm>
              <a:off x="7537698" y="2599851"/>
              <a:ext cx="475850" cy="594658"/>
            </a:xfrm>
            <a:custGeom>
              <a:avLst/>
              <a:gdLst>
                <a:gd name="connsiteX0" fmla="*/ 576303 w 670600"/>
                <a:gd name="connsiteY0" fmla="*/ 502751 h 838030"/>
                <a:gd name="connsiteX1" fmla="*/ 670601 w 670600"/>
                <a:gd name="connsiteY1" fmla="*/ 596965 h 838030"/>
                <a:gd name="connsiteX2" fmla="*/ 670601 w 670600"/>
                <a:gd name="connsiteY2" fmla="*/ 597007 h 838030"/>
                <a:gd name="connsiteX3" fmla="*/ 670601 w 670600"/>
                <a:gd name="connsiteY3" fmla="*/ 635480 h 838030"/>
                <a:gd name="connsiteX4" fmla="*/ 649101 w 670600"/>
                <a:gd name="connsiteY4" fmla="*/ 702494 h 838030"/>
                <a:gd name="connsiteX5" fmla="*/ 335154 w 670600"/>
                <a:gd name="connsiteY5" fmla="*/ 838031 h 838030"/>
                <a:gd name="connsiteX6" fmla="*/ 21374 w 670600"/>
                <a:gd name="connsiteY6" fmla="*/ 702368 h 838030"/>
                <a:gd name="connsiteX7" fmla="*/ 0 w 670600"/>
                <a:gd name="connsiteY7" fmla="*/ 635522 h 838030"/>
                <a:gd name="connsiteX8" fmla="*/ 0 w 670600"/>
                <a:gd name="connsiteY8" fmla="*/ 596965 h 838030"/>
                <a:gd name="connsiteX9" fmla="*/ 94214 w 670600"/>
                <a:gd name="connsiteY9" fmla="*/ 502668 h 838030"/>
                <a:gd name="connsiteX10" fmla="*/ 94255 w 670600"/>
                <a:gd name="connsiteY10" fmla="*/ 502668 h 838030"/>
                <a:gd name="connsiteX11" fmla="*/ 576261 w 670600"/>
                <a:gd name="connsiteY11" fmla="*/ 502668 h 838030"/>
                <a:gd name="connsiteX12" fmla="*/ 335154 w 670600"/>
                <a:gd name="connsiteY12" fmla="*/ 0 h 838030"/>
                <a:gd name="connsiteX13" fmla="*/ 544703 w 670600"/>
                <a:gd name="connsiteY13" fmla="*/ 209550 h 838030"/>
                <a:gd name="connsiteX14" fmla="*/ 335154 w 670600"/>
                <a:gd name="connsiteY14" fmla="*/ 419099 h 838030"/>
                <a:gd name="connsiteX15" fmla="*/ 125604 w 670600"/>
                <a:gd name="connsiteY15" fmla="*/ 209550 h 838030"/>
                <a:gd name="connsiteX16" fmla="*/ 335154 w 670600"/>
                <a:gd name="connsiteY16" fmla="*/ 0 h 83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0600" h="838030">
                  <a:moveTo>
                    <a:pt x="576303" y="502751"/>
                  </a:moveTo>
                  <a:cubicBezTo>
                    <a:pt x="628360" y="502726"/>
                    <a:pt x="670576" y="544909"/>
                    <a:pt x="670601" y="596965"/>
                  </a:cubicBezTo>
                  <a:cubicBezTo>
                    <a:pt x="670601" y="596977"/>
                    <a:pt x="670601" y="596994"/>
                    <a:pt x="670601" y="597007"/>
                  </a:cubicBezTo>
                  <a:lnTo>
                    <a:pt x="670601" y="635480"/>
                  </a:lnTo>
                  <a:cubicBezTo>
                    <a:pt x="670596" y="659511"/>
                    <a:pt x="663078" y="682943"/>
                    <a:pt x="649101" y="702494"/>
                  </a:cubicBezTo>
                  <a:cubicBezTo>
                    <a:pt x="584308" y="793145"/>
                    <a:pt x="478486" y="838031"/>
                    <a:pt x="335154" y="838031"/>
                  </a:cubicBezTo>
                  <a:cubicBezTo>
                    <a:pt x="191738" y="838031"/>
                    <a:pt x="85999" y="793103"/>
                    <a:pt x="21374" y="702368"/>
                  </a:cubicBezTo>
                  <a:cubicBezTo>
                    <a:pt x="7473" y="682851"/>
                    <a:pt x="3" y="659486"/>
                    <a:pt x="0" y="635522"/>
                  </a:cubicBezTo>
                  <a:lnTo>
                    <a:pt x="0" y="596965"/>
                  </a:lnTo>
                  <a:cubicBezTo>
                    <a:pt x="-23" y="544909"/>
                    <a:pt x="42158" y="502693"/>
                    <a:pt x="94214" y="502668"/>
                  </a:cubicBezTo>
                  <a:cubicBezTo>
                    <a:pt x="94227" y="502668"/>
                    <a:pt x="94242" y="502668"/>
                    <a:pt x="94255" y="502668"/>
                  </a:cubicBezTo>
                  <a:lnTo>
                    <a:pt x="576261" y="502668"/>
                  </a:lnTo>
                  <a:close/>
                  <a:moveTo>
                    <a:pt x="335154" y="0"/>
                  </a:moveTo>
                  <a:cubicBezTo>
                    <a:pt x="450884" y="0"/>
                    <a:pt x="544703" y="93819"/>
                    <a:pt x="544703" y="209550"/>
                  </a:cubicBezTo>
                  <a:cubicBezTo>
                    <a:pt x="544703" y="325280"/>
                    <a:pt x="450884" y="419099"/>
                    <a:pt x="335154" y="419099"/>
                  </a:cubicBezTo>
                  <a:cubicBezTo>
                    <a:pt x="219423" y="419099"/>
                    <a:pt x="125604" y="325280"/>
                    <a:pt x="125604" y="209550"/>
                  </a:cubicBezTo>
                  <a:cubicBezTo>
                    <a:pt x="125604" y="93819"/>
                    <a:pt x="219423" y="0"/>
                    <a:pt x="335154" y="0"/>
                  </a:cubicBezTo>
                  <a:close/>
                </a:path>
              </a:pathLst>
            </a:custGeom>
            <a:solidFill>
              <a:schemeClr val="tx1"/>
            </a:solidFill>
            <a:ln w="41672" cap="flat">
              <a:noFill/>
              <a:prstDash val="solid"/>
              <a:miter/>
            </a:ln>
          </p:spPr>
          <p:txBody>
            <a:bodyPr rtlCol="0" anchor="ctr"/>
            <a:lstStyle/>
            <a:p>
              <a:endParaRPr lang="en-US" sz="1688"/>
            </a:p>
          </p:txBody>
        </p:sp>
      </p:grpSp>
      <p:sp>
        <p:nvSpPr>
          <p:cNvPr id="113" name="Rounded Rectangle 12">
            <a:extLst>
              <a:ext uri="{FF2B5EF4-FFF2-40B4-BE49-F238E27FC236}">
                <a16:creationId xmlns:a16="http://schemas.microsoft.com/office/drawing/2014/main" id="{427D4D1D-3C04-EEE7-BB09-A3999B448748}"/>
              </a:ext>
              <a:ext uri="{C183D7F6-B498-43B3-948B-1728B52AA6E4}">
                <adec:decorative xmlns:adec="http://schemas.microsoft.com/office/drawing/2017/decorative" val="1"/>
              </a:ext>
            </a:extLst>
          </p:cNvPr>
          <p:cNvSpPr/>
          <p:nvPr/>
        </p:nvSpPr>
        <p:spPr>
          <a:xfrm>
            <a:off x="1513639" y="4042140"/>
            <a:ext cx="1530614" cy="371548"/>
          </a:xfrm>
          <a:prstGeom prst="roundRect">
            <a:avLst>
              <a:gd name="adj" fmla="val 50000"/>
            </a:avLst>
          </a:prstGeom>
          <a:gradFill>
            <a:gsLst>
              <a:gs pos="72000">
                <a:schemeClr val="accent3">
                  <a:alpha val="20000"/>
                </a:schemeClr>
              </a:gs>
              <a:gs pos="4000">
                <a:schemeClr val="accent5">
                  <a:alpha val="20000"/>
                </a:schemeClr>
              </a:gs>
            </a:gsLst>
            <a:path path="circle">
              <a:fillToRect l="100000" t="100000"/>
            </a:path>
          </a:gradFill>
          <a:ln w="12700">
            <a:gradFill flip="none" rotWithShape="1">
              <a:gsLst>
                <a:gs pos="73000">
                  <a:schemeClr val="accent3"/>
                </a:gs>
                <a:gs pos="4000">
                  <a:schemeClr val="accent5"/>
                </a:gs>
              </a:gsLst>
              <a:path path="circle">
                <a:fillToRect l="100000" t="100000"/>
              </a:path>
              <a:tileRect r="-100000" b="-100000"/>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0800" tIns="40640" rIns="50800" bIns="40640" numCol="1" spcCol="0" rtlCol="0" fromWordArt="0" anchor="ctr" anchorCtr="0" forceAA="0" compatLnSpc="1">
            <a:prstTxWarp prst="textNoShape">
              <a:avLst/>
            </a:prstTxWarp>
            <a:noAutofit/>
          </a:bodyPr>
          <a:lstStyle/>
          <a:p>
            <a:pPr algn="ctr" defTabSz="857219" fontAlgn="base">
              <a:spcBef>
                <a:spcPct val="0"/>
              </a:spcBef>
              <a:spcAft>
                <a:spcPct val="0"/>
              </a:spcAft>
              <a:defRPr/>
            </a:pPr>
            <a:r>
              <a:rPr lang="en-US" sz="1400" b="1" kern="0">
                <a:ln w="3175">
                  <a:noFill/>
                </a:ln>
                <a:solidFill>
                  <a:schemeClr val="tx1"/>
                </a:solidFill>
                <a:latin typeface="Segoe UI Semibold"/>
                <a:cs typeface="Segoe UI" pitchFamily="34" charset="0"/>
              </a:rPr>
              <a:t>Indexed Items</a:t>
            </a:r>
          </a:p>
        </p:txBody>
      </p:sp>
      <p:sp>
        <p:nvSpPr>
          <p:cNvPr id="114" name="Rounded Rectangle 12">
            <a:extLst>
              <a:ext uri="{FF2B5EF4-FFF2-40B4-BE49-F238E27FC236}">
                <a16:creationId xmlns:a16="http://schemas.microsoft.com/office/drawing/2014/main" id="{8C3861D0-C61A-DC7F-6C13-33F465CC4217}"/>
              </a:ext>
              <a:ext uri="{C183D7F6-B498-43B3-948B-1728B52AA6E4}">
                <adec:decorative xmlns:adec="http://schemas.microsoft.com/office/drawing/2017/decorative" val="1"/>
              </a:ext>
            </a:extLst>
          </p:cNvPr>
          <p:cNvSpPr/>
          <p:nvPr/>
        </p:nvSpPr>
        <p:spPr>
          <a:xfrm>
            <a:off x="1352262" y="4974612"/>
            <a:ext cx="1879262" cy="390624"/>
          </a:xfrm>
          <a:prstGeom prst="roundRect">
            <a:avLst>
              <a:gd name="adj" fmla="val 50000"/>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algn="ctr" defTabSz="857219" fontAlgn="base">
              <a:spcBef>
                <a:spcPct val="0"/>
              </a:spcBef>
              <a:spcAft>
                <a:spcPct val="0"/>
              </a:spcAft>
            </a:pPr>
            <a:r>
              <a:rPr lang="en-US" sz="1400" b="1" kern="0">
                <a:ln w="3175">
                  <a:noFill/>
                </a:ln>
                <a:gradFill>
                  <a:gsLst>
                    <a:gs pos="53933">
                      <a:srgbClr val="FFFFFF"/>
                    </a:gs>
                    <a:gs pos="38000">
                      <a:srgbClr val="FFFFFF"/>
                    </a:gs>
                  </a:gsLst>
                  <a:path path="circle">
                    <a:fillToRect l="100000" b="100000"/>
                  </a:path>
                </a:gradFill>
                <a:latin typeface="Segoe UI Semibold"/>
                <a:cs typeface="Segoe UI" pitchFamily="34" charset="0"/>
              </a:rPr>
              <a:t>External system</a:t>
            </a:r>
          </a:p>
        </p:txBody>
      </p:sp>
    </p:spTree>
    <p:extLst>
      <p:ext uri="{BB962C8B-B14F-4D97-AF65-F5344CB8AC3E}">
        <p14:creationId xmlns:p14="http://schemas.microsoft.com/office/powerpoint/2010/main" val="160643454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47000">
              <a:schemeClr val="tx2">
                <a:lumMod val="75000"/>
              </a:schemeClr>
            </a:gs>
          </a:gsLst>
          <a:lin ang="0" scaled="1"/>
          <a:tileRect/>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2B9EC0E-DC4E-4B35-9B2B-6F5EDBC7986F}"/>
              </a:ext>
              <a:ext uri="{C183D7F6-B498-43B3-948B-1728B52AA6E4}">
                <adec:decorative xmlns:adec="http://schemas.microsoft.com/office/drawing/2017/decorative" val="1"/>
              </a:ext>
            </a:extLst>
          </p:cNvPr>
          <p:cNvGrpSpPr/>
          <p:nvPr/>
        </p:nvGrpSpPr>
        <p:grpSpPr>
          <a:xfrm>
            <a:off x="5747657" y="537029"/>
            <a:ext cx="6444343" cy="6320971"/>
            <a:chOff x="5008566" y="537029"/>
            <a:chExt cx="6444343" cy="6320971"/>
          </a:xfrm>
        </p:grpSpPr>
        <p:sp>
          <p:nvSpPr>
            <p:cNvPr id="19" name="Rectangle: Single Corner Rounded 18">
              <a:extLst>
                <a:ext uri="{FF2B5EF4-FFF2-40B4-BE49-F238E27FC236}">
                  <a16:creationId xmlns:a16="http://schemas.microsoft.com/office/drawing/2014/main" id="{D6043B2E-440A-4B52-8B84-9F6284955B28}"/>
                </a:ext>
              </a:extLst>
            </p:cNvPr>
            <p:cNvSpPr>
              <a:spLocks/>
            </p:cNvSpPr>
            <p:nvPr/>
          </p:nvSpPr>
          <p:spPr bwMode="auto">
            <a:xfrm flipH="1">
              <a:off x="5008566" y="537029"/>
              <a:ext cx="6444343" cy="6320971"/>
            </a:xfrm>
            <a:prstGeom prst="round1Rect">
              <a:avLst>
                <a:gd name="adj" fmla="val 2881"/>
              </a:avLst>
            </a:prstGeom>
            <a:solidFill>
              <a:schemeClr val="bg1"/>
            </a:solidFill>
            <a:ln>
              <a:noFill/>
              <a:headEnd type="none" w="med" len="med"/>
              <a:tailEnd type="none" w="med" len="med"/>
            </a:ln>
            <a:effectLst>
              <a:outerShdw blurRad="508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6" name="Picture 15" descr="A picture containing person, indoor&#10;&#10;Description automatically generated">
              <a:extLst>
                <a:ext uri="{FF2B5EF4-FFF2-40B4-BE49-F238E27FC236}">
                  <a16:creationId xmlns:a16="http://schemas.microsoft.com/office/drawing/2014/main" id="{31038804-C069-4FCB-A0AA-CDFBB026D955}"/>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5139195" y="678426"/>
              <a:ext cx="6313714" cy="6179574"/>
            </a:xfrm>
            <a:custGeom>
              <a:avLst/>
              <a:gdLst>
                <a:gd name="connsiteX0" fmla="*/ 188106 w 6313714"/>
                <a:gd name="connsiteY0" fmla="*/ 0 h 6179574"/>
                <a:gd name="connsiteX1" fmla="*/ 6313714 w 6313714"/>
                <a:gd name="connsiteY1" fmla="*/ 0 h 6179574"/>
                <a:gd name="connsiteX2" fmla="*/ 6313714 w 6313714"/>
                <a:gd name="connsiteY2" fmla="*/ 6179574 h 6179574"/>
                <a:gd name="connsiteX3" fmla="*/ 0 w 6313714"/>
                <a:gd name="connsiteY3" fmla="*/ 6179574 h 6179574"/>
                <a:gd name="connsiteX4" fmla="*/ 0 w 6313714"/>
                <a:gd name="connsiteY4" fmla="*/ 188106 h 6179574"/>
                <a:gd name="connsiteX5" fmla="*/ 188106 w 6313714"/>
                <a:gd name="connsiteY5" fmla="*/ 0 h 617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3714" h="6179574">
                  <a:moveTo>
                    <a:pt x="188106" y="0"/>
                  </a:moveTo>
                  <a:lnTo>
                    <a:pt x="6313714" y="0"/>
                  </a:lnTo>
                  <a:lnTo>
                    <a:pt x="6313714" y="6179574"/>
                  </a:lnTo>
                  <a:lnTo>
                    <a:pt x="0" y="6179574"/>
                  </a:lnTo>
                  <a:lnTo>
                    <a:pt x="0" y="188106"/>
                  </a:lnTo>
                  <a:cubicBezTo>
                    <a:pt x="0" y="84218"/>
                    <a:pt x="84218" y="0"/>
                    <a:pt x="188106" y="0"/>
                  </a:cubicBezTo>
                  <a:close/>
                </a:path>
              </a:pathLst>
            </a:custGeom>
          </p:spPr>
        </p:pic>
      </p:grpSp>
      <p:sp>
        <p:nvSpPr>
          <p:cNvPr id="26" name="Arrow: Bent 25">
            <a:extLst>
              <a:ext uri="{FF2B5EF4-FFF2-40B4-BE49-F238E27FC236}">
                <a16:creationId xmlns:a16="http://schemas.microsoft.com/office/drawing/2014/main" id="{82ECBFD9-A322-4C37-A081-DD34E7567611}"/>
              </a:ext>
              <a:ext uri="{C183D7F6-B498-43B3-948B-1728B52AA6E4}">
                <adec:decorative xmlns:adec="http://schemas.microsoft.com/office/drawing/2017/decorative" val="1"/>
              </a:ext>
            </a:extLst>
          </p:cNvPr>
          <p:cNvSpPr/>
          <p:nvPr/>
        </p:nvSpPr>
        <p:spPr bwMode="auto">
          <a:xfrm>
            <a:off x="588264" y="4209623"/>
            <a:ext cx="3715265" cy="1288207"/>
          </a:xfrm>
          <a:prstGeom prst="bentArrow">
            <a:avLst>
              <a:gd name="adj1" fmla="val 25000"/>
              <a:gd name="adj2" fmla="val 0"/>
              <a:gd name="adj3" fmla="val 25000"/>
              <a:gd name="adj4" fmla="val 10956"/>
            </a:avLst>
          </a:prstGeom>
          <a:noFill/>
          <a:ln>
            <a:gradFill flip="none" rotWithShape="1">
              <a:gsLst>
                <a:gs pos="0">
                  <a:schemeClr val="accent1">
                    <a:lumMod val="45000"/>
                    <a:lumOff val="55000"/>
                  </a:schemeClr>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Arrow: U-Turn 26">
            <a:extLst>
              <a:ext uri="{FF2B5EF4-FFF2-40B4-BE49-F238E27FC236}">
                <a16:creationId xmlns:a16="http://schemas.microsoft.com/office/drawing/2014/main" id="{8D11D862-5BAD-4C6E-AD8A-9C84939554B5}"/>
              </a:ext>
              <a:ext uri="{C183D7F6-B498-43B3-948B-1728B52AA6E4}">
                <adec:decorative xmlns:adec="http://schemas.microsoft.com/office/drawing/2017/decorative" val="1"/>
              </a:ext>
            </a:extLst>
          </p:cNvPr>
          <p:cNvSpPr/>
          <p:nvPr/>
        </p:nvSpPr>
        <p:spPr bwMode="auto">
          <a:xfrm flipV="1">
            <a:off x="588264" y="4858601"/>
            <a:ext cx="5014250" cy="1592997"/>
          </a:xfrm>
          <a:prstGeom prst="uturnArrow">
            <a:avLst>
              <a:gd name="adj1" fmla="val 25000"/>
              <a:gd name="adj2" fmla="val 0"/>
              <a:gd name="adj3" fmla="val 0"/>
              <a:gd name="adj4" fmla="val 10128"/>
              <a:gd name="adj5" fmla="val 100000"/>
            </a:avLst>
          </a:prstGeom>
          <a:noFill/>
          <a:ln>
            <a:gradFill flip="none" rotWithShape="1">
              <a:gsLst>
                <a:gs pos="0">
                  <a:schemeClr val="accent1">
                    <a:lumMod val="45000"/>
                    <a:lumOff val="55000"/>
                  </a:schemeClr>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6" name="Group 35">
            <a:extLst>
              <a:ext uri="{FF2B5EF4-FFF2-40B4-BE49-F238E27FC236}">
                <a16:creationId xmlns:a16="http://schemas.microsoft.com/office/drawing/2014/main" id="{C62DB607-4D5D-4F00-8A5C-B62A2C2A7375}"/>
              </a:ext>
              <a:ext uri="{C183D7F6-B498-43B3-948B-1728B52AA6E4}">
                <adec:decorative xmlns:adec="http://schemas.microsoft.com/office/drawing/2017/decorative" val="1"/>
              </a:ext>
            </a:extLst>
          </p:cNvPr>
          <p:cNvGrpSpPr/>
          <p:nvPr/>
        </p:nvGrpSpPr>
        <p:grpSpPr>
          <a:xfrm>
            <a:off x="4303529" y="4162950"/>
            <a:ext cx="485232" cy="93345"/>
            <a:chOff x="4792980" y="4162950"/>
            <a:chExt cx="485232" cy="93345"/>
          </a:xfrm>
        </p:grpSpPr>
        <p:sp>
          <p:nvSpPr>
            <p:cNvPr id="28" name="Oval 27">
              <a:extLst>
                <a:ext uri="{FF2B5EF4-FFF2-40B4-BE49-F238E27FC236}">
                  <a16:creationId xmlns:a16="http://schemas.microsoft.com/office/drawing/2014/main" id="{4D9E4C38-2AA7-4422-B7C4-7D65FE54BC96}"/>
                </a:ext>
              </a:extLst>
            </p:cNvPr>
            <p:cNvSpPr/>
            <p:nvPr/>
          </p:nvSpPr>
          <p:spPr bwMode="auto">
            <a:xfrm>
              <a:off x="4792980" y="4162950"/>
              <a:ext cx="93345" cy="93345"/>
            </a:xfrm>
            <a:prstGeom prst="ellipse">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230BCF3F-3CBC-4E81-AA97-C11736E73F52}"/>
                </a:ext>
              </a:extLst>
            </p:cNvPr>
            <p:cNvSpPr/>
            <p:nvPr/>
          </p:nvSpPr>
          <p:spPr bwMode="auto">
            <a:xfrm>
              <a:off x="4923609" y="4162950"/>
              <a:ext cx="93345" cy="93345"/>
            </a:xfrm>
            <a:prstGeom prst="ellipse">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2024EB12-E4E7-499C-9CF2-4145759940EB}"/>
                </a:ext>
              </a:extLst>
            </p:cNvPr>
            <p:cNvSpPr/>
            <p:nvPr/>
          </p:nvSpPr>
          <p:spPr bwMode="auto">
            <a:xfrm>
              <a:off x="5054238" y="4162950"/>
              <a:ext cx="93345" cy="93345"/>
            </a:xfrm>
            <a:prstGeom prst="ellipse">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69285D35-1C41-41E6-911A-8204576C2067}"/>
                </a:ext>
              </a:extLst>
            </p:cNvPr>
            <p:cNvSpPr/>
            <p:nvPr/>
          </p:nvSpPr>
          <p:spPr bwMode="auto">
            <a:xfrm>
              <a:off x="5184867" y="4162950"/>
              <a:ext cx="93345" cy="93345"/>
            </a:xfrm>
            <a:prstGeom prst="ellipse">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41" name="Group 40">
            <a:extLst>
              <a:ext uri="{FF2B5EF4-FFF2-40B4-BE49-F238E27FC236}">
                <a16:creationId xmlns:a16="http://schemas.microsoft.com/office/drawing/2014/main" id="{1644C036-57D7-4050-8444-40AC0E5DD497}"/>
              </a:ext>
              <a:ext uri="{C183D7F6-B498-43B3-948B-1728B52AA6E4}">
                <adec:decorative xmlns:adec="http://schemas.microsoft.com/office/drawing/2017/decorative" val="1"/>
              </a:ext>
            </a:extLst>
          </p:cNvPr>
          <p:cNvGrpSpPr/>
          <p:nvPr/>
        </p:nvGrpSpPr>
        <p:grpSpPr>
          <a:xfrm>
            <a:off x="1877265" y="4610449"/>
            <a:ext cx="2000820" cy="1470441"/>
            <a:chOff x="4200912" y="5813916"/>
            <a:chExt cx="297930" cy="218954"/>
          </a:xfrm>
        </p:grpSpPr>
        <p:sp>
          <p:nvSpPr>
            <p:cNvPr id="42" name="Freeform 57">
              <a:extLst>
                <a:ext uri="{FF2B5EF4-FFF2-40B4-BE49-F238E27FC236}">
                  <a16:creationId xmlns:a16="http://schemas.microsoft.com/office/drawing/2014/main" id="{79A55389-B4E1-4C13-9F40-A91ADFE5DFD0}"/>
                </a:ext>
                <a:ext uri="{C183D7F6-B498-43B3-948B-1728B52AA6E4}">
                  <adec:decorative xmlns:adec="http://schemas.microsoft.com/office/drawing/2017/decorative" val="1"/>
                </a:ext>
              </a:extLst>
            </p:cNvPr>
            <p:cNvSpPr>
              <a:spLocks/>
            </p:cNvSpPr>
            <p:nvPr/>
          </p:nvSpPr>
          <p:spPr bwMode="auto">
            <a:xfrm>
              <a:off x="4200912" y="5813916"/>
              <a:ext cx="297930" cy="218954"/>
            </a:xfrm>
            <a:custGeom>
              <a:avLst/>
              <a:gdLst>
                <a:gd name="T0" fmla="*/ 511 w 511"/>
                <a:gd name="T1" fmla="*/ 355 h 381"/>
                <a:gd name="T2" fmla="*/ 486 w 511"/>
                <a:gd name="T3" fmla="*/ 381 h 381"/>
                <a:gd name="T4" fmla="*/ 25 w 511"/>
                <a:gd name="T5" fmla="*/ 381 h 381"/>
                <a:gd name="T6" fmla="*/ 0 w 511"/>
                <a:gd name="T7" fmla="*/ 355 h 381"/>
                <a:gd name="T8" fmla="*/ 0 w 511"/>
                <a:gd name="T9" fmla="*/ 26 h 381"/>
                <a:gd name="T10" fmla="*/ 25 w 511"/>
                <a:gd name="T11" fmla="*/ 0 h 381"/>
                <a:gd name="T12" fmla="*/ 486 w 511"/>
                <a:gd name="T13" fmla="*/ 0 h 381"/>
                <a:gd name="T14" fmla="*/ 511 w 511"/>
                <a:gd name="T15" fmla="*/ 26 h 381"/>
                <a:gd name="T16" fmla="*/ 511 w 511"/>
                <a:gd name="T17" fmla="*/ 355 h 381"/>
                <a:gd name="T18" fmla="*/ 511 w 511"/>
                <a:gd name="T19" fmla="*/ 35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381">
                  <a:moveTo>
                    <a:pt x="511" y="355"/>
                  </a:moveTo>
                  <a:cubicBezTo>
                    <a:pt x="511" y="369"/>
                    <a:pt x="500" y="381"/>
                    <a:pt x="486" y="381"/>
                  </a:cubicBezTo>
                  <a:cubicBezTo>
                    <a:pt x="25" y="381"/>
                    <a:pt x="25" y="381"/>
                    <a:pt x="25" y="381"/>
                  </a:cubicBezTo>
                  <a:cubicBezTo>
                    <a:pt x="11" y="381"/>
                    <a:pt x="0" y="369"/>
                    <a:pt x="0" y="355"/>
                  </a:cubicBezTo>
                  <a:cubicBezTo>
                    <a:pt x="0" y="26"/>
                    <a:pt x="0" y="26"/>
                    <a:pt x="0" y="26"/>
                  </a:cubicBezTo>
                  <a:cubicBezTo>
                    <a:pt x="0" y="12"/>
                    <a:pt x="11" y="0"/>
                    <a:pt x="25" y="0"/>
                  </a:cubicBezTo>
                  <a:cubicBezTo>
                    <a:pt x="486" y="0"/>
                    <a:pt x="486" y="0"/>
                    <a:pt x="486" y="0"/>
                  </a:cubicBezTo>
                  <a:cubicBezTo>
                    <a:pt x="500" y="0"/>
                    <a:pt x="511" y="12"/>
                    <a:pt x="511" y="26"/>
                  </a:cubicBezTo>
                  <a:cubicBezTo>
                    <a:pt x="511" y="355"/>
                    <a:pt x="511" y="355"/>
                    <a:pt x="511" y="355"/>
                  </a:cubicBezTo>
                  <a:cubicBezTo>
                    <a:pt x="511" y="355"/>
                    <a:pt x="511" y="355"/>
                    <a:pt x="511" y="355"/>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58">
              <a:extLst>
                <a:ext uri="{FF2B5EF4-FFF2-40B4-BE49-F238E27FC236}">
                  <a16:creationId xmlns:a16="http://schemas.microsoft.com/office/drawing/2014/main" id="{66DB9184-4A18-492E-89B7-36DBA3DC7BAD}"/>
                </a:ext>
                <a:ext uri="{C183D7F6-B498-43B3-948B-1728B52AA6E4}">
                  <adec:decorative xmlns:adec="http://schemas.microsoft.com/office/drawing/2017/decorative" val="1"/>
                </a:ext>
              </a:extLst>
            </p:cNvPr>
            <p:cNvSpPr>
              <a:spLocks/>
            </p:cNvSpPr>
            <p:nvPr/>
          </p:nvSpPr>
          <p:spPr bwMode="auto">
            <a:xfrm>
              <a:off x="4227343" y="5834190"/>
              <a:ext cx="99310" cy="144170"/>
            </a:xfrm>
            <a:custGeom>
              <a:avLst/>
              <a:gdLst>
                <a:gd name="T0" fmla="*/ 160 w 170"/>
                <a:gd name="T1" fmla="*/ 280 h 280"/>
                <a:gd name="T2" fmla="*/ 10 w 170"/>
                <a:gd name="T3" fmla="*/ 280 h 280"/>
                <a:gd name="T4" fmla="*/ 0 w 170"/>
                <a:gd name="T5" fmla="*/ 271 h 280"/>
                <a:gd name="T6" fmla="*/ 0 w 170"/>
                <a:gd name="T7" fmla="*/ 9 h 280"/>
                <a:gd name="T8" fmla="*/ 10 w 170"/>
                <a:gd name="T9" fmla="*/ 0 h 280"/>
                <a:gd name="T10" fmla="*/ 160 w 170"/>
                <a:gd name="T11" fmla="*/ 0 h 280"/>
                <a:gd name="T12" fmla="*/ 170 w 170"/>
                <a:gd name="T13" fmla="*/ 9 h 280"/>
                <a:gd name="T14" fmla="*/ 170 w 170"/>
                <a:gd name="T15" fmla="*/ 271 h 280"/>
                <a:gd name="T16" fmla="*/ 160 w 170"/>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280">
                  <a:moveTo>
                    <a:pt x="160" y="280"/>
                  </a:moveTo>
                  <a:cubicBezTo>
                    <a:pt x="10" y="280"/>
                    <a:pt x="10" y="280"/>
                    <a:pt x="10" y="280"/>
                  </a:cubicBezTo>
                  <a:cubicBezTo>
                    <a:pt x="4" y="280"/>
                    <a:pt x="0" y="276"/>
                    <a:pt x="0" y="271"/>
                  </a:cubicBezTo>
                  <a:cubicBezTo>
                    <a:pt x="0" y="9"/>
                    <a:pt x="0" y="9"/>
                    <a:pt x="0" y="9"/>
                  </a:cubicBezTo>
                  <a:cubicBezTo>
                    <a:pt x="0" y="4"/>
                    <a:pt x="4" y="0"/>
                    <a:pt x="10" y="0"/>
                  </a:cubicBezTo>
                  <a:cubicBezTo>
                    <a:pt x="160" y="0"/>
                    <a:pt x="160" y="0"/>
                    <a:pt x="160" y="0"/>
                  </a:cubicBezTo>
                  <a:cubicBezTo>
                    <a:pt x="166" y="0"/>
                    <a:pt x="170" y="4"/>
                    <a:pt x="170" y="9"/>
                  </a:cubicBezTo>
                  <a:cubicBezTo>
                    <a:pt x="170" y="271"/>
                    <a:pt x="170" y="271"/>
                    <a:pt x="170" y="271"/>
                  </a:cubicBezTo>
                  <a:cubicBezTo>
                    <a:pt x="170" y="276"/>
                    <a:pt x="166" y="280"/>
                    <a:pt x="160" y="280"/>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59">
              <a:extLst>
                <a:ext uri="{FF2B5EF4-FFF2-40B4-BE49-F238E27FC236}">
                  <a16:creationId xmlns:a16="http://schemas.microsoft.com/office/drawing/2014/main" id="{29CBF0F4-1A9F-4E37-A19A-BFE5139E4B35}"/>
                </a:ext>
                <a:ext uri="{C183D7F6-B498-43B3-948B-1728B52AA6E4}">
                  <adec:decorative xmlns:adec="http://schemas.microsoft.com/office/drawing/2017/decorative" val="1"/>
                </a:ext>
              </a:extLst>
            </p:cNvPr>
            <p:cNvSpPr>
              <a:spLocks/>
            </p:cNvSpPr>
            <p:nvPr/>
          </p:nvSpPr>
          <p:spPr bwMode="auto">
            <a:xfrm>
              <a:off x="4268017" y="5957072"/>
              <a:ext cx="22524" cy="0"/>
            </a:xfrm>
            <a:custGeom>
              <a:avLst/>
              <a:gdLst>
                <a:gd name="T0" fmla="*/ 0 w 38"/>
                <a:gd name="T1" fmla="*/ 38 w 38"/>
              </a:gdLst>
              <a:ahLst/>
              <a:cxnLst>
                <a:cxn ang="0">
                  <a:pos x="T0" y="0"/>
                </a:cxn>
                <a:cxn ang="0">
                  <a:pos x="T1" y="0"/>
                </a:cxn>
              </a:cxnLst>
              <a:rect l="0" t="0" r="r" b="b"/>
              <a:pathLst>
                <a:path w="38">
                  <a:moveTo>
                    <a:pt x="0" y="0"/>
                  </a:moveTo>
                  <a:cubicBezTo>
                    <a:pt x="38" y="0"/>
                    <a:pt x="38" y="0"/>
                    <a:pt x="38" y="0"/>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Rectangle 60">
              <a:extLst>
                <a:ext uri="{FF2B5EF4-FFF2-40B4-BE49-F238E27FC236}">
                  <a16:creationId xmlns:a16="http://schemas.microsoft.com/office/drawing/2014/main" id="{7482FBB5-F07E-4DE4-9D39-65FCA9C29BA6}"/>
                </a:ext>
                <a:ext uri="{C183D7F6-B498-43B3-948B-1728B52AA6E4}">
                  <adec:decorative xmlns:adec="http://schemas.microsoft.com/office/drawing/2017/decorative" val="1"/>
                </a:ext>
              </a:extLst>
            </p:cNvPr>
            <p:cNvSpPr>
              <a:spLocks noChangeArrowheads="1"/>
            </p:cNvSpPr>
            <p:nvPr/>
          </p:nvSpPr>
          <p:spPr bwMode="auto">
            <a:xfrm>
              <a:off x="4227343" y="5994569"/>
              <a:ext cx="99310" cy="17516"/>
            </a:xfrm>
            <a:prstGeom prst="rect">
              <a:avLst/>
            </a:pr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61">
              <a:extLst>
                <a:ext uri="{FF2B5EF4-FFF2-40B4-BE49-F238E27FC236}">
                  <a16:creationId xmlns:a16="http://schemas.microsoft.com/office/drawing/2014/main" id="{DFD5E9D6-BD43-47BD-9451-01F2897C5801}"/>
                </a:ext>
                <a:ext uri="{C183D7F6-B498-43B3-948B-1728B52AA6E4}">
                  <adec:decorative xmlns:adec="http://schemas.microsoft.com/office/drawing/2017/decorative" val="1"/>
                </a:ext>
              </a:extLst>
            </p:cNvPr>
            <p:cNvSpPr>
              <a:spLocks/>
            </p:cNvSpPr>
            <p:nvPr/>
          </p:nvSpPr>
          <p:spPr bwMode="auto">
            <a:xfrm>
              <a:off x="4351830" y="5846815"/>
              <a:ext cx="4095"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62">
              <a:extLst>
                <a:ext uri="{FF2B5EF4-FFF2-40B4-BE49-F238E27FC236}">
                  <a16:creationId xmlns:a16="http://schemas.microsoft.com/office/drawing/2014/main" id="{EAC20A97-F784-4D89-B34E-1E80A9EB661E}"/>
                </a:ext>
                <a:ext uri="{C183D7F6-B498-43B3-948B-1728B52AA6E4}">
                  <adec:decorative xmlns:adec="http://schemas.microsoft.com/office/drawing/2017/decorative" val="1"/>
                </a:ext>
              </a:extLst>
            </p:cNvPr>
            <p:cNvSpPr>
              <a:spLocks noEditPoints="1"/>
            </p:cNvSpPr>
            <p:nvPr/>
          </p:nvSpPr>
          <p:spPr bwMode="auto">
            <a:xfrm>
              <a:off x="4351830" y="5862020"/>
              <a:ext cx="4095"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63">
              <a:extLst>
                <a:ext uri="{FF2B5EF4-FFF2-40B4-BE49-F238E27FC236}">
                  <a16:creationId xmlns:a16="http://schemas.microsoft.com/office/drawing/2014/main" id="{C9D71F18-00E1-4E88-A098-6D38B7CECB03}"/>
                </a:ext>
                <a:ext uri="{C183D7F6-B498-43B3-948B-1728B52AA6E4}">
                  <adec:decorative xmlns:adec="http://schemas.microsoft.com/office/drawing/2017/decorative" val="1"/>
                </a:ext>
              </a:extLst>
            </p:cNvPr>
            <p:cNvSpPr>
              <a:spLocks/>
            </p:cNvSpPr>
            <p:nvPr/>
          </p:nvSpPr>
          <p:spPr bwMode="auto">
            <a:xfrm>
              <a:off x="4368211" y="5846815"/>
              <a:ext cx="4095"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64">
              <a:extLst>
                <a:ext uri="{FF2B5EF4-FFF2-40B4-BE49-F238E27FC236}">
                  <a16:creationId xmlns:a16="http://schemas.microsoft.com/office/drawing/2014/main" id="{ABFF8E95-C421-4629-A412-70A8D126F9BD}"/>
                </a:ext>
                <a:ext uri="{C183D7F6-B498-43B3-948B-1728B52AA6E4}">
                  <adec:decorative xmlns:adec="http://schemas.microsoft.com/office/drawing/2017/decorative" val="1"/>
                </a:ext>
              </a:extLst>
            </p:cNvPr>
            <p:cNvSpPr>
              <a:spLocks noEditPoints="1"/>
            </p:cNvSpPr>
            <p:nvPr/>
          </p:nvSpPr>
          <p:spPr bwMode="auto">
            <a:xfrm>
              <a:off x="4368211" y="5862020"/>
              <a:ext cx="4095"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65">
              <a:extLst>
                <a:ext uri="{FF2B5EF4-FFF2-40B4-BE49-F238E27FC236}">
                  <a16:creationId xmlns:a16="http://schemas.microsoft.com/office/drawing/2014/main" id="{FC945B4C-064D-4415-B485-4A83C78DEC76}"/>
                </a:ext>
                <a:ext uri="{C183D7F6-B498-43B3-948B-1728B52AA6E4}">
                  <adec:decorative xmlns:adec="http://schemas.microsoft.com/office/drawing/2017/decorative" val="1"/>
                </a:ext>
              </a:extLst>
            </p:cNvPr>
            <p:cNvSpPr>
              <a:spLocks/>
            </p:cNvSpPr>
            <p:nvPr/>
          </p:nvSpPr>
          <p:spPr bwMode="auto">
            <a:xfrm>
              <a:off x="4384592" y="5846815"/>
              <a:ext cx="4095"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8" y="6"/>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66">
              <a:extLst>
                <a:ext uri="{FF2B5EF4-FFF2-40B4-BE49-F238E27FC236}">
                  <a16:creationId xmlns:a16="http://schemas.microsoft.com/office/drawing/2014/main" id="{F1A4A7E2-867D-45E1-9F70-64A4B1780B8B}"/>
                </a:ext>
                <a:ext uri="{C183D7F6-B498-43B3-948B-1728B52AA6E4}">
                  <adec:decorative xmlns:adec="http://schemas.microsoft.com/office/drawing/2017/decorative" val="1"/>
                </a:ext>
              </a:extLst>
            </p:cNvPr>
            <p:cNvSpPr>
              <a:spLocks noEditPoints="1"/>
            </p:cNvSpPr>
            <p:nvPr/>
          </p:nvSpPr>
          <p:spPr bwMode="auto">
            <a:xfrm>
              <a:off x="4384592" y="5862020"/>
              <a:ext cx="4095"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8" y="7"/>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67">
              <a:extLst>
                <a:ext uri="{FF2B5EF4-FFF2-40B4-BE49-F238E27FC236}">
                  <a16:creationId xmlns:a16="http://schemas.microsoft.com/office/drawing/2014/main" id="{0B8ECC3E-F243-4F1D-B557-C905E500265E}"/>
                </a:ext>
                <a:ext uri="{C183D7F6-B498-43B3-948B-1728B52AA6E4}">
                  <adec:decorative xmlns:adec="http://schemas.microsoft.com/office/drawing/2017/decorative" val="1"/>
                </a:ext>
              </a:extLst>
            </p:cNvPr>
            <p:cNvSpPr>
              <a:spLocks/>
            </p:cNvSpPr>
            <p:nvPr/>
          </p:nvSpPr>
          <p:spPr bwMode="auto">
            <a:xfrm>
              <a:off x="4400973" y="5846815"/>
              <a:ext cx="4095"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8" y="6"/>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68">
              <a:extLst>
                <a:ext uri="{FF2B5EF4-FFF2-40B4-BE49-F238E27FC236}">
                  <a16:creationId xmlns:a16="http://schemas.microsoft.com/office/drawing/2014/main" id="{3C05A945-A28B-45F5-A139-E4357D374B44}"/>
                </a:ext>
                <a:ext uri="{C183D7F6-B498-43B3-948B-1728B52AA6E4}">
                  <adec:decorative xmlns:adec="http://schemas.microsoft.com/office/drawing/2017/decorative" val="1"/>
                </a:ext>
              </a:extLst>
            </p:cNvPr>
            <p:cNvSpPr>
              <a:spLocks noEditPoints="1"/>
            </p:cNvSpPr>
            <p:nvPr/>
          </p:nvSpPr>
          <p:spPr bwMode="auto">
            <a:xfrm>
              <a:off x="4400973" y="5862020"/>
              <a:ext cx="4095"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8" y="7"/>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 name="Freeform 69">
              <a:extLst>
                <a:ext uri="{FF2B5EF4-FFF2-40B4-BE49-F238E27FC236}">
                  <a16:creationId xmlns:a16="http://schemas.microsoft.com/office/drawing/2014/main" id="{4D8B81C4-41AF-4A84-A7CE-8ECAE6A2B7E0}"/>
                </a:ext>
                <a:ext uri="{C183D7F6-B498-43B3-948B-1728B52AA6E4}">
                  <adec:decorative xmlns:adec="http://schemas.microsoft.com/office/drawing/2017/decorative" val="1"/>
                </a:ext>
              </a:extLst>
            </p:cNvPr>
            <p:cNvSpPr>
              <a:spLocks/>
            </p:cNvSpPr>
            <p:nvPr/>
          </p:nvSpPr>
          <p:spPr bwMode="auto">
            <a:xfrm>
              <a:off x="4417354" y="5846815"/>
              <a:ext cx="4095"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7" y="0"/>
                    <a:pt x="8" y="2"/>
                    <a:pt x="8" y="4"/>
                  </a:cubicBezTo>
                  <a:cubicBezTo>
                    <a:pt x="8" y="4"/>
                    <a:pt x="8" y="4"/>
                    <a:pt x="8" y="4"/>
                  </a:cubicBezTo>
                  <a:cubicBezTo>
                    <a:pt x="8" y="5"/>
                    <a:pt x="8" y="6"/>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5" name="Freeform 70">
              <a:extLst>
                <a:ext uri="{FF2B5EF4-FFF2-40B4-BE49-F238E27FC236}">
                  <a16:creationId xmlns:a16="http://schemas.microsoft.com/office/drawing/2014/main" id="{D5FD221D-01F7-44B7-8662-5631D43C482D}"/>
                </a:ext>
                <a:ext uri="{C183D7F6-B498-43B3-948B-1728B52AA6E4}">
                  <adec:decorative xmlns:adec="http://schemas.microsoft.com/office/drawing/2017/decorative" val="1"/>
                </a:ext>
              </a:extLst>
            </p:cNvPr>
            <p:cNvSpPr>
              <a:spLocks noEditPoints="1"/>
            </p:cNvSpPr>
            <p:nvPr/>
          </p:nvSpPr>
          <p:spPr bwMode="auto">
            <a:xfrm>
              <a:off x="4417354" y="5862020"/>
              <a:ext cx="4095"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7"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7"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7"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7"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7"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7"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7"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7"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7" y="0"/>
                    <a:pt x="8" y="2"/>
                    <a:pt x="8" y="4"/>
                  </a:cubicBezTo>
                  <a:cubicBezTo>
                    <a:pt x="8" y="5"/>
                    <a:pt x="8" y="5"/>
                    <a:pt x="8" y="5"/>
                  </a:cubicBezTo>
                  <a:cubicBezTo>
                    <a:pt x="8" y="6"/>
                    <a:pt x="8" y="7"/>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71">
              <a:extLst>
                <a:ext uri="{FF2B5EF4-FFF2-40B4-BE49-F238E27FC236}">
                  <a16:creationId xmlns:a16="http://schemas.microsoft.com/office/drawing/2014/main" id="{87C3F6D9-92AC-4842-BC04-300A7D527309}"/>
                </a:ext>
                <a:ext uri="{C183D7F6-B498-43B3-948B-1728B52AA6E4}">
                  <adec:decorative xmlns:adec="http://schemas.microsoft.com/office/drawing/2017/decorative" val="1"/>
                </a:ext>
              </a:extLst>
            </p:cNvPr>
            <p:cNvSpPr>
              <a:spLocks/>
            </p:cNvSpPr>
            <p:nvPr/>
          </p:nvSpPr>
          <p:spPr bwMode="auto">
            <a:xfrm>
              <a:off x="4433735" y="5846815"/>
              <a:ext cx="5119" cy="4055"/>
            </a:xfrm>
            <a:custGeom>
              <a:avLst/>
              <a:gdLst>
                <a:gd name="T0" fmla="*/ 6 w 8"/>
                <a:gd name="T1" fmla="*/ 7 h 8"/>
                <a:gd name="T2" fmla="*/ 4 w 8"/>
                <a:gd name="T3" fmla="*/ 8 h 8"/>
                <a:gd name="T4" fmla="*/ 0 w 8"/>
                <a:gd name="T5" fmla="*/ 4 h 8"/>
                <a:gd name="T6" fmla="*/ 4 w 8"/>
                <a:gd name="T7" fmla="*/ 0 h 8"/>
                <a:gd name="T8" fmla="*/ 8 w 8"/>
                <a:gd name="T9" fmla="*/ 4 h 8"/>
                <a:gd name="T10" fmla="*/ 8 w 8"/>
                <a:gd name="T11" fmla="*/ 4 h 8"/>
                <a:gd name="T12" fmla="*/ 6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6" y="7"/>
                  </a:moveTo>
                  <a:cubicBezTo>
                    <a:pt x="6" y="8"/>
                    <a:pt x="5" y="8"/>
                    <a:pt x="4" y="8"/>
                  </a:cubicBezTo>
                  <a:cubicBezTo>
                    <a:pt x="1" y="8"/>
                    <a:pt x="0" y="6"/>
                    <a:pt x="0" y="4"/>
                  </a:cubicBezTo>
                  <a:cubicBezTo>
                    <a:pt x="0" y="2"/>
                    <a:pt x="1" y="0"/>
                    <a:pt x="4" y="0"/>
                  </a:cubicBezTo>
                  <a:cubicBezTo>
                    <a:pt x="6" y="0"/>
                    <a:pt x="8" y="2"/>
                    <a:pt x="8" y="4"/>
                  </a:cubicBezTo>
                  <a:cubicBezTo>
                    <a:pt x="8" y="4"/>
                    <a:pt x="8" y="4"/>
                    <a:pt x="8" y="4"/>
                  </a:cubicBezTo>
                  <a:cubicBezTo>
                    <a:pt x="8" y="5"/>
                    <a:pt x="7" y="6"/>
                    <a:pt x="6"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72">
              <a:extLst>
                <a:ext uri="{FF2B5EF4-FFF2-40B4-BE49-F238E27FC236}">
                  <a16:creationId xmlns:a16="http://schemas.microsoft.com/office/drawing/2014/main" id="{53CB03CF-2F4A-448E-9024-D07F3528F72E}"/>
                </a:ext>
                <a:ext uri="{C183D7F6-B498-43B3-948B-1728B52AA6E4}">
                  <adec:decorative xmlns:adec="http://schemas.microsoft.com/office/drawing/2017/decorative" val="1"/>
                </a:ext>
              </a:extLst>
            </p:cNvPr>
            <p:cNvSpPr>
              <a:spLocks noEditPoints="1"/>
            </p:cNvSpPr>
            <p:nvPr/>
          </p:nvSpPr>
          <p:spPr bwMode="auto">
            <a:xfrm>
              <a:off x="4433735" y="5862020"/>
              <a:ext cx="5119" cy="136847"/>
            </a:xfrm>
            <a:custGeom>
              <a:avLst/>
              <a:gdLst>
                <a:gd name="T0" fmla="*/ 4 w 8"/>
                <a:gd name="T1" fmla="*/ 236 h 236"/>
                <a:gd name="T2" fmla="*/ 0 w 8"/>
                <a:gd name="T3" fmla="*/ 232 h 236"/>
                <a:gd name="T4" fmla="*/ 8 w 8"/>
                <a:gd name="T5" fmla="*/ 232 h 236"/>
                <a:gd name="T6" fmla="*/ 6 w 8"/>
                <a:gd name="T7" fmla="*/ 235 h 236"/>
                <a:gd name="T8" fmla="*/ 4 w 8"/>
                <a:gd name="T9" fmla="*/ 208 h 236"/>
                <a:gd name="T10" fmla="*/ 0 w 8"/>
                <a:gd name="T11" fmla="*/ 203 h 236"/>
                <a:gd name="T12" fmla="*/ 8 w 8"/>
                <a:gd name="T13" fmla="*/ 203 h 236"/>
                <a:gd name="T14" fmla="*/ 6 w 8"/>
                <a:gd name="T15" fmla="*/ 207 h 236"/>
                <a:gd name="T16" fmla="*/ 4 w 8"/>
                <a:gd name="T17" fmla="*/ 179 h 236"/>
                <a:gd name="T18" fmla="*/ 0 w 8"/>
                <a:gd name="T19" fmla="*/ 175 h 236"/>
                <a:gd name="T20" fmla="*/ 8 w 8"/>
                <a:gd name="T21" fmla="*/ 175 h 236"/>
                <a:gd name="T22" fmla="*/ 6 w 8"/>
                <a:gd name="T23" fmla="*/ 178 h 236"/>
                <a:gd name="T24" fmla="*/ 4 w 8"/>
                <a:gd name="T25" fmla="*/ 151 h 236"/>
                <a:gd name="T26" fmla="*/ 0 w 8"/>
                <a:gd name="T27" fmla="*/ 146 h 236"/>
                <a:gd name="T28" fmla="*/ 8 w 8"/>
                <a:gd name="T29" fmla="*/ 146 h 236"/>
                <a:gd name="T30" fmla="*/ 6 w 8"/>
                <a:gd name="T31" fmla="*/ 150 h 236"/>
                <a:gd name="T32" fmla="*/ 4 w 8"/>
                <a:gd name="T33" fmla="*/ 122 h 236"/>
                <a:gd name="T34" fmla="*/ 0 w 8"/>
                <a:gd name="T35" fmla="*/ 118 h 236"/>
                <a:gd name="T36" fmla="*/ 8 w 8"/>
                <a:gd name="T37" fmla="*/ 118 h 236"/>
                <a:gd name="T38" fmla="*/ 6 w 8"/>
                <a:gd name="T39" fmla="*/ 121 h 236"/>
                <a:gd name="T40" fmla="*/ 4 w 8"/>
                <a:gd name="T41" fmla="*/ 94 h 236"/>
                <a:gd name="T42" fmla="*/ 0 w 8"/>
                <a:gd name="T43" fmla="*/ 90 h 236"/>
                <a:gd name="T44" fmla="*/ 8 w 8"/>
                <a:gd name="T45" fmla="*/ 90 h 236"/>
                <a:gd name="T46" fmla="*/ 6 w 8"/>
                <a:gd name="T47" fmla="*/ 93 h 236"/>
                <a:gd name="T48" fmla="*/ 4 w 8"/>
                <a:gd name="T49" fmla="*/ 66 h 236"/>
                <a:gd name="T50" fmla="*/ 0 w 8"/>
                <a:gd name="T51" fmla="*/ 61 h 236"/>
                <a:gd name="T52" fmla="*/ 8 w 8"/>
                <a:gd name="T53" fmla="*/ 61 h 236"/>
                <a:gd name="T54" fmla="*/ 6 w 8"/>
                <a:gd name="T55" fmla="*/ 64 h 236"/>
                <a:gd name="T56" fmla="*/ 4 w 8"/>
                <a:gd name="T57" fmla="*/ 37 h 236"/>
                <a:gd name="T58" fmla="*/ 0 w 8"/>
                <a:gd name="T59" fmla="*/ 33 h 236"/>
                <a:gd name="T60" fmla="*/ 8 w 8"/>
                <a:gd name="T61" fmla="*/ 33 h 236"/>
                <a:gd name="T62" fmla="*/ 6 w 8"/>
                <a:gd name="T63" fmla="*/ 36 h 236"/>
                <a:gd name="T64" fmla="*/ 4 w 8"/>
                <a:gd name="T65" fmla="*/ 9 h 236"/>
                <a:gd name="T66" fmla="*/ 0 w 8"/>
                <a:gd name="T67" fmla="*/ 4 h 236"/>
                <a:gd name="T68" fmla="*/ 8 w 8"/>
                <a:gd name="T69" fmla="*/ 4 h 236"/>
                <a:gd name="T70" fmla="*/ 6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6" y="235"/>
                  </a:moveTo>
                  <a:cubicBezTo>
                    <a:pt x="6" y="236"/>
                    <a:pt x="5" y="236"/>
                    <a:pt x="4" y="236"/>
                  </a:cubicBezTo>
                  <a:cubicBezTo>
                    <a:pt x="1" y="236"/>
                    <a:pt x="0" y="234"/>
                    <a:pt x="0" y="232"/>
                  </a:cubicBezTo>
                  <a:cubicBezTo>
                    <a:pt x="0" y="232"/>
                    <a:pt x="0" y="232"/>
                    <a:pt x="0" y="232"/>
                  </a:cubicBezTo>
                  <a:cubicBezTo>
                    <a:pt x="0" y="230"/>
                    <a:pt x="1" y="228"/>
                    <a:pt x="4" y="228"/>
                  </a:cubicBezTo>
                  <a:cubicBezTo>
                    <a:pt x="6" y="228"/>
                    <a:pt x="8" y="230"/>
                    <a:pt x="8" y="232"/>
                  </a:cubicBezTo>
                  <a:cubicBezTo>
                    <a:pt x="8" y="232"/>
                    <a:pt x="8" y="232"/>
                    <a:pt x="8" y="232"/>
                  </a:cubicBezTo>
                  <a:cubicBezTo>
                    <a:pt x="8" y="233"/>
                    <a:pt x="7" y="234"/>
                    <a:pt x="6" y="235"/>
                  </a:cubicBezTo>
                  <a:close/>
                  <a:moveTo>
                    <a:pt x="6" y="207"/>
                  </a:moveTo>
                  <a:cubicBezTo>
                    <a:pt x="6" y="207"/>
                    <a:pt x="5" y="208"/>
                    <a:pt x="4" y="208"/>
                  </a:cubicBezTo>
                  <a:cubicBezTo>
                    <a:pt x="1" y="208"/>
                    <a:pt x="0" y="206"/>
                    <a:pt x="0" y="204"/>
                  </a:cubicBezTo>
                  <a:cubicBezTo>
                    <a:pt x="0" y="203"/>
                    <a:pt x="0" y="203"/>
                    <a:pt x="0" y="203"/>
                  </a:cubicBezTo>
                  <a:cubicBezTo>
                    <a:pt x="0" y="201"/>
                    <a:pt x="1" y="199"/>
                    <a:pt x="4" y="199"/>
                  </a:cubicBezTo>
                  <a:cubicBezTo>
                    <a:pt x="6" y="199"/>
                    <a:pt x="8" y="201"/>
                    <a:pt x="8" y="203"/>
                  </a:cubicBezTo>
                  <a:cubicBezTo>
                    <a:pt x="8" y="204"/>
                    <a:pt x="8" y="204"/>
                    <a:pt x="8" y="204"/>
                  </a:cubicBezTo>
                  <a:cubicBezTo>
                    <a:pt x="8" y="205"/>
                    <a:pt x="7" y="206"/>
                    <a:pt x="6" y="207"/>
                  </a:cubicBezTo>
                  <a:close/>
                  <a:moveTo>
                    <a:pt x="6" y="178"/>
                  </a:moveTo>
                  <a:cubicBezTo>
                    <a:pt x="6" y="179"/>
                    <a:pt x="5" y="179"/>
                    <a:pt x="4" y="179"/>
                  </a:cubicBezTo>
                  <a:cubicBezTo>
                    <a:pt x="1" y="179"/>
                    <a:pt x="0" y="178"/>
                    <a:pt x="0" y="175"/>
                  </a:cubicBezTo>
                  <a:cubicBezTo>
                    <a:pt x="0" y="175"/>
                    <a:pt x="0" y="175"/>
                    <a:pt x="0" y="175"/>
                  </a:cubicBezTo>
                  <a:cubicBezTo>
                    <a:pt x="0" y="173"/>
                    <a:pt x="1" y="171"/>
                    <a:pt x="4" y="171"/>
                  </a:cubicBezTo>
                  <a:cubicBezTo>
                    <a:pt x="6" y="171"/>
                    <a:pt x="8" y="173"/>
                    <a:pt x="8" y="175"/>
                  </a:cubicBezTo>
                  <a:cubicBezTo>
                    <a:pt x="8" y="175"/>
                    <a:pt x="8" y="175"/>
                    <a:pt x="8" y="175"/>
                  </a:cubicBezTo>
                  <a:cubicBezTo>
                    <a:pt x="8" y="176"/>
                    <a:pt x="7" y="177"/>
                    <a:pt x="6" y="178"/>
                  </a:cubicBezTo>
                  <a:close/>
                  <a:moveTo>
                    <a:pt x="6" y="150"/>
                  </a:moveTo>
                  <a:cubicBezTo>
                    <a:pt x="6" y="150"/>
                    <a:pt x="5" y="151"/>
                    <a:pt x="4" y="151"/>
                  </a:cubicBezTo>
                  <a:cubicBezTo>
                    <a:pt x="1" y="151"/>
                    <a:pt x="0" y="149"/>
                    <a:pt x="0" y="147"/>
                  </a:cubicBezTo>
                  <a:cubicBezTo>
                    <a:pt x="0" y="146"/>
                    <a:pt x="0" y="146"/>
                    <a:pt x="0" y="146"/>
                  </a:cubicBezTo>
                  <a:cubicBezTo>
                    <a:pt x="0" y="144"/>
                    <a:pt x="1" y="142"/>
                    <a:pt x="4" y="142"/>
                  </a:cubicBezTo>
                  <a:cubicBezTo>
                    <a:pt x="6" y="142"/>
                    <a:pt x="8" y="144"/>
                    <a:pt x="8" y="146"/>
                  </a:cubicBezTo>
                  <a:cubicBezTo>
                    <a:pt x="8" y="147"/>
                    <a:pt x="8" y="147"/>
                    <a:pt x="8" y="147"/>
                  </a:cubicBezTo>
                  <a:cubicBezTo>
                    <a:pt x="8" y="148"/>
                    <a:pt x="7" y="149"/>
                    <a:pt x="6" y="150"/>
                  </a:cubicBezTo>
                  <a:close/>
                  <a:moveTo>
                    <a:pt x="6" y="121"/>
                  </a:moveTo>
                  <a:cubicBezTo>
                    <a:pt x="6" y="122"/>
                    <a:pt x="5" y="122"/>
                    <a:pt x="4" y="122"/>
                  </a:cubicBezTo>
                  <a:cubicBezTo>
                    <a:pt x="1" y="122"/>
                    <a:pt x="0" y="121"/>
                    <a:pt x="0" y="118"/>
                  </a:cubicBezTo>
                  <a:cubicBezTo>
                    <a:pt x="0" y="118"/>
                    <a:pt x="0" y="118"/>
                    <a:pt x="0" y="118"/>
                  </a:cubicBezTo>
                  <a:cubicBezTo>
                    <a:pt x="0" y="116"/>
                    <a:pt x="1" y="114"/>
                    <a:pt x="4" y="114"/>
                  </a:cubicBezTo>
                  <a:cubicBezTo>
                    <a:pt x="6" y="114"/>
                    <a:pt x="8" y="116"/>
                    <a:pt x="8" y="118"/>
                  </a:cubicBezTo>
                  <a:cubicBezTo>
                    <a:pt x="8" y="118"/>
                    <a:pt x="8" y="118"/>
                    <a:pt x="8" y="118"/>
                  </a:cubicBezTo>
                  <a:cubicBezTo>
                    <a:pt x="8" y="120"/>
                    <a:pt x="7" y="121"/>
                    <a:pt x="6" y="121"/>
                  </a:cubicBezTo>
                  <a:close/>
                  <a:moveTo>
                    <a:pt x="6" y="93"/>
                  </a:moveTo>
                  <a:cubicBezTo>
                    <a:pt x="6" y="94"/>
                    <a:pt x="5" y="94"/>
                    <a:pt x="4" y="94"/>
                  </a:cubicBezTo>
                  <a:cubicBezTo>
                    <a:pt x="1" y="94"/>
                    <a:pt x="0" y="92"/>
                    <a:pt x="0" y="90"/>
                  </a:cubicBezTo>
                  <a:cubicBezTo>
                    <a:pt x="0" y="90"/>
                    <a:pt x="0" y="90"/>
                    <a:pt x="0" y="90"/>
                  </a:cubicBezTo>
                  <a:cubicBezTo>
                    <a:pt x="0" y="87"/>
                    <a:pt x="1" y="86"/>
                    <a:pt x="4" y="86"/>
                  </a:cubicBezTo>
                  <a:cubicBezTo>
                    <a:pt x="6" y="86"/>
                    <a:pt x="8" y="87"/>
                    <a:pt x="8" y="90"/>
                  </a:cubicBezTo>
                  <a:cubicBezTo>
                    <a:pt x="8" y="90"/>
                    <a:pt x="8" y="90"/>
                    <a:pt x="8" y="90"/>
                  </a:cubicBezTo>
                  <a:cubicBezTo>
                    <a:pt x="8" y="91"/>
                    <a:pt x="7" y="92"/>
                    <a:pt x="6" y="93"/>
                  </a:cubicBezTo>
                  <a:close/>
                  <a:moveTo>
                    <a:pt x="6" y="64"/>
                  </a:moveTo>
                  <a:cubicBezTo>
                    <a:pt x="6" y="65"/>
                    <a:pt x="5" y="66"/>
                    <a:pt x="4" y="66"/>
                  </a:cubicBezTo>
                  <a:cubicBezTo>
                    <a:pt x="1" y="66"/>
                    <a:pt x="0" y="64"/>
                    <a:pt x="0" y="62"/>
                  </a:cubicBezTo>
                  <a:cubicBezTo>
                    <a:pt x="0" y="61"/>
                    <a:pt x="0" y="61"/>
                    <a:pt x="0" y="61"/>
                  </a:cubicBezTo>
                  <a:cubicBezTo>
                    <a:pt x="0" y="59"/>
                    <a:pt x="1" y="57"/>
                    <a:pt x="4" y="57"/>
                  </a:cubicBezTo>
                  <a:cubicBezTo>
                    <a:pt x="6" y="57"/>
                    <a:pt x="8" y="59"/>
                    <a:pt x="8" y="61"/>
                  </a:cubicBezTo>
                  <a:cubicBezTo>
                    <a:pt x="8" y="62"/>
                    <a:pt x="8" y="62"/>
                    <a:pt x="8" y="62"/>
                  </a:cubicBezTo>
                  <a:cubicBezTo>
                    <a:pt x="8" y="63"/>
                    <a:pt x="7" y="64"/>
                    <a:pt x="6" y="64"/>
                  </a:cubicBezTo>
                  <a:close/>
                  <a:moveTo>
                    <a:pt x="6" y="36"/>
                  </a:moveTo>
                  <a:cubicBezTo>
                    <a:pt x="6" y="37"/>
                    <a:pt x="5" y="37"/>
                    <a:pt x="4" y="37"/>
                  </a:cubicBezTo>
                  <a:cubicBezTo>
                    <a:pt x="1" y="37"/>
                    <a:pt x="0" y="35"/>
                    <a:pt x="0" y="33"/>
                  </a:cubicBezTo>
                  <a:cubicBezTo>
                    <a:pt x="0" y="33"/>
                    <a:pt x="0" y="33"/>
                    <a:pt x="0" y="33"/>
                  </a:cubicBezTo>
                  <a:cubicBezTo>
                    <a:pt x="0" y="31"/>
                    <a:pt x="1" y="29"/>
                    <a:pt x="4" y="29"/>
                  </a:cubicBezTo>
                  <a:cubicBezTo>
                    <a:pt x="6" y="29"/>
                    <a:pt x="8" y="31"/>
                    <a:pt x="8" y="33"/>
                  </a:cubicBezTo>
                  <a:cubicBezTo>
                    <a:pt x="8" y="33"/>
                    <a:pt x="8" y="33"/>
                    <a:pt x="8" y="33"/>
                  </a:cubicBezTo>
                  <a:cubicBezTo>
                    <a:pt x="8" y="34"/>
                    <a:pt x="7" y="35"/>
                    <a:pt x="6" y="36"/>
                  </a:cubicBezTo>
                  <a:close/>
                  <a:moveTo>
                    <a:pt x="6" y="7"/>
                  </a:moveTo>
                  <a:cubicBezTo>
                    <a:pt x="6" y="8"/>
                    <a:pt x="5" y="9"/>
                    <a:pt x="4" y="9"/>
                  </a:cubicBezTo>
                  <a:cubicBezTo>
                    <a:pt x="1" y="9"/>
                    <a:pt x="0" y="7"/>
                    <a:pt x="0" y="5"/>
                  </a:cubicBezTo>
                  <a:cubicBezTo>
                    <a:pt x="0" y="4"/>
                    <a:pt x="0" y="4"/>
                    <a:pt x="0" y="4"/>
                  </a:cubicBezTo>
                  <a:cubicBezTo>
                    <a:pt x="0" y="2"/>
                    <a:pt x="1" y="0"/>
                    <a:pt x="4" y="0"/>
                  </a:cubicBezTo>
                  <a:cubicBezTo>
                    <a:pt x="6" y="0"/>
                    <a:pt x="8" y="2"/>
                    <a:pt x="8" y="4"/>
                  </a:cubicBezTo>
                  <a:cubicBezTo>
                    <a:pt x="8" y="5"/>
                    <a:pt x="8" y="5"/>
                    <a:pt x="8" y="5"/>
                  </a:cubicBezTo>
                  <a:cubicBezTo>
                    <a:pt x="8" y="6"/>
                    <a:pt x="7" y="7"/>
                    <a:pt x="6"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8" name="Freeform 73">
              <a:extLst>
                <a:ext uri="{FF2B5EF4-FFF2-40B4-BE49-F238E27FC236}">
                  <a16:creationId xmlns:a16="http://schemas.microsoft.com/office/drawing/2014/main" id="{92134FCF-53D5-48C6-8288-74993338B715}"/>
                </a:ext>
                <a:ext uri="{C183D7F6-B498-43B3-948B-1728B52AA6E4}">
                  <adec:decorative xmlns:adec="http://schemas.microsoft.com/office/drawing/2017/decorative" val="1"/>
                </a:ext>
              </a:extLst>
            </p:cNvPr>
            <p:cNvSpPr>
              <a:spLocks/>
            </p:cNvSpPr>
            <p:nvPr/>
          </p:nvSpPr>
          <p:spPr bwMode="auto">
            <a:xfrm>
              <a:off x="4450117" y="5846815"/>
              <a:ext cx="5119"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1" y="8"/>
                    <a:pt x="0" y="6"/>
                    <a:pt x="0" y="4"/>
                  </a:cubicBezTo>
                  <a:cubicBezTo>
                    <a:pt x="0" y="2"/>
                    <a:pt x="1" y="0"/>
                    <a:pt x="4" y="0"/>
                  </a:cubicBezTo>
                  <a:cubicBezTo>
                    <a:pt x="6" y="0"/>
                    <a:pt x="8" y="2"/>
                    <a:pt x="8" y="4"/>
                  </a:cubicBezTo>
                  <a:cubicBezTo>
                    <a:pt x="8" y="4"/>
                    <a:pt x="8" y="4"/>
                    <a:pt x="8" y="4"/>
                  </a:cubicBezTo>
                  <a:cubicBezTo>
                    <a:pt x="8" y="5"/>
                    <a:pt x="7" y="6"/>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74">
              <a:extLst>
                <a:ext uri="{FF2B5EF4-FFF2-40B4-BE49-F238E27FC236}">
                  <a16:creationId xmlns:a16="http://schemas.microsoft.com/office/drawing/2014/main" id="{0686884E-6ADA-41F0-8CCE-45A8E9F9B33C}"/>
                </a:ext>
                <a:ext uri="{C183D7F6-B498-43B3-948B-1728B52AA6E4}">
                  <adec:decorative xmlns:adec="http://schemas.microsoft.com/office/drawing/2017/decorative" val="1"/>
                </a:ext>
              </a:extLst>
            </p:cNvPr>
            <p:cNvSpPr>
              <a:spLocks noEditPoints="1"/>
            </p:cNvSpPr>
            <p:nvPr/>
          </p:nvSpPr>
          <p:spPr bwMode="auto">
            <a:xfrm>
              <a:off x="4450117" y="5862020"/>
              <a:ext cx="5119"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1" y="236"/>
                    <a:pt x="0" y="234"/>
                    <a:pt x="0" y="232"/>
                  </a:cubicBezTo>
                  <a:cubicBezTo>
                    <a:pt x="0" y="232"/>
                    <a:pt x="0" y="232"/>
                    <a:pt x="0" y="232"/>
                  </a:cubicBezTo>
                  <a:cubicBezTo>
                    <a:pt x="0" y="230"/>
                    <a:pt x="1"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1" y="208"/>
                    <a:pt x="0" y="206"/>
                    <a:pt x="0" y="204"/>
                  </a:cubicBezTo>
                  <a:cubicBezTo>
                    <a:pt x="0" y="203"/>
                    <a:pt x="0" y="203"/>
                    <a:pt x="0" y="203"/>
                  </a:cubicBezTo>
                  <a:cubicBezTo>
                    <a:pt x="0" y="201"/>
                    <a:pt x="1"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1" y="179"/>
                    <a:pt x="0" y="178"/>
                    <a:pt x="0" y="175"/>
                  </a:cubicBezTo>
                  <a:cubicBezTo>
                    <a:pt x="0" y="175"/>
                    <a:pt x="0" y="175"/>
                    <a:pt x="0" y="175"/>
                  </a:cubicBezTo>
                  <a:cubicBezTo>
                    <a:pt x="0" y="173"/>
                    <a:pt x="1"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1" y="151"/>
                    <a:pt x="0" y="149"/>
                    <a:pt x="0" y="147"/>
                  </a:cubicBezTo>
                  <a:cubicBezTo>
                    <a:pt x="0" y="146"/>
                    <a:pt x="0" y="146"/>
                    <a:pt x="0" y="146"/>
                  </a:cubicBezTo>
                  <a:cubicBezTo>
                    <a:pt x="0" y="144"/>
                    <a:pt x="1"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1" y="122"/>
                    <a:pt x="0" y="121"/>
                    <a:pt x="0" y="118"/>
                  </a:cubicBezTo>
                  <a:cubicBezTo>
                    <a:pt x="0" y="118"/>
                    <a:pt x="0" y="118"/>
                    <a:pt x="0" y="118"/>
                  </a:cubicBezTo>
                  <a:cubicBezTo>
                    <a:pt x="0" y="116"/>
                    <a:pt x="1"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1" y="94"/>
                    <a:pt x="0" y="92"/>
                    <a:pt x="0" y="90"/>
                  </a:cubicBezTo>
                  <a:cubicBezTo>
                    <a:pt x="0" y="90"/>
                    <a:pt x="0" y="90"/>
                    <a:pt x="0" y="90"/>
                  </a:cubicBezTo>
                  <a:cubicBezTo>
                    <a:pt x="0" y="87"/>
                    <a:pt x="1"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1" y="66"/>
                    <a:pt x="0" y="64"/>
                    <a:pt x="0" y="62"/>
                  </a:cubicBezTo>
                  <a:cubicBezTo>
                    <a:pt x="0" y="61"/>
                    <a:pt x="0" y="61"/>
                    <a:pt x="0" y="61"/>
                  </a:cubicBezTo>
                  <a:cubicBezTo>
                    <a:pt x="0" y="59"/>
                    <a:pt x="1"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1" y="37"/>
                    <a:pt x="0" y="35"/>
                    <a:pt x="0" y="33"/>
                  </a:cubicBezTo>
                  <a:cubicBezTo>
                    <a:pt x="0" y="33"/>
                    <a:pt x="0" y="33"/>
                    <a:pt x="0" y="33"/>
                  </a:cubicBezTo>
                  <a:cubicBezTo>
                    <a:pt x="0" y="31"/>
                    <a:pt x="1"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1" y="9"/>
                    <a:pt x="0" y="7"/>
                    <a:pt x="0" y="5"/>
                  </a:cubicBezTo>
                  <a:cubicBezTo>
                    <a:pt x="0" y="4"/>
                    <a:pt x="0" y="4"/>
                    <a:pt x="0" y="4"/>
                  </a:cubicBezTo>
                  <a:cubicBezTo>
                    <a:pt x="0" y="2"/>
                    <a:pt x="1" y="0"/>
                    <a:pt x="4" y="0"/>
                  </a:cubicBezTo>
                  <a:cubicBezTo>
                    <a:pt x="6" y="0"/>
                    <a:pt x="8" y="2"/>
                    <a:pt x="8" y="4"/>
                  </a:cubicBezTo>
                  <a:cubicBezTo>
                    <a:pt x="8" y="5"/>
                    <a:pt x="8" y="5"/>
                    <a:pt x="8" y="5"/>
                  </a:cubicBezTo>
                  <a:cubicBezTo>
                    <a:pt x="8" y="6"/>
                    <a:pt x="7" y="7"/>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0" name="Freeform 75">
              <a:extLst>
                <a:ext uri="{FF2B5EF4-FFF2-40B4-BE49-F238E27FC236}">
                  <a16:creationId xmlns:a16="http://schemas.microsoft.com/office/drawing/2014/main" id="{7789582C-2185-4A5E-B82B-85E24CEC502C}"/>
                </a:ext>
                <a:ext uri="{C183D7F6-B498-43B3-948B-1728B52AA6E4}">
                  <adec:decorative xmlns:adec="http://schemas.microsoft.com/office/drawing/2017/decorative" val="1"/>
                </a:ext>
              </a:extLst>
            </p:cNvPr>
            <p:cNvSpPr>
              <a:spLocks/>
            </p:cNvSpPr>
            <p:nvPr/>
          </p:nvSpPr>
          <p:spPr bwMode="auto">
            <a:xfrm>
              <a:off x="4466498" y="5846815"/>
              <a:ext cx="5119"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1" name="Freeform 76">
              <a:extLst>
                <a:ext uri="{FF2B5EF4-FFF2-40B4-BE49-F238E27FC236}">
                  <a16:creationId xmlns:a16="http://schemas.microsoft.com/office/drawing/2014/main" id="{F319337C-5E69-4370-A063-40D144D1A7AB}"/>
                </a:ext>
                <a:ext uri="{C183D7F6-B498-43B3-948B-1728B52AA6E4}">
                  <adec:decorative xmlns:adec="http://schemas.microsoft.com/office/drawing/2017/decorative" val="1"/>
                </a:ext>
              </a:extLst>
            </p:cNvPr>
            <p:cNvSpPr>
              <a:spLocks noEditPoints="1"/>
            </p:cNvSpPr>
            <p:nvPr/>
          </p:nvSpPr>
          <p:spPr bwMode="auto">
            <a:xfrm>
              <a:off x="4466498" y="5862020"/>
              <a:ext cx="5119"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64A0A246-2F3C-076A-DF23-214CD675FCE2}"/>
              </a:ext>
              <a:ext uri="{C183D7F6-B498-43B3-948B-1728B52AA6E4}">
                <adec:decorative xmlns:adec="http://schemas.microsoft.com/office/drawing/2017/decorative" val="0"/>
              </a:ext>
            </a:extLst>
          </p:cNvPr>
          <p:cNvSpPr txBox="1">
            <a:spLocks noGrp="1"/>
          </p:cNvSpPr>
          <p:nvPr>
            <p:ph type="title" idx="4294967295"/>
          </p:nvPr>
        </p:nvSpPr>
        <p:spPr>
          <a:xfrm>
            <a:off x="448606" y="1820872"/>
            <a:ext cx="4373586"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a:ea typeface="+mn-ea"/>
                <a:cs typeface="Segoe UI"/>
              </a:rPr>
              <a:t>Microsoft 365 Copilot Extensibility</a:t>
            </a:r>
          </a:p>
        </p:txBody>
      </p:sp>
      <p:sp>
        <p:nvSpPr>
          <p:cNvPr id="5" name="Oval 4">
            <a:extLst>
              <a:ext uri="{FF2B5EF4-FFF2-40B4-BE49-F238E27FC236}">
                <a16:creationId xmlns:a16="http://schemas.microsoft.com/office/drawing/2014/main" id="{65A01EF9-A7CB-9B95-54F0-358ED0623C84}"/>
              </a:ext>
              <a:ext uri="{C183D7F6-B498-43B3-948B-1728B52AA6E4}">
                <adec:decorative xmlns:adec="http://schemas.microsoft.com/office/drawing/2017/decorative" val="1"/>
              </a:ext>
            </a:extLst>
          </p:cNvPr>
          <p:cNvSpPr/>
          <p:nvPr/>
        </p:nvSpPr>
        <p:spPr bwMode="auto">
          <a:xfrm>
            <a:off x="11991718" y="6660080"/>
            <a:ext cx="91440" cy="91440"/>
          </a:xfrm>
          <a:prstGeom prst="ellipse">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1">
            <a:extLst>
              <a:ext uri="{FF2B5EF4-FFF2-40B4-BE49-F238E27FC236}">
                <a16:creationId xmlns:a16="http://schemas.microsoft.com/office/drawing/2014/main" id="{06820EB1-6CBA-F3C3-926F-50AEBD598D61}"/>
              </a:ext>
              <a:ext uri="{C183D7F6-B498-43B3-948B-1728B52AA6E4}">
                <adec:decorative xmlns:adec="http://schemas.microsoft.com/office/drawing/2017/decorative" val="1"/>
              </a:ext>
            </a:extLst>
          </p:cNvPr>
          <p:cNvSpPr txBox="1">
            <a:spLocks/>
          </p:cNvSpPr>
          <p:nvPr/>
        </p:nvSpPr>
        <p:spPr>
          <a:xfrm>
            <a:off x="394005" y="2829607"/>
            <a:ext cx="4693002" cy="1107996"/>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a:ea typeface="+mn-ea"/>
                <a:cs typeface="Segoe UI"/>
              </a:rPr>
              <a:t>Session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rPr>
              <a:t>Unlocking enterprise content with Microsoft Graph Connector to further enrich Microsoft Copilot’s data Reasoning Capabilities</a:t>
            </a:r>
          </a:p>
        </p:txBody>
      </p:sp>
      <p:pic>
        <p:nvPicPr>
          <p:cNvPr id="4" name="Picture 3">
            <a:extLst>
              <a:ext uri="{FF2B5EF4-FFF2-40B4-BE49-F238E27FC236}">
                <a16:creationId xmlns:a16="http://schemas.microsoft.com/office/drawing/2014/main" id="{63E15818-C649-20FF-235D-91DCEC2CE0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8508" y="97246"/>
            <a:ext cx="2752283" cy="1011571"/>
          </a:xfrm>
          <a:prstGeom prst="rect">
            <a:avLst/>
          </a:prstGeom>
        </p:spPr>
      </p:pic>
      <p:sp>
        <p:nvSpPr>
          <p:cNvPr id="25" name="Arrow: Bent 24">
            <a:extLst>
              <a:ext uri="{FF2B5EF4-FFF2-40B4-BE49-F238E27FC236}">
                <a16:creationId xmlns:a16="http://schemas.microsoft.com/office/drawing/2014/main" id="{627477DE-B3BB-474A-9D7D-3E56951C3FD3}"/>
              </a:ext>
              <a:ext uri="{C183D7F6-B498-43B3-948B-1728B52AA6E4}">
                <adec:decorative xmlns:adec="http://schemas.microsoft.com/office/drawing/2017/decorative" val="1"/>
              </a:ext>
            </a:extLst>
          </p:cNvPr>
          <p:cNvSpPr/>
          <p:nvPr/>
        </p:nvSpPr>
        <p:spPr bwMode="auto">
          <a:xfrm>
            <a:off x="5602514" y="406401"/>
            <a:ext cx="6589486" cy="5773174"/>
          </a:xfrm>
          <a:prstGeom prst="bentArrow">
            <a:avLst>
              <a:gd name="adj1" fmla="val 25000"/>
              <a:gd name="adj2" fmla="val 0"/>
              <a:gd name="adj3" fmla="val 25000"/>
              <a:gd name="adj4" fmla="val 2869"/>
            </a:avLst>
          </a:prstGeom>
          <a:noFill/>
          <a:ln>
            <a:gradFill flip="none" rotWithShape="1">
              <a:gsLst>
                <a:gs pos="0">
                  <a:schemeClr val="accent1">
                    <a:lumMod val="45000"/>
                    <a:lumOff val="55000"/>
                  </a:schemeClr>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78187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1E0E1A-EC56-9057-D640-D9B3572F412B}"/>
              </a:ext>
              <a:ext uri="{C183D7F6-B498-43B3-948B-1728B52AA6E4}">
                <adec:decorative xmlns:adec="http://schemas.microsoft.com/office/drawing/2017/decorative" val="1"/>
              </a:ext>
            </a:extLst>
          </p:cNvPr>
          <p:cNvSpPr/>
          <p:nvPr/>
        </p:nvSpPr>
        <p:spPr bwMode="auto">
          <a:xfrm>
            <a:off x="0" y="2053937"/>
            <a:ext cx="8555063" cy="2438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4" name="Title 3">
            <a:extLst>
              <a:ext uri="{FF2B5EF4-FFF2-40B4-BE49-F238E27FC236}">
                <a16:creationId xmlns:a16="http://schemas.microsoft.com/office/drawing/2014/main" id="{B77D6A8C-7512-B747-8857-6DA72A866570}"/>
              </a:ext>
            </a:extLst>
          </p:cNvPr>
          <p:cNvSpPr>
            <a:spLocks noGrp="1"/>
          </p:cNvSpPr>
          <p:nvPr>
            <p:ph type="title"/>
          </p:nvPr>
        </p:nvSpPr>
        <p:spPr>
          <a:xfrm>
            <a:off x="590868" y="2454132"/>
            <a:ext cx="11018520" cy="1107996"/>
          </a:xfrm>
        </p:spPr>
        <p:txBody>
          <a:bodyPr/>
          <a:lstStyle/>
          <a:p>
            <a:br>
              <a:rPr lang="en-NZ"/>
            </a:br>
            <a:r>
              <a:rPr lang="en-NZ"/>
              <a:t>Graph Connector Experiences</a:t>
            </a:r>
            <a:endParaRPr lang="en-US"/>
          </a:p>
        </p:txBody>
      </p:sp>
    </p:spTree>
    <p:extLst>
      <p:ext uri="{BB962C8B-B14F-4D97-AF65-F5344CB8AC3E}">
        <p14:creationId xmlns:p14="http://schemas.microsoft.com/office/powerpoint/2010/main" val="325093122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43EA3D-A798-5502-A6B0-1DAFFFE2C320}"/>
              </a:ext>
            </a:extLst>
          </p:cNvPr>
          <p:cNvSpPr txBox="1">
            <a:spLocks noGrp="1"/>
          </p:cNvSpPr>
          <p:nvPr>
            <p:ph type="title" idx="4294967295"/>
          </p:nvPr>
        </p:nvSpPr>
        <p:spPr>
          <a:xfrm>
            <a:off x="501914" y="32961"/>
            <a:ext cx="8500992" cy="6583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47" normalizeH="0" baseline="0" noProof="0">
                <a:ln w="3175">
                  <a:noFill/>
                </a:ln>
                <a:gradFill flip="none" rotWithShape="1">
                  <a:gsLst>
                    <a:gs pos="57000">
                      <a:srgbClr val="0078D4"/>
                    </a:gs>
                    <a:gs pos="0">
                      <a:srgbClr val="C03BC4"/>
                    </a:gs>
                  </a:gsLst>
                  <a:lin ang="8400000" scaled="0"/>
                  <a:tileRect/>
                </a:gradFill>
                <a:effectLst/>
                <a:uLnTx/>
                <a:uFillTx/>
                <a:latin typeface="Segoe UI Semibold"/>
                <a:ea typeface="+mn-ea"/>
                <a:cs typeface="Segoe UI" pitchFamily="34" charset="0"/>
              </a:rPr>
              <a:t>Microsoft Graph Connector Experiences</a:t>
            </a:r>
            <a:endParaRPr kumimoji="0" lang="en-CA" sz="2800" b="0" i="0" u="none" strike="noStrike" kern="1200" cap="none" spc="-47" normalizeH="0" baseline="0" noProof="0">
              <a:ln w="3175">
                <a:noFill/>
              </a:ln>
              <a:gradFill flip="none" rotWithShape="1">
                <a:gsLst>
                  <a:gs pos="57000">
                    <a:srgbClr val="0078D4"/>
                  </a:gs>
                  <a:gs pos="0">
                    <a:srgbClr val="C03BC4"/>
                  </a:gs>
                </a:gsLst>
                <a:lin ang="8400000" scaled="0"/>
                <a:tileRect/>
              </a:gradFill>
              <a:effectLst/>
              <a:uLnTx/>
              <a:uFillTx/>
              <a:latin typeface="Segoe UI Semibold"/>
              <a:ea typeface="+mn-ea"/>
              <a:cs typeface="Segoe UI" pitchFamily="34" charset="0"/>
            </a:endParaRPr>
          </a:p>
        </p:txBody>
      </p:sp>
      <p:sp>
        <p:nvSpPr>
          <p:cNvPr id="8" name="TextBox 7">
            <a:extLst>
              <a:ext uri="{FF2B5EF4-FFF2-40B4-BE49-F238E27FC236}">
                <a16:creationId xmlns:a16="http://schemas.microsoft.com/office/drawing/2014/main" id="{6837F639-B085-E5EF-11E8-9C8D10B62B74}"/>
              </a:ext>
            </a:extLst>
          </p:cNvPr>
          <p:cNvSpPr txBox="1"/>
          <p:nvPr/>
        </p:nvSpPr>
        <p:spPr>
          <a:xfrm>
            <a:off x="3550950" y="1392484"/>
            <a:ext cx="2553789"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Existing experiences</a:t>
            </a:r>
          </a:p>
        </p:txBody>
      </p:sp>
      <p:sp>
        <p:nvSpPr>
          <p:cNvPr id="12" name="TextBox 11">
            <a:extLst>
              <a:ext uri="{FF2B5EF4-FFF2-40B4-BE49-F238E27FC236}">
                <a16:creationId xmlns:a16="http://schemas.microsoft.com/office/drawing/2014/main" id="{589BCCD8-D08D-E15A-0659-E89688857EE2}"/>
              </a:ext>
            </a:extLst>
          </p:cNvPr>
          <p:cNvSpPr txBox="1"/>
          <p:nvPr/>
        </p:nvSpPr>
        <p:spPr>
          <a:xfrm>
            <a:off x="9750147" y="1388269"/>
            <a:ext cx="131049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New</a:t>
            </a:r>
          </a:p>
        </p:txBody>
      </p:sp>
      <p:sp>
        <p:nvSpPr>
          <p:cNvPr id="7" name="Rectangle: Rounded Corners 6">
            <a:extLst>
              <a:ext uri="{FF2B5EF4-FFF2-40B4-BE49-F238E27FC236}">
                <a16:creationId xmlns:a16="http://schemas.microsoft.com/office/drawing/2014/main" id="{14FA5692-38A4-FA7A-F41A-AA08E03D2A56}"/>
              </a:ext>
            </a:extLst>
          </p:cNvPr>
          <p:cNvSpPr/>
          <p:nvPr/>
        </p:nvSpPr>
        <p:spPr>
          <a:xfrm>
            <a:off x="584712" y="3928562"/>
            <a:ext cx="11018519" cy="631439"/>
          </a:xfrm>
          <a:prstGeom prst="roundRect">
            <a:avLst>
              <a:gd name="adj" fmla="val 50000"/>
            </a:avLst>
          </a:prstGeom>
          <a:solidFill>
            <a:srgbClr val="C5B4E3"/>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rPr>
              <a:t>Microsoft Graph</a:t>
            </a:r>
          </a:p>
        </p:txBody>
      </p:sp>
      <p:grpSp>
        <p:nvGrpSpPr>
          <p:cNvPr id="13" name="Group 12">
            <a:extLst>
              <a:ext uri="{FF2B5EF4-FFF2-40B4-BE49-F238E27FC236}">
                <a16:creationId xmlns:a16="http://schemas.microsoft.com/office/drawing/2014/main" id="{2E0A2D4D-DFB8-E733-0581-F06991BF087B}"/>
              </a:ext>
              <a:ext uri="{C183D7F6-B498-43B3-948B-1728B52AA6E4}">
                <adec:decorative xmlns:adec="http://schemas.microsoft.com/office/drawing/2017/decorative" val="1"/>
              </a:ext>
            </a:extLst>
          </p:cNvPr>
          <p:cNvGrpSpPr/>
          <p:nvPr/>
        </p:nvGrpSpPr>
        <p:grpSpPr>
          <a:xfrm>
            <a:off x="9204960" y="1769443"/>
            <a:ext cx="2400871" cy="1659558"/>
            <a:chOff x="9204960" y="1769443"/>
            <a:chExt cx="2400871" cy="1659558"/>
          </a:xfrm>
        </p:grpSpPr>
        <p:sp>
          <p:nvSpPr>
            <p:cNvPr id="14" name="Rectangle: Rounded Corners 13">
              <a:extLst>
                <a:ext uri="{FF2B5EF4-FFF2-40B4-BE49-F238E27FC236}">
                  <a16:creationId xmlns:a16="http://schemas.microsoft.com/office/drawing/2014/main" id="{FB9A909B-6BE9-4015-6423-55C0BAC64F93}"/>
                </a:ext>
              </a:extLst>
            </p:cNvPr>
            <p:cNvSpPr/>
            <p:nvPr/>
          </p:nvSpPr>
          <p:spPr>
            <a:xfrm>
              <a:off x="9204960" y="1769443"/>
              <a:ext cx="2400871" cy="1659558"/>
            </a:xfrm>
            <a:prstGeom prst="roundRect">
              <a:avLst>
                <a:gd name="adj" fmla="val 5089"/>
              </a:avLst>
            </a:prstGeom>
            <a:solidFill>
              <a:srgbClr val="454142"/>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2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10" normalizeH="0" baseline="0" noProof="0">
                <a:ln w="3175">
                  <a:noFill/>
                </a:ln>
                <a:solidFill>
                  <a:srgbClr val="FFFFFF"/>
                </a:solidFill>
                <a:effectLst/>
                <a:uLnTx/>
                <a:uFillTx/>
                <a:latin typeface="Segoe UI Semibold"/>
                <a:ea typeface="+mn-ea"/>
                <a:cs typeface="Segoe UI" pitchFamily="34" charset="0"/>
              </a:endParaRPr>
            </a:p>
          </p:txBody>
        </p:sp>
        <p:sp>
          <p:nvSpPr>
            <p:cNvPr id="15" name="TextBox 14">
              <a:extLst>
                <a:ext uri="{FF2B5EF4-FFF2-40B4-BE49-F238E27FC236}">
                  <a16:creationId xmlns:a16="http://schemas.microsoft.com/office/drawing/2014/main" id="{D9AE109F-401F-3FFE-4A8B-D9F789134A2A}"/>
                </a:ext>
              </a:extLst>
            </p:cNvPr>
            <p:cNvSpPr txBox="1"/>
            <p:nvPr/>
          </p:nvSpPr>
          <p:spPr>
            <a:xfrm>
              <a:off x="9357839" y="2092139"/>
              <a:ext cx="2095112" cy="221599"/>
            </a:xfrm>
            <a:custGeom>
              <a:avLst/>
              <a:gdLst>
                <a:gd name="connsiteX0" fmla="*/ 0 w 2095112"/>
                <a:gd name="connsiteY0" fmla="*/ 0 h 221599"/>
                <a:gd name="connsiteX1" fmla="*/ 677420 w 2095112"/>
                <a:gd name="connsiteY1" fmla="*/ 0 h 221599"/>
                <a:gd name="connsiteX2" fmla="*/ 1417692 w 2095112"/>
                <a:gd name="connsiteY2" fmla="*/ 0 h 221599"/>
                <a:gd name="connsiteX3" fmla="*/ 2095112 w 2095112"/>
                <a:gd name="connsiteY3" fmla="*/ 0 h 221599"/>
                <a:gd name="connsiteX4" fmla="*/ 2095112 w 2095112"/>
                <a:gd name="connsiteY4" fmla="*/ 221599 h 221599"/>
                <a:gd name="connsiteX5" fmla="*/ 1438644 w 2095112"/>
                <a:gd name="connsiteY5" fmla="*/ 221599 h 221599"/>
                <a:gd name="connsiteX6" fmla="*/ 719322 w 2095112"/>
                <a:gd name="connsiteY6" fmla="*/ 221599 h 221599"/>
                <a:gd name="connsiteX7" fmla="*/ 0 w 2095112"/>
                <a:gd name="connsiteY7" fmla="*/ 221599 h 221599"/>
                <a:gd name="connsiteX8" fmla="*/ 0 w 2095112"/>
                <a:gd name="connsiteY8" fmla="*/ 0 h 2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112" h="221599" extrusionOk="0">
                  <a:moveTo>
                    <a:pt x="0" y="0"/>
                  </a:moveTo>
                  <a:cubicBezTo>
                    <a:pt x="182303" y="7263"/>
                    <a:pt x="520929" y="-28308"/>
                    <a:pt x="677420" y="0"/>
                  </a:cubicBezTo>
                  <a:cubicBezTo>
                    <a:pt x="833911" y="28308"/>
                    <a:pt x="1237723" y="29951"/>
                    <a:pt x="1417692" y="0"/>
                  </a:cubicBezTo>
                  <a:cubicBezTo>
                    <a:pt x="1597661" y="-29951"/>
                    <a:pt x="1793977" y="-30581"/>
                    <a:pt x="2095112" y="0"/>
                  </a:cubicBezTo>
                  <a:cubicBezTo>
                    <a:pt x="2090768" y="105274"/>
                    <a:pt x="2095255" y="157711"/>
                    <a:pt x="2095112" y="221599"/>
                  </a:cubicBezTo>
                  <a:cubicBezTo>
                    <a:pt x="1796401" y="189883"/>
                    <a:pt x="1763853" y="196371"/>
                    <a:pt x="1438644" y="221599"/>
                  </a:cubicBezTo>
                  <a:cubicBezTo>
                    <a:pt x="1113435" y="246827"/>
                    <a:pt x="972791" y="238229"/>
                    <a:pt x="719322" y="221599"/>
                  </a:cubicBezTo>
                  <a:cubicBezTo>
                    <a:pt x="465853" y="204969"/>
                    <a:pt x="176400" y="248219"/>
                    <a:pt x="0" y="221599"/>
                  </a:cubicBezTo>
                  <a:cubicBezTo>
                    <a:pt x="10637" y="122200"/>
                    <a:pt x="-756" y="101129"/>
                    <a:pt x="0" y="0"/>
                  </a:cubicBezTo>
                  <a:close/>
                </a:path>
              </a:pathLst>
            </a:custGeom>
            <a:noFill/>
            <a:ln>
              <a:noFill/>
              <a:extLst>
                <a:ext uri="{C807C97D-BFC1-408E-A445-0C87EB9F89A2}">
                  <ask:lineSketchStyleProps xmlns:ask="http://schemas.microsoft.com/office/drawing/2018/sketchyshapes" sd="3812054957">
                    <a:prstGeom prst="rect">
                      <a:avLst/>
                    </a:prstGeom>
                    <ask:type>
                      <ask:lineSketchFreehand/>
                    </ask:type>
                  </ask:lineSketchStyleProps>
                </a:ext>
              </a:extLst>
            </a:ln>
          </p:spPr>
          <p:txBody>
            <a:bodyPr wrap="square" lIns="0" tIns="0" rIns="0" bIns="0" rtlCol="0" anchor="t">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bold"/>
                </a:rPr>
                <a:t>Copilot</a:t>
              </a:r>
              <a:endPar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pic>
          <p:nvPicPr>
            <p:cNvPr id="16" name="Picture 15" descr="Copilot icon">
              <a:extLst>
                <a:ext uri="{FF2B5EF4-FFF2-40B4-BE49-F238E27FC236}">
                  <a16:creationId xmlns:a16="http://schemas.microsoft.com/office/drawing/2014/main" id="{1D5A6255-5E16-670F-1639-F46F8AF65D8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85355" y="2396411"/>
              <a:ext cx="640080" cy="640080"/>
            </a:xfrm>
            <a:prstGeom prst="rect">
              <a:avLst/>
            </a:prstGeom>
            <a:effectLst>
              <a:outerShdw blurRad="63500" dist="127000" dir="2700000" algn="tl" rotWithShape="0">
                <a:prstClr val="black">
                  <a:alpha val="50000"/>
                </a:prstClr>
              </a:outerShdw>
            </a:effectLst>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1CF2B26-20FC-7DAA-C328-89020981645D}"/>
              </a:ext>
              <a:ext uri="{C183D7F6-B498-43B3-948B-1728B52AA6E4}">
                <adec:decorative xmlns:adec="http://schemas.microsoft.com/office/drawing/2017/decorative" val="1"/>
              </a:ext>
            </a:extLst>
          </p:cNvPr>
          <p:cNvGrpSpPr/>
          <p:nvPr/>
        </p:nvGrpSpPr>
        <p:grpSpPr>
          <a:xfrm>
            <a:off x="584713" y="1769443"/>
            <a:ext cx="8486262" cy="1777033"/>
            <a:chOff x="584713" y="1769443"/>
            <a:chExt cx="8486262" cy="1777033"/>
          </a:xfrm>
        </p:grpSpPr>
        <p:sp>
          <p:nvSpPr>
            <p:cNvPr id="20" name="Rectangle: Rounded Corners 19">
              <a:extLst>
                <a:ext uri="{FF2B5EF4-FFF2-40B4-BE49-F238E27FC236}">
                  <a16:creationId xmlns:a16="http://schemas.microsoft.com/office/drawing/2014/main" id="{09160268-9BE9-A25E-7E4E-28F30D98023F}"/>
                </a:ext>
              </a:extLst>
            </p:cNvPr>
            <p:cNvSpPr/>
            <p:nvPr/>
          </p:nvSpPr>
          <p:spPr>
            <a:xfrm>
              <a:off x="584713" y="1769443"/>
              <a:ext cx="8486262" cy="1659558"/>
            </a:xfrm>
            <a:prstGeom prst="roundRect">
              <a:avLst>
                <a:gd name="adj" fmla="val 5089"/>
              </a:avLst>
            </a:prstGeom>
            <a:solidFill>
              <a:srgbClr val="454142"/>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2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10" normalizeH="0" baseline="0" noProof="0">
                <a:ln w="3175">
                  <a:noFill/>
                </a:ln>
                <a:solidFill>
                  <a:srgbClr val="FFFFFF"/>
                </a:solidFill>
                <a:effectLst/>
                <a:uLnTx/>
                <a:uFillTx/>
                <a:latin typeface="Segoe UI Semibold"/>
                <a:ea typeface="+mn-ea"/>
                <a:cs typeface="Segoe UI" pitchFamily="34" charset="0"/>
              </a:endParaRPr>
            </a:p>
          </p:txBody>
        </p:sp>
        <p:sp>
          <p:nvSpPr>
            <p:cNvPr id="21" name="TextBox 20">
              <a:extLst>
                <a:ext uri="{FF2B5EF4-FFF2-40B4-BE49-F238E27FC236}">
                  <a16:creationId xmlns:a16="http://schemas.microsoft.com/office/drawing/2014/main" id="{3CA76CDF-3933-CC0D-A551-0366B617A416}"/>
                </a:ext>
              </a:extLst>
            </p:cNvPr>
            <p:cNvSpPr txBox="1"/>
            <p:nvPr/>
          </p:nvSpPr>
          <p:spPr>
            <a:xfrm>
              <a:off x="2046416" y="2092139"/>
              <a:ext cx="664148" cy="221599"/>
            </a:xfrm>
            <a:custGeom>
              <a:avLst/>
              <a:gdLst>
                <a:gd name="connsiteX0" fmla="*/ 0 w 664148"/>
                <a:gd name="connsiteY0" fmla="*/ 0 h 221599"/>
                <a:gd name="connsiteX1" fmla="*/ 664148 w 664148"/>
                <a:gd name="connsiteY1" fmla="*/ 0 h 221599"/>
                <a:gd name="connsiteX2" fmla="*/ 664148 w 664148"/>
                <a:gd name="connsiteY2" fmla="*/ 221599 h 221599"/>
                <a:gd name="connsiteX3" fmla="*/ 0 w 664148"/>
                <a:gd name="connsiteY3" fmla="*/ 221599 h 221599"/>
                <a:gd name="connsiteX4" fmla="*/ 0 w 664148"/>
                <a:gd name="connsiteY4" fmla="*/ 0 h 2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148" h="221599" extrusionOk="0">
                  <a:moveTo>
                    <a:pt x="0" y="0"/>
                  </a:moveTo>
                  <a:cubicBezTo>
                    <a:pt x="175368" y="22162"/>
                    <a:pt x="407041" y="11774"/>
                    <a:pt x="664148" y="0"/>
                  </a:cubicBezTo>
                  <a:cubicBezTo>
                    <a:pt x="671360" y="46495"/>
                    <a:pt x="670515" y="174900"/>
                    <a:pt x="664148" y="221599"/>
                  </a:cubicBezTo>
                  <a:cubicBezTo>
                    <a:pt x="456054" y="214610"/>
                    <a:pt x="320731" y="211830"/>
                    <a:pt x="0" y="221599"/>
                  </a:cubicBezTo>
                  <a:cubicBezTo>
                    <a:pt x="-4587" y="134269"/>
                    <a:pt x="1729" y="73358"/>
                    <a:pt x="0" y="0"/>
                  </a:cubicBezTo>
                  <a:close/>
                </a:path>
              </a:pathLst>
            </a:custGeom>
            <a:noFill/>
            <a:ln>
              <a:noFill/>
              <a:extLst>
                <a:ext uri="{C807C97D-BFC1-408E-A445-0C87EB9F89A2}">
                  <ask:lineSketchStyleProps xmlns:ask="http://schemas.microsoft.com/office/drawing/2018/sketchyshapes" sd="2576707023">
                    <a:prstGeom prst="rect">
                      <a:avLst/>
                    </a:prstGeom>
                    <ask:type>
                      <ask:lineSketchFreehand/>
                    </ask:type>
                  </ask:lineSketchStyleProps>
                </a:ext>
              </a:extLst>
            </a:ln>
          </p:spPr>
          <p:txBody>
            <a:bodyPr wrap="square" lIns="0" tIns="0" rIns="0" bIns="0" rtlCol="0" anchor="t">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Search</a:t>
              </a:r>
            </a:p>
          </p:txBody>
        </p:sp>
        <p:sp>
          <p:nvSpPr>
            <p:cNvPr id="23" name="TextBox 22">
              <a:extLst>
                <a:ext uri="{FF2B5EF4-FFF2-40B4-BE49-F238E27FC236}">
                  <a16:creationId xmlns:a16="http://schemas.microsoft.com/office/drawing/2014/main" id="{CCB9D914-CF9F-EDE1-61D3-D7EF6AEA96AC}"/>
                </a:ext>
              </a:extLst>
            </p:cNvPr>
            <p:cNvSpPr txBox="1"/>
            <p:nvPr/>
          </p:nvSpPr>
          <p:spPr>
            <a:xfrm>
              <a:off x="6859302" y="2092139"/>
              <a:ext cx="1064930" cy="221599"/>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bold"/>
                </a:rPr>
                <a:t>Context IQ</a:t>
              </a:r>
              <a:endPar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4" name="TextBox 23">
              <a:extLst>
                <a:ext uri="{FF2B5EF4-FFF2-40B4-BE49-F238E27FC236}">
                  <a16:creationId xmlns:a16="http://schemas.microsoft.com/office/drawing/2014/main" id="{3C868164-2C09-17AF-E6B9-6A88C0C925BC}"/>
                </a:ext>
              </a:extLst>
            </p:cNvPr>
            <p:cNvSpPr txBox="1"/>
            <p:nvPr/>
          </p:nvSpPr>
          <p:spPr>
            <a:xfrm>
              <a:off x="3925446" y="2092139"/>
              <a:ext cx="1736360" cy="221599"/>
            </a:xfrm>
            <a:custGeom>
              <a:avLst/>
              <a:gdLst>
                <a:gd name="connsiteX0" fmla="*/ 0 w 1736360"/>
                <a:gd name="connsiteY0" fmla="*/ 0 h 221599"/>
                <a:gd name="connsiteX1" fmla="*/ 596150 w 1736360"/>
                <a:gd name="connsiteY1" fmla="*/ 0 h 221599"/>
                <a:gd name="connsiteX2" fmla="*/ 1209664 w 1736360"/>
                <a:gd name="connsiteY2" fmla="*/ 0 h 221599"/>
                <a:gd name="connsiteX3" fmla="*/ 1736360 w 1736360"/>
                <a:gd name="connsiteY3" fmla="*/ 0 h 221599"/>
                <a:gd name="connsiteX4" fmla="*/ 1736360 w 1736360"/>
                <a:gd name="connsiteY4" fmla="*/ 221599 h 221599"/>
                <a:gd name="connsiteX5" fmla="*/ 1122846 w 1736360"/>
                <a:gd name="connsiteY5" fmla="*/ 221599 h 221599"/>
                <a:gd name="connsiteX6" fmla="*/ 596150 w 1736360"/>
                <a:gd name="connsiteY6" fmla="*/ 221599 h 221599"/>
                <a:gd name="connsiteX7" fmla="*/ 0 w 1736360"/>
                <a:gd name="connsiteY7" fmla="*/ 221599 h 221599"/>
                <a:gd name="connsiteX8" fmla="*/ 0 w 1736360"/>
                <a:gd name="connsiteY8" fmla="*/ 0 h 2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6360" h="221599" extrusionOk="0">
                  <a:moveTo>
                    <a:pt x="0" y="0"/>
                  </a:moveTo>
                  <a:cubicBezTo>
                    <a:pt x="296345" y="7792"/>
                    <a:pt x="363764" y="12620"/>
                    <a:pt x="596150" y="0"/>
                  </a:cubicBezTo>
                  <a:cubicBezTo>
                    <a:pt x="828536" y="-12620"/>
                    <a:pt x="1075963" y="22943"/>
                    <a:pt x="1209664" y="0"/>
                  </a:cubicBezTo>
                  <a:cubicBezTo>
                    <a:pt x="1343365" y="-22943"/>
                    <a:pt x="1534849" y="417"/>
                    <a:pt x="1736360" y="0"/>
                  </a:cubicBezTo>
                  <a:cubicBezTo>
                    <a:pt x="1736343" y="68317"/>
                    <a:pt x="1739382" y="165625"/>
                    <a:pt x="1736360" y="221599"/>
                  </a:cubicBezTo>
                  <a:cubicBezTo>
                    <a:pt x="1555402" y="204948"/>
                    <a:pt x="1299792" y="229717"/>
                    <a:pt x="1122846" y="221599"/>
                  </a:cubicBezTo>
                  <a:cubicBezTo>
                    <a:pt x="945900" y="213481"/>
                    <a:pt x="797467" y="195346"/>
                    <a:pt x="596150" y="221599"/>
                  </a:cubicBezTo>
                  <a:cubicBezTo>
                    <a:pt x="394833" y="247852"/>
                    <a:pt x="190784" y="228562"/>
                    <a:pt x="0" y="221599"/>
                  </a:cubicBezTo>
                  <a:cubicBezTo>
                    <a:pt x="678" y="166466"/>
                    <a:pt x="8631" y="97075"/>
                    <a:pt x="0" y="0"/>
                  </a:cubicBezTo>
                  <a:close/>
                </a:path>
              </a:pathLst>
            </a:custGeom>
            <a:noFill/>
            <a:ln>
              <a:noFill/>
              <a:extLst>
                <a:ext uri="{C807C97D-BFC1-408E-A445-0C87EB9F89A2}">
                  <ask:lineSketchStyleProps xmlns:ask="http://schemas.microsoft.com/office/drawing/2018/sketchyshapes" sd="6420380">
                    <a:prstGeom prst="rect">
                      <a:avLst/>
                    </a:prstGeom>
                    <ask:type>
                      <ask:lineSketchFreehand/>
                    </ask:type>
                  </ask:lineSketchStyleProps>
                </a:ext>
              </a:extLst>
            </a:ln>
          </p:spPr>
          <p:txBody>
            <a:bodyPr wrap="square" lIns="0" tIns="0" rIns="0" bIns="0" rtlCol="0" anchor="t">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bold"/>
                </a:rPr>
                <a:t>Microsoft 365 App</a:t>
              </a:r>
              <a:endPar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pic>
          <p:nvPicPr>
            <p:cNvPr id="25" name="Picture 24" descr="Copilot icon">
              <a:extLst>
                <a:ext uri="{FF2B5EF4-FFF2-40B4-BE49-F238E27FC236}">
                  <a16:creationId xmlns:a16="http://schemas.microsoft.com/office/drawing/2014/main" id="{75237363-157F-CD31-6137-49C5B6F67255}"/>
                </a:ext>
              </a:extLst>
            </p:cNvPr>
            <p:cNvPicPr>
              <a:picLocks noChangeAspect="1"/>
            </p:cNvPicPr>
            <p:nvPr/>
          </p:nvPicPr>
          <p:blipFill>
            <a:blip r:embed="rId4"/>
            <a:stretch>
              <a:fillRect/>
            </a:stretch>
          </p:blipFill>
          <p:spPr>
            <a:xfrm>
              <a:off x="4543996" y="2442131"/>
              <a:ext cx="499261" cy="548640"/>
            </a:xfrm>
            <a:prstGeom prst="rect">
              <a:avLst/>
            </a:prstGeom>
            <a:effectLst>
              <a:outerShdw blurRad="63500" dist="127000" dir="2700000" algn="tl" rotWithShape="0">
                <a:prstClr val="black">
                  <a:alpha val="50000"/>
                </a:prstClr>
              </a:outerShdw>
            </a:effectLst>
          </p:spPr>
        </p:pic>
        <p:pic>
          <p:nvPicPr>
            <p:cNvPr id="27" name="Graphic 26">
              <a:extLst>
                <a:ext uri="{FF2B5EF4-FFF2-40B4-BE49-F238E27FC236}">
                  <a16:creationId xmlns:a16="http://schemas.microsoft.com/office/drawing/2014/main" id="{2F3C310E-43C8-2623-B908-DC7DE9DEBE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7447" y="2442131"/>
              <a:ext cx="548640" cy="548640"/>
            </a:xfrm>
            <a:prstGeom prst="rect">
              <a:avLst/>
            </a:prstGeom>
            <a:effectLst>
              <a:outerShdw blurRad="63500" dist="127000" dir="2700000" algn="tl" rotWithShape="0">
                <a:prstClr val="black">
                  <a:alpha val="50000"/>
                </a:prstClr>
              </a:outerShdw>
            </a:effectLst>
          </p:spPr>
        </p:pic>
        <p:pic>
          <p:nvPicPr>
            <p:cNvPr id="28" name="Graphic 27">
              <a:extLst>
                <a:ext uri="{FF2B5EF4-FFF2-40B4-BE49-F238E27FC236}">
                  <a16:creationId xmlns:a16="http://schemas.microsoft.com/office/drawing/2014/main" id="{112458DB-F1CC-C5DF-CD94-5F1B455C13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81113" y="2442131"/>
              <a:ext cx="394754" cy="548640"/>
            </a:xfrm>
            <a:prstGeom prst="rect">
              <a:avLst/>
            </a:prstGeom>
            <a:effectLst>
              <a:outerShdw blurRad="63500" dist="127000" dir="2700000" algn="tl" rotWithShape="0">
                <a:prstClr val="black">
                  <a:alpha val="50000"/>
                </a:prstClr>
              </a:outerShdw>
            </a:effectLst>
          </p:spPr>
        </p:pic>
        <p:sp>
          <p:nvSpPr>
            <p:cNvPr id="29" name="TextBox 28">
              <a:extLst>
                <a:ext uri="{FF2B5EF4-FFF2-40B4-BE49-F238E27FC236}">
                  <a16:creationId xmlns:a16="http://schemas.microsoft.com/office/drawing/2014/main" id="{CD5FE7AE-6C35-D05F-932A-1A47D6AF810E}"/>
                </a:ext>
              </a:extLst>
            </p:cNvPr>
            <p:cNvSpPr txBox="1"/>
            <p:nvPr/>
          </p:nvSpPr>
          <p:spPr>
            <a:xfrm>
              <a:off x="2021400" y="3267252"/>
              <a:ext cx="714180" cy="279224"/>
            </a:xfrm>
            <a:prstGeom prst="roundRect">
              <a:avLst>
                <a:gd name="adj" fmla="val 50000"/>
              </a:avLst>
            </a:pr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defPPr>
                <a:defRPr lang="en-US"/>
              </a:defPPr>
              <a:lvl1pPr algn="ctr" fontAlgn="base">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rPr>
                <a:t>GA</a:t>
              </a:r>
            </a:p>
          </p:txBody>
        </p:sp>
        <p:sp>
          <p:nvSpPr>
            <p:cNvPr id="30" name="TextBox 29">
              <a:extLst>
                <a:ext uri="{FF2B5EF4-FFF2-40B4-BE49-F238E27FC236}">
                  <a16:creationId xmlns:a16="http://schemas.microsoft.com/office/drawing/2014/main" id="{FE776455-817B-D385-10B9-1636E684D126}"/>
                </a:ext>
              </a:extLst>
            </p:cNvPr>
            <p:cNvSpPr txBox="1"/>
            <p:nvPr/>
          </p:nvSpPr>
          <p:spPr>
            <a:xfrm>
              <a:off x="4436537" y="3267252"/>
              <a:ext cx="714180" cy="279224"/>
            </a:xfrm>
            <a:prstGeom prst="roundRect">
              <a:avLst>
                <a:gd name="adj" fmla="val 50000"/>
              </a:avLst>
            </a:pr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defPPr>
                <a:defRPr lang="en-US"/>
              </a:defPPr>
              <a:lvl1pPr algn="ctr" fontAlgn="base">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rPr>
                <a:t>GA</a:t>
              </a:r>
            </a:p>
          </p:txBody>
        </p:sp>
        <p:sp>
          <p:nvSpPr>
            <p:cNvPr id="32" name="TextBox 31">
              <a:extLst>
                <a:ext uri="{FF2B5EF4-FFF2-40B4-BE49-F238E27FC236}">
                  <a16:creationId xmlns:a16="http://schemas.microsoft.com/office/drawing/2014/main" id="{1B592CC1-097A-C40D-7056-E836D7BE59B0}"/>
                </a:ext>
              </a:extLst>
            </p:cNvPr>
            <p:cNvSpPr txBox="1"/>
            <p:nvPr/>
          </p:nvSpPr>
          <p:spPr>
            <a:xfrm>
              <a:off x="6851083" y="3267252"/>
              <a:ext cx="1106976" cy="279224"/>
            </a:xfrm>
            <a:prstGeom prst="roundRect">
              <a:avLst>
                <a:gd name="adj" fmla="val 50000"/>
              </a:avLst>
            </a:pr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defPPr>
                <a:defRPr lang="en-US"/>
              </a:defPPr>
              <a:lvl1pPr algn="ctr" fontAlgn="base">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rPr>
                <a:t>Preview</a:t>
              </a:r>
            </a:p>
          </p:txBody>
        </p:sp>
      </p:grpSp>
      <p:sp>
        <p:nvSpPr>
          <p:cNvPr id="33" name="TextBox 32">
            <a:extLst>
              <a:ext uri="{FF2B5EF4-FFF2-40B4-BE49-F238E27FC236}">
                <a16:creationId xmlns:a16="http://schemas.microsoft.com/office/drawing/2014/main" id="{BBA4073D-797F-054E-78B1-4D4BDC6651E9}"/>
              </a:ext>
            </a:extLst>
          </p:cNvPr>
          <p:cNvSpPr txBox="1"/>
          <p:nvPr/>
        </p:nvSpPr>
        <p:spPr>
          <a:xfrm>
            <a:off x="4819106" y="5050083"/>
            <a:ext cx="2553789"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External data sources</a:t>
            </a:r>
          </a:p>
        </p:txBody>
      </p:sp>
      <p:grpSp>
        <p:nvGrpSpPr>
          <p:cNvPr id="34" name="Group 33">
            <a:extLst>
              <a:ext uri="{FF2B5EF4-FFF2-40B4-BE49-F238E27FC236}">
                <a16:creationId xmlns:a16="http://schemas.microsoft.com/office/drawing/2014/main" id="{2F352B0A-65E7-413B-D12A-5C804150D55D}"/>
              </a:ext>
              <a:ext uri="{C183D7F6-B498-43B3-948B-1728B52AA6E4}">
                <adec:decorative xmlns:adec="http://schemas.microsoft.com/office/drawing/2017/decorative" val="1"/>
              </a:ext>
            </a:extLst>
          </p:cNvPr>
          <p:cNvGrpSpPr/>
          <p:nvPr/>
        </p:nvGrpSpPr>
        <p:grpSpPr>
          <a:xfrm>
            <a:off x="1852869" y="5421312"/>
            <a:ext cx="8486262" cy="847726"/>
            <a:chOff x="1852869" y="5421312"/>
            <a:chExt cx="8486262" cy="847726"/>
          </a:xfrm>
        </p:grpSpPr>
        <p:sp>
          <p:nvSpPr>
            <p:cNvPr id="35" name="Rectangle: Rounded Corners 34">
              <a:extLst>
                <a:ext uri="{FF2B5EF4-FFF2-40B4-BE49-F238E27FC236}">
                  <a16:creationId xmlns:a16="http://schemas.microsoft.com/office/drawing/2014/main" id="{5964523C-793E-56E6-96F4-EDCED744AF26}"/>
                </a:ext>
              </a:extLst>
            </p:cNvPr>
            <p:cNvSpPr/>
            <p:nvPr/>
          </p:nvSpPr>
          <p:spPr>
            <a:xfrm>
              <a:off x="1852869" y="5421312"/>
              <a:ext cx="8486262" cy="847726"/>
            </a:xfrm>
            <a:prstGeom prst="roundRect">
              <a:avLst>
                <a:gd name="adj" fmla="val 14647"/>
              </a:avLst>
            </a:prstGeom>
            <a:solidFill>
              <a:srgbClr val="454142"/>
            </a:soli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2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10" normalizeH="0" baseline="0" noProof="0">
                <a:ln w="3175">
                  <a:noFill/>
                </a:ln>
                <a:solidFill>
                  <a:srgbClr val="FFFFFF"/>
                </a:solidFill>
                <a:effectLst/>
                <a:uLnTx/>
                <a:uFillTx/>
                <a:latin typeface="Segoe UI Semibold"/>
                <a:ea typeface="+mn-ea"/>
                <a:cs typeface="Segoe UI" pitchFamily="34" charset="0"/>
              </a:endParaRPr>
            </a:p>
          </p:txBody>
        </p:sp>
        <p:grpSp>
          <p:nvGrpSpPr>
            <p:cNvPr id="36" name="Group 35">
              <a:extLst>
                <a:ext uri="{FF2B5EF4-FFF2-40B4-BE49-F238E27FC236}">
                  <a16:creationId xmlns:a16="http://schemas.microsoft.com/office/drawing/2014/main" id="{EA40E26B-087A-FC11-7865-8BF1691A23CF}"/>
                </a:ext>
              </a:extLst>
            </p:cNvPr>
            <p:cNvGrpSpPr/>
            <p:nvPr/>
          </p:nvGrpSpPr>
          <p:grpSpPr>
            <a:xfrm>
              <a:off x="2279483" y="5616613"/>
              <a:ext cx="7633034" cy="457124"/>
              <a:chOff x="2088649" y="5580577"/>
              <a:chExt cx="7633034" cy="457124"/>
            </a:xfrm>
          </p:grpSpPr>
          <p:sp>
            <p:nvSpPr>
              <p:cNvPr id="37" name="Graphic 140">
                <a:extLst>
                  <a:ext uri="{FF2B5EF4-FFF2-40B4-BE49-F238E27FC236}">
                    <a16:creationId xmlns:a16="http://schemas.microsoft.com/office/drawing/2014/main" id="{B5F268C4-D16B-EF56-FF41-C4037F04007A}"/>
                  </a:ext>
                </a:extLst>
              </p:cNvPr>
              <p:cNvSpPr>
                <a:spLocks noChangeAspect="1"/>
              </p:cNvSpPr>
              <p:nvPr/>
            </p:nvSpPr>
            <p:spPr>
              <a:xfrm>
                <a:off x="6449011" y="5603405"/>
                <a:ext cx="365760" cy="411468"/>
              </a:xfrm>
              <a:custGeom>
                <a:avLst/>
                <a:gdLst>
                  <a:gd name="connsiteX0" fmla="*/ 365760 w 365760"/>
                  <a:gd name="connsiteY0" fmla="*/ 68580 h 411466"/>
                  <a:gd name="connsiteX1" fmla="*/ 228600 w 365760"/>
                  <a:gd name="connsiteY1" fmla="*/ 137160 h 411466"/>
                  <a:gd name="connsiteX2" fmla="*/ 91440 w 365760"/>
                  <a:gd name="connsiteY2" fmla="*/ 68580 h 411466"/>
                  <a:gd name="connsiteX3" fmla="*/ 228600 w 365760"/>
                  <a:gd name="connsiteY3" fmla="*/ 0 h 411466"/>
                  <a:gd name="connsiteX4" fmla="*/ 365760 w 365760"/>
                  <a:gd name="connsiteY4" fmla="*/ 68580 h 411466"/>
                  <a:gd name="connsiteX5" fmla="*/ 365760 w 365760"/>
                  <a:gd name="connsiteY5" fmla="*/ 117050 h 411466"/>
                  <a:gd name="connsiteX6" fmla="*/ 335811 w 365760"/>
                  <a:gd name="connsiteY6" fmla="*/ 137520 h 411466"/>
                  <a:gd name="connsiteX7" fmla="*/ 228600 w 365760"/>
                  <a:gd name="connsiteY7" fmla="*/ 160020 h 411466"/>
                  <a:gd name="connsiteX8" fmla="*/ 187194 w 365760"/>
                  <a:gd name="connsiteY8" fmla="*/ 157099 h 411466"/>
                  <a:gd name="connsiteX9" fmla="*/ 228445 w 365760"/>
                  <a:gd name="connsiteY9" fmla="*/ 212913 h 411466"/>
                  <a:gd name="connsiteX10" fmla="*/ 228653 w 365760"/>
                  <a:gd name="connsiteY10" fmla="*/ 212726 h 411466"/>
                  <a:gd name="connsiteX11" fmla="*/ 228630 w 365760"/>
                  <a:gd name="connsiteY11" fmla="*/ 264104 h 411466"/>
                  <a:gd name="connsiteX12" fmla="*/ 228600 w 365760"/>
                  <a:gd name="connsiteY12" fmla="*/ 354316 h 411466"/>
                  <a:gd name="connsiteX13" fmla="*/ 227434 w 365760"/>
                  <a:gd name="connsiteY13" fmla="*/ 365758 h 411466"/>
                  <a:gd name="connsiteX14" fmla="*/ 228600 w 365760"/>
                  <a:gd name="connsiteY14" fmla="*/ 365760 h 411466"/>
                  <a:gd name="connsiteX15" fmla="*/ 365760 w 365760"/>
                  <a:gd name="connsiteY15" fmla="*/ 297180 h 411466"/>
                  <a:gd name="connsiteX16" fmla="*/ 365760 w 365760"/>
                  <a:gd name="connsiteY16" fmla="*/ 117050 h 411466"/>
                  <a:gd name="connsiteX17" fmla="*/ 121390 w 365760"/>
                  <a:gd name="connsiteY17" fmla="*/ 137520 h 411466"/>
                  <a:gd name="connsiteX18" fmla="*/ 122534 w 365760"/>
                  <a:gd name="connsiteY18" fmla="*/ 138086 h 411466"/>
                  <a:gd name="connsiteX19" fmla="*/ 102870 w 365760"/>
                  <a:gd name="connsiteY19" fmla="*/ 137160 h 411466"/>
                  <a:gd name="connsiteX20" fmla="*/ 91440 w 365760"/>
                  <a:gd name="connsiteY20" fmla="*/ 137471 h 411466"/>
                  <a:gd name="connsiteX21" fmla="*/ 91440 w 365760"/>
                  <a:gd name="connsiteY21" fmla="*/ 117050 h 411466"/>
                  <a:gd name="connsiteX22" fmla="*/ 121390 w 365760"/>
                  <a:gd name="connsiteY22" fmla="*/ 137520 h 411466"/>
                  <a:gd name="connsiteX23" fmla="*/ 160015 w 365760"/>
                  <a:gd name="connsiteY23" fmla="*/ 169642 h 411466"/>
                  <a:gd name="connsiteX24" fmla="*/ 134400 w 365760"/>
                  <a:gd name="connsiteY24" fmla="*/ 162755 h 411466"/>
                  <a:gd name="connsiteX25" fmla="*/ 102870 w 365760"/>
                  <a:gd name="connsiteY25" fmla="*/ 160020 h 411466"/>
                  <a:gd name="connsiteX26" fmla="*/ 0 w 365760"/>
                  <a:gd name="connsiteY26" fmla="*/ 217170 h 411466"/>
                  <a:gd name="connsiteX27" fmla="*/ 102870 w 365760"/>
                  <a:gd name="connsiteY27" fmla="*/ 274320 h 411466"/>
                  <a:gd name="connsiteX28" fmla="*/ 205740 w 365760"/>
                  <a:gd name="connsiteY28" fmla="*/ 217170 h 411466"/>
                  <a:gd name="connsiteX29" fmla="*/ 160015 w 365760"/>
                  <a:gd name="connsiteY29" fmla="*/ 169642 h 411466"/>
                  <a:gd name="connsiteX30" fmla="*/ 186711 w 365760"/>
                  <a:gd name="connsiteY30" fmla="*/ 277564 h 411466"/>
                  <a:gd name="connsiteX31" fmla="*/ 102870 w 365760"/>
                  <a:gd name="connsiteY31" fmla="*/ 297180 h 411466"/>
                  <a:gd name="connsiteX32" fmla="*/ 19028 w 365760"/>
                  <a:gd name="connsiteY32" fmla="*/ 277564 h 411466"/>
                  <a:gd name="connsiteX33" fmla="*/ 0 w 365760"/>
                  <a:gd name="connsiteY33" fmla="*/ 264120 h 411466"/>
                  <a:gd name="connsiteX34" fmla="*/ 0 w 365760"/>
                  <a:gd name="connsiteY34" fmla="*/ 354316 h 411466"/>
                  <a:gd name="connsiteX35" fmla="*/ 102870 w 365760"/>
                  <a:gd name="connsiteY35" fmla="*/ 411466 h 411466"/>
                  <a:gd name="connsiteX36" fmla="*/ 205740 w 365760"/>
                  <a:gd name="connsiteY36" fmla="*/ 354316 h 411466"/>
                  <a:gd name="connsiteX37" fmla="*/ 205770 w 365760"/>
                  <a:gd name="connsiteY37" fmla="*/ 264092 h 411466"/>
                  <a:gd name="connsiteX38" fmla="*/ 186711 w 365760"/>
                  <a:gd name="connsiteY38" fmla="*/ 277564 h 41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5760" h="411466">
                    <a:moveTo>
                      <a:pt x="365760" y="68580"/>
                    </a:moveTo>
                    <a:cubicBezTo>
                      <a:pt x="365760" y="106456"/>
                      <a:pt x="304351" y="137160"/>
                      <a:pt x="228600" y="137160"/>
                    </a:cubicBezTo>
                    <a:cubicBezTo>
                      <a:pt x="152849" y="137160"/>
                      <a:pt x="91440" y="106456"/>
                      <a:pt x="91440" y="68580"/>
                    </a:cubicBezTo>
                    <a:cubicBezTo>
                      <a:pt x="91440" y="30704"/>
                      <a:pt x="152849" y="0"/>
                      <a:pt x="228600" y="0"/>
                    </a:cubicBezTo>
                    <a:cubicBezTo>
                      <a:pt x="304351" y="0"/>
                      <a:pt x="365760" y="30704"/>
                      <a:pt x="365760" y="68580"/>
                    </a:cubicBezTo>
                    <a:close/>
                    <a:moveTo>
                      <a:pt x="365760" y="117050"/>
                    </a:moveTo>
                    <a:cubicBezTo>
                      <a:pt x="357011" y="125326"/>
                      <a:pt x="346542" y="132154"/>
                      <a:pt x="335811" y="137520"/>
                    </a:cubicBezTo>
                    <a:cubicBezTo>
                      <a:pt x="307190" y="151829"/>
                      <a:pt x="269254" y="160020"/>
                      <a:pt x="228600" y="160020"/>
                    </a:cubicBezTo>
                    <a:cubicBezTo>
                      <a:pt x="214370" y="160020"/>
                      <a:pt x="200475" y="159017"/>
                      <a:pt x="187194" y="157099"/>
                    </a:cubicBezTo>
                    <a:cubicBezTo>
                      <a:pt x="208570" y="169165"/>
                      <a:pt x="226604" y="187760"/>
                      <a:pt x="228445" y="212913"/>
                    </a:cubicBezTo>
                    <a:lnTo>
                      <a:pt x="228653" y="212726"/>
                    </a:lnTo>
                    <a:lnTo>
                      <a:pt x="228630" y="264104"/>
                    </a:lnTo>
                    <a:cubicBezTo>
                      <a:pt x="228618" y="291056"/>
                      <a:pt x="228600" y="333655"/>
                      <a:pt x="228600" y="354316"/>
                    </a:cubicBezTo>
                    <a:cubicBezTo>
                      <a:pt x="228600" y="358282"/>
                      <a:pt x="228193" y="362096"/>
                      <a:pt x="227434" y="365758"/>
                    </a:cubicBezTo>
                    <a:lnTo>
                      <a:pt x="228600" y="365760"/>
                    </a:lnTo>
                    <a:cubicBezTo>
                      <a:pt x="304351" y="365760"/>
                      <a:pt x="365760" y="335057"/>
                      <a:pt x="365760" y="297180"/>
                    </a:cubicBezTo>
                    <a:lnTo>
                      <a:pt x="365760" y="117050"/>
                    </a:lnTo>
                    <a:close/>
                    <a:moveTo>
                      <a:pt x="121390" y="137520"/>
                    </a:moveTo>
                    <a:lnTo>
                      <a:pt x="122534" y="138086"/>
                    </a:lnTo>
                    <a:cubicBezTo>
                      <a:pt x="116119" y="137475"/>
                      <a:pt x="109550" y="137160"/>
                      <a:pt x="102870" y="137160"/>
                    </a:cubicBezTo>
                    <a:cubicBezTo>
                      <a:pt x="99029" y="137160"/>
                      <a:pt x="95216" y="137264"/>
                      <a:pt x="91440" y="137471"/>
                    </a:cubicBezTo>
                    <a:lnTo>
                      <a:pt x="91440" y="117050"/>
                    </a:lnTo>
                    <a:cubicBezTo>
                      <a:pt x="100189" y="125326"/>
                      <a:pt x="110658" y="132154"/>
                      <a:pt x="121390" y="137520"/>
                    </a:cubicBezTo>
                    <a:close/>
                    <a:moveTo>
                      <a:pt x="160015" y="169642"/>
                    </a:moveTo>
                    <a:cubicBezTo>
                      <a:pt x="152172" y="166726"/>
                      <a:pt x="143567" y="164392"/>
                      <a:pt x="134400" y="162755"/>
                    </a:cubicBezTo>
                    <a:cubicBezTo>
                      <a:pt x="124464" y="160979"/>
                      <a:pt x="113868" y="160020"/>
                      <a:pt x="102870" y="160020"/>
                    </a:cubicBezTo>
                    <a:cubicBezTo>
                      <a:pt x="46057" y="160020"/>
                      <a:pt x="0" y="185607"/>
                      <a:pt x="0" y="217170"/>
                    </a:cubicBezTo>
                    <a:cubicBezTo>
                      <a:pt x="0" y="248733"/>
                      <a:pt x="46057" y="274320"/>
                      <a:pt x="102870" y="274320"/>
                    </a:cubicBezTo>
                    <a:cubicBezTo>
                      <a:pt x="159684" y="274320"/>
                      <a:pt x="205740" y="248733"/>
                      <a:pt x="205740" y="217170"/>
                    </a:cubicBezTo>
                    <a:cubicBezTo>
                      <a:pt x="205740" y="197354"/>
                      <a:pt x="187587" y="179894"/>
                      <a:pt x="160015" y="169642"/>
                    </a:cubicBezTo>
                    <a:close/>
                    <a:moveTo>
                      <a:pt x="186711" y="277564"/>
                    </a:moveTo>
                    <a:cubicBezTo>
                      <a:pt x="164101" y="290125"/>
                      <a:pt x="134414" y="297180"/>
                      <a:pt x="102870" y="297180"/>
                    </a:cubicBezTo>
                    <a:cubicBezTo>
                      <a:pt x="71326" y="297180"/>
                      <a:pt x="41639" y="290125"/>
                      <a:pt x="19028" y="277564"/>
                    </a:cubicBezTo>
                    <a:cubicBezTo>
                      <a:pt x="12343" y="273849"/>
                      <a:pt x="5826" y="269362"/>
                      <a:pt x="0" y="264120"/>
                    </a:cubicBezTo>
                    <a:lnTo>
                      <a:pt x="0" y="354316"/>
                    </a:lnTo>
                    <a:cubicBezTo>
                      <a:pt x="0" y="385881"/>
                      <a:pt x="46057" y="411466"/>
                      <a:pt x="102870" y="411466"/>
                    </a:cubicBezTo>
                    <a:cubicBezTo>
                      <a:pt x="159684" y="411466"/>
                      <a:pt x="205740" y="385881"/>
                      <a:pt x="205740" y="354316"/>
                    </a:cubicBezTo>
                    <a:cubicBezTo>
                      <a:pt x="205740" y="333649"/>
                      <a:pt x="205758" y="291042"/>
                      <a:pt x="205770" y="264092"/>
                    </a:cubicBezTo>
                    <a:cubicBezTo>
                      <a:pt x="199936" y="269346"/>
                      <a:pt x="193407" y="273845"/>
                      <a:pt x="186711" y="277564"/>
                    </a:cubicBez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38" name="Graphic 103">
                <a:extLst>
                  <a:ext uri="{FF2B5EF4-FFF2-40B4-BE49-F238E27FC236}">
                    <a16:creationId xmlns:a16="http://schemas.microsoft.com/office/drawing/2014/main" id="{A0D09923-0C77-3895-3985-FF7659607512}"/>
                  </a:ext>
                </a:extLst>
              </p:cNvPr>
              <p:cNvSpPr>
                <a:spLocks noChangeAspect="1"/>
              </p:cNvSpPr>
              <p:nvPr/>
            </p:nvSpPr>
            <p:spPr>
              <a:xfrm>
                <a:off x="3542103" y="5621057"/>
                <a:ext cx="365760" cy="376164"/>
              </a:xfrm>
              <a:custGeom>
                <a:avLst/>
                <a:gdLst>
                  <a:gd name="connsiteX0" fmla="*/ 151798 w 342900"/>
                  <a:gd name="connsiteY0" fmla="*/ 6408 h 352653"/>
                  <a:gd name="connsiteX1" fmla="*/ 191102 w 342900"/>
                  <a:gd name="connsiteY1" fmla="*/ 6408 h 352653"/>
                  <a:gd name="connsiteX2" fmla="*/ 332487 w 342900"/>
                  <a:gd name="connsiteY2" fmla="*/ 109582 h 352653"/>
                  <a:gd name="connsiteX3" fmla="*/ 318495 w 342900"/>
                  <a:gd name="connsiteY3" fmla="*/ 152629 h 352653"/>
                  <a:gd name="connsiteX4" fmla="*/ 24405 w 342900"/>
                  <a:gd name="connsiteY4" fmla="*/ 152629 h 352653"/>
                  <a:gd name="connsiteX5" fmla="*/ 10412 w 342900"/>
                  <a:gd name="connsiteY5" fmla="*/ 109582 h 352653"/>
                  <a:gd name="connsiteX6" fmla="*/ 151798 w 342900"/>
                  <a:gd name="connsiteY6" fmla="*/ 6408 h 352653"/>
                  <a:gd name="connsiteX7" fmla="*/ 190500 w 342900"/>
                  <a:gd name="connsiteY7" fmla="*/ 81192 h 352653"/>
                  <a:gd name="connsiteX8" fmla="*/ 171450 w 342900"/>
                  <a:gd name="connsiteY8" fmla="*/ 62142 h 352653"/>
                  <a:gd name="connsiteX9" fmla="*/ 152400 w 342900"/>
                  <a:gd name="connsiteY9" fmla="*/ 81192 h 352653"/>
                  <a:gd name="connsiteX10" fmla="*/ 171450 w 342900"/>
                  <a:gd name="connsiteY10" fmla="*/ 100242 h 352653"/>
                  <a:gd name="connsiteX11" fmla="*/ 190500 w 342900"/>
                  <a:gd name="connsiteY11" fmla="*/ 81192 h 352653"/>
                  <a:gd name="connsiteX12" fmla="*/ 157163 w 342900"/>
                  <a:gd name="connsiteY12" fmla="*/ 266929 h 352653"/>
                  <a:gd name="connsiteX13" fmla="*/ 119063 w 342900"/>
                  <a:gd name="connsiteY13" fmla="*/ 266929 h 352653"/>
                  <a:gd name="connsiteX14" fmla="*/ 119063 w 342900"/>
                  <a:gd name="connsiteY14" fmla="*/ 171679 h 352653"/>
                  <a:gd name="connsiteX15" fmla="*/ 157163 w 342900"/>
                  <a:gd name="connsiteY15" fmla="*/ 171679 h 352653"/>
                  <a:gd name="connsiteX16" fmla="*/ 157163 w 342900"/>
                  <a:gd name="connsiteY16" fmla="*/ 266929 h 352653"/>
                  <a:gd name="connsiteX17" fmla="*/ 223838 w 342900"/>
                  <a:gd name="connsiteY17" fmla="*/ 266929 h 352653"/>
                  <a:gd name="connsiteX18" fmla="*/ 185738 w 342900"/>
                  <a:gd name="connsiteY18" fmla="*/ 266929 h 352653"/>
                  <a:gd name="connsiteX19" fmla="*/ 185738 w 342900"/>
                  <a:gd name="connsiteY19" fmla="*/ 171679 h 352653"/>
                  <a:gd name="connsiteX20" fmla="*/ 223838 w 342900"/>
                  <a:gd name="connsiteY20" fmla="*/ 171679 h 352653"/>
                  <a:gd name="connsiteX21" fmla="*/ 223838 w 342900"/>
                  <a:gd name="connsiteY21" fmla="*/ 266929 h 352653"/>
                  <a:gd name="connsiteX22" fmla="*/ 295275 w 342900"/>
                  <a:gd name="connsiteY22" fmla="*/ 266929 h 352653"/>
                  <a:gd name="connsiteX23" fmla="*/ 252413 w 342900"/>
                  <a:gd name="connsiteY23" fmla="*/ 266929 h 352653"/>
                  <a:gd name="connsiteX24" fmla="*/ 252413 w 342900"/>
                  <a:gd name="connsiteY24" fmla="*/ 171679 h 352653"/>
                  <a:gd name="connsiteX25" fmla="*/ 295275 w 342900"/>
                  <a:gd name="connsiteY25" fmla="*/ 171679 h 352653"/>
                  <a:gd name="connsiteX26" fmla="*/ 295275 w 342900"/>
                  <a:gd name="connsiteY26" fmla="*/ 266929 h 352653"/>
                  <a:gd name="connsiteX27" fmla="*/ 300038 w 342900"/>
                  <a:gd name="connsiteY27" fmla="*/ 285979 h 352653"/>
                  <a:gd name="connsiteX28" fmla="*/ 42863 w 342900"/>
                  <a:gd name="connsiteY28" fmla="*/ 285979 h 352653"/>
                  <a:gd name="connsiteX29" fmla="*/ 0 w 342900"/>
                  <a:gd name="connsiteY29" fmla="*/ 328841 h 352653"/>
                  <a:gd name="connsiteX30" fmla="*/ 0 w 342900"/>
                  <a:gd name="connsiteY30" fmla="*/ 338366 h 352653"/>
                  <a:gd name="connsiteX31" fmla="*/ 14288 w 342900"/>
                  <a:gd name="connsiteY31" fmla="*/ 352654 h 352653"/>
                  <a:gd name="connsiteX32" fmla="*/ 328613 w 342900"/>
                  <a:gd name="connsiteY32" fmla="*/ 352654 h 352653"/>
                  <a:gd name="connsiteX33" fmla="*/ 342900 w 342900"/>
                  <a:gd name="connsiteY33" fmla="*/ 338366 h 352653"/>
                  <a:gd name="connsiteX34" fmla="*/ 342900 w 342900"/>
                  <a:gd name="connsiteY34" fmla="*/ 328841 h 352653"/>
                  <a:gd name="connsiteX35" fmla="*/ 300038 w 342900"/>
                  <a:gd name="connsiteY35" fmla="*/ 285979 h 352653"/>
                  <a:gd name="connsiteX36" fmla="*/ 90488 w 342900"/>
                  <a:gd name="connsiteY36" fmla="*/ 266929 h 352653"/>
                  <a:gd name="connsiteX37" fmla="*/ 47625 w 342900"/>
                  <a:gd name="connsiteY37" fmla="*/ 266929 h 352653"/>
                  <a:gd name="connsiteX38" fmla="*/ 47625 w 342900"/>
                  <a:gd name="connsiteY38" fmla="*/ 171679 h 352653"/>
                  <a:gd name="connsiteX39" fmla="*/ 90488 w 342900"/>
                  <a:gd name="connsiteY39" fmla="*/ 171679 h 352653"/>
                  <a:gd name="connsiteX40" fmla="*/ 90488 w 342900"/>
                  <a:gd name="connsiteY40" fmla="*/ 266929 h 35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2900" h="352653">
                    <a:moveTo>
                      <a:pt x="151798" y="6408"/>
                    </a:moveTo>
                    <a:cubicBezTo>
                      <a:pt x="163506" y="-2136"/>
                      <a:pt x="179394" y="-2136"/>
                      <a:pt x="191102" y="6408"/>
                    </a:cubicBezTo>
                    <a:lnTo>
                      <a:pt x="332487" y="109582"/>
                    </a:lnTo>
                    <a:cubicBezTo>
                      <a:pt x="351090" y="123156"/>
                      <a:pt x="341506" y="152592"/>
                      <a:pt x="318495" y="152629"/>
                    </a:cubicBezTo>
                    <a:lnTo>
                      <a:pt x="24405" y="152629"/>
                    </a:lnTo>
                    <a:cubicBezTo>
                      <a:pt x="1394" y="152592"/>
                      <a:pt x="-8189" y="123156"/>
                      <a:pt x="10412" y="109582"/>
                    </a:cubicBezTo>
                    <a:lnTo>
                      <a:pt x="151798" y="6408"/>
                    </a:lnTo>
                    <a:close/>
                    <a:moveTo>
                      <a:pt x="190500" y="81192"/>
                    </a:moveTo>
                    <a:cubicBezTo>
                      <a:pt x="190500" y="70671"/>
                      <a:pt x="181971" y="62142"/>
                      <a:pt x="171450" y="62142"/>
                    </a:cubicBezTo>
                    <a:cubicBezTo>
                      <a:pt x="160929" y="62142"/>
                      <a:pt x="152400" y="70671"/>
                      <a:pt x="152400" y="81192"/>
                    </a:cubicBezTo>
                    <a:cubicBezTo>
                      <a:pt x="152400" y="91713"/>
                      <a:pt x="160929" y="100242"/>
                      <a:pt x="171450" y="100242"/>
                    </a:cubicBezTo>
                    <a:cubicBezTo>
                      <a:pt x="181971" y="100242"/>
                      <a:pt x="190500" y="91713"/>
                      <a:pt x="190500" y="81192"/>
                    </a:cubicBezTo>
                    <a:close/>
                    <a:moveTo>
                      <a:pt x="157163" y="266929"/>
                    </a:moveTo>
                    <a:lnTo>
                      <a:pt x="119063" y="266929"/>
                    </a:lnTo>
                    <a:lnTo>
                      <a:pt x="119063" y="171679"/>
                    </a:lnTo>
                    <a:lnTo>
                      <a:pt x="157163" y="171679"/>
                    </a:lnTo>
                    <a:lnTo>
                      <a:pt x="157163" y="266929"/>
                    </a:lnTo>
                    <a:close/>
                    <a:moveTo>
                      <a:pt x="223838" y="266929"/>
                    </a:moveTo>
                    <a:lnTo>
                      <a:pt x="185738" y="266929"/>
                    </a:lnTo>
                    <a:lnTo>
                      <a:pt x="185738" y="171679"/>
                    </a:lnTo>
                    <a:lnTo>
                      <a:pt x="223838" y="171679"/>
                    </a:lnTo>
                    <a:lnTo>
                      <a:pt x="223838" y="266929"/>
                    </a:lnTo>
                    <a:close/>
                    <a:moveTo>
                      <a:pt x="295275" y="266929"/>
                    </a:moveTo>
                    <a:lnTo>
                      <a:pt x="252413" y="266929"/>
                    </a:lnTo>
                    <a:lnTo>
                      <a:pt x="252413" y="171679"/>
                    </a:lnTo>
                    <a:lnTo>
                      <a:pt x="295275" y="171679"/>
                    </a:lnTo>
                    <a:lnTo>
                      <a:pt x="295275" y="266929"/>
                    </a:lnTo>
                    <a:close/>
                    <a:moveTo>
                      <a:pt x="300038" y="285979"/>
                    </a:moveTo>
                    <a:lnTo>
                      <a:pt x="42863" y="285979"/>
                    </a:lnTo>
                    <a:cubicBezTo>
                      <a:pt x="19190" y="285979"/>
                      <a:pt x="0" y="305170"/>
                      <a:pt x="0" y="328841"/>
                    </a:cubicBezTo>
                    <a:lnTo>
                      <a:pt x="0" y="338366"/>
                    </a:lnTo>
                    <a:cubicBezTo>
                      <a:pt x="0" y="346257"/>
                      <a:pt x="6397" y="352654"/>
                      <a:pt x="14288" y="352654"/>
                    </a:cubicBezTo>
                    <a:lnTo>
                      <a:pt x="328613" y="352654"/>
                    </a:lnTo>
                    <a:cubicBezTo>
                      <a:pt x="336503" y="352654"/>
                      <a:pt x="342900" y="346257"/>
                      <a:pt x="342900" y="338366"/>
                    </a:cubicBezTo>
                    <a:lnTo>
                      <a:pt x="342900" y="328841"/>
                    </a:lnTo>
                    <a:cubicBezTo>
                      <a:pt x="342900" y="305170"/>
                      <a:pt x="323709" y="285979"/>
                      <a:pt x="300038" y="285979"/>
                    </a:cubicBezTo>
                    <a:close/>
                    <a:moveTo>
                      <a:pt x="90488" y="266929"/>
                    </a:moveTo>
                    <a:lnTo>
                      <a:pt x="47625" y="266929"/>
                    </a:lnTo>
                    <a:lnTo>
                      <a:pt x="47625" y="171679"/>
                    </a:lnTo>
                    <a:lnTo>
                      <a:pt x="90488" y="171679"/>
                    </a:lnTo>
                    <a:lnTo>
                      <a:pt x="90488" y="266929"/>
                    </a:ln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39" name="Graphic 79">
                <a:extLst>
                  <a:ext uri="{FF2B5EF4-FFF2-40B4-BE49-F238E27FC236}">
                    <a16:creationId xmlns:a16="http://schemas.microsoft.com/office/drawing/2014/main" id="{8EF30D1D-12FE-B52F-1D91-A0D144BFDCB8}"/>
                  </a:ext>
                </a:extLst>
              </p:cNvPr>
              <p:cNvSpPr>
                <a:spLocks noChangeAspect="1"/>
              </p:cNvSpPr>
              <p:nvPr/>
            </p:nvSpPr>
            <p:spPr>
              <a:xfrm>
                <a:off x="8629192" y="5626259"/>
                <a:ext cx="365760" cy="365760"/>
              </a:xfrm>
              <a:custGeom>
                <a:avLst/>
                <a:gdLst>
                  <a:gd name="connsiteX0" fmla="*/ 0 w 342900"/>
                  <a:gd name="connsiteY0" fmla="*/ 14288 h 342900"/>
                  <a:gd name="connsiteX1" fmla="*/ 14288 w 342900"/>
                  <a:gd name="connsiteY1" fmla="*/ 0 h 342900"/>
                  <a:gd name="connsiteX2" fmla="*/ 28575 w 342900"/>
                  <a:gd name="connsiteY2" fmla="*/ 14288 h 342900"/>
                  <a:gd name="connsiteX3" fmla="*/ 28575 w 342900"/>
                  <a:gd name="connsiteY3" fmla="*/ 314325 h 342900"/>
                  <a:gd name="connsiteX4" fmla="*/ 328613 w 342900"/>
                  <a:gd name="connsiteY4" fmla="*/ 314325 h 342900"/>
                  <a:gd name="connsiteX5" fmla="*/ 342900 w 342900"/>
                  <a:gd name="connsiteY5" fmla="*/ 328613 h 342900"/>
                  <a:gd name="connsiteX6" fmla="*/ 328613 w 342900"/>
                  <a:gd name="connsiteY6" fmla="*/ 342900 h 342900"/>
                  <a:gd name="connsiteX7" fmla="*/ 14288 w 342900"/>
                  <a:gd name="connsiteY7" fmla="*/ 342900 h 342900"/>
                  <a:gd name="connsiteX8" fmla="*/ 0 w 342900"/>
                  <a:gd name="connsiteY8" fmla="*/ 328613 h 342900"/>
                  <a:gd name="connsiteX9" fmla="*/ 0 w 342900"/>
                  <a:gd name="connsiteY9" fmla="*/ 14288 h 342900"/>
                  <a:gd name="connsiteX10" fmla="*/ 314325 w 342900"/>
                  <a:gd name="connsiteY10" fmla="*/ 71438 h 342900"/>
                  <a:gd name="connsiteX11" fmla="*/ 306427 w 342900"/>
                  <a:gd name="connsiteY11" fmla="*/ 58658 h 342900"/>
                  <a:gd name="connsiteX12" fmla="*/ 291465 w 342900"/>
                  <a:gd name="connsiteY12" fmla="*/ 60008 h 342900"/>
                  <a:gd name="connsiteX13" fmla="*/ 184779 w 342900"/>
                  <a:gd name="connsiteY13" fmla="*/ 140023 h 342900"/>
                  <a:gd name="connsiteX14" fmla="*/ 112020 w 342900"/>
                  <a:gd name="connsiteY14" fmla="*/ 97223 h 342900"/>
                  <a:gd name="connsiteX15" fmla="*/ 98386 w 342900"/>
                  <a:gd name="connsiteY15" fmla="*/ 96758 h 342900"/>
                  <a:gd name="connsiteX16" fmla="*/ 47625 w 342900"/>
                  <a:gd name="connsiteY16" fmla="*/ 122139 h 342900"/>
                  <a:gd name="connsiteX17" fmla="*/ 47625 w 342900"/>
                  <a:gd name="connsiteY17" fmla="*/ 295275 h 342900"/>
                  <a:gd name="connsiteX18" fmla="*/ 314325 w 342900"/>
                  <a:gd name="connsiteY18" fmla="*/ 295275 h 342900"/>
                  <a:gd name="connsiteX19" fmla="*/ 314325 w 342900"/>
                  <a:gd name="connsiteY19" fmla="*/ 7143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2900" h="342900">
                    <a:moveTo>
                      <a:pt x="0" y="14288"/>
                    </a:moveTo>
                    <a:cubicBezTo>
                      <a:pt x="0" y="6397"/>
                      <a:pt x="6397" y="0"/>
                      <a:pt x="14288" y="0"/>
                    </a:cubicBezTo>
                    <a:cubicBezTo>
                      <a:pt x="22178" y="0"/>
                      <a:pt x="28575" y="6397"/>
                      <a:pt x="28575" y="14288"/>
                    </a:cubicBezTo>
                    <a:lnTo>
                      <a:pt x="28575" y="314325"/>
                    </a:lnTo>
                    <a:lnTo>
                      <a:pt x="328613" y="314325"/>
                    </a:lnTo>
                    <a:cubicBezTo>
                      <a:pt x="336503" y="314325"/>
                      <a:pt x="342900" y="320722"/>
                      <a:pt x="342900" y="328613"/>
                    </a:cubicBezTo>
                    <a:cubicBezTo>
                      <a:pt x="342900" y="336503"/>
                      <a:pt x="336503" y="342900"/>
                      <a:pt x="328613" y="342900"/>
                    </a:cubicBezTo>
                    <a:lnTo>
                      <a:pt x="14288" y="342900"/>
                    </a:lnTo>
                    <a:cubicBezTo>
                      <a:pt x="6397" y="342900"/>
                      <a:pt x="0" y="336503"/>
                      <a:pt x="0" y="328613"/>
                    </a:cubicBezTo>
                    <a:lnTo>
                      <a:pt x="0" y="14288"/>
                    </a:lnTo>
                    <a:close/>
                    <a:moveTo>
                      <a:pt x="314325" y="71438"/>
                    </a:moveTo>
                    <a:cubicBezTo>
                      <a:pt x="314325" y="66026"/>
                      <a:pt x="311267" y="61078"/>
                      <a:pt x="306427" y="58658"/>
                    </a:cubicBezTo>
                    <a:cubicBezTo>
                      <a:pt x="301586" y="56238"/>
                      <a:pt x="295795" y="56760"/>
                      <a:pt x="291465" y="60008"/>
                    </a:cubicBezTo>
                    <a:lnTo>
                      <a:pt x="184779" y="140023"/>
                    </a:lnTo>
                    <a:lnTo>
                      <a:pt x="112020" y="97223"/>
                    </a:lnTo>
                    <a:cubicBezTo>
                      <a:pt x="107847" y="94768"/>
                      <a:pt x="102716" y="94594"/>
                      <a:pt x="98386" y="96758"/>
                    </a:cubicBezTo>
                    <a:lnTo>
                      <a:pt x="47625" y="122139"/>
                    </a:lnTo>
                    <a:lnTo>
                      <a:pt x="47625" y="295275"/>
                    </a:lnTo>
                    <a:lnTo>
                      <a:pt x="314325" y="295275"/>
                    </a:lnTo>
                    <a:lnTo>
                      <a:pt x="314325" y="71438"/>
                    </a:ln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40" name="Graphic 121">
                <a:extLst>
                  <a:ext uri="{FF2B5EF4-FFF2-40B4-BE49-F238E27FC236}">
                    <a16:creationId xmlns:a16="http://schemas.microsoft.com/office/drawing/2014/main" id="{CD6C7569-4754-736B-F1F7-62AC8218EA8C}"/>
                  </a:ext>
                </a:extLst>
              </p:cNvPr>
              <p:cNvSpPr>
                <a:spLocks noChangeAspect="1"/>
              </p:cNvSpPr>
              <p:nvPr/>
            </p:nvSpPr>
            <p:spPr>
              <a:xfrm>
                <a:off x="2815376" y="5626239"/>
                <a:ext cx="365760" cy="365800"/>
              </a:xfrm>
              <a:custGeom>
                <a:avLst/>
                <a:gdLst>
                  <a:gd name="connsiteX0" fmla="*/ 119063 w 381000"/>
                  <a:gd name="connsiteY0" fmla="*/ 0 h 381043"/>
                  <a:gd name="connsiteX1" fmla="*/ 57321 w 381000"/>
                  <a:gd name="connsiteY1" fmla="*/ 57278 h 381043"/>
                  <a:gd name="connsiteX2" fmla="*/ 61913 w 381000"/>
                  <a:gd name="connsiteY2" fmla="*/ 57150 h 381043"/>
                  <a:gd name="connsiteX3" fmla="*/ 242888 w 381000"/>
                  <a:gd name="connsiteY3" fmla="*/ 57150 h 381043"/>
                  <a:gd name="connsiteX4" fmla="*/ 323850 w 381000"/>
                  <a:gd name="connsiteY4" fmla="*/ 138113 h 381043"/>
                  <a:gd name="connsiteX5" fmla="*/ 323850 w 381000"/>
                  <a:gd name="connsiteY5" fmla="*/ 261938 h 381043"/>
                  <a:gd name="connsiteX6" fmla="*/ 323722 w 381000"/>
                  <a:gd name="connsiteY6" fmla="*/ 266529 h 381043"/>
                  <a:gd name="connsiteX7" fmla="*/ 381000 w 381000"/>
                  <a:gd name="connsiteY7" fmla="*/ 204788 h 381043"/>
                  <a:gd name="connsiteX8" fmla="*/ 381000 w 381000"/>
                  <a:gd name="connsiteY8" fmla="*/ 90488 h 381043"/>
                  <a:gd name="connsiteX9" fmla="*/ 290513 w 381000"/>
                  <a:gd name="connsiteY9" fmla="*/ 0 h 381043"/>
                  <a:gd name="connsiteX10" fmla="*/ 119063 w 381000"/>
                  <a:gd name="connsiteY10" fmla="*/ 0 h 381043"/>
                  <a:gd name="connsiteX11" fmla="*/ 304619 w 381000"/>
                  <a:gd name="connsiteY11" fmla="*/ 266700 h 381043"/>
                  <a:gd name="connsiteX12" fmla="*/ 242888 w 381000"/>
                  <a:gd name="connsiteY12" fmla="*/ 323850 h 381043"/>
                  <a:gd name="connsiteX13" fmla="*/ 165101 w 381000"/>
                  <a:gd name="connsiteY13" fmla="*/ 323850 h 381043"/>
                  <a:gd name="connsiteX14" fmla="*/ 95250 w 381000"/>
                  <a:gd name="connsiteY14" fmla="*/ 376238 h 381043"/>
                  <a:gd name="connsiteX15" fmla="*/ 57150 w 381000"/>
                  <a:gd name="connsiteY15" fmla="*/ 357188 h 381043"/>
                  <a:gd name="connsiteX16" fmla="*/ 57150 w 381000"/>
                  <a:gd name="connsiteY16" fmla="*/ 323669 h 381043"/>
                  <a:gd name="connsiteX17" fmla="*/ 0 w 381000"/>
                  <a:gd name="connsiteY17" fmla="*/ 261938 h 381043"/>
                  <a:gd name="connsiteX18" fmla="*/ 0 w 381000"/>
                  <a:gd name="connsiteY18" fmla="*/ 138113 h 381043"/>
                  <a:gd name="connsiteX19" fmla="*/ 57150 w 381000"/>
                  <a:gd name="connsiteY19" fmla="*/ 76380 h 381043"/>
                  <a:gd name="connsiteX20" fmla="*/ 61913 w 381000"/>
                  <a:gd name="connsiteY20" fmla="*/ 76200 h 381043"/>
                  <a:gd name="connsiteX21" fmla="*/ 242888 w 381000"/>
                  <a:gd name="connsiteY21" fmla="*/ 76200 h 381043"/>
                  <a:gd name="connsiteX22" fmla="*/ 304800 w 381000"/>
                  <a:gd name="connsiteY22" fmla="*/ 138113 h 381043"/>
                  <a:gd name="connsiteX23" fmla="*/ 304800 w 381000"/>
                  <a:gd name="connsiteY23" fmla="*/ 261938 h 381043"/>
                  <a:gd name="connsiteX24" fmla="*/ 304619 w 381000"/>
                  <a:gd name="connsiteY24" fmla="*/ 266700 h 38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1000" h="381043">
                    <a:moveTo>
                      <a:pt x="119063" y="0"/>
                    </a:moveTo>
                    <a:cubicBezTo>
                      <a:pt x="86428" y="0"/>
                      <a:pt x="59691" y="25249"/>
                      <a:pt x="57321" y="57278"/>
                    </a:cubicBezTo>
                    <a:cubicBezTo>
                      <a:pt x="58840" y="57193"/>
                      <a:pt x="60372" y="57150"/>
                      <a:pt x="61913" y="57150"/>
                    </a:cubicBezTo>
                    <a:lnTo>
                      <a:pt x="242888" y="57150"/>
                    </a:lnTo>
                    <a:cubicBezTo>
                      <a:pt x="287602" y="57150"/>
                      <a:pt x="323850" y="93398"/>
                      <a:pt x="323850" y="138113"/>
                    </a:cubicBezTo>
                    <a:lnTo>
                      <a:pt x="323850" y="261938"/>
                    </a:lnTo>
                    <a:cubicBezTo>
                      <a:pt x="323850" y="263479"/>
                      <a:pt x="323806" y="265010"/>
                      <a:pt x="323722" y="266529"/>
                    </a:cubicBezTo>
                    <a:cubicBezTo>
                      <a:pt x="355751" y="264159"/>
                      <a:pt x="381000" y="237422"/>
                      <a:pt x="381000" y="204788"/>
                    </a:cubicBezTo>
                    <a:lnTo>
                      <a:pt x="381000" y="90488"/>
                    </a:lnTo>
                    <a:cubicBezTo>
                      <a:pt x="381000" y="40513"/>
                      <a:pt x="340488" y="0"/>
                      <a:pt x="290513" y="0"/>
                    </a:cubicBezTo>
                    <a:lnTo>
                      <a:pt x="119063" y="0"/>
                    </a:lnTo>
                    <a:close/>
                    <a:moveTo>
                      <a:pt x="304619" y="266700"/>
                    </a:moveTo>
                    <a:cubicBezTo>
                      <a:pt x="302188" y="298668"/>
                      <a:pt x="275478" y="323850"/>
                      <a:pt x="242888" y="323850"/>
                    </a:cubicBezTo>
                    <a:lnTo>
                      <a:pt x="165101" y="323850"/>
                    </a:lnTo>
                    <a:lnTo>
                      <a:pt x="95250" y="376238"/>
                    </a:lnTo>
                    <a:cubicBezTo>
                      <a:pt x="79552" y="388010"/>
                      <a:pt x="57150" y="376811"/>
                      <a:pt x="57150" y="357188"/>
                    </a:cubicBezTo>
                    <a:lnTo>
                      <a:pt x="57150" y="323669"/>
                    </a:lnTo>
                    <a:cubicBezTo>
                      <a:pt x="25182" y="321238"/>
                      <a:pt x="0" y="294528"/>
                      <a:pt x="0" y="261938"/>
                    </a:cubicBezTo>
                    <a:lnTo>
                      <a:pt x="0" y="138113"/>
                    </a:lnTo>
                    <a:cubicBezTo>
                      <a:pt x="0" y="105522"/>
                      <a:pt x="25182" y="78812"/>
                      <a:pt x="57150" y="76380"/>
                    </a:cubicBezTo>
                    <a:cubicBezTo>
                      <a:pt x="58722" y="76261"/>
                      <a:pt x="60310" y="76200"/>
                      <a:pt x="61913" y="76200"/>
                    </a:cubicBezTo>
                    <a:lnTo>
                      <a:pt x="242888" y="76200"/>
                    </a:lnTo>
                    <a:cubicBezTo>
                      <a:pt x="277080" y="76200"/>
                      <a:pt x="304800" y="103919"/>
                      <a:pt x="304800" y="138113"/>
                    </a:cubicBezTo>
                    <a:lnTo>
                      <a:pt x="304800" y="261938"/>
                    </a:lnTo>
                    <a:cubicBezTo>
                      <a:pt x="304800" y="263540"/>
                      <a:pt x="304739" y="265128"/>
                      <a:pt x="304619" y="266700"/>
                    </a:cubicBez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41" name="Graphic 37" descr="Gradient icon of three connected networking dots">
                <a:extLst>
                  <a:ext uri="{FF2B5EF4-FFF2-40B4-BE49-F238E27FC236}">
                    <a16:creationId xmlns:a16="http://schemas.microsoft.com/office/drawing/2014/main" id="{651A3FAE-0B7D-D427-1F6A-D78D82B8BB83}"/>
                  </a:ext>
                </a:extLst>
              </p:cNvPr>
              <p:cNvSpPr>
                <a:spLocks noChangeAspect="1"/>
              </p:cNvSpPr>
              <p:nvPr/>
            </p:nvSpPr>
            <p:spPr>
              <a:xfrm>
                <a:off x="2088649" y="5596607"/>
                <a:ext cx="365760" cy="425064"/>
              </a:xfrm>
              <a:custGeom>
                <a:avLst/>
                <a:gdLst>
                  <a:gd name="connsiteX0" fmla="*/ 157473 w 382434"/>
                  <a:gd name="connsiteY0" fmla="*/ 78737 h 449923"/>
                  <a:gd name="connsiteX1" fmla="*/ 89985 w 382434"/>
                  <a:gd name="connsiteY1" fmla="*/ 156676 h 449923"/>
                  <a:gd name="connsiteX2" fmla="*/ 89985 w 382434"/>
                  <a:gd name="connsiteY2" fmla="*/ 213714 h 449923"/>
                  <a:gd name="connsiteX3" fmla="*/ 230586 w 382434"/>
                  <a:gd name="connsiteY3" fmla="*/ 213714 h 449923"/>
                  <a:gd name="connsiteX4" fmla="*/ 281202 w 382434"/>
                  <a:gd name="connsiteY4" fmla="*/ 163097 h 449923"/>
                  <a:gd name="connsiteX5" fmla="*/ 281202 w 382434"/>
                  <a:gd name="connsiteY5" fmla="*/ 154213 h 449923"/>
                  <a:gd name="connsiteX6" fmla="*/ 224962 w 382434"/>
                  <a:gd name="connsiteY6" fmla="*/ 78737 h 449923"/>
                  <a:gd name="connsiteX7" fmla="*/ 303698 w 382434"/>
                  <a:gd name="connsiteY7" fmla="*/ 0 h 449923"/>
                  <a:gd name="connsiteX8" fmla="*/ 382435 w 382434"/>
                  <a:gd name="connsiteY8" fmla="*/ 78737 h 449923"/>
                  <a:gd name="connsiteX9" fmla="*/ 314946 w 382434"/>
                  <a:gd name="connsiteY9" fmla="*/ 156676 h 449923"/>
                  <a:gd name="connsiteX10" fmla="*/ 314946 w 382434"/>
                  <a:gd name="connsiteY10" fmla="*/ 163097 h 449923"/>
                  <a:gd name="connsiteX11" fmla="*/ 230586 w 382434"/>
                  <a:gd name="connsiteY11" fmla="*/ 247458 h 449923"/>
                  <a:gd name="connsiteX12" fmla="*/ 89985 w 382434"/>
                  <a:gd name="connsiteY12" fmla="*/ 247458 h 449923"/>
                  <a:gd name="connsiteX13" fmla="*/ 89985 w 382434"/>
                  <a:gd name="connsiteY13" fmla="*/ 293247 h 449923"/>
                  <a:gd name="connsiteX14" fmla="*/ 157473 w 382434"/>
                  <a:gd name="connsiteY14" fmla="*/ 371187 h 449923"/>
                  <a:gd name="connsiteX15" fmla="*/ 78737 w 382434"/>
                  <a:gd name="connsiteY15" fmla="*/ 449923 h 449923"/>
                  <a:gd name="connsiteX16" fmla="*/ 0 w 382434"/>
                  <a:gd name="connsiteY16" fmla="*/ 371187 h 449923"/>
                  <a:gd name="connsiteX17" fmla="*/ 56240 w 382434"/>
                  <a:gd name="connsiteY17" fmla="*/ 295710 h 449923"/>
                  <a:gd name="connsiteX18" fmla="*/ 56240 w 382434"/>
                  <a:gd name="connsiteY18" fmla="*/ 154213 h 449923"/>
                  <a:gd name="connsiteX19" fmla="*/ 0 w 382434"/>
                  <a:gd name="connsiteY19" fmla="*/ 78737 h 449923"/>
                  <a:gd name="connsiteX20" fmla="*/ 78737 w 382434"/>
                  <a:gd name="connsiteY20" fmla="*/ 0 h 449923"/>
                  <a:gd name="connsiteX21" fmla="*/ 157473 w 382434"/>
                  <a:gd name="connsiteY21" fmla="*/ 78737 h 4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434" h="449923">
                    <a:moveTo>
                      <a:pt x="157473" y="78737"/>
                    </a:moveTo>
                    <a:cubicBezTo>
                      <a:pt x="157473" y="118403"/>
                      <a:pt x="128142" y="151218"/>
                      <a:pt x="89985" y="156676"/>
                    </a:cubicBezTo>
                    <a:lnTo>
                      <a:pt x="89985" y="213714"/>
                    </a:lnTo>
                    <a:lnTo>
                      <a:pt x="230586" y="213714"/>
                    </a:lnTo>
                    <a:cubicBezTo>
                      <a:pt x="258539" y="213714"/>
                      <a:pt x="281202" y="191051"/>
                      <a:pt x="281202" y="163097"/>
                    </a:cubicBezTo>
                    <a:lnTo>
                      <a:pt x="281202" y="154213"/>
                    </a:lnTo>
                    <a:cubicBezTo>
                      <a:pt x="248679" y="144533"/>
                      <a:pt x="224962" y="114404"/>
                      <a:pt x="224962" y="78737"/>
                    </a:cubicBezTo>
                    <a:cubicBezTo>
                      <a:pt x="224962" y="35251"/>
                      <a:pt x="260213" y="0"/>
                      <a:pt x="303698" y="0"/>
                    </a:cubicBezTo>
                    <a:cubicBezTo>
                      <a:pt x="347183" y="0"/>
                      <a:pt x="382435" y="35251"/>
                      <a:pt x="382435" y="78737"/>
                    </a:cubicBezTo>
                    <a:cubicBezTo>
                      <a:pt x="382435" y="118403"/>
                      <a:pt x="353102" y="151218"/>
                      <a:pt x="314946" y="156676"/>
                    </a:cubicBezTo>
                    <a:lnTo>
                      <a:pt x="314946" y="163097"/>
                    </a:lnTo>
                    <a:cubicBezTo>
                      <a:pt x="314946" y="209689"/>
                      <a:pt x="277178" y="247458"/>
                      <a:pt x="230586" y="247458"/>
                    </a:cubicBezTo>
                    <a:lnTo>
                      <a:pt x="89985" y="247458"/>
                    </a:lnTo>
                    <a:lnTo>
                      <a:pt x="89985" y="293247"/>
                    </a:lnTo>
                    <a:cubicBezTo>
                      <a:pt x="128142" y="298706"/>
                      <a:pt x="157473" y="331522"/>
                      <a:pt x="157473" y="371187"/>
                    </a:cubicBezTo>
                    <a:cubicBezTo>
                      <a:pt x="157473" y="414672"/>
                      <a:pt x="122222" y="449923"/>
                      <a:pt x="78737" y="449923"/>
                    </a:cubicBezTo>
                    <a:cubicBezTo>
                      <a:pt x="35251" y="449923"/>
                      <a:pt x="0" y="414672"/>
                      <a:pt x="0" y="371187"/>
                    </a:cubicBezTo>
                    <a:cubicBezTo>
                      <a:pt x="0" y="335519"/>
                      <a:pt x="23717" y="305390"/>
                      <a:pt x="56240" y="295710"/>
                    </a:cubicBezTo>
                    <a:lnTo>
                      <a:pt x="56240" y="154213"/>
                    </a:lnTo>
                    <a:cubicBezTo>
                      <a:pt x="23717" y="144533"/>
                      <a:pt x="0" y="114404"/>
                      <a:pt x="0" y="78737"/>
                    </a:cubicBezTo>
                    <a:cubicBezTo>
                      <a:pt x="0" y="35251"/>
                      <a:pt x="35251" y="0"/>
                      <a:pt x="78737" y="0"/>
                    </a:cubicBezTo>
                    <a:cubicBezTo>
                      <a:pt x="122222" y="0"/>
                      <a:pt x="157473" y="35251"/>
                      <a:pt x="157473" y="78737"/>
                    </a:cubicBez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42" name="Graphic 39" descr="Gradient icon of two people">
                <a:extLst>
                  <a:ext uri="{FF2B5EF4-FFF2-40B4-BE49-F238E27FC236}">
                    <a16:creationId xmlns:a16="http://schemas.microsoft.com/office/drawing/2014/main" id="{3DC450DA-1F3A-4DC5-4667-C720317400EA}"/>
                  </a:ext>
                </a:extLst>
              </p:cNvPr>
              <p:cNvSpPr>
                <a:spLocks noChangeAspect="1"/>
              </p:cNvSpPr>
              <p:nvPr/>
            </p:nvSpPr>
            <p:spPr>
              <a:xfrm>
                <a:off x="4268830" y="5653329"/>
                <a:ext cx="365760" cy="311620"/>
              </a:xfrm>
              <a:custGeom>
                <a:avLst/>
                <a:gdLst>
                  <a:gd name="connsiteX0" fmla="*/ 122707 w 409025"/>
                  <a:gd name="connsiteY0" fmla="*/ 163609 h 347668"/>
                  <a:gd name="connsiteX1" fmla="*/ 204511 w 409025"/>
                  <a:gd name="connsiteY1" fmla="*/ 81804 h 347668"/>
                  <a:gd name="connsiteX2" fmla="*/ 122707 w 409025"/>
                  <a:gd name="connsiteY2" fmla="*/ 0 h 347668"/>
                  <a:gd name="connsiteX3" fmla="*/ 40902 w 409025"/>
                  <a:gd name="connsiteY3" fmla="*/ 81804 h 347668"/>
                  <a:gd name="connsiteX4" fmla="*/ 122707 w 409025"/>
                  <a:gd name="connsiteY4" fmla="*/ 163609 h 347668"/>
                  <a:gd name="connsiteX5" fmla="*/ 306766 w 409025"/>
                  <a:gd name="connsiteY5" fmla="*/ 163609 h 347668"/>
                  <a:gd name="connsiteX6" fmla="*/ 368120 w 409025"/>
                  <a:gd name="connsiteY6" fmla="*/ 102255 h 347668"/>
                  <a:gd name="connsiteX7" fmla="*/ 306766 w 409025"/>
                  <a:gd name="connsiteY7" fmla="*/ 40902 h 347668"/>
                  <a:gd name="connsiteX8" fmla="*/ 245413 w 409025"/>
                  <a:gd name="connsiteY8" fmla="*/ 102255 h 347668"/>
                  <a:gd name="connsiteX9" fmla="*/ 306766 w 409025"/>
                  <a:gd name="connsiteY9" fmla="*/ 163609 h 347668"/>
                  <a:gd name="connsiteX10" fmla="*/ 46015 w 409025"/>
                  <a:gd name="connsiteY10" fmla="*/ 204511 h 347668"/>
                  <a:gd name="connsiteX11" fmla="*/ 0 w 409025"/>
                  <a:gd name="connsiteY11" fmla="*/ 250526 h 347668"/>
                  <a:gd name="connsiteX12" fmla="*/ 0 w 409025"/>
                  <a:gd name="connsiteY12" fmla="*/ 255639 h 347668"/>
                  <a:gd name="connsiteX13" fmla="*/ 122707 w 409025"/>
                  <a:gd name="connsiteY13" fmla="*/ 347668 h 347668"/>
                  <a:gd name="connsiteX14" fmla="*/ 245413 w 409025"/>
                  <a:gd name="connsiteY14" fmla="*/ 255639 h 347668"/>
                  <a:gd name="connsiteX15" fmla="*/ 245413 w 409025"/>
                  <a:gd name="connsiteY15" fmla="*/ 250526 h 347668"/>
                  <a:gd name="connsiteX16" fmla="*/ 199398 w 409025"/>
                  <a:gd name="connsiteY16" fmla="*/ 204511 h 347668"/>
                  <a:gd name="connsiteX17" fmla="*/ 46015 w 409025"/>
                  <a:gd name="connsiteY17" fmla="*/ 204511 h 347668"/>
                  <a:gd name="connsiteX18" fmla="*/ 306770 w 409025"/>
                  <a:gd name="connsiteY18" fmla="*/ 316992 h 347668"/>
                  <a:gd name="connsiteX19" fmla="*/ 250430 w 409025"/>
                  <a:gd name="connsiteY19" fmla="*/ 307617 h 347668"/>
                  <a:gd name="connsiteX20" fmla="*/ 263255 w 409025"/>
                  <a:gd name="connsiteY20" fmla="*/ 275754 h 347668"/>
                  <a:gd name="connsiteX21" fmla="*/ 265482 w 409025"/>
                  <a:gd name="connsiteY21" fmla="*/ 262496 h 347668"/>
                  <a:gd name="connsiteX22" fmla="*/ 265803 w 409025"/>
                  <a:gd name="connsiteY22" fmla="*/ 258168 h 347668"/>
                  <a:gd name="connsiteX23" fmla="*/ 265856 w 409025"/>
                  <a:gd name="connsiteY23" fmla="*/ 256667 h 347668"/>
                  <a:gd name="connsiteX24" fmla="*/ 265866 w 409025"/>
                  <a:gd name="connsiteY24" fmla="*/ 256093 h 347668"/>
                  <a:gd name="connsiteX25" fmla="*/ 265868 w 409025"/>
                  <a:gd name="connsiteY25" fmla="*/ 255849 h 347668"/>
                  <a:gd name="connsiteX26" fmla="*/ 265868 w 409025"/>
                  <a:gd name="connsiteY26" fmla="*/ 255741 h 347668"/>
                  <a:gd name="connsiteX27" fmla="*/ 265868 w 409025"/>
                  <a:gd name="connsiteY27" fmla="*/ 255688 h 347668"/>
                  <a:gd name="connsiteX28" fmla="*/ 265868 w 409025"/>
                  <a:gd name="connsiteY28" fmla="*/ 255639 h 347668"/>
                  <a:gd name="connsiteX29" fmla="*/ 265868 w 409025"/>
                  <a:gd name="connsiteY29" fmla="*/ 250526 h 347668"/>
                  <a:gd name="connsiteX30" fmla="*/ 247411 w 409025"/>
                  <a:gd name="connsiteY30" fmla="*/ 204558 h 347668"/>
                  <a:gd name="connsiteX31" fmla="*/ 249507 w 409025"/>
                  <a:gd name="connsiteY31" fmla="*/ 204511 h 347668"/>
                  <a:gd name="connsiteX32" fmla="*/ 364033 w 409025"/>
                  <a:gd name="connsiteY32" fmla="*/ 204511 h 347668"/>
                  <a:gd name="connsiteX33" fmla="*/ 409026 w 409025"/>
                  <a:gd name="connsiteY33" fmla="*/ 249503 h 347668"/>
                  <a:gd name="connsiteX34" fmla="*/ 306770 w 409025"/>
                  <a:gd name="connsiteY34" fmla="*/ 316992 h 34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9025" h="347668">
                    <a:moveTo>
                      <a:pt x="122707" y="163609"/>
                    </a:moveTo>
                    <a:cubicBezTo>
                      <a:pt x="167885" y="163609"/>
                      <a:pt x="204511" y="126983"/>
                      <a:pt x="204511" y="81804"/>
                    </a:cubicBezTo>
                    <a:cubicBezTo>
                      <a:pt x="204511" y="36625"/>
                      <a:pt x="167885" y="0"/>
                      <a:pt x="122707" y="0"/>
                    </a:cubicBezTo>
                    <a:cubicBezTo>
                      <a:pt x="77527" y="0"/>
                      <a:pt x="40902" y="36625"/>
                      <a:pt x="40902" y="81804"/>
                    </a:cubicBezTo>
                    <a:cubicBezTo>
                      <a:pt x="40902" y="126983"/>
                      <a:pt x="77527" y="163609"/>
                      <a:pt x="122707" y="163609"/>
                    </a:cubicBezTo>
                    <a:close/>
                    <a:moveTo>
                      <a:pt x="306766" y="163609"/>
                    </a:moveTo>
                    <a:cubicBezTo>
                      <a:pt x="340652" y="163609"/>
                      <a:pt x="368120" y="136141"/>
                      <a:pt x="368120" y="102255"/>
                    </a:cubicBezTo>
                    <a:cubicBezTo>
                      <a:pt x="368120" y="68371"/>
                      <a:pt x="340652" y="40902"/>
                      <a:pt x="306766" y="40902"/>
                    </a:cubicBezTo>
                    <a:cubicBezTo>
                      <a:pt x="272881" y="40902"/>
                      <a:pt x="245413" y="68371"/>
                      <a:pt x="245413" y="102255"/>
                    </a:cubicBezTo>
                    <a:cubicBezTo>
                      <a:pt x="245413" y="136141"/>
                      <a:pt x="272881" y="163609"/>
                      <a:pt x="306766" y="163609"/>
                    </a:cubicBezTo>
                    <a:close/>
                    <a:moveTo>
                      <a:pt x="46015" y="204511"/>
                    </a:moveTo>
                    <a:cubicBezTo>
                      <a:pt x="20602" y="204511"/>
                      <a:pt x="0" y="225113"/>
                      <a:pt x="0" y="250526"/>
                    </a:cubicBezTo>
                    <a:lnTo>
                      <a:pt x="0" y="255639"/>
                    </a:lnTo>
                    <a:cubicBezTo>
                      <a:pt x="0" y="255639"/>
                      <a:pt x="0" y="347668"/>
                      <a:pt x="122707" y="347668"/>
                    </a:cubicBezTo>
                    <a:cubicBezTo>
                      <a:pt x="245413" y="347668"/>
                      <a:pt x="245413" y="255639"/>
                      <a:pt x="245413" y="255639"/>
                    </a:cubicBezTo>
                    <a:lnTo>
                      <a:pt x="245413" y="250526"/>
                    </a:lnTo>
                    <a:cubicBezTo>
                      <a:pt x="245413" y="225113"/>
                      <a:pt x="224811" y="204511"/>
                      <a:pt x="199398" y="204511"/>
                    </a:cubicBezTo>
                    <a:lnTo>
                      <a:pt x="46015" y="204511"/>
                    </a:lnTo>
                    <a:close/>
                    <a:moveTo>
                      <a:pt x="306770" y="316992"/>
                    </a:moveTo>
                    <a:cubicBezTo>
                      <a:pt x="282818" y="316992"/>
                      <a:pt x="264475" y="313288"/>
                      <a:pt x="250430" y="307617"/>
                    </a:cubicBezTo>
                    <a:cubicBezTo>
                      <a:pt x="257424" y="295860"/>
                      <a:pt x="261199" y="284560"/>
                      <a:pt x="263255" y="275754"/>
                    </a:cubicBezTo>
                    <a:cubicBezTo>
                      <a:pt x="264490" y="270459"/>
                      <a:pt x="265138" y="265919"/>
                      <a:pt x="265482" y="262496"/>
                    </a:cubicBezTo>
                    <a:cubicBezTo>
                      <a:pt x="265653" y="260776"/>
                      <a:pt x="265750" y="259320"/>
                      <a:pt x="265803" y="258168"/>
                    </a:cubicBezTo>
                    <a:cubicBezTo>
                      <a:pt x="265829" y="257592"/>
                      <a:pt x="265846" y="257089"/>
                      <a:pt x="265856" y="256667"/>
                    </a:cubicBezTo>
                    <a:lnTo>
                      <a:pt x="265866" y="256093"/>
                    </a:lnTo>
                    <a:lnTo>
                      <a:pt x="265868" y="255849"/>
                    </a:lnTo>
                    <a:lnTo>
                      <a:pt x="265868" y="255741"/>
                    </a:lnTo>
                    <a:lnTo>
                      <a:pt x="265868" y="255688"/>
                    </a:lnTo>
                    <a:cubicBezTo>
                      <a:pt x="265868" y="255622"/>
                      <a:pt x="265868" y="255639"/>
                      <a:pt x="265868" y="255639"/>
                    </a:cubicBezTo>
                    <a:lnTo>
                      <a:pt x="265868" y="250526"/>
                    </a:lnTo>
                    <a:cubicBezTo>
                      <a:pt x="265868" y="232690"/>
                      <a:pt x="258843" y="216497"/>
                      <a:pt x="247411" y="204558"/>
                    </a:cubicBezTo>
                    <a:cubicBezTo>
                      <a:pt x="248104" y="204527"/>
                      <a:pt x="248804" y="204511"/>
                      <a:pt x="249507" y="204511"/>
                    </a:cubicBezTo>
                    <a:lnTo>
                      <a:pt x="364033" y="204511"/>
                    </a:lnTo>
                    <a:cubicBezTo>
                      <a:pt x="388881" y="204511"/>
                      <a:pt x="409026" y="224655"/>
                      <a:pt x="409026" y="249503"/>
                    </a:cubicBezTo>
                    <a:cubicBezTo>
                      <a:pt x="409026" y="249503"/>
                      <a:pt x="409026" y="316992"/>
                      <a:pt x="306770" y="316992"/>
                    </a:cubicBez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43" name="Graphic 98">
                <a:extLst>
                  <a:ext uri="{FF2B5EF4-FFF2-40B4-BE49-F238E27FC236}">
                    <a16:creationId xmlns:a16="http://schemas.microsoft.com/office/drawing/2014/main" id="{ABBADEE4-79FD-652A-351B-DD5AB9CF1AD8}"/>
                  </a:ext>
                </a:extLst>
              </p:cNvPr>
              <p:cNvSpPr>
                <a:spLocks noChangeAspect="1"/>
              </p:cNvSpPr>
              <p:nvPr/>
            </p:nvSpPr>
            <p:spPr>
              <a:xfrm>
                <a:off x="4995557" y="5662835"/>
                <a:ext cx="365760" cy="292608"/>
              </a:xfrm>
              <a:custGeom>
                <a:avLst/>
                <a:gdLst>
                  <a:gd name="connsiteX0" fmla="*/ 211342 w 357570"/>
                  <a:gd name="connsiteY0" fmla="*/ 44696 h 286056"/>
                  <a:gd name="connsiteX1" fmla="*/ 317343 w 357570"/>
                  <a:gd name="connsiteY1" fmla="*/ 44696 h 286056"/>
                  <a:gd name="connsiteX2" fmla="*/ 357195 w 357570"/>
                  <a:gd name="connsiteY2" fmla="*/ 79345 h 286056"/>
                  <a:gd name="connsiteX3" fmla="*/ 357481 w 357570"/>
                  <a:gd name="connsiteY3" fmla="*/ 82170 h 286056"/>
                  <a:gd name="connsiteX4" fmla="*/ 357570 w 357570"/>
                  <a:gd name="connsiteY4" fmla="*/ 84923 h 286056"/>
                  <a:gd name="connsiteX5" fmla="*/ 357570 w 357570"/>
                  <a:gd name="connsiteY5" fmla="*/ 245829 h 286056"/>
                  <a:gd name="connsiteX6" fmla="*/ 320097 w 357570"/>
                  <a:gd name="connsiteY6" fmla="*/ 285967 h 286056"/>
                  <a:gd name="connsiteX7" fmla="*/ 317343 w 357570"/>
                  <a:gd name="connsiteY7" fmla="*/ 286056 h 286056"/>
                  <a:gd name="connsiteX8" fmla="*/ 40227 w 357570"/>
                  <a:gd name="connsiteY8" fmla="*/ 286056 h 286056"/>
                  <a:gd name="connsiteX9" fmla="*/ 89 w 357570"/>
                  <a:gd name="connsiteY9" fmla="*/ 248583 h 286056"/>
                  <a:gd name="connsiteX10" fmla="*/ 0 w 357570"/>
                  <a:gd name="connsiteY10" fmla="*/ 245829 h 286056"/>
                  <a:gd name="connsiteX11" fmla="*/ 0 w 357570"/>
                  <a:gd name="connsiteY11" fmla="*/ 116192 h 286056"/>
                  <a:gd name="connsiteX12" fmla="*/ 110972 w 357570"/>
                  <a:gd name="connsiteY12" fmla="*/ 116210 h 286056"/>
                  <a:gd name="connsiteX13" fmla="*/ 114476 w 357570"/>
                  <a:gd name="connsiteY13" fmla="*/ 116049 h 286056"/>
                  <a:gd name="connsiteX14" fmla="*/ 133928 w 357570"/>
                  <a:gd name="connsiteY14" fmla="*/ 109023 h 286056"/>
                  <a:gd name="connsiteX15" fmla="*/ 136717 w 357570"/>
                  <a:gd name="connsiteY15" fmla="*/ 106878 h 286056"/>
                  <a:gd name="connsiteX16" fmla="*/ 211342 w 357570"/>
                  <a:gd name="connsiteY16" fmla="*/ 44696 h 286056"/>
                  <a:gd name="connsiteX17" fmla="*/ 110972 w 357570"/>
                  <a:gd name="connsiteY17" fmla="*/ 0 h 286056"/>
                  <a:gd name="connsiteX18" fmla="*/ 133928 w 357570"/>
                  <a:gd name="connsiteY18" fmla="*/ 7187 h 286056"/>
                  <a:gd name="connsiteX19" fmla="*/ 136717 w 357570"/>
                  <a:gd name="connsiteY19" fmla="*/ 9333 h 286056"/>
                  <a:gd name="connsiteX20" fmla="*/ 174315 w 357570"/>
                  <a:gd name="connsiteY20" fmla="*/ 40638 h 286056"/>
                  <a:gd name="connsiteX21" fmla="*/ 119554 w 357570"/>
                  <a:gd name="connsiteY21" fmla="*/ 86282 h 286056"/>
                  <a:gd name="connsiteX22" fmla="*/ 118034 w 357570"/>
                  <a:gd name="connsiteY22" fmla="*/ 87372 h 286056"/>
                  <a:gd name="connsiteX23" fmla="*/ 112849 w 357570"/>
                  <a:gd name="connsiteY23" fmla="*/ 89267 h 286056"/>
                  <a:gd name="connsiteX24" fmla="*/ 110954 w 357570"/>
                  <a:gd name="connsiteY24" fmla="*/ 89393 h 286056"/>
                  <a:gd name="connsiteX25" fmla="*/ 0 w 357570"/>
                  <a:gd name="connsiteY25" fmla="*/ 89375 h 286056"/>
                  <a:gd name="connsiteX26" fmla="*/ 0 w 357570"/>
                  <a:gd name="connsiteY26" fmla="*/ 40227 h 286056"/>
                  <a:gd name="connsiteX27" fmla="*/ 37473 w 357570"/>
                  <a:gd name="connsiteY27" fmla="*/ 89 h 286056"/>
                  <a:gd name="connsiteX28" fmla="*/ 40227 w 357570"/>
                  <a:gd name="connsiteY28" fmla="*/ 0 h 286056"/>
                  <a:gd name="connsiteX29" fmla="*/ 110972 w 357570"/>
                  <a:gd name="connsiteY29" fmla="*/ 0 h 28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7570" h="286056">
                    <a:moveTo>
                      <a:pt x="211342" y="44696"/>
                    </a:moveTo>
                    <a:lnTo>
                      <a:pt x="317343" y="44696"/>
                    </a:lnTo>
                    <a:cubicBezTo>
                      <a:pt x="337410" y="44690"/>
                      <a:pt x="354413" y="59472"/>
                      <a:pt x="357195" y="79345"/>
                    </a:cubicBezTo>
                    <a:lnTo>
                      <a:pt x="357481" y="82170"/>
                    </a:lnTo>
                    <a:lnTo>
                      <a:pt x="357570" y="84923"/>
                    </a:lnTo>
                    <a:lnTo>
                      <a:pt x="357570" y="245829"/>
                    </a:lnTo>
                    <a:cubicBezTo>
                      <a:pt x="357572" y="266980"/>
                      <a:pt x="341197" y="284518"/>
                      <a:pt x="320097" y="285967"/>
                    </a:cubicBezTo>
                    <a:lnTo>
                      <a:pt x="317343" y="286056"/>
                    </a:lnTo>
                    <a:lnTo>
                      <a:pt x="40227" y="286056"/>
                    </a:lnTo>
                    <a:cubicBezTo>
                      <a:pt x="19077" y="286058"/>
                      <a:pt x="1537" y="269683"/>
                      <a:pt x="89" y="248583"/>
                    </a:cubicBezTo>
                    <a:lnTo>
                      <a:pt x="0" y="245829"/>
                    </a:lnTo>
                    <a:lnTo>
                      <a:pt x="0" y="116192"/>
                    </a:lnTo>
                    <a:lnTo>
                      <a:pt x="110972" y="116210"/>
                    </a:lnTo>
                    <a:lnTo>
                      <a:pt x="114476" y="116049"/>
                    </a:lnTo>
                    <a:cubicBezTo>
                      <a:pt x="121462" y="115443"/>
                      <a:pt x="128167" y="113021"/>
                      <a:pt x="133928" y="109023"/>
                    </a:cubicBezTo>
                    <a:lnTo>
                      <a:pt x="136717" y="106878"/>
                    </a:lnTo>
                    <a:lnTo>
                      <a:pt x="211342" y="44696"/>
                    </a:lnTo>
                    <a:close/>
                    <a:moveTo>
                      <a:pt x="110972" y="0"/>
                    </a:moveTo>
                    <a:cubicBezTo>
                      <a:pt x="119196" y="0"/>
                      <a:pt x="127206" y="2521"/>
                      <a:pt x="133928" y="7187"/>
                    </a:cubicBezTo>
                    <a:lnTo>
                      <a:pt x="136717" y="9333"/>
                    </a:lnTo>
                    <a:lnTo>
                      <a:pt x="174315" y="40638"/>
                    </a:lnTo>
                    <a:lnTo>
                      <a:pt x="119554" y="86282"/>
                    </a:lnTo>
                    <a:lnTo>
                      <a:pt x="118034" y="87372"/>
                    </a:lnTo>
                    <a:cubicBezTo>
                      <a:pt x="116456" y="88357"/>
                      <a:pt x="114690" y="89002"/>
                      <a:pt x="112849" y="89267"/>
                    </a:cubicBezTo>
                    <a:lnTo>
                      <a:pt x="110954" y="89393"/>
                    </a:lnTo>
                    <a:lnTo>
                      <a:pt x="0" y="89375"/>
                    </a:lnTo>
                    <a:lnTo>
                      <a:pt x="0" y="40227"/>
                    </a:lnTo>
                    <a:cubicBezTo>
                      <a:pt x="-3" y="19077"/>
                      <a:pt x="16373" y="1537"/>
                      <a:pt x="37473" y="89"/>
                    </a:cubicBezTo>
                    <a:lnTo>
                      <a:pt x="40227" y="0"/>
                    </a:lnTo>
                    <a:lnTo>
                      <a:pt x="110972" y="0"/>
                    </a:ln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44" name="Graphic 99">
                <a:extLst>
                  <a:ext uri="{FF2B5EF4-FFF2-40B4-BE49-F238E27FC236}">
                    <a16:creationId xmlns:a16="http://schemas.microsoft.com/office/drawing/2014/main" id="{AD2772DB-C6DE-1D78-A07E-D16C5E4F41D2}"/>
                  </a:ext>
                </a:extLst>
              </p:cNvPr>
              <p:cNvSpPr>
                <a:spLocks noChangeAspect="1"/>
              </p:cNvSpPr>
              <p:nvPr/>
            </p:nvSpPr>
            <p:spPr>
              <a:xfrm>
                <a:off x="5722284" y="5671979"/>
                <a:ext cx="365760" cy="274320"/>
              </a:xfrm>
              <a:custGeom>
                <a:avLst/>
                <a:gdLst>
                  <a:gd name="connsiteX0" fmla="*/ 288150 w 411642"/>
                  <a:gd name="connsiteY0" fmla="*/ 241840 h 308731"/>
                  <a:gd name="connsiteX1" fmla="*/ 221258 w 411642"/>
                  <a:gd name="connsiteY1" fmla="*/ 308732 h 308731"/>
                  <a:gd name="connsiteX2" fmla="*/ 66892 w 411642"/>
                  <a:gd name="connsiteY2" fmla="*/ 308732 h 308731"/>
                  <a:gd name="connsiteX3" fmla="*/ 0 w 411642"/>
                  <a:gd name="connsiteY3" fmla="*/ 241840 h 308731"/>
                  <a:gd name="connsiteX4" fmla="*/ 0 w 411642"/>
                  <a:gd name="connsiteY4" fmla="*/ 66892 h 308731"/>
                  <a:gd name="connsiteX5" fmla="*/ 66892 w 411642"/>
                  <a:gd name="connsiteY5" fmla="*/ 0 h 308731"/>
                  <a:gd name="connsiteX6" fmla="*/ 221258 w 411642"/>
                  <a:gd name="connsiteY6" fmla="*/ 0 h 308731"/>
                  <a:gd name="connsiteX7" fmla="*/ 288150 w 411642"/>
                  <a:gd name="connsiteY7" fmla="*/ 66892 h 308731"/>
                  <a:gd name="connsiteX8" fmla="*/ 288150 w 411642"/>
                  <a:gd name="connsiteY8" fmla="*/ 241840 h 308731"/>
                  <a:gd name="connsiteX9" fmla="*/ 406744 w 411642"/>
                  <a:gd name="connsiteY9" fmla="*/ 28671 h 308731"/>
                  <a:gd name="connsiteX10" fmla="*/ 411643 w 411642"/>
                  <a:gd name="connsiteY10" fmla="*/ 42008 h 308731"/>
                  <a:gd name="connsiteX11" fmla="*/ 411643 w 411642"/>
                  <a:gd name="connsiteY11" fmla="*/ 266724 h 308731"/>
                  <a:gd name="connsiteX12" fmla="*/ 391069 w 411642"/>
                  <a:gd name="connsiteY12" fmla="*/ 287314 h 308731"/>
                  <a:gd name="connsiteX13" fmla="*/ 377723 w 411642"/>
                  <a:gd name="connsiteY13" fmla="*/ 282407 h 308731"/>
                  <a:gd name="connsiteX14" fmla="*/ 308732 w 411642"/>
                  <a:gd name="connsiteY14" fmla="*/ 223728 h 308731"/>
                  <a:gd name="connsiteX15" fmla="*/ 308732 w 411642"/>
                  <a:gd name="connsiteY15" fmla="*/ 84963 h 308731"/>
                  <a:gd name="connsiteX16" fmla="*/ 377723 w 411642"/>
                  <a:gd name="connsiteY16" fmla="*/ 26325 h 308731"/>
                  <a:gd name="connsiteX17" fmla="*/ 406736 w 411642"/>
                  <a:gd name="connsiteY17" fmla="*/ 28662 h 308731"/>
                  <a:gd name="connsiteX18" fmla="*/ 406744 w 411642"/>
                  <a:gd name="connsiteY18" fmla="*/ 28671 h 30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1642" h="308731">
                    <a:moveTo>
                      <a:pt x="288150" y="241840"/>
                    </a:moveTo>
                    <a:cubicBezTo>
                      <a:pt x="288150" y="278783"/>
                      <a:pt x="258201" y="308732"/>
                      <a:pt x="221258" y="308732"/>
                    </a:cubicBezTo>
                    <a:lnTo>
                      <a:pt x="66892" y="308732"/>
                    </a:lnTo>
                    <a:cubicBezTo>
                      <a:pt x="29948" y="308732"/>
                      <a:pt x="0" y="278783"/>
                      <a:pt x="0" y="241840"/>
                    </a:cubicBezTo>
                    <a:lnTo>
                      <a:pt x="0" y="66892"/>
                    </a:lnTo>
                    <a:cubicBezTo>
                      <a:pt x="0" y="29948"/>
                      <a:pt x="29948" y="0"/>
                      <a:pt x="66892" y="0"/>
                    </a:cubicBezTo>
                    <a:lnTo>
                      <a:pt x="221258" y="0"/>
                    </a:lnTo>
                    <a:cubicBezTo>
                      <a:pt x="258201" y="0"/>
                      <a:pt x="288150" y="29948"/>
                      <a:pt x="288150" y="66892"/>
                    </a:cubicBezTo>
                    <a:lnTo>
                      <a:pt x="288150" y="241840"/>
                    </a:lnTo>
                    <a:close/>
                    <a:moveTo>
                      <a:pt x="406744" y="28671"/>
                    </a:moveTo>
                    <a:cubicBezTo>
                      <a:pt x="409907" y="32394"/>
                      <a:pt x="411645" y="37122"/>
                      <a:pt x="411643" y="42008"/>
                    </a:cubicBezTo>
                    <a:lnTo>
                      <a:pt x="411643" y="266724"/>
                    </a:lnTo>
                    <a:cubicBezTo>
                      <a:pt x="411647" y="278091"/>
                      <a:pt x="402434" y="287310"/>
                      <a:pt x="391069" y="287314"/>
                    </a:cubicBezTo>
                    <a:cubicBezTo>
                      <a:pt x="386178" y="287314"/>
                      <a:pt x="381446" y="285575"/>
                      <a:pt x="377723" y="282407"/>
                    </a:cubicBezTo>
                    <a:lnTo>
                      <a:pt x="308732" y="223728"/>
                    </a:lnTo>
                    <a:lnTo>
                      <a:pt x="308732" y="84963"/>
                    </a:lnTo>
                    <a:lnTo>
                      <a:pt x="377723" y="26325"/>
                    </a:lnTo>
                    <a:cubicBezTo>
                      <a:pt x="386380" y="18958"/>
                      <a:pt x="399369" y="20005"/>
                      <a:pt x="406736" y="28662"/>
                    </a:cubicBezTo>
                    <a:cubicBezTo>
                      <a:pt x="406740" y="28665"/>
                      <a:pt x="406742" y="28668"/>
                      <a:pt x="406744" y="28671"/>
                    </a:cubicBez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45" name="Graphic 100">
                <a:extLst>
                  <a:ext uri="{FF2B5EF4-FFF2-40B4-BE49-F238E27FC236}">
                    <a16:creationId xmlns:a16="http://schemas.microsoft.com/office/drawing/2014/main" id="{C537E1C3-B910-4723-6DBC-38F037878167}"/>
                  </a:ext>
                </a:extLst>
              </p:cNvPr>
              <p:cNvSpPr>
                <a:spLocks noChangeAspect="1"/>
              </p:cNvSpPr>
              <p:nvPr/>
            </p:nvSpPr>
            <p:spPr>
              <a:xfrm>
                <a:off x="7175738" y="5735987"/>
                <a:ext cx="365760" cy="146304"/>
              </a:xfrm>
              <a:custGeom>
                <a:avLst/>
                <a:gdLst>
                  <a:gd name="connsiteX0" fmla="*/ 502876 w 518161"/>
                  <a:gd name="connsiteY0" fmla="*/ 88347 h 207264"/>
                  <a:gd name="connsiteX1" fmla="*/ 429815 w 518161"/>
                  <a:gd name="connsiteY1" fmla="*/ 15286 h 207264"/>
                  <a:gd name="connsiteX2" fmla="*/ 393026 w 518161"/>
                  <a:gd name="connsiteY2" fmla="*/ 0 h 207264"/>
                  <a:gd name="connsiteX3" fmla="*/ 125136 w 518161"/>
                  <a:gd name="connsiteY3" fmla="*/ 0 h 207264"/>
                  <a:gd name="connsiteX4" fmla="*/ 88347 w 518161"/>
                  <a:gd name="connsiteY4" fmla="*/ 15286 h 207264"/>
                  <a:gd name="connsiteX5" fmla="*/ 15286 w 518161"/>
                  <a:gd name="connsiteY5" fmla="*/ 88347 h 207264"/>
                  <a:gd name="connsiteX6" fmla="*/ 0 w 518161"/>
                  <a:gd name="connsiteY6" fmla="*/ 125136 h 207264"/>
                  <a:gd name="connsiteX7" fmla="*/ 0 w 518161"/>
                  <a:gd name="connsiteY7" fmla="*/ 155449 h 207264"/>
                  <a:gd name="connsiteX8" fmla="*/ 51816 w 518161"/>
                  <a:gd name="connsiteY8" fmla="*/ 207265 h 207264"/>
                  <a:gd name="connsiteX9" fmla="*/ 466346 w 518161"/>
                  <a:gd name="connsiteY9" fmla="*/ 207265 h 207264"/>
                  <a:gd name="connsiteX10" fmla="*/ 518162 w 518161"/>
                  <a:gd name="connsiteY10" fmla="*/ 155449 h 207264"/>
                  <a:gd name="connsiteX11" fmla="*/ 518162 w 518161"/>
                  <a:gd name="connsiteY11" fmla="*/ 125136 h 207264"/>
                  <a:gd name="connsiteX12" fmla="*/ 502876 w 518161"/>
                  <a:gd name="connsiteY12" fmla="*/ 88347 h 207264"/>
                  <a:gd name="connsiteX13" fmla="*/ 388621 w 518161"/>
                  <a:gd name="connsiteY13" fmla="*/ 103632 h 207264"/>
                  <a:gd name="connsiteX14" fmla="*/ 369190 w 518161"/>
                  <a:gd name="connsiteY14" fmla="*/ 123063 h 207264"/>
                  <a:gd name="connsiteX15" fmla="*/ 148971 w 518161"/>
                  <a:gd name="connsiteY15" fmla="*/ 123063 h 207264"/>
                  <a:gd name="connsiteX16" fmla="*/ 129540 w 518161"/>
                  <a:gd name="connsiteY16" fmla="*/ 103632 h 207264"/>
                  <a:gd name="connsiteX17" fmla="*/ 148971 w 518161"/>
                  <a:gd name="connsiteY17" fmla="*/ 84201 h 207264"/>
                  <a:gd name="connsiteX18" fmla="*/ 369190 w 518161"/>
                  <a:gd name="connsiteY18" fmla="*/ 84201 h 207264"/>
                  <a:gd name="connsiteX19" fmla="*/ 388621 w 518161"/>
                  <a:gd name="connsiteY19" fmla="*/ 103632 h 20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8161" h="207264">
                    <a:moveTo>
                      <a:pt x="502876" y="88347"/>
                    </a:moveTo>
                    <a:lnTo>
                      <a:pt x="429815" y="15286"/>
                    </a:lnTo>
                    <a:cubicBezTo>
                      <a:pt x="420069" y="5509"/>
                      <a:pt x="406832" y="9"/>
                      <a:pt x="393026" y="0"/>
                    </a:cubicBezTo>
                    <a:lnTo>
                      <a:pt x="125136" y="0"/>
                    </a:lnTo>
                    <a:cubicBezTo>
                      <a:pt x="111329" y="6"/>
                      <a:pt x="98092" y="5506"/>
                      <a:pt x="88347" y="15286"/>
                    </a:cubicBezTo>
                    <a:lnTo>
                      <a:pt x="15286" y="88347"/>
                    </a:lnTo>
                    <a:cubicBezTo>
                      <a:pt x="5509" y="98093"/>
                      <a:pt x="9" y="111330"/>
                      <a:pt x="0" y="125136"/>
                    </a:cubicBezTo>
                    <a:lnTo>
                      <a:pt x="0" y="155449"/>
                    </a:lnTo>
                    <a:cubicBezTo>
                      <a:pt x="85" y="184030"/>
                      <a:pt x="23234" y="207179"/>
                      <a:pt x="51816" y="207265"/>
                    </a:cubicBezTo>
                    <a:lnTo>
                      <a:pt x="466346" y="207265"/>
                    </a:lnTo>
                    <a:cubicBezTo>
                      <a:pt x="494927" y="207179"/>
                      <a:pt x="518076" y="184030"/>
                      <a:pt x="518162" y="155449"/>
                    </a:cubicBezTo>
                    <a:lnTo>
                      <a:pt x="518162" y="125136"/>
                    </a:lnTo>
                    <a:cubicBezTo>
                      <a:pt x="518156" y="111330"/>
                      <a:pt x="512656" y="98093"/>
                      <a:pt x="502876" y="88347"/>
                    </a:cubicBezTo>
                    <a:close/>
                    <a:moveTo>
                      <a:pt x="388621" y="103632"/>
                    </a:moveTo>
                    <a:cubicBezTo>
                      <a:pt x="388551" y="114335"/>
                      <a:pt x="379893" y="122993"/>
                      <a:pt x="369190" y="123063"/>
                    </a:cubicBezTo>
                    <a:lnTo>
                      <a:pt x="148971" y="123063"/>
                    </a:lnTo>
                    <a:cubicBezTo>
                      <a:pt x="138240" y="123063"/>
                      <a:pt x="129540" y="114363"/>
                      <a:pt x="129540" y="103632"/>
                    </a:cubicBezTo>
                    <a:cubicBezTo>
                      <a:pt x="129540" y="92901"/>
                      <a:pt x="138240" y="84201"/>
                      <a:pt x="148971" y="84201"/>
                    </a:cubicBezTo>
                    <a:lnTo>
                      <a:pt x="369190" y="84201"/>
                    </a:lnTo>
                    <a:cubicBezTo>
                      <a:pt x="379888" y="84287"/>
                      <a:pt x="388536" y="92935"/>
                      <a:pt x="388621" y="103632"/>
                    </a:cubicBez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grpSp>
            <p:nvGrpSpPr>
              <p:cNvPr id="46" name="Group 45">
                <a:extLst>
                  <a:ext uri="{FF2B5EF4-FFF2-40B4-BE49-F238E27FC236}">
                    <a16:creationId xmlns:a16="http://schemas.microsoft.com/office/drawing/2014/main" id="{3911D257-5519-5D71-4464-F3C6CE41EF7A}"/>
                  </a:ext>
                </a:extLst>
              </p:cNvPr>
              <p:cNvGrpSpPr>
                <a:grpSpLocks noChangeAspect="1"/>
              </p:cNvGrpSpPr>
              <p:nvPr/>
            </p:nvGrpSpPr>
            <p:grpSpPr>
              <a:xfrm>
                <a:off x="7902465" y="5607003"/>
                <a:ext cx="365760" cy="404272"/>
                <a:chOff x="7884780" y="5569999"/>
                <a:chExt cx="369187" cy="408060"/>
              </a:xfrm>
            </p:grpSpPr>
            <p:sp>
              <p:nvSpPr>
                <p:cNvPr id="48" name="Freeform: Shape 47">
                  <a:extLst>
                    <a:ext uri="{FF2B5EF4-FFF2-40B4-BE49-F238E27FC236}">
                      <a16:creationId xmlns:a16="http://schemas.microsoft.com/office/drawing/2014/main" id="{C4219741-5D23-AFEC-6F29-25C6C2BD827D}"/>
                    </a:ext>
                  </a:extLst>
                </p:cNvPr>
                <p:cNvSpPr>
                  <a:spLocks noChangeAspect="1"/>
                </p:cNvSpPr>
                <p:nvPr/>
              </p:nvSpPr>
              <p:spPr>
                <a:xfrm>
                  <a:off x="7884780" y="5569999"/>
                  <a:ext cx="310892" cy="388615"/>
                </a:xfrm>
                <a:custGeom>
                  <a:avLst/>
                  <a:gdLst>
                    <a:gd name="connsiteX0" fmla="*/ 121442 w 310892"/>
                    <a:gd name="connsiteY0" fmla="*/ 0 h 388615"/>
                    <a:gd name="connsiteX1" fmla="*/ 189450 w 310892"/>
                    <a:gd name="connsiteY1" fmla="*/ 0 h 388615"/>
                    <a:gd name="connsiteX2" fmla="*/ 232897 w 310892"/>
                    <a:gd name="connsiteY2" fmla="*/ 38862 h 388615"/>
                    <a:gd name="connsiteX3" fmla="*/ 267173 w 310892"/>
                    <a:gd name="connsiteY3" fmla="*/ 38862 h 388615"/>
                    <a:gd name="connsiteX4" fmla="*/ 310892 w 310892"/>
                    <a:gd name="connsiteY4" fmla="*/ 82581 h 388615"/>
                    <a:gd name="connsiteX5" fmla="*/ 310892 w 310892"/>
                    <a:gd name="connsiteY5" fmla="*/ 227534 h 388615"/>
                    <a:gd name="connsiteX6" fmla="*/ 276158 w 310892"/>
                    <a:gd name="connsiteY6" fmla="*/ 194276 h 388615"/>
                    <a:gd name="connsiteX7" fmla="*/ 244264 w 310892"/>
                    <a:gd name="connsiteY7" fmla="*/ 218713 h 388615"/>
                    <a:gd name="connsiteX8" fmla="*/ 234296 w 310892"/>
                    <a:gd name="connsiteY8" fmla="*/ 252600 h 388615"/>
                    <a:gd name="connsiteX9" fmla="*/ 220189 w 310892"/>
                    <a:gd name="connsiteY9" fmla="*/ 252600 h 388615"/>
                    <a:gd name="connsiteX10" fmla="*/ 174902 w 310892"/>
                    <a:gd name="connsiteY10" fmla="*/ 236424 h 388615"/>
                    <a:gd name="connsiteX11" fmla="*/ 164034 w 310892"/>
                    <a:gd name="connsiteY11" fmla="*/ 244575 h 388615"/>
                    <a:gd name="connsiteX12" fmla="*/ 125173 w 310892"/>
                    <a:gd name="connsiteY12" fmla="*/ 288294 h 388615"/>
                    <a:gd name="connsiteX13" fmla="*/ 125173 w 310892"/>
                    <a:gd name="connsiteY13" fmla="*/ 333490 h 388615"/>
                    <a:gd name="connsiteX14" fmla="*/ 164034 w 310892"/>
                    <a:gd name="connsiteY14" fmla="*/ 377209 h 388615"/>
                    <a:gd name="connsiteX15" fmla="*/ 189236 w 310892"/>
                    <a:gd name="connsiteY15" fmla="*/ 388615 h 388615"/>
                    <a:gd name="connsiteX16" fmla="*/ 43719 w 310892"/>
                    <a:gd name="connsiteY16" fmla="*/ 388615 h 388615"/>
                    <a:gd name="connsiteX17" fmla="*/ 0 w 310892"/>
                    <a:gd name="connsiteY17" fmla="*/ 344896 h 388615"/>
                    <a:gd name="connsiteX18" fmla="*/ 0 w 310892"/>
                    <a:gd name="connsiteY18" fmla="*/ 82581 h 388615"/>
                    <a:gd name="connsiteX19" fmla="*/ 43719 w 310892"/>
                    <a:gd name="connsiteY19" fmla="*/ 38862 h 388615"/>
                    <a:gd name="connsiteX20" fmla="*/ 77995 w 310892"/>
                    <a:gd name="connsiteY20" fmla="*/ 38862 h 388615"/>
                    <a:gd name="connsiteX21" fmla="*/ 121442 w 310892"/>
                    <a:gd name="connsiteY21" fmla="*/ 0 h 388615"/>
                    <a:gd name="connsiteX22" fmla="*/ 189450 w 310892"/>
                    <a:gd name="connsiteY22" fmla="*/ 29146 h 388615"/>
                    <a:gd name="connsiteX23" fmla="*/ 121442 w 310892"/>
                    <a:gd name="connsiteY23" fmla="*/ 29146 h 388615"/>
                    <a:gd name="connsiteX24" fmla="*/ 106869 w 310892"/>
                    <a:gd name="connsiteY24" fmla="*/ 43719 h 388615"/>
                    <a:gd name="connsiteX25" fmla="*/ 121442 w 310892"/>
                    <a:gd name="connsiteY25" fmla="*/ 58292 h 388615"/>
                    <a:gd name="connsiteX26" fmla="*/ 189450 w 310892"/>
                    <a:gd name="connsiteY26" fmla="*/ 58292 h 388615"/>
                    <a:gd name="connsiteX27" fmla="*/ 204023 w 310892"/>
                    <a:gd name="connsiteY27" fmla="*/ 43719 h 388615"/>
                    <a:gd name="connsiteX28" fmla="*/ 189450 w 310892"/>
                    <a:gd name="connsiteY28" fmla="*/ 29146 h 38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0892" h="388615">
                      <a:moveTo>
                        <a:pt x="121442" y="0"/>
                      </a:moveTo>
                      <a:lnTo>
                        <a:pt x="189450" y="0"/>
                      </a:lnTo>
                      <a:cubicBezTo>
                        <a:pt x="211716" y="1"/>
                        <a:pt x="230423" y="16734"/>
                        <a:pt x="232897" y="38862"/>
                      </a:cubicBezTo>
                      <a:lnTo>
                        <a:pt x="267173" y="38862"/>
                      </a:lnTo>
                      <a:cubicBezTo>
                        <a:pt x="291317" y="38862"/>
                        <a:pt x="310892" y="58435"/>
                        <a:pt x="310892" y="82581"/>
                      </a:cubicBezTo>
                      <a:lnTo>
                        <a:pt x="310892" y="227534"/>
                      </a:lnTo>
                      <a:cubicBezTo>
                        <a:pt x="310484" y="208758"/>
                        <a:pt x="294934" y="193868"/>
                        <a:pt x="276158" y="194276"/>
                      </a:cubicBezTo>
                      <a:cubicBezTo>
                        <a:pt x="261336" y="194599"/>
                        <a:pt x="248432" y="204485"/>
                        <a:pt x="244264" y="218713"/>
                      </a:cubicBezTo>
                      <a:lnTo>
                        <a:pt x="234296" y="252600"/>
                      </a:lnTo>
                      <a:lnTo>
                        <a:pt x="220189" y="252600"/>
                      </a:lnTo>
                      <a:cubicBezTo>
                        <a:pt x="212151" y="235627"/>
                        <a:pt x="191875" y="228385"/>
                        <a:pt x="174902" y="236424"/>
                      </a:cubicBezTo>
                      <a:cubicBezTo>
                        <a:pt x="170769" y="238382"/>
                        <a:pt x="167071" y="241155"/>
                        <a:pt x="164034" y="244575"/>
                      </a:cubicBezTo>
                      <a:lnTo>
                        <a:pt x="125173" y="288294"/>
                      </a:lnTo>
                      <a:cubicBezTo>
                        <a:pt x="113712" y="301181"/>
                        <a:pt x="113712" y="320603"/>
                        <a:pt x="125173" y="333490"/>
                      </a:cubicBezTo>
                      <a:lnTo>
                        <a:pt x="164034" y="377209"/>
                      </a:lnTo>
                      <a:cubicBezTo>
                        <a:pt x="170699" y="384709"/>
                        <a:pt x="179929" y="388557"/>
                        <a:pt x="189236" y="388615"/>
                      </a:cubicBezTo>
                      <a:lnTo>
                        <a:pt x="43719" y="388615"/>
                      </a:lnTo>
                      <a:cubicBezTo>
                        <a:pt x="19574" y="388615"/>
                        <a:pt x="0" y="369040"/>
                        <a:pt x="0" y="344896"/>
                      </a:cubicBezTo>
                      <a:lnTo>
                        <a:pt x="0" y="82581"/>
                      </a:lnTo>
                      <a:cubicBezTo>
                        <a:pt x="0" y="58435"/>
                        <a:pt x="19574" y="38862"/>
                        <a:pt x="43719" y="38862"/>
                      </a:cubicBezTo>
                      <a:lnTo>
                        <a:pt x="77995" y="38862"/>
                      </a:lnTo>
                      <a:cubicBezTo>
                        <a:pt x="80469" y="16734"/>
                        <a:pt x="99177" y="1"/>
                        <a:pt x="121442" y="0"/>
                      </a:cubicBezTo>
                      <a:close/>
                      <a:moveTo>
                        <a:pt x="189450" y="29146"/>
                      </a:moveTo>
                      <a:lnTo>
                        <a:pt x="121442" y="29146"/>
                      </a:lnTo>
                      <a:cubicBezTo>
                        <a:pt x="113394" y="29146"/>
                        <a:pt x="106869" y="35671"/>
                        <a:pt x="106869" y="43719"/>
                      </a:cubicBezTo>
                      <a:cubicBezTo>
                        <a:pt x="106869" y="51768"/>
                        <a:pt x="113394" y="58292"/>
                        <a:pt x="121442" y="58292"/>
                      </a:cubicBezTo>
                      <a:lnTo>
                        <a:pt x="189450" y="58292"/>
                      </a:lnTo>
                      <a:cubicBezTo>
                        <a:pt x="197498" y="58292"/>
                        <a:pt x="204023" y="51768"/>
                        <a:pt x="204023" y="43719"/>
                      </a:cubicBezTo>
                      <a:cubicBezTo>
                        <a:pt x="204023" y="35671"/>
                        <a:pt x="197498" y="29146"/>
                        <a:pt x="189450" y="29146"/>
                      </a:cubicBez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49" name="Freeform: Shape 48">
                  <a:extLst>
                    <a:ext uri="{FF2B5EF4-FFF2-40B4-BE49-F238E27FC236}">
                      <a16:creationId xmlns:a16="http://schemas.microsoft.com/office/drawing/2014/main" id="{C1E22A06-84FA-A331-02A7-5AB2D05CD9E4}"/>
                    </a:ext>
                  </a:extLst>
                </p:cNvPr>
                <p:cNvSpPr>
                  <a:spLocks noChangeAspect="1"/>
                </p:cNvSpPr>
                <p:nvPr/>
              </p:nvSpPr>
              <p:spPr>
                <a:xfrm>
                  <a:off x="8020790" y="5783722"/>
                  <a:ext cx="233177" cy="194337"/>
                </a:xfrm>
                <a:custGeom>
                  <a:avLst/>
                  <a:gdLst>
                    <a:gd name="connsiteX0" fmla="*/ 3696 w 233177"/>
                    <a:gd name="connsiteY0" fmla="*/ 106845 h 194337"/>
                    <a:gd name="connsiteX1" fmla="*/ 42558 w 233177"/>
                    <a:gd name="connsiteY1" fmla="*/ 150564 h 194337"/>
                    <a:gd name="connsiteX2" fmla="*/ 63073 w 233177"/>
                    <a:gd name="connsiteY2" fmla="*/ 151825 h 194337"/>
                    <a:gd name="connsiteX3" fmla="*/ 63115 w 233177"/>
                    <a:gd name="connsiteY3" fmla="*/ 151788 h 194337"/>
                    <a:gd name="connsiteX4" fmla="*/ 64361 w 233177"/>
                    <a:gd name="connsiteY4" fmla="*/ 131217 h 194337"/>
                    <a:gd name="connsiteX5" fmla="*/ 64340 w 233177"/>
                    <a:gd name="connsiteY5" fmla="*/ 131192 h 194337"/>
                    <a:gd name="connsiteX6" fmla="*/ 34086 w 233177"/>
                    <a:gd name="connsiteY6" fmla="*/ 97169 h 194337"/>
                    <a:gd name="connsiteX7" fmla="*/ 64340 w 233177"/>
                    <a:gd name="connsiteY7" fmla="*/ 63126 h 194337"/>
                    <a:gd name="connsiteX8" fmla="*/ 63115 w 233177"/>
                    <a:gd name="connsiteY8" fmla="*/ 42549 h 194337"/>
                    <a:gd name="connsiteX9" fmla="*/ 42538 w 233177"/>
                    <a:gd name="connsiteY9" fmla="*/ 43773 h 194337"/>
                    <a:gd name="connsiteX10" fmla="*/ 3677 w 233177"/>
                    <a:gd name="connsiteY10" fmla="*/ 87492 h 194337"/>
                    <a:gd name="connsiteX11" fmla="*/ 3677 w 233177"/>
                    <a:gd name="connsiteY11" fmla="*/ 106845 h 194337"/>
                    <a:gd name="connsiteX12" fmla="*/ 126887 w 233177"/>
                    <a:gd name="connsiteY12" fmla="*/ 10469 h 194337"/>
                    <a:gd name="connsiteX13" fmla="*/ 144997 w 233177"/>
                    <a:gd name="connsiteY13" fmla="*/ 598 h 194337"/>
                    <a:gd name="connsiteX14" fmla="*/ 154867 w 233177"/>
                    <a:gd name="connsiteY14" fmla="*/ 18707 h 194337"/>
                    <a:gd name="connsiteX15" fmla="*/ 106291 w 233177"/>
                    <a:gd name="connsiteY15" fmla="*/ 183869 h 194337"/>
                    <a:gd name="connsiteX16" fmla="*/ 88181 w 233177"/>
                    <a:gd name="connsiteY16" fmla="*/ 193739 h 194337"/>
                    <a:gd name="connsiteX17" fmla="*/ 78310 w 233177"/>
                    <a:gd name="connsiteY17" fmla="*/ 175630 h 194337"/>
                    <a:gd name="connsiteX18" fmla="*/ 126887 w 233177"/>
                    <a:gd name="connsiteY18" fmla="*/ 10469 h 194337"/>
                    <a:gd name="connsiteX19" fmla="*/ 170062 w 233177"/>
                    <a:gd name="connsiteY19" fmla="*/ 151769 h 194337"/>
                    <a:gd name="connsiteX20" fmla="*/ 168838 w 233177"/>
                    <a:gd name="connsiteY20" fmla="*/ 131211 h 194337"/>
                    <a:gd name="connsiteX21" fmla="*/ 199111 w 233177"/>
                    <a:gd name="connsiteY21" fmla="*/ 97169 h 194337"/>
                    <a:gd name="connsiteX22" fmla="*/ 168838 w 233177"/>
                    <a:gd name="connsiteY22" fmla="*/ 63126 h 194337"/>
                    <a:gd name="connsiteX23" fmla="*/ 170062 w 233177"/>
                    <a:gd name="connsiteY23" fmla="*/ 42549 h 194337"/>
                    <a:gd name="connsiteX24" fmla="*/ 190639 w 233177"/>
                    <a:gd name="connsiteY24" fmla="*/ 43773 h 194337"/>
                    <a:gd name="connsiteX25" fmla="*/ 229501 w 233177"/>
                    <a:gd name="connsiteY25" fmla="*/ 87492 h 194337"/>
                    <a:gd name="connsiteX26" fmla="*/ 229501 w 233177"/>
                    <a:gd name="connsiteY26" fmla="*/ 106845 h 194337"/>
                    <a:gd name="connsiteX27" fmla="*/ 190639 w 233177"/>
                    <a:gd name="connsiteY27" fmla="*/ 150564 h 194337"/>
                    <a:gd name="connsiteX28" fmla="*/ 170068 w 233177"/>
                    <a:gd name="connsiteY28" fmla="*/ 151810 h 194337"/>
                    <a:gd name="connsiteX29" fmla="*/ 170043 w 233177"/>
                    <a:gd name="connsiteY29" fmla="*/ 151788 h 19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3177" h="194337">
                      <a:moveTo>
                        <a:pt x="3696" y="106845"/>
                      </a:moveTo>
                      <a:lnTo>
                        <a:pt x="42558" y="150564"/>
                      </a:lnTo>
                      <a:cubicBezTo>
                        <a:pt x="47874" y="156578"/>
                        <a:pt x="57059" y="157143"/>
                        <a:pt x="63073" y="151825"/>
                      </a:cubicBezTo>
                      <a:cubicBezTo>
                        <a:pt x="63088" y="151814"/>
                        <a:pt x="63102" y="151800"/>
                        <a:pt x="63115" y="151788"/>
                      </a:cubicBezTo>
                      <a:cubicBezTo>
                        <a:pt x="69141" y="146453"/>
                        <a:pt x="69699" y="137241"/>
                        <a:pt x="64361" y="131217"/>
                      </a:cubicBezTo>
                      <a:cubicBezTo>
                        <a:pt x="64355" y="131209"/>
                        <a:pt x="64347" y="131200"/>
                        <a:pt x="64340" y="131192"/>
                      </a:cubicBezTo>
                      <a:lnTo>
                        <a:pt x="34086" y="97169"/>
                      </a:lnTo>
                      <a:lnTo>
                        <a:pt x="64340" y="63126"/>
                      </a:lnTo>
                      <a:cubicBezTo>
                        <a:pt x="69683" y="57106"/>
                        <a:pt x="69135" y="47892"/>
                        <a:pt x="63115" y="42549"/>
                      </a:cubicBezTo>
                      <a:cubicBezTo>
                        <a:pt x="57096" y="37205"/>
                        <a:pt x="47882" y="37753"/>
                        <a:pt x="42538" y="43773"/>
                      </a:cubicBezTo>
                      <a:lnTo>
                        <a:pt x="3677" y="87492"/>
                      </a:lnTo>
                      <a:cubicBezTo>
                        <a:pt x="-1226" y="93012"/>
                        <a:pt x="-1226" y="101325"/>
                        <a:pt x="3677" y="106845"/>
                      </a:cubicBezTo>
                      <a:close/>
                      <a:moveTo>
                        <a:pt x="126887" y="10469"/>
                      </a:moveTo>
                      <a:cubicBezTo>
                        <a:pt x="129163" y="2743"/>
                        <a:pt x="137271" y="-1678"/>
                        <a:pt x="144997" y="598"/>
                      </a:cubicBezTo>
                      <a:cubicBezTo>
                        <a:pt x="152722" y="2873"/>
                        <a:pt x="157143" y="10981"/>
                        <a:pt x="154867" y="18707"/>
                      </a:cubicBezTo>
                      <a:lnTo>
                        <a:pt x="106291" y="183869"/>
                      </a:lnTo>
                      <a:cubicBezTo>
                        <a:pt x="104015" y="191594"/>
                        <a:pt x="95907" y="196015"/>
                        <a:pt x="88181" y="193739"/>
                      </a:cubicBezTo>
                      <a:cubicBezTo>
                        <a:pt x="80455" y="191464"/>
                        <a:pt x="76035" y="183356"/>
                        <a:pt x="78310" y="175630"/>
                      </a:cubicBezTo>
                      <a:lnTo>
                        <a:pt x="126887" y="10469"/>
                      </a:lnTo>
                      <a:close/>
                      <a:moveTo>
                        <a:pt x="170062" y="151769"/>
                      </a:moveTo>
                      <a:cubicBezTo>
                        <a:pt x="164052" y="146427"/>
                        <a:pt x="163506" y="137229"/>
                        <a:pt x="168838" y="131211"/>
                      </a:cubicBezTo>
                      <a:lnTo>
                        <a:pt x="199111" y="97169"/>
                      </a:lnTo>
                      <a:lnTo>
                        <a:pt x="168838" y="63126"/>
                      </a:lnTo>
                      <a:cubicBezTo>
                        <a:pt x="163495" y="57106"/>
                        <a:pt x="164043" y="47892"/>
                        <a:pt x="170062" y="42549"/>
                      </a:cubicBezTo>
                      <a:cubicBezTo>
                        <a:pt x="176082" y="37205"/>
                        <a:pt x="185296" y="37753"/>
                        <a:pt x="190639" y="43773"/>
                      </a:cubicBezTo>
                      <a:lnTo>
                        <a:pt x="229501" y="87492"/>
                      </a:lnTo>
                      <a:cubicBezTo>
                        <a:pt x="234403" y="93012"/>
                        <a:pt x="234403" y="101325"/>
                        <a:pt x="229501" y="106845"/>
                      </a:cubicBezTo>
                      <a:lnTo>
                        <a:pt x="190639" y="150564"/>
                      </a:lnTo>
                      <a:cubicBezTo>
                        <a:pt x="185304" y="156590"/>
                        <a:pt x="176092" y="157147"/>
                        <a:pt x="170068" y="151810"/>
                      </a:cubicBezTo>
                      <a:cubicBezTo>
                        <a:pt x="170060" y="151804"/>
                        <a:pt x="170051" y="151796"/>
                        <a:pt x="170043" y="151788"/>
                      </a:cubicBez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grpSp>
          <p:sp>
            <p:nvSpPr>
              <p:cNvPr id="47" name="Graphic 102">
                <a:extLst>
                  <a:ext uri="{FF2B5EF4-FFF2-40B4-BE49-F238E27FC236}">
                    <a16:creationId xmlns:a16="http://schemas.microsoft.com/office/drawing/2014/main" id="{1EC7BD7D-E70A-F061-DD34-C4C0E2649DF1}"/>
                  </a:ext>
                </a:extLst>
              </p:cNvPr>
              <p:cNvSpPr>
                <a:spLocks noChangeAspect="1"/>
              </p:cNvSpPr>
              <p:nvPr/>
            </p:nvSpPr>
            <p:spPr>
              <a:xfrm>
                <a:off x="9355923" y="5580577"/>
                <a:ext cx="365760" cy="457124"/>
              </a:xfrm>
              <a:custGeom>
                <a:avLst/>
                <a:gdLst>
                  <a:gd name="connsiteX0" fmla="*/ 279955 w 279954"/>
                  <a:gd name="connsiteY0" fmla="*/ 249241 h 349884"/>
                  <a:gd name="connsiteX1" fmla="*/ 240604 w 279954"/>
                  <a:gd name="connsiteY1" fmla="*/ 209890 h 349884"/>
                  <a:gd name="connsiteX2" fmla="*/ 240586 w 279954"/>
                  <a:gd name="connsiteY2" fmla="*/ 209890 h 349884"/>
                  <a:gd name="connsiteX3" fmla="*/ 39369 w 279954"/>
                  <a:gd name="connsiteY3" fmla="*/ 209890 h 349884"/>
                  <a:gd name="connsiteX4" fmla="*/ 0 w 279954"/>
                  <a:gd name="connsiteY4" fmla="*/ 249223 h 349884"/>
                  <a:gd name="connsiteX5" fmla="*/ 0 w 279954"/>
                  <a:gd name="connsiteY5" fmla="*/ 249258 h 349884"/>
                  <a:gd name="connsiteX6" fmla="*/ 0 w 279954"/>
                  <a:gd name="connsiteY6" fmla="*/ 265356 h 349884"/>
                  <a:gd name="connsiteX7" fmla="*/ 8924 w 279954"/>
                  <a:gd name="connsiteY7" fmla="*/ 293264 h 349884"/>
                  <a:gd name="connsiteX8" fmla="*/ 139907 w 279954"/>
                  <a:gd name="connsiteY8" fmla="*/ 349884 h 349884"/>
                  <a:gd name="connsiteX9" fmla="*/ 270961 w 279954"/>
                  <a:gd name="connsiteY9" fmla="*/ 293281 h 349884"/>
                  <a:gd name="connsiteX10" fmla="*/ 279955 w 279954"/>
                  <a:gd name="connsiteY10" fmla="*/ 265338 h 349884"/>
                  <a:gd name="connsiteX11" fmla="*/ 279955 w 279954"/>
                  <a:gd name="connsiteY11" fmla="*/ 249258 h 349884"/>
                  <a:gd name="connsiteX12" fmla="*/ 227411 w 279954"/>
                  <a:gd name="connsiteY12" fmla="*/ 87497 h 349884"/>
                  <a:gd name="connsiteX13" fmla="*/ 139935 w 279954"/>
                  <a:gd name="connsiteY13" fmla="*/ 0 h 349884"/>
                  <a:gd name="connsiteX14" fmla="*/ 69499 w 279954"/>
                  <a:gd name="connsiteY14" fmla="*/ 35583 h 349884"/>
                  <a:gd name="connsiteX15" fmla="*/ 65579 w 279954"/>
                  <a:gd name="connsiteY15" fmla="*/ 34970 h 349884"/>
                  <a:gd name="connsiteX16" fmla="*/ 21871 w 279954"/>
                  <a:gd name="connsiteY16" fmla="*/ 34970 h 349884"/>
                  <a:gd name="connsiteX17" fmla="*/ 8749 w 279954"/>
                  <a:gd name="connsiteY17" fmla="*/ 48093 h 349884"/>
                  <a:gd name="connsiteX18" fmla="*/ 8749 w 279954"/>
                  <a:gd name="connsiteY18" fmla="*/ 144293 h 349884"/>
                  <a:gd name="connsiteX19" fmla="*/ 56831 w 279954"/>
                  <a:gd name="connsiteY19" fmla="*/ 192445 h 349884"/>
                  <a:gd name="connsiteX20" fmla="*/ 56866 w 279954"/>
                  <a:gd name="connsiteY20" fmla="*/ 192445 h 349884"/>
                  <a:gd name="connsiteX21" fmla="*/ 61240 w 279954"/>
                  <a:gd name="connsiteY21" fmla="*/ 192445 h 349884"/>
                  <a:gd name="connsiteX22" fmla="*/ 61240 w 279954"/>
                  <a:gd name="connsiteY22" fmla="*/ 192375 h 349884"/>
                  <a:gd name="connsiteX23" fmla="*/ 61415 w 279954"/>
                  <a:gd name="connsiteY23" fmla="*/ 192375 h 349884"/>
                  <a:gd name="connsiteX24" fmla="*/ 78904 w 279954"/>
                  <a:gd name="connsiteY24" fmla="*/ 174941 h 349884"/>
                  <a:gd name="connsiteX25" fmla="*/ 61469 w 279954"/>
                  <a:gd name="connsiteY25" fmla="*/ 157451 h 349884"/>
                  <a:gd name="connsiteX26" fmla="*/ 47662 w 279954"/>
                  <a:gd name="connsiteY26" fmla="*/ 164187 h 349884"/>
                  <a:gd name="connsiteX27" fmla="*/ 34994 w 279954"/>
                  <a:gd name="connsiteY27" fmla="*/ 144310 h 349884"/>
                  <a:gd name="connsiteX28" fmla="*/ 34994 w 279954"/>
                  <a:gd name="connsiteY28" fmla="*/ 139953 h 349884"/>
                  <a:gd name="connsiteX29" fmla="*/ 48082 w 279954"/>
                  <a:gd name="connsiteY29" fmla="*/ 139953 h 349884"/>
                  <a:gd name="connsiteX30" fmla="*/ 65929 w 279954"/>
                  <a:gd name="connsiteY30" fmla="*/ 134214 h 349884"/>
                  <a:gd name="connsiteX31" fmla="*/ 186599 w 279954"/>
                  <a:gd name="connsiteY31" fmla="*/ 161536 h 349884"/>
                  <a:gd name="connsiteX32" fmla="*/ 227411 w 279954"/>
                  <a:gd name="connsiteY32" fmla="*/ 87497 h 349884"/>
                  <a:gd name="connsiteX33" fmla="*/ 52439 w 279954"/>
                  <a:gd name="connsiteY33" fmla="*/ 85642 h 349884"/>
                  <a:gd name="connsiteX34" fmla="*/ 52439 w 279954"/>
                  <a:gd name="connsiteY34" fmla="*/ 89352 h 349884"/>
                  <a:gd name="connsiteX35" fmla="*/ 52439 w 279954"/>
                  <a:gd name="connsiteY35" fmla="*/ 109316 h 349884"/>
                  <a:gd name="connsiteX36" fmla="*/ 48065 w 279954"/>
                  <a:gd name="connsiteY36" fmla="*/ 113690 h 349884"/>
                  <a:gd name="connsiteX37" fmla="*/ 34994 w 279954"/>
                  <a:gd name="connsiteY37" fmla="*/ 113690 h 349884"/>
                  <a:gd name="connsiteX38" fmla="*/ 34994 w 279954"/>
                  <a:gd name="connsiteY38" fmla="*/ 61234 h 349884"/>
                  <a:gd name="connsiteX39" fmla="*/ 52457 w 279954"/>
                  <a:gd name="connsiteY39" fmla="*/ 61234 h 349884"/>
                  <a:gd name="connsiteX40" fmla="*/ 52457 w 279954"/>
                  <a:gd name="connsiteY40" fmla="*/ 85642 h 34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9954" h="349884">
                    <a:moveTo>
                      <a:pt x="279955" y="249241"/>
                    </a:moveTo>
                    <a:cubicBezTo>
                      <a:pt x="279955" y="227507"/>
                      <a:pt x="262337" y="209890"/>
                      <a:pt x="240604" y="209890"/>
                    </a:cubicBezTo>
                    <a:cubicBezTo>
                      <a:pt x="240598" y="209890"/>
                      <a:pt x="240591" y="209890"/>
                      <a:pt x="240586" y="209890"/>
                    </a:cubicBezTo>
                    <a:lnTo>
                      <a:pt x="39369" y="209890"/>
                    </a:lnTo>
                    <a:cubicBezTo>
                      <a:pt x="17636" y="209879"/>
                      <a:pt x="10" y="227490"/>
                      <a:pt x="0" y="249223"/>
                    </a:cubicBezTo>
                    <a:cubicBezTo>
                      <a:pt x="0" y="249235"/>
                      <a:pt x="0" y="249246"/>
                      <a:pt x="0" y="249258"/>
                    </a:cubicBezTo>
                    <a:lnTo>
                      <a:pt x="0" y="265356"/>
                    </a:lnTo>
                    <a:cubicBezTo>
                      <a:pt x="0" y="275346"/>
                      <a:pt x="3114" y="285110"/>
                      <a:pt x="8924" y="293264"/>
                    </a:cubicBezTo>
                    <a:cubicBezTo>
                      <a:pt x="35922" y="331127"/>
                      <a:pt x="80050" y="349884"/>
                      <a:pt x="139907" y="349884"/>
                    </a:cubicBezTo>
                    <a:cubicBezTo>
                      <a:pt x="199748" y="349884"/>
                      <a:pt x="243928" y="331145"/>
                      <a:pt x="270961" y="293281"/>
                    </a:cubicBezTo>
                    <a:cubicBezTo>
                      <a:pt x="276796" y="285131"/>
                      <a:pt x="279941" y="275362"/>
                      <a:pt x="279955" y="265338"/>
                    </a:cubicBezTo>
                    <a:lnTo>
                      <a:pt x="279955" y="249258"/>
                    </a:lnTo>
                    <a:close/>
                    <a:moveTo>
                      <a:pt x="227411" y="87497"/>
                    </a:moveTo>
                    <a:cubicBezTo>
                      <a:pt x="227416" y="39180"/>
                      <a:pt x="188252" y="6"/>
                      <a:pt x="139935" y="0"/>
                    </a:cubicBezTo>
                    <a:cubicBezTo>
                      <a:pt x="112138" y="-3"/>
                      <a:pt x="85991" y="13205"/>
                      <a:pt x="69499" y="35583"/>
                    </a:cubicBezTo>
                    <a:cubicBezTo>
                      <a:pt x="68231" y="35181"/>
                      <a:pt x="66909" y="34975"/>
                      <a:pt x="65579" y="34970"/>
                    </a:cubicBezTo>
                    <a:lnTo>
                      <a:pt x="21871" y="34970"/>
                    </a:lnTo>
                    <a:cubicBezTo>
                      <a:pt x="14624" y="34970"/>
                      <a:pt x="8749" y="40846"/>
                      <a:pt x="8749" y="48093"/>
                    </a:cubicBezTo>
                    <a:lnTo>
                      <a:pt x="8749" y="144293"/>
                    </a:lnTo>
                    <a:cubicBezTo>
                      <a:pt x="8729" y="170867"/>
                      <a:pt x="30256" y="192426"/>
                      <a:pt x="56831" y="192445"/>
                    </a:cubicBezTo>
                    <a:cubicBezTo>
                      <a:pt x="56843" y="192445"/>
                      <a:pt x="56854" y="192445"/>
                      <a:pt x="56866" y="192445"/>
                    </a:cubicBezTo>
                    <a:lnTo>
                      <a:pt x="61240" y="192445"/>
                    </a:lnTo>
                    <a:lnTo>
                      <a:pt x="61240" y="192375"/>
                    </a:lnTo>
                    <a:lnTo>
                      <a:pt x="61415" y="192375"/>
                    </a:lnTo>
                    <a:cubicBezTo>
                      <a:pt x="71059" y="192391"/>
                      <a:pt x="78889" y="184583"/>
                      <a:pt x="78904" y="174941"/>
                    </a:cubicBezTo>
                    <a:cubicBezTo>
                      <a:pt x="78919" y="165296"/>
                      <a:pt x="71113" y="157466"/>
                      <a:pt x="61469" y="157451"/>
                    </a:cubicBezTo>
                    <a:cubicBezTo>
                      <a:pt x="56073" y="157442"/>
                      <a:pt x="50977" y="159928"/>
                      <a:pt x="47662" y="164187"/>
                    </a:cubicBezTo>
                    <a:cubicBezTo>
                      <a:pt x="39925" y="160598"/>
                      <a:pt x="34980" y="152838"/>
                      <a:pt x="34994" y="144310"/>
                    </a:cubicBezTo>
                    <a:lnTo>
                      <a:pt x="34994" y="139953"/>
                    </a:lnTo>
                    <a:lnTo>
                      <a:pt x="48082" y="139953"/>
                    </a:lnTo>
                    <a:cubicBezTo>
                      <a:pt x="54731" y="139953"/>
                      <a:pt x="60908" y="137819"/>
                      <a:pt x="65929" y="134214"/>
                    </a:cubicBezTo>
                    <a:cubicBezTo>
                      <a:pt x="91707" y="175081"/>
                      <a:pt x="145732" y="187313"/>
                      <a:pt x="186599" y="161536"/>
                    </a:cubicBezTo>
                    <a:cubicBezTo>
                      <a:pt x="212017" y="145503"/>
                      <a:pt x="227426" y="117548"/>
                      <a:pt x="227411" y="87497"/>
                    </a:cubicBezTo>
                    <a:close/>
                    <a:moveTo>
                      <a:pt x="52439" y="85642"/>
                    </a:moveTo>
                    <a:cubicBezTo>
                      <a:pt x="52413" y="86879"/>
                      <a:pt x="52413" y="88115"/>
                      <a:pt x="52439" y="89352"/>
                    </a:cubicBezTo>
                    <a:lnTo>
                      <a:pt x="52439" y="109316"/>
                    </a:lnTo>
                    <a:cubicBezTo>
                      <a:pt x="52439" y="111732"/>
                      <a:pt x="50481" y="113690"/>
                      <a:pt x="48065" y="113690"/>
                    </a:cubicBezTo>
                    <a:lnTo>
                      <a:pt x="34994" y="113690"/>
                    </a:lnTo>
                    <a:lnTo>
                      <a:pt x="34994" y="61234"/>
                    </a:lnTo>
                    <a:lnTo>
                      <a:pt x="52457" y="61234"/>
                    </a:lnTo>
                    <a:lnTo>
                      <a:pt x="52457" y="85642"/>
                    </a:lnTo>
                    <a:close/>
                  </a:path>
                </a:pathLst>
              </a:cu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grpSp>
      </p:grpSp>
      <p:cxnSp>
        <p:nvCxnSpPr>
          <p:cNvPr id="50" name="Straight Connector 49">
            <a:extLst>
              <a:ext uri="{FF2B5EF4-FFF2-40B4-BE49-F238E27FC236}">
                <a16:creationId xmlns:a16="http://schemas.microsoft.com/office/drawing/2014/main" id="{C1F068E1-A16B-4D07-2DFE-1379E47AB580}"/>
              </a:ext>
              <a:ext uri="{C183D7F6-B498-43B3-948B-1728B52AA6E4}">
                <adec:decorative xmlns:adec="http://schemas.microsoft.com/office/drawing/2017/decorative" val="1"/>
              </a:ext>
            </a:extLst>
          </p:cNvPr>
          <p:cNvCxnSpPr>
            <a:cxnSpLocks/>
            <a:endCxn id="33" idx="0"/>
          </p:cNvCxnSpPr>
          <p:nvPr/>
        </p:nvCxnSpPr>
        <p:spPr>
          <a:xfrm flipH="1">
            <a:off x="6096001" y="4606464"/>
            <a:ext cx="2180" cy="443619"/>
          </a:xfrm>
          <a:prstGeom prst="line">
            <a:avLst/>
          </a:prstGeom>
          <a:noFill/>
          <a:ln w="22225" cap="flat" cmpd="sng" algn="ctr">
            <a:solidFill>
              <a:srgbClr val="D59ED7"/>
            </a:solidFill>
            <a:prstDash val="solid"/>
            <a:headEnd type="arrow" w="lg" len="med"/>
            <a:tailEnd type="none" w="lg" len="med"/>
          </a:ln>
          <a:effectLst/>
        </p:spPr>
      </p:cxnSp>
      <p:sp>
        <p:nvSpPr>
          <p:cNvPr id="51" name="TextBox 50">
            <a:extLst>
              <a:ext uri="{FF2B5EF4-FFF2-40B4-BE49-F238E27FC236}">
                <a16:creationId xmlns:a16="http://schemas.microsoft.com/office/drawing/2014/main" id="{455EC276-6A84-7B05-3B06-E06FC2879EC7}"/>
              </a:ext>
              <a:ext uri="{C183D7F6-B498-43B3-948B-1728B52AA6E4}">
                <adec:decorative xmlns:adec="http://schemas.microsoft.com/office/drawing/2017/decorative" val="1"/>
              </a:ext>
            </a:extLst>
          </p:cNvPr>
          <p:cNvSpPr txBox="1"/>
          <p:nvPr/>
        </p:nvSpPr>
        <p:spPr>
          <a:xfrm>
            <a:off x="9851907" y="3267252"/>
            <a:ext cx="1106976" cy="279224"/>
          </a:xfrm>
          <a:prstGeom prst="roundRect">
            <a:avLst>
              <a:gd name="adj" fmla="val 50000"/>
            </a:avLst>
          </a:prstGeom>
          <a:gradFill flip="none" rotWithShape="1">
            <a:gsLst>
              <a:gs pos="35000">
                <a:srgbClr val="C5B4E3"/>
              </a:gs>
              <a:gs pos="10000">
                <a:srgbClr val="FFB3BB"/>
              </a:gs>
            </a:gsLst>
            <a:path path="circle">
              <a:fillToRect l="100000" t="100000"/>
            </a:path>
            <a:tileRect r="-100000" b="-100000"/>
          </a:gradFill>
          <a:effectLst>
            <a:outerShdw blurRad="63500" dist="127000" dir="2700000" algn="tl" rotWithShape="0">
              <a:srgbClr val="000000">
                <a:alpha val="50000"/>
              </a:srgbClr>
            </a:outerShdw>
          </a:effectLst>
        </p:spPr>
        <p:txBody>
          <a:bodyPr wrap="square" lIns="0" tIns="18288" rIns="0" bIns="45720" anchor="ctr" anchorCtr="0">
            <a:noAutofit/>
          </a:bodyPr>
          <a:lstStyle>
            <a:defPPr>
              <a:defRPr lang="en-US"/>
            </a:defPPr>
            <a:lvl1pPr algn="ctr" fontAlgn="base">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w="3175">
                  <a:noFill/>
                </a:ln>
                <a:gradFill>
                  <a:gsLst>
                    <a:gs pos="53933">
                      <a:srgbClr val="000000"/>
                    </a:gs>
                    <a:gs pos="77528">
                      <a:srgbClr val="000000"/>
                    </a:gs>
                  </a:gsLst>
                  <a:path path="circle">
                    <a:fillToRect l="100000" b="100000"/>
                  </a:path>
                </a:gradFill>
                <a:effectLst/>
                <a:uLnTx/>
                <a:uFillTx/>
                <a:latin typeface="Segoe UI Semibold"/>
                <a:ea typeface="+mn-ea"/>
                <a:cs typeface="Segoe UI"/>
              </a:rPr>
              <a:t>GA</a:t>
            </a:r>
            <a:endParaRPr kumimoji="0" lang="en-US" sz="14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30814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3.54167E-6 1.85185E-6 L -3.54167E-6 0.04352 " pathEditMode="relative" rAng="0" ptsTypes="AA">
                                      <p:cBhvr>
                                        <p:cTn id="9" dur="600" spd="-100000" fill="hold"/>
                                        <p:tgtEl>
                                          <p:spTgt spid="8"/>
                                        </p:tgtEl>
                                        <p:attrNameLst>
                                          <p:attrName>ppt_x</p:attrName>
                                          <p:attrName>ppt_y</p:attrName>
                                        </p:attrNameLst>
                                      </p:cBhvr>
                                      <p:rCtr x="0" y="2176"/>
                                    </p:animMotion>
                                  </p:childTnLst>
                                </p:cTn>
                              </p:par>
                              <p:par>
                                <p:cTn id="10" presetID="10" presetClass="entr" presetSubtype="0" fill="hold" grpId="0" nodeType="withEffect">
                                  <p:stCondLst>
                                    <p:cond delay="25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42" presetClass="path" presetSubtype="0" decel="100000" fill="hold" nodeType="withEffect">
                                  <p:stCondLst>
                                    <p:cond delay="0"/>
                                  </p:stCondLst>
                                  <p:childTnLst>
                                    <p:animMotion origin="layout" path="M -1.45833E-6 -1.11111E-6 L -1.45833E-6 0.04352 " pathEditMode="relative" rAng="0" ptsTypes="AA">
                                      <p:cBhvr>
                                        <p:cTn id="17" dur="600" spd="-100000" fill="hold"/>
                                        <p:tgtEl>
                                          <p:spTgt spid="17"/>
                                        </p:tgtEl>
                                        <p:attrNameLst>
                                          <p:attrName>ppt_x</p:attrName>
                                          <p:attrName>ppt_y</p:attrName>
                                        </p:attrNameLst>
                                      </p:cBhvr>
                                      <p:rCtr x="0" y="2176"/>
                                    </p:animMotion>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42" presetClass="path" presetSubtype="0" decel="100000" fill="hold" nodeType="withEffect">
                                  <p:stCondLst>
                                    <p:cond delay="250"/>
                                  </p:stCondLst>
                                  <p:childTnLst>
                                    <p:animMotion origin="layout" path="M -1.45833E-6 -1.11111E-6 L -1.45833E-6 0.04352 " pathEditMode="relative" rAng="0" ptsTypes="AA">
                                      <p:cBhvr>
                                        <p:cTn id="22" dur="600" spd="-100000" fill="hold"/>
                                        <p:tgtEl>
                                          <p:spTgt spid="13"/>
                                        </p:tgtEl>
                                        <p:attrNameLst>
                                          <p:attrName>ppt_x</p:attrName>
                                          <p:attrName>ppt_y</p:attrName>
                                        </p:attrNameLst>
                                      </p:cBhvr>
                                      <p:rCtr x="0" y="2176"/>
                                    </p:animMotion>
                                  </p:childTnLst>
                                </p:cTn>
                              </p:par>
                              <p:par>
                                <p:cTn id="23" presetID="10" presetClass="entr" presetSubtype="0" fill="hold" grpId="0" nodeType="withEffect">
                                  <p:stCondLst>
                                    <p:cond delay="2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42" presetClass="path" presetSubtype="0" decel="100000" fill="hold" grpId="1" nodeType="withEffect">
                                  <p:stCondLst>
                                    <p:cond delay="250"/>
                                  </p:stCondLst>
                                  <p:childTnLst>
                                    <p:animMotion origin="layout" path="M 4.58333E-6 4.81481E-6 L 4.58333E-6 0.04351 " pathEditMode="relative" rAng="0" ptsTypes="AA">
                                      <p:cBhvr>
                                        <p:cTn id="27" dur="600" spd="-100000" fill="hold"/>
                                        <p:tgtEl>
                                          <p:spTgt spid="12"/>
                                        </p:tgtEl>
                                        <p:attrNameLst>
                                          <p:attrName>ppt_x</p:attrName>
                                          <p:attrName>ppt_y</p:attrName>
                                        </p:attrNameLst>
                                      </p:cBhvr>
                                      <p:rCtr x="0" y="2176"/>
                                    </p:animMotion>
                                  </p:childTnLst>
                                </p:cTn>
                              </p:par>
                              <p:par>
                                <p:cTn id="28" presetID="10" presetClass="entr" presetSubtype="0" fill="hold" grpId="0" nodeType="withEffect">
                                  <p:stCondLst>
                                    <p:cond delay="7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42" presetClass="path" presetSubtype="0" decel="100000" fill="hold" grpId="1" nodeType="withEffect">
                                  <p:stCondLst>
                                    <p:cond delay="750"/>
                                  </p:stCondLst>
                                  <p:childTnLst>
                                    <p:animMotion origin="layout" path="M -1.45833E-6 -1.11111E-6 L -1.45833E-6 0.04352 " pathEditMode="relative" rAng="0" ptsTypes="AA">
                                      <p:cBhvr>
                                        <p:cTn id="32" dur="600" spd="-100000" fill="hold"/>
                                        <p:tgtEl>
                                          <p:spTgt spid="7"/>
                                        </p:tgtEl>
                                        <p:attrNameLst>
                                          <p:attrName>ppt_x</p:attrName>
                                          <p:attrName>ppt_y</p:attrName>
                                        </p:attrNameLst>
                                      </p:cBhvr>
                                      <p:rCtr x="0" y="2176"/>
                                    </p:animMotion>
                                  </p:childTnLst>
                                </p:cTn>
                              </p:par>
                              <p:par>
                                <p:cTn id="33" presetID="10" presetClass="entr" presetSubtype="0" fill="hold" grpId="0" nodeType="withEffect">
                                  <p:stCondLst>
                                    <p:cond delay="100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42" presetClass="path" presetSubtype="0" decel="100000" fill="hold" grpId="1" nodeType="withEffect">
                                  <p:stCondLst>
                                    <p:cond delay="1000"/>
                                  </p:stCondLst>
                                  <p:childTnLst>
                                    <p:animMotion origin="layout" path="M -1.45833E-6 -1.11111E-6 L -1.45833E-6 0.04352 " pathEditMode="relative" rAng="0" ptsTypes="AA">
                                      <p:cBhvr>
                                        <p:cTn id="37" dur="600" spd="-100000" fill="hold"/>
                                        <p:tgtEl>
                                          <p:spTgt spid="33"/>
                                        </p:tgtEl>
                                        <p:attrNameLst>
                                          <p:attrName>ppt_x</p:attrName>
                                          <p:attrName>ppt_y</p:attrName>
                                        </p:attrNameLst>
                                      </p:cBhvr>
                                      <p:rCtr x="0" y="2176"/>
                                    </p:animMotion>
                                  </p:childTnLst>
                                </p:cTn>
                              </p:par>
                              <p:par>
                                <p:cTn id="38" presetID="10" presetClass="entr" presetSubtype="0" fill="hold" nodeType="withEffect">
                                  <p:stCondLst>
                                    <p:cond delay="100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42" presetClass="path" presetSubtype="0" decel="100000" fill="hold" nodeType="withEffect">
                                  <p:stCondLst>
                                    <p:cond delay="1000"/>
                                  </p:stCondLst>
                                  <p:childTnLst>
                                    <p:animMotion origin="layout" path="M -1.45833E-6 -1.11111E-6 L -1.45833E-6 0.04352 " pathEditMode="relative" rAng="0" ptsTypes="AA">
                                      <p:cBhvr>
                                        <p:cTn id="42" dur="600" spd="-100000" fill="hold"/>
                                        <p:tgtEl>
                                          <p:spTgt spid="34"/>
                                        </p:tgtEl>
                                        <p:attrNameLst>
                                          <p:attrName>ppt_x</p:attrName>
                                          <p:attrName>ppt_y</p:attrName>
                                        </p:attrNameLst>
                                      </p:cBhvr>
                                      <p:rCtr x="0" y="2176"/>
                                    </p:animMotion>
                                  </p:childTnLst>
                                </p:cTn>
                              </p:par>
                              <p:par>
                                <p:cTn id="43" presetID="22" presetClass="entr" presetSubtype="4" fill="hold" nodeType="withEffect">
                                  <p:stCondLst>
                                    <p:cond delay="1000"/>
                                  </p:stCondLst>
                                  <p:childTnLst>
                                    <p:set>
                                      <p:cBhvr>
                                        <p:cTn id="44" dur="1" fill="hold">
                                          <p:stCondLst>
                                            <p:cond delay="0"/>
                                          </p:stCondLst>
                                        </p:cTn>
                                        <p:tgtEl>
                                          <p:spTgt spid="50"/>
                                        </p:tgtEl>
                                        <p:attrNameLst>
                                          <p:attrName>style.visibility</p:attrName>
                                        </p:attrNameLst>
                                      </p:cBhvr>
                                      <p:to>
                                        <p:strVal val="visible"/>
                                      </p:to>
                                    </p:set>
                                    <p:animEffect transition="in" filter="wipe(down)">
                                      <p:cBhvr>
                                        <p:cTn id="4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p:bldP spid="12" grpId="1"/>
      <p:bldP spid="7" grpId="0" animBg="1"/>
      <p:bldP spid="7" grpId="1" animBg="1"/>
      <p:bldP spid="33" grpId="0"/>
      <p:bldP spid="33" grpId="1"/>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FC24F09-FC36-5600-BD10-5EF2F2993D66}"/>
              </a:ext>
            </a:extLst>
          </p:cNvPr>
          <p:cNvSpPr>
            <a:spLocks noGrp="1"/>
          </p:cNvSpPr>
          <p:nvPr>
            <p:ph type="title"/>
          </p:nvPr>
        </p:nvSpPr>
        <p:spPr>
          <a:xfrm>
            <a:off x="588263" y="-430887"/>
            <a:ext cx="11018520" cy="430887"/>
          </a:xfrm>
        </p:spPr>
        <p:txBody>
          <a:bodyPr vert="horz" wrap="square" lIns="0" tIns="0" rIns="0" bIns="0" rtlCol="0" anchor="b" anchorCtr="0">
            <a:noAutofit/>
          </a:bodyPr>
          <a:lstStyle/>
          <a:p>
            <a:r>
              <a:rPr lang="en-US"/>
              <a:t>Graph Connectors examples</a:t>
            </a:r>
          </a:p>
        </p:txBody>
      </p:sp>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Rounded Rectangle 12">
            <a:extLst>
              <a:ext uri="{FF2B5EF4-FFF2-40B4-BE49-F238E27FC236}">
                <a16:creationId xmlns:a16="http://schemas.microsoft.com/office/drawing/2014/main" id="{D16D10F8-8B9E-F4FD-A860-1750B06EC666}"/>
              </a:ext>
              <a:ext uri="{C183D7F6-B498-43B3-948B-1728B52AA6E4}">
                <adec:decorative xmlns:adec="http://schemas.microsoft.com/office/drawing/2017/decorative" val="1"/>
              </a:ext>
            </a:extLst>
          </p:cNvPr>
          <p:cNvSpPr/>
          <p:nvPr/>
        </p:nvSpPr>
        <p:spPr>
          <a:xfrm>
            <a:off x="554771" y="486494"/>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0425E10D-E57D-39CB-D280-23C902245123}"/>
              </a:ext>
              <a:ext uri="{C183D7F6-B498-43B3-948B-1728B52AA6E4}">
                <adec:decorative xmlns:adec="http://schemas.microsoft.com/office/drawing/2017/decorative" val="0"/>
              </a:ext>
            </a:extLst>
          </p:cNvPr>
          <p:cNvSpPr/>
          <p:nvPr/>
        </p:nvSpPr>
        <p:spPr bwMode="auto">
          <a:xfrm>
            <a:off x="1458427" y="730680"/>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FFFFFF"/>
                </a:solidFill>
                <a:effectLst/>
                <a:uLnTx/>
                <a:uFillTx/>
                <a:latin typeface="Segoe UI Variable Display Semib" pitchFamily="2" charset="0"/>
                <a:ea typeface="+mn-ea"/>
                <a:cs typeface="Segoe UI" panose="020B0502040204020203" pitchFamily="34" charset="0"/>
              </a:rPr>
              <a:t>Microsoft 365 App</a:t>
            </a:r>
            <a:endParaRPr kumimoji="0" lang="en-US" sz="1400" b="0" i="0" u="none" strike="noStrike" kern="0" cap="none" spc="-50" normalizeH="0" baseline="0" noProof="0">
              <a:ln w="3175">
                <a:noFill/>
              </a:ln>
              <a:solidFill>
                <a:srgbClr val="FFFFFF"/>
              </a:solidFill>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7" name="Rectangle 6">
            <a:extLst>
              <a:ext uri="{FF2B5EF4-FFF2-40B4-BE49-F238E27FC236}">
                <a16:creationId xmlns:a16="http://schemas.microsoft.com/office/drawing/2014/main" id="{0D6FF0EE-5163-1F9D-6E9D-A5F8CBEEBE30}"/>
              </a:ext>
            </a:extLst>
          </p:cNvPr>
          <p:cNvSpPr/>
          <p:nvPr/>
        </p:nvSpPr>
        <p:spPr bwMode="auto">
          <a:xfrm>
            <a:off x="5560235" y="806601"/>
            <a:ext cx="1108693" cy="29864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Context IQ</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897035" y="567389"/>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45" name="Rectangle 44">
            <a:extLst>
              <a:ext uri="{FF2B5EF4-FFF2-40B4-BE49-F238E27FC236}">
                <a16:creationId xmlns:a16="http://schemas.microsoft.com/office/drawing/2014/main" id="{ED9750A2-FD98-1C1D-1091-EB2134E7A9C9}"/>
              </a:ext>
            </a:extLst>
          </p:cNvPr>
          <p:cNvSpPr/>
          <p:nvPr/>
        </p:nvSpPr>
        <p:spPr bwMode="auto">
          <a:xfrm>
            <a:off x="9760068" y="806601"/>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Copilot</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 uri="{C183D7F6-B498-43B3-948B-1728B52AA6E4}">
                <adec:decorative xmlns:adec="http://schemas.microsoft.com/office/drawing/2017/decorative" val="1"/>
              </a:ext>
            </a:extLst>
          </p:cNvPr>
          <p:cNvSpPr/>
          <p:nvPr/>
        </p:nvSpPr>
        <p:spPr bwMode="auto">
          <a:xfrm>
            <a:off x="8916783" y="574548"/>
            <a:ext cx="714544"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7C538049-6968-E5DA-15F8-55F2FD22A9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6880" y="627450"/>
            <a:ext cx="499261" cy="548640"/>
          </a:xfrm>
          <a:prstGeom prst="rect">
            <a:avLst/>
          </a:prstGeom>
          <a:effectLst/>
        </p:spPr>
      </p:pic>
      <p:pic>
        <p:nvPicPr>
          <p:cNvPr id="5" name="Graphic 4">
            <a:extLst>
              <a:ext uri="{FF2B5EF4-FFF2-40B4-BE49-F238E27FC236}">
                <a16:creationId xmlns:a16="http://schemas.microsoft.com/office/drawing/2014/main" id="{70A09EE8-633E-0A3E-C68A-E362AEB0CEC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1595" y="694933"/>
            <a:ext cx="548640" cy="548640"/>
          </a:xfrm>
          <a:prstGeom prst="rect">
            <a:avLst/>
          </a:prstGeom>
          <a:effectLst/>
        </p:spPr>
      </p:pic>
      <p:pic>
        <p:nvPicPr>
          <p:cNvPr id="6" name="Picture 5">
            <a:extLst>
              <a:ext uri="{FF2B5EF4-FFF2-40B4-BE49-F238E27FC236}">
                <a16:creationId xmlns:a16="http://schemas.microsoft.com/office/drawing/2014/main" id="{112E26A6-9B17-09BD-9225-DB94F5B4F65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54015" y="635885"/>
            <a:ext cx="640080" cy="640080"/>
          </a:xfrm>
          <a:prstGeom prst="rect">
            <a:avLst/>
          </a:prstGeom>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AB58661-88EA-9FEE-FC5E-37037CFB216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3120" y="2191545"/>
            <a:ext cx="5229385" cy="3480154"/>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972BBC34-0E76-A170-378C-80824C4668E3}"/>
              </a:ext>
              <a:ext uri="{C183D7F6-B498-43B3-948B-1728B52AA6E4}">
                <adec:decorative xmlns:adec="http://schemas.microsoft.com/office/drawing/2017/decorative" val="1"/>
              </a:ext>
            </a:extLst>
          </p:cNvPr>
          <p:cNvSpPr txBox="1"/>
          <p:nvPr/>
        </p:nvSpPr>
        <p:spPr>
          <a:xfrm>
            <a:off x="458697" y="1450296"/>
            <a:ext cx="282676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a:ea typeface="+mn-ea"/>
                <a:cs typeface="+mn-cs"/>
              </a:rPr>
              <a:t>Graph Connector Experience in Microsoft Search</a:t>
            </a:r>
            <a:endParaRPr kumimoji="0" lang="en-AU" sz="1400" b="1" i="0" u="none" strike="noStrike" kern="1200" cap="none" spc="0" normalizeH="0" baseline="0" noProof="0">
              <a:ln>
                <a:noFill/>
              </a:ln>
              <a:solidFill>
                <a:srgbClr val="2A446F"/>
              </a:solidFill>
              <a:effectLst/>
              <a:uLnTx/>
              <a:uFillTx/>
              <a:latin typeface="Segoe UI"/>
              <a:ea typeface="+mn-ea"/>
              <a:cs typeface="+mn-cs"/>
            </a:endParaRPr>
          </a:p>
        </p:txBody>
      </p:sp>
      <p:pic>
        <p:nvPicPr>
          <p:cNvPr id="28" name="Picture 27">
            <a:extLst>
              <a:ext uri="{FF2B5EF4-FFF2-40B4-BE49-F238E27FC236}">
                <a16:creationId xmlns:a16="http://schemas.microsoft.com/office/drawing/2014/main" id="{3F76F9E9-EC86-4AE9-C574-D86EB4DBE94C}"/>
              </a:ext>
              <a:ext uri="{C183D7F6-B498-43B3-948B-1728B52AA6E4}">
                <adec:decorative xmlns:adec="http://schemas.microsoft.com/office/drawing/2017/decorative" val="1"/>
              </a:ext>
            </a:extLst>
          </p:cNvPr>
          <p:cNvPicPr>
            <a:picLocks/>
          </p:cNvPicPr>
          <p:nvPr/>
        </p:nvPicPr>
        <p:blipFill>
          <a:blip r:embed="rId8"/>
          <a:stretch>
            <a:fillRect/>
          </a:stretch>
        </p:blipFill>
        <p:spPr>
          <a:xfrm>
            <a:off x="7437120" y="3535590"/>
            <a:ext cx="2624667" cy="2136109"/>
          </a:xfrm>
          <a:prstGeom prst="rect">
            <a:avLst/>
          </a:prstGeom>
        </p:spPr>
      </p:pic>
      <p:sp>
        <p:nvSpPr>
          <p:cNvPr id="32" name="TextBox 31">
            <a:extLst>
              <a:ext uri="{FF2B5EF4-FFF2-40B4-BE49-F238E27FC236}">
                <a16:creationId xmlns:a16="http://schemas.microsoft.com/office/drawing/2014/main" id="{A702EFA3-A84D-D9CD-2035-29AB91A355BB}"/>
              </a:ext>
              <a:ext uri="{C183D7F6-B498-43B3-948B-1728B52AA6E4}">
                <adec:decorative xmlns:adec="http://schemas.microsoft.com/office/drawing/2017/decorative" val="1"/>
              </a:ext>
            </a:extLst>
          </p:cNvPr>
          <p:cNvSpPr txBox="1"/>
          <p:nvPr/>
        </p:nvSpPr>
        <p:spPr>
          <a:xfrm>
            <a:off x="568076" y="2225856"/>
            <a:ext cx="5546505" cy="3416320"/>
          </a:xfrm>
          <a:prstGeom prst="rect">
            <a:avLst/>
          </a:prstGeom>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61616"/>
                </a:solidFill>
                <a:effectLst/>
                <a:highlight>
                  <a:srgbClr val="FFFFFF"/>
                </a:highlight>
                <a:uLnTx/>
                <a:uFillTx/>
                <a:latin typeface="Segoe UI" panose="020B0502040204020203" pitchFamily="34" charset="0"/>
                <a:ea typeface="+mn-ea"/>
                <a:cs typeface="+mn-cs"/>
              </a:rPr>
              <a:t>When you use Graph connectors to add data sources, your users are able to search for them in the All vertical by default.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1616"/>
              </a:solidFill>
              <a:effectLst/>
              <a:highlight>
                <a:srgbClr val="FFFFFF"/>
              </a:highlight>
              <a:uLnTx/>
              <a:uFillTx/>
              <a:latin typeface="Segoe UI"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61616"/>
                </a:solidFill>
                <a:effectLst/>
                <a:highlight>
                  <a:srgbClr val="FFFFFF"/>
                </a:highlight>
                <a:uLnTx/>
                <a:uFillTx/>
                <a:latin typeface="Segoe UI" panose="020B0502040204020203" pitchFamily="34" charset="0"/>
                <a:ea typeface="+mn-ea"/>
                <a:cs typeface="+mn-cs"/>
              </a:rPr>
              <a:t>Users can see the results from Graph Connector data sources merged inline with all the other results from Microsoft apps in SharePoint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1616"/>
              </a:solidFill>
              <a:effectLst/>
              <a:highlight>
                <a:srgbClr val="FFFFFF"/>
              </a:highlight>
              <a:uLnTx/>
              <a:uFillTx/>
              <a:latin typeface="Segoe UI"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61616"/>
                </a:solidFill>
                <a:effectLst/>
                <a:highlight>
                  <a:srgbClr val="FFFFFF"/>
                </a:highlight>
                <a:uLnTx/>
                <a:uFillTx/>
                <a:latin typeface="Segoe UI" panose="020B0502040204020203" pitchFamily="34" charset="0"/>
                <a:ea typeface="+mn-ea"/>
                <a:cs typeface="+mn-cs"/>
              </a:rPr>
              <a:t>Graph connectors honor the source permissions as configured in your content 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You can customize and configure search results</a:t>
            </a:r>
            <a:endParaRPr kumimoji="0" lang="en-AU" sz="1800" b="0" i="0" u="none" strike="noStrike" kern="1200" cap="none" spc="0" normalizeH="0" baseline="0" noProof="0">
              <a:ln>
                <a:noFill/>
              </a:ln>
              <a:solidFill>
                <a:srgbClr val="080808"/>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CD825139-C263-8947-99C5-447C48764309}"/>
              </a:ext>
              <a:ext uri="{C183D7F6-B498-43B3-948B-1728B52AA6E4}">
                <adec:decorative xmlns:adec="http://schemas.microsoft.com/office/drawing/2017/decorative" val="1"/>
              </a:ext>
            </a:extLst>
          </p:cNvPr>
          <p:cNvSpPr txBox="1"/>
          <p:nvPr/>
        </p:nvSpPr>
        <p:spPr>
          <a:xfrm>
            <a:off x="6306660" y="5825649"/>
            <a:ext cx="53027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61616"/>
                </a:solidFill>
                <a:effectLst/>
                <a:highlight>
                  <a:srgbClr val="FFFFFF"/>
                </a:highlight>
                <a:uLnTx/>
                <a:uFillTx/>
                <a:latin typeface="Segoe UI" panose="020B0502040204020203" pitchFamily="34" charset="0"/>
                <a:ea typeface="+mn-ea"/>
                <a:cs typeface="+mn-cs"/>
              </a:rPr>
              <a:t>In this example, you can see how Graph connectors have merged result from ServiceNow data source inline with SharePoint results</a:t>
            </a:r>
            <a:endParaRPr kumimoji="0" lang="en-AU" sz="1400" b="0" i="0" u="none" strike="noStrike" kern="1200" cap="none" spc="0" normalizeH="0" baseline="0" noProof="0">
              <a:ln>
                <a:noFill/>
              </a:ln>
              <a:solidFill>
                <a:srgbClr val="080808"/>
              </a:solidFill>
              <a:effectLst/>
              <a:uLnTx/>
              <a:uFillTx/>
              <a:latin typeface="Segoe UI"/>
              <a:ea typeface="+mn-ea"/>
              <a:cs typeface="+mn-cs"/>
            </a:endParaRPr>
          </a:p>
        </p:txBody>
      </p:sp>
    </p:spTree>
    <p:extLst>
      <p:ext uri="{BB962C8B-B14F-4D97-AF65-F5344CB8AC3E}">
        <p14:creationId xmlns:p14="http://schemas.microsoft.com/office/powerpoint/2010/main" val="156486353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Rounded Rectangle 12">
            <a:extLst>
              <a:ext uri="{FF2B5EF4-FFF2-40B4-BE49-F238E27FC236}">
                <a16:creationId xmlns:a16="http://schemas.microsoft.com/office/drawing/2014/main" id="{D16D10F8-8B9E-F4FD-A860-1750B06EC666}"/>
              </a:ext>
              <a:ext uri="{C183D7F6-B498-43B3-948B-1728B52AA6E4}">
                <adec:decorative xmlns:adec="http://schemas.microsoft.com/office/drawing/2017/decorative" val="1"/>
              </a:ext>
            </a:extLst>
          </p:cNvPr>
          <p:cNvSpPr/>
          <p:nvPr/>
        </p:nvSpPr>
        <p:spPr>
          <a:xfrm>
            <a:off x="4717994" y="456287"/>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0425E10D-E57D-39CB-D280-23C902245123}"/>
              </a:ext>
              <a:ext uri="{C183D7F6-B498-43B3-948B-1728B52AA6E4}">
                <adec:decorative xmlns:adec="http://schemas.microsoft.com/office/drawing/2017/decorative" val="1"/>
              </a:ext>
            </a:extLst>
          </p:cNvPr>
          <p:cNvSpPr/>
          <p:nvPr/>
        </p:nvSpPr>
        <p:spPr bwMode="auto">
          <a:xfrm>
            <a:off x="1458427" y="730680"/>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Microsoft 365 App</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16" name="Title 15">
            <a:extLst>
              <a:ext uri="{FF2B5EF4-FFF2-40B4-BE49-F238E27FC236}">
                <a16:creationId xmlns:a16="http://schemas.microsoft.com/office/drawing/2014/main" id="{4EFE2685-56DA-33A8-3D50-A0429FD2392A}"/>
              </a:ext>
            </a:extLst>
          </p:cNvPr>
          <p:cNvSpPr txBox="1">
            <a:spLocks noGrp="1"/>
          </p:cNvSpPr>
          <p:nvPr>
            <p:ph type="title" idx="4294967295"/>
          </p:nvPr>
        </p:nvSpPr>
        <p:spPr>
          <a:xfrm>
            <a:off x="4461634" y="1409332"/>
            <a:ext cx="314733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a:ea typeface="+mn-ea"/>
                <a:cs typeface="+mn-cs"/>
              </a:rPr>
              <a:t>Graph Connector Experience in Copilot for Context IQ</a:t>
            </a:r>
            <a:endParaRPr kumimoji="0" lang="en-AU" sz="1400" b="1" i="0" u="none" strike="noStrike" kern="1200" cap="none" spc="0" normalizeH="0" baseline="0" noProof="0">
              <a:ln>
                <a:noFill/>
              </a:ln>
              <a:solidFill>
                <a:srgbClr val="2A446F"/>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0D6FF0EE-5163-1F9D-6E9D-A5F8CBEEBE30}"/>
              </a:ext>
            </a:extLst>
          </p:cNvPr>
          <p:cNvSpPr/>
          <p:nvPr/>
        </p:nvSpPr>
        <p:spPr bwMode="auto">
          <a:xfrm>
            <a:off x="5560235" y="806601"/>
            <a:ext cx="1108693" cy="29864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FFFFFF"/>
                </a:solidFill>
                <a:effectLst/>
                <a:uLnTx/>
                <a:uFillTx/>
                <a:latin typeface="Segoe UI Variable Display Semib" pitchFamily="2" charset="0"/>
                <a:ea typeface="+mn-ea"/>
                <a:cs typeface="Segoe UI" panose="020B0502040204020203" pitchFamily="34" charset="0"/>
              </a:rPr>
              <a:t>Context IQ</a:t>
            </a:r>
            <a:endParaRPr kumimoji="0" lang="en-US" sz="1400" b="0" i="0" u="none" strike="noStrike" kern="0" cap="none" spc="-50" normalizeH="0" baseline="0" noProof="0">
              <a:ln w="3175">
                <a:noFill/>
              </a:ln>
              <a:solidFill>
                <a:srgbClr val="FFFFFF"/>
              </a:solidFill>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897035" y="567389"/>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45" name="Rectangle 44">
            <a:extLst>
              <a:ext uri="{FF2B5EF4-FFF2-40B4-BE49-F238E27FC236}">
                <a16:creationId xmlns:a16="http://schemas.microsoft.com/office/drawing/2014/main" id="{ED9750A2-FD98-1C1D-1091-EB2134E7A9C9}"/>
              </a:ext>
            </a:extLst>
          </p:cNvPr>
          <p:cNvSpPr/>
          <p:nvPr/>
        </p:nvSpPr>
        <p:spPr bwMode="auto">
          <a:xfrm>
            <a:off x="9760068" y="806601"/>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Copilot</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 uri="{C183D7F6-B498-43B3-948B-1728B52AA6E4}">
                <adec:decorative xmlns:adec="http://schemas.microsoft.com/office/drawing/2017/decorative" val="1"/>
              </a:ext>
            </a:extLst>
          </p:cNvPr>
          <p:cNvSpPr/>
          <p:nvPr/>
        </p:nvSpPr>
        <p:spPr bwMode="auto">
          <a:xfrm>
            <a:off x="8916783" y="574548"/>
            <a:ext cx="714544"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7C538049-6968-E5DA-15F8-55F2FD22A9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6880" y="627450"/>
            <a:ext cx="499261" cy="548640"/>
          </a:xfrm>
          <a:prstGeom prst="rect">
            <a:avLst/>
          </a:prstGeom>
          <a:effectLst/>
        </p:spPr>
      </p:pic>
      <p:pic>
        <p:nvPicPr>
          <p:cNvPr id="5" name="Graphic 4">
            <a:extLst>
              <a:ext uri="{FF2B5EF4-FFF2-40B4-BE49-F238E27FC236}">
                <a16:creationId xmlns:a16="http://schemas.microsoft.com/office/drawing/2014/main" id="{70A09EE8-633E-0A3E-C68A-E362AEB0CEC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1595" y="694933"/>
            <a:ext cx="548640" cy="548640"/>
          </a:xfrm>
          <a:prstGeom prst="rect">
            <a:avLst/>
          </a:prstGeom>
          <a:effectLst/>
        </p:spPr>
      </p:pic>
      <p:pic>
        <p:nvPicPr>
          <p:cNvPr id="6" name="Picture 5">
            <a:extLst>
              <a:ext uri="{FF2B5EF4-FFF2-40B4-BE49-F238E27FC236}">
                <a16:creationId xmlns:a16="http://schemas.microsoft.com/office/drawing/2014/main" id="{112E26A6-9B17-09BD-9225-DB94F5B4F65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54015" y="635885"/>
            <a:ext cx="640080" cy="640080"/>
          </a:xfrm>
          <a:prstGeom prst="rect">
            <a:avLst/>
          </a:prstGeom>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16F5D4C-9F79-E975-F847-CB6D483092D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811763" y="2459098"/>
            <a:ext cx="5087144" cy="343278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981D2EA-5292-3307-AF11-15A6A2D09638}"/>
              </a:ext>
              <a:ext uri="{C183D7F6-B498-43B3-948B-1728B52AA6E4}">
                <adec:decorative xmlns:adec="http://schemas.microsoft.com/office/drawing/2017/decorative" val="1"/>
              </a:ext>
            </a:extLst>
          </p:cNvPr>
          <p:cNvPicPr>
            <a:picLocks/>
          </p:cNvPicPr>
          <p:nvPr/>
        </p:nvPicPr>
        <p:blipFill>
          <a:blip r:embed="rId8"/>
          <a:stretch>
            <a:fillRect/>
          </a:stretch>
        </p:blipFill>
        <p:spPr>
          <a:xfrm>
            <a:off x="9594095" y="4175490"/>
            <a:ext cx="1412572" cy="1716392"/>
          </a:xfrm>
          <a:prstGeom prst="rect">
            <a:avLst/>
          </a:prstGeom>
        </p:spPr>
      </p:pic>
      <p:sp>
        <p:nvSpPr>
          <p:cNvPr id="14" name="TextBox 13">
            <a:extLst>
              <a:ext uri="{FF2B5EF4-FFF2-40B4-BE49-F238E27FC236}">
                <a16:creationId xmlns:a16="http://schemas.microsoft.com/office/drawing/2014/main" id="{DE258B12-5D17-8E0A-BE0E-D0123496B0AA}"/>
              </a:ext>
              <a:ext uri="{C183D7F6-B498-43B3-948B-1728B52AA6E4}">
                <adec:decorative xmlns:adec="http://schemas.microsoft.com/office/drawing/2017/decorative" val="1"/>
              </a:ext>
            </a:extLst>
          </p:cNvPr>
          <p:cNvSpPr txBox="1"/>
          <p:nvPr/>
        </p:nvSpPr>
        <p:spPr>
          <a:xfrm>
            <a:off x="10897513" y="6290782"/>
            <a:ext cx="1081088" cy="333375"/>
          </a:xfrm>
          <a:prstGeom prst="roundRect">
            <a:avLst>
              <a:gd name="adj" fmla="val 50000"/>
            </a:avLst>
          </a:prstGeom>
          <a:gradFill flip="none" rotWithShape="1">
            <a:gsLst>
              <a:gs pos="46000">
                <a:srgbClr val="0078D4"/>
              </a:gs>
              <a:gs pos="0">
                <a:srgbClr val="C03BC4"/>
              </a:gs>
            </a:gsLst>
            <a:lin ang="600000" scaled="0"/>
            <a:tileRect/>
          </a:gradFill>
          <a:ln>
            <a:noFill/>
            <a:headEnd type="none" w="med" len="med"/>
            <a:tailEnd type="none" w="med" len="med"/>
          </a:ln>
          <a:effectLst>
            <a:glow rad="63500">
              <a:schemeClr val="accent3">
                <a:satMod val="175000"/>
                <a:alpha val="40000"/>
              </a:schemeClr>
            </a:glow>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a:ln w="3175">
                  <a:noFill/>
                </a:ln>
                <a:gradFill>
                  <a:gsLst>
                    <a:gs pos="53933">
                      <a:srgbClr val="FFFFFF"/>
                    </a:gs>
                    <a:gs pos="38000">
                      <a:srgbClr val="FFFFFF"/>
                    </a:gs>
                  </a:gsLst>
                  <a:path path="circle">
                    <a:fillToRect l="100000" b="100000"/>
                  </a:path>
                </a:gra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CA" sz="1050"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rPr>
              <a:t>Preview</a:t>
            </a:r>
          </a:p>
        </p:txBody>
      </p:sp>
      <p:sp>
        <p:nvSpPr>
          <p:cNvPr id="15" name="TextBox 14">
            <a:extLst>
              <a:ext uri="{FF2B5EF4-FFF2-40B4-BE49-F238E27FC236}">
                <a16:creationId xmlns:a16="http://schemas.microsoft.com/office/drawing/2014/main" id="{2336ABD8-2914-8782-3A94-02BBD974BC50}"/>
              </a:ext>
              <a:ext uri="{C183D7F6-B498-43B3-948B-1728B52AA6E4}">
                <adec:decorative xmlns:adec="http://schemas.microsoft.com/office/drawing/2017/decorative" val="1"/>
              </a:ext>
            </a:extLst>
          </p:cNvPr>
          <p:cNvSpPr txBox="1"/>
          <p:nvPr/>
        </p:nvSpPr>
        <p:spPr>
          <a:xfrm>
            <a:off x="568076" y="2459098"/>
            <a:ext cx="5546505" cy="2585323"/>
          </a:xfrm>
          <a:prstGeom prst="rect">
            <a:avLst/>
          </a:prstGeom>
          <a:effectLst>
            <a:glow rad="63500">
              <a:schemeClr val="accent3">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Context IQ in Outlook on the web with Microsoft Graph connectors allows users to find in-content suggestions from third-party data while composing emails in Outlook on the web.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Editors using Context IQ surface relevant people, files, and Microsoft Graph connector content that users can select and embed as an adaptive card within the email.</a:t>
            </a:r>
            <a:endParaRPr kumimoji="0" lang="en-AU" sz="1800" b="0" i="0" u="none" strike="noStrike" kern="1200" cap="none" spc="0" normalizeH="0" baseline="0" noProof="0">
              <a:ln>
                <a:noFill/>
              </a:ln>
              <a:solidFill>
                <a:srgbClr val="080808"/>
              </a:solidFill>
              <a:effectLst/>
              <a:uLnTx/>
              <a:uFillTx/>
              <a:latin typeface="Segoe UI"/>
              <a:ea typeface="+mn-ea"/>
              <a:cs typeface="+mn-cs"/>
            </a:endParaRPr>
          </a:p>
        </p:txBody>
      </p:sp>
    </p:spTree>
    <p:extLst>
      <p:ext uri="{BB962C8B-B14F-4D97-AF65-F5344CB8AC3E}">
        <p14:creationId xmlns:p14="http://schemas.microsoft.com/office/powerpoint/2010/main" val="33712616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grpSp>
        <p:nvGrpSpPr>
          <p:cNvPr id="12" name="Group 11">
            <a:extLst>
              <a:ext uri="{FF2B5EF4-FFF2-40B4-BE49-F238E27FC236}">
                <a16:creationId xmlns:a16="http://schemas.microsoft.com/office/drawing/2014/main" id="{B4772207-CE7E-7422-C52C-A7CFEB8E35FB}"/>
              </a:ext>
              <a:ext uri="{C183D7F6-B498-43B3-948B-1728B52AA6E4}">
                <adec:decorative xmlns:adec="http://schemas.microsoft.com/office/drawing/2017/decorative" val="1"/>
              </a:ext>
            </a:extLst>
          </p:cNvPr>
          <p:cNvGrpSpPr/>
          <p:nvPr/>
        </p:nvGrpSpPr>
        <p:grpSpPr>
          <a:xfrm>
            <a:off x="673738" y="559280"/>
            <a:ext cx="2366629" cy="743180"/>
            <a:chOff x="673738" y="536062"/>
            <a:chExt cx="2366629" cy="743180"/>
          </a:xfrm>
        </p:grpSpPr>
        <p:sp>
          <p:nvSpPr>
            <p:cNvPr id="3" name="Rectangle 2">
              <a:extLst>
                <a:ext uri="{FF2B5EF4-FFF2-40B4-BE49-F238E27FC236}">
                  <a16:creationId xmlns:a16="http://schemas.microsoft.com/office/drawing/2014/main" id="{0425E10D-E57D-39CB-D280-23C902245123}"/>
                </a:ext>
              </a:extLst>
            </p:cNvPr>
            <p:cNvSpPr/>
            <p:nvPr/>
          </p:nvSpPr>
          <p:spPr bwMode="auto">
            <a:xfrm>
              <a:off x="1458427" y="730680"/>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Microsoft 365 App</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pic>
          <p:nvPicPr>
            <p:cNvPr id="2" name="Picture 1" descr="Copilot icon">
              <a:extLst>
                <a:ext uri="{FF2B5EF4-FFF2-40B4-BE49-F238E27FC236}">
                  <a16:creationId xmlns:a16="http://schemas.microsoft.com/office/drawing/2014/main" id="{7C538049-6968-E5DA-15F8-55F2FD22A9A1}"/>
                </a:ext>
              </a:extLst>
            </p:cNvPr>
            <p:cNvPicPr>
              <a:picLocks noChangeAspect="1"/>
            </p:cNvPicPr>
            <p:nvPr/>
          </p:nvPicPr>
          <p:blipFill>
            <a:blip r:embed="rId3"/>
            <a:stretch>
              <a:fillRect/>
            </a:stretch>
          </p:blipFill>
          <p:spPr>
            <a:xfrm>
              <a:off x="766880" y="627450"/>
              <a:ext cx="499261" cy="548640"/>
            </a:xfrm>
            <a:prstGeom prst="rect">
              <a:avLst/>
            </a:prstGeom>
            <a:effectLst/>
          </p:spPr>
        </p:pic>
      </p:grpSp>
      <p:grpSp>
        <p:nvGrpSpPr>
          <p:cNvPr id="11" name="Group 10">
            <a:extLst>
              <a:ext uri="{FF2B5EF4-FFF2-40B4-BE49-F238E27FC236}">
                <a16:creationId xmlns:a16="http://schemas.microsoft.com/office/drawing/2014/main" id="{97225499-4A44-5CF9-B1C4-539F714E8DF9}"/>
              </a:ext>
              <a:ext uri="{C183D7F6-B498-43B3-948B-1728B52AA6E4}">
                <adec:decorative xmlns:adec="http://schemas.microsoft.com/office/drawing/2017/decorative" val="1"/>
              </a:ext>
            </a:extLst>
          </p:cNvPr>
          <p:cNvGrpSpPr/>
          <p:nvPr/>
        </p:nvGrpSpPr>
        <p:grpSpPr>
          <a:xfrm>
            <a:off x="4897035" y="559280"/>
            <a:ext cx="1771893" cy="731416"/>
            <a:chOff x="4897035" y="567389"/>
            <a:chExt cx="1771893" cy="731416"/>
          </a:xfrm>
        </p:grpSpPr>
        <p:sp>
          <p:nvSpPr>
            <p:cNvPr id="7" name="Rectangle 6">
              <a:extLst>
                <a:ext uri="{FF2B5EF4-FFF2-40B4-BE49-F238E27FC236}">
                  <a16:creationId xmlns:a16="http://schemas.microsoft.com/office/drawing/2014/main" id="{0D6FF0EE-5163-1F9D-6E9D-A5F8CBEEBE30}"/>
                </a:ext>
              </a:extLst>
            </p:cNvPr>
            <p:cNvSpPr/>
            <p:nvPr/>
          </p:nvSpPr>
          <p:spPr bwMode="auto">
            <a:xfrm>
              <a:off x="5560235" y="806601"/>
              <a:ext cx="1108693" cy="29864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Context IQ</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897035" y="567389"/>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pic>
          <p:nvPicPr>
            <p:cNvPr id="5" name="Graphic 4">
              <a:extLst>
                <a:ext uri="{FF2B5EF4-FFF2-40B4-BE49-F238E27FC236}">
                  <a16:creationId xmlns:a16="http://schemas.microsoft.com/office/drawing/2014/main" id="{70A09EE8-633E-0A3E-C68A-E362AEB0CE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1595" y="694933"/>
              <a:ext cx="548640" cy="548640"/>
            </a:xfrm>
            <a:prstGeom prst="rect">
              <a:avLst/>
            </a:prstGeom>
            <a:effectLst/>
          </p:spPr>
        </p:pic>
      </p:grpSp>
      <p:grpSp>
        <p:nvGrpSpPr>
          <p:cNvPr id="9" name="Group 8">
            <a:extLst>
              <a:ext uri="{FF2B5EF4-FFF2-40B4-BE49-F238E27FC236}">
                <a16:creationId xmlns:a16="http://schemas.microsoft.com/office/drawing/2014/main" id="{9D6BD30A-3B42-BC43-43A0-5ED9C19470C9}"/>
              </a:ext>
              <a:ext uri="{C183D7F6-B498-43B3-948B-1728B52AA6E4}">
                <adec:decorative xmlns:adec="http://schemas.microsoft.com/office/drawing/2017/decorative" val="1"/>
              </a:ext>
            </a:extLst>
          </p:cNvPr>
          <p:cNvGrpSpPr/>
          <p:nvPr/>
        </p:nvGrpSpPr>
        <p:grpSpPr>
          <a:xfrm>
            <a:off x="8750979" y="479905"/>
            <a:ext cx="2687078" cy="890966"/>
            <a:chOff x="8750979" y="494773"/>
            <a:chExt cx="2687078" cy="890966"/>
          </a:xfrm>
        </p:grpSpPr>
        <p:sp>
          <p:nvSpPr>
            <p:cNvPr id="44" name="Rounded Rectangle 12">
              <a:extLst>
                <a:ext uri="{FF2B5EF4-FFF2-40B4-BE49-F238E27FC236}">
                  <a16:creationId xmlns:a16="http://schemas.microsoft.com/office/drawing/2014/main" id="{D16D10F8-8B9E-F4FD-A860-1750B06EC666}"/>
                </a:ext>
              </a:extLst>
            </p:cNvPr>
            <p:cNvSpPr/>
            <p:nvPr/>
          </p:nvSpPr>
          <p:spPr>
            <a:xfrm>
              <a:off x="8750979" y="494773"/>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45" name="Rectangle 44">
              <a:extLst>
                <a:ext uri="{FF2B5EF4-FFF2-40B4-BE49-F238E27FC236}">
                  <a16:creationId xmlns:a16="http://schemas.microsoft.com/office/drawing/2014/main" id="{ED9750A2-FD98-1C1D-1091-EB2134E7A9C9}"/>
                </a:ext>
              </a:extLst>
            </p:cNvPr>
            <p:cNvSpPr/>
            <p:nvPr/>
          </p:nvSpPr>
          <p:spPr bwMode="auto">
            <a:xfrm>
              <a:off x="9760068" y="806601"/>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FFFFFF"/>
                  </a:solidFill>
                  <a:effectLst/>
                  <a:uLnTx/>
                  <a:uFillTx/>
                  <a:latin typeface="Segoe UI Variable Display Semib" pitchFamily="2" charset="0"/>
                  <a:ea typeface="+mn-ea"/>
                  <a:cs typeface="Segoe UI" panose="020B0502040204020203" pitchFamily="34" charset="0"/>
                </a:rPr>
                <a:t>Copilot</a:t>
              </a:r>
              <a:endParaRPr kumimoji="0" lang="en-US" sz="1400" b="0" i="0" u="none" strike="noStrike" kern="0" cap="none" spc="-50" normalizeH="0" baseline="0" noProof="0">
                <a:ln w="3175">
                  <a:noFill/>
                </a:ln>
                <a:solidFill>
                  <a:srgbClr val="FFFFFF"/>
                </a:solidFill>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Lst>
            </p:cNvPr>
            <p:cNvSpPr/>
            <p:nvPr/>
          </p:nvSpPr>
          <p:spPr bwMode="auto">
            <a:xfrm>
              <a:off x="8916783" y="574548"/>
              <a:ext cx="714544"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pic>
          <p:nvPicPr>
            <p:cNvPr id="6" name="Picture 5" descr="Copilot icon">
              <a:extLst>
                <a:ext uri="{FF2B5EF4-FFF2-40B4-BE49-F238E27FC236}">
                  <a16:creationId xmlns:a16="http://schemas.microsoft.com/office/drawing/2014/main" id="{112E26A6-9B17-09BD-9225-DB94F5B4F65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54015" y="635885"/>
              <a:ext cx="640080" cy="640080"/>
            </a:xfrm>
            <a:prstGeom prst="rect">
              <a:avLst/>
            </a:prstGeom>
            <a:effectLst/>
            <a:extLst>
              <a:ext uri="{909E8E84-426E-40DD-AFC4-6F175D3DCCD1}">
                <a14:hiddenFill xmlns:a14="http://schemas.microsoft.com/office/drawing/2010/main">
                  <a:solidFill>
                    <a:srgbClr val="FFFFFF"/>
                  </a:solidFill>
                </a14:hiddenFill>
              </a:ext>
            </a:extLst>
          </p:spPr>
        </p:pic>
      </p:grpSp>
      <p:sp>
        <p:nvSpPr>
          <p:cNvPr id="13" name="Title 12">
            <a:extLst>
              <a:ext uri="{FF2B5EF4-FFF2-40B4-BE49-F238E27FC236}">
                <a16:creationId xmlns:a16="http://schemas.microsoft.com/office/drawing/2014/main" id="{33BB1AD4-7B3C-5E22-EB3A-5E6C1D4836C1}"/>
              </a:ext>
            </a:extLst>
          </p:cNvPr>
          <p:cNvSpPr>
            <a:spLocks noGrp="1"/>
          </p:cNvSpPr>
          <p:nvPr>
            <p:ph type="title"/>
          </p:nvPr>
        </p:nvSpPr>
        <p:spPr>
          <a:xfrm>
            <a:off x="588263" y="-430887"/>
            <a:ext cx="11018520" cy="430887"/>
          </a:xfrm>
        </p:spPr>
        <p:txBody>
          <a:bodyPr vert="horz" wrap="square" lIns="0" tIns="0" rIns="0" bIns="0" rtlCol="0" anchor="b" anchorCtr="0">
            <a:noAutofit/>
          </a:bodyPr>
          <a:lstStyle/>
          <a:p>
            <a:r>
              <a:rPr lang="en-US"/>
              <a:t>Graph Connectors Examples </a:t>
            </a:r>
          </a:p>
        </p:txBody>
      </p:sp>
      <p:pic>
        <p:nvPicPr>
          <p:cNvPr id="10" name="Picture 9" descr="A screenshot of a chat">
            <a:extLst>
              <a:ext uri="{FF2B5EF4-FFF2-40B4-BE49-F238E27FC236}">
                <a16:creationId xmlns:a16="http://schemas.microsoft.com/office/drawing/2014/main" id="{B0ED7234-307A-4C57-03BB-57E4DF964A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2300" y="2310615"/>
            <a:ext cx="4676013" cy="3502487"/>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80DB93EC-5B09-9E01-ED20-180EB455C28C}"/>
              </a:ext>
              <a:ext uri="{C183D7F6-B498-43B3-948B-1728B52AA6E4}">
                <adec:decorative xmlns:adec="http://schemas.microsoft.com/office/drawing/2017/decorative" val="1"/>
              </a:ext>
            </a:extLst>
          </p:cNvPr>
          <p:cNvSpPr txBox="1"/>
          <p:nvPr/>
        </p:nvSpPr>
        <p:spPr>
          <a:xfrm>
            <a:off x="8527181" y="1468644"/>
            <a:ext cx="31473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a:ea typeface="+mn-ea"/>
                <a:cs typeface="+mn-cs"/>
              </a:rPr>
              <a:t>Graph Connector Experience in Copilot for Microsoft 365</a:t>
            </a:r>
            <a:endParaRPr kumimoji="0" lang="en-AU" sz="1400" b="1" i="0" u="none" strike="noStrike" kern="1200" cap="none" spc="0" normalizeH="0" baseline="0" noProof="0">
              <a:ln>
                <a:noFill/>
              </a:ln>
              <a:solidFill>
                <a:srgbClr val="2A446F"/>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9FA8B2E2-A02C-FD35-FE16-3C56ADD76C48}"/>
              </a:ext>
              <a:ext uri="{C183D7F6-B498-43B3-948B-1728B52AA6E4}">
                <adec:decorative xmlns:adec="http://schemas.microsoft.com/office/drawing/2017/decorative" val="1"/>
              </a:ext>
            </a:extLst>
          </p:cNvPr>
          <p:cNvSpPr txBox="1"/>
          <p:nvPr/>
        </p:nvSpPr>
        <p:spPr>
          <a:xfrm>
            <a:off x="519352" y="2310615"/>
            <a:ext cx="6279013" cy="2862322"/>
          </a:xfrm>
          <a:prstGeom prst="rect">
            <a:avLst/>
          </a:prstGeom>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Users can find, summarize, and learn from line-of-business data through natural language prompts with Microsoft Graph connectors and Copilot for Microsoft 365.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80808"/>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Users can hover over in-text citations to preview external items referenced in Copilot responses.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80808"/>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User can click reference links at the bottom of the response to dive deeper into the referenced content.</a:t>
            </a:r>
          </a:p>
        </p:txBody>
      </p:sp>
    </p:spTree>
    <p:extLst>
      <p:ext uri="{BB962C8B-B14F-4D97-AF65-F5344CB8AC3E}">
        <p14:creationId xmlns:p14="http://schemas.microsoft.com/office/powerpoint/2010/main" val="67019842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8B51BC-507F-670D-68C2-0088DB43BFA2}"/>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18476" t="10888" r="18476" b="9901"/>
          <a:stretch/>
        </p:blipFill>
        <p:spPr>
          <a:xfrm>
            <a:off x="1219200" y="685800"/>
            <a:ext cx="9753600" cy="5486400"/>
          </a:xfrm>
          <a:prstGeom prst="roundRect">
            <a:avLst>
              <a:gd name="adj" fmla="val 172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21" name="Title 20">
            <a:extLst>
              <a:ext uri="{FF2B5EF4-FFF2-40B4-BE49-F238E27FC236}">
                <a16:creationId xmlns:a16="http://schemas.microsoft.com/office/drawing/2014/main" id="{E7788FB4-54ED-FD6D-2B59-D4F29C00192B}"/>
              </a:ext>
            </a:extLst>
          </p:cNvPr>
          <p:cNvSpPr txBox="1">
            <a:spLocks noGrp="1"/>
          </p:cNvSpPr>
          <p:nvPr>
            <p:ph type="title" idx="4294967295"/>
          </p:nvPr>
        </p:nvSpPr>
        <p:spPr>
          <a:xfrm>
            <a:off x="2218025" y="4145380"/>
            <a:ext cx="7822730"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0"/>
              </a:spcBef>
              <a:defRPr/>
            </a:pPr>
            <a:r>
              <a:rPr lang="nn-NO" sz="3600" b="1" spc="-100">
                <a:solidFill>
                  <a:srgbClr val="8661C5"/>
                </a:solidFill>
                <a:latin typeface="Segoe UI"/>
                <a:ea typeface="+mj-lt"/>
                <a:cs typeface="Segoe UI"/>
              </a:rPr>
              <a:t>Demo</a:t>
            </a:r>
            <a:br>
              <a:rPr lang="nn-NO" sz="3600" b="1" spc="-100">
                <a:solidFill>
                  <a:srgbClr val="8661C5"/>
                </a:solidFill>
                <a:latin typeface="Segoe UI"/>
                <a:ea typeface="+mj-lt"/>
                <a:cs typeface="Segoe UI"/>
              </a:rPr>
            </a:br>
            <a:r>
              <a:rPr lang="en-US" sz="2000" b="1" spc="-100">
                <a:solidFill>
                  <a:srgbClr val="8661C5"/>
                </a:solidFill>
                <a:latin typeface="Segoe UI"/>
                <a:ea typeface="+mj-lt"/>
                <a:cs typeface="Segoe UI"/>
              </a:rPr>
              <a:t>External data in Copilot for M365</a:t>
            </a:r>
            <a:br>
              <a:rPr lang="en-US" sz="3600">
                <a:effectLst/>
                <a:latin typeface="Segoe UI" panose="020B0502040204020203" pitchFamily="34" charset="0"/>
                <a:ea typeface="Times New Roman" panose="02020603050405020304" pitchFamily="18" charset="0"/>
                <a:cs typeface="Segoe UI" panose="020B0502040204020203" pitchFamily="34" charset="0"/>
              </a:rPr>
            </a:br>
            <a:br>
              <a:rPr lang="en-US" sz="3600">
                <a:effectLst/>
                <a:latin typeface="Segoe UI" panose="020B0502040204020203" pitchFamily="34" charset="0"/>
                <a:ea typeface="Calibri" panose="020F0502020204030204" pitchFamily="34" charset="0"/>
                <a:cs typeface="Arial" panose="020B0604020202020204" pitchFamily="34" charset="0"/>
              </a:rPr>
            </a:br>
            <a:endParaRPr lang="en-US" sz="3600" b="1" spc="-100">
              <a:solidFill>
                <a:srgbClr val="8661C5"/>
              </a:solidFill>
              <a:latin typeface="Segoe UI"/>
              <a:ea typeface="+mn-ea"/>
              <a:cs typeface="Segoe UI"/>
            </a:endParaRPr>
          </a:p>
        </p:txBody>
      </p:sp>
      <p:pic>
        <p:nvPicPr>
          <p:cNvPr id="4" name="Graphic 3">
            <a:extLst>
              <a:ext uri="{FF2B5EF4-FFF2-40B4-BE49-F238E27FC236}">
                <a16:creationId xmlns:a16="http://schemas.microsoft.com/office/drawing/2014/main" id="{27764F8F-91B2-C997-3B97-A4D33E05C4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90351" y="1601821"/>
            <a:ext cx="1878934" cy="1878934"/>
          </a:xfrm>
          <a:prstGeom prst="rect">
            <a:avLst/>
          </a:prstGeom>
        </p:spPr>
      </p:pic>
    </p:spTree>
    <p:extLst>
      <p:ext uri="{BB962C8B-B14F-4D97-AF65-F5344CB8AC3E}">
        <p14:creationId xmlns:p14="http://schemas.microsoft.com/office/powerpoint/2010/main" val="69059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37E047-2713-654C-0AB4-89830BE30F5D}"/>
              </a:ext>
              <a:ext uri="{C183D7F6-B498-43B3-948B-1728B52AA6E4}">
                <adec:decorative xmlns:adec="http://schemas.microsoft.com/office/drawing/2017/decorative" val="1"/>
              </a:ext>
            </a:extLst>
          </p:cNvPr>
          <p:cNvSpPr/>
          <p:nvPr/>
        </p:nvSpPr>
        <p:spPr bwMode="auto">
          <a:xfrm>
            <a:off x="0" y="2053937"/>
            <a:ext cx="8555063" cy="2438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4" name="Title 3">
            <a:extLst>
              <a:ext uri="{FF2B5EF4-FFF2-40B4-BE49-F238E27FC236}">
                <a16:creationId xmlns:a16="http://schemas.microsoft.com/office/drawing/2014/main" id="{B77D6A8C-7512-B747-8857-6DA72A866570}"/>
              </a:ext>
            </a:extLst>
          </p:cNvPr>
          <p:cNvSpPr>
            <a:spLocks noGrp="1"/>
          </p:cNvSpPr>
          <p:nvPr>
            <p:ph type="title"/>
          </p:nvPr>
        </p:nvSpPr>
        <p:spPr>
          <a:xfrm>
            <a:off x="590868" y="2454132"/>
            <a:ext cx="11018520" cy="1107996"/>
          </a:xfrm>
        </p:spPr>
        <p:txBody>
          <a:bodyPr/>
          <a:lstStyle/>
          <a:p>
            <a:br>
              <a:rPr lang="en-NZ"/>
            </a:br>
            <a:r>
              <a:rPr lang="en-NZ"/>
              <a:t>Graph Connector Data Sources</a:t>
            </a:r>
            <a:endParaRPr lang="en-US"/>
          </a:p>
        </p:txBody>
      </p:sp>
    </p:spTree>
    <p:extLst>
      <p:ext uri="{BB962C8B-B14F-4D97-AF65-F5344CB8AC3E}">
        <p14:creationId xmlns:p14="http://schemas.microsoft.com/office/powerpoint/2010/main" val="31368639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AEEC6EA1-DFD8-8431-D06B-71637DD9EE1B}"/>
              </a:ext>
              <a:ext uri="{C183D7F6-B498-43B3-948B-1728B52AA6E4}">
                <adec:decorative xmlns:adec="http://schemas.microsoft.com/office/drawing/2017/decorative" val="1"/>
              </a:ext>
            </a:extLst>
          </p:cNvPr>
          <p:cNvSpPr/>
          <p:nvPr/>
        </p:nvSpPr>
        <p:spPr bwMode="auto">
          <a:xfrm>
            <a:off x="9106610" y="1888070"/>
            <a:ext cx="1833942" cy="178211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700">
              <a:solidFill>
                <a:srgbClr val="FFFFFF"/>
              </a:solidFill>
              <a:latin typeface="Segoe UI Semibold"/>
            </a:endParaRPr>
          </a:p>
        </p:txBody>
      </p:sp>
      <p:sp>
        <p:nvSpPr>
          <p:cNvPr id="5" name="Oval 4">
            <a:extLst>
              <a:ext uri="{FF2B5EF4-FFF2-40B4-BE49-F238E27FC236}">
                <a16:creationId xmlns:a16="http://schemas.microsoft.com/office/drawing/2014/main" id="{3556887B-3B4F-9FB0-122B-4216865C1C78}"/>
              </a:ext>
              <a:ext uri="{C183D7F6-B498-43B3-948B-1728B52AA6E4}">
                <adec:decorative xmlns:adec="http://schemas.microsoft.com/office/drawing/2017/decorative" val="1"/>
              </a:ext>
            </a:extLst>
          </p:cNvPr>
          <p:cNvSpPr/>
          <p:nvPr/>
        </p:nvSpPr>
        <p:spPr bwMode="auto">
          <a:xfrm>
            <a:off x="5179029" y="1930791"/>
            <a:ext cx="1833942" cy="178211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700">
              <a:solidFill>
                <a:srgbClr val="FFFFFF"/>
              </a:solidFill>
              <a:latin typeface="Segoe UI Semibold"/>
            </a:endParaRPr>
          </a:p>
        </p:txBody>
      </p:sp>
      <p:sp>
        <p:nvSpPr>
          <p:cNvPr id="4" name="Oval 3">
            <a:extLst>
              <a:ext uri="{FF2B5EF4-FFF2-40B4-BE49-F238E27FC236}">
                <a16:creationId xmlns:a16="http://schemas.microsoft.com/office/drawing/2014/main" id="{5A1783C3-FB47-CA6F-C401-731CF2C334AA}"/>
              </a:ext>
              <a:ext uri="{C183D7F6-B498-43B3-948B-1728B52AA6E4}">
                <adec:decorative xmlns:adec="http://schemas.microsoft.com/office/drawing/2017/decorative" val="1"/>
              </a:ext>
            </a:extLst>
          </p:cNvPr>
          <p:cNvSpPr/>
          <p:nvPr/>
        </p:nvSpPr>
        <p:spPr bwMode="auto">
          <a:xfrm>
            <a:off x="1223465" y="1941943"/>
            <a:ext cx="1833942" cy="178211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700" err="1">
              <a:solidFill>
                <a:srgbClr val="FFFFFF"/>
              </a:solidFill>
              <a:latin typeface="Segoe UI Semibold"/>
            </a:endParaRPr>
          </a:p>
        </p:txBody>
      </p:sp>
      <p:sp>
        <p:nvSpPr>
          <p:cNvPr id="2" name="Title 1">
            <a:extLst>
              <a:ext uri="{FF2B5EF4-FFF2-40B4-BE49-F238E27FC236}">
                <a16:creationId xmlns:a16="http://schemas.microsoft.com/office/drawing/2014/main" id="{5078D770-CB6E-3217-006D-0C7A3BA29E22}"/>
              </a:ext>
            </a:extLst>
          </p:cNvPr>
          <p:cNvSpPr>
            <a:spLocks noGrp="1"/>
          </p:cNvSpPr>
          <p:nvPr>
            <p:ph type="title"/>
          </p:nvPr>
        </p:nvSpPr>
        <p:spPr>
          <a:xfrm>
            <a:off x="600823" y="207547"/>
            <a:ext cx="11018520" cy="430887"/>
          </a:xfrm>
        </p:spPr>
        <p:txBody>
          <a:bodyPr/>
          <a:lstStyle/>
          <a:p>
            <a:r>
              <a:rPr lang="en-US">
                <a:latin typeface="Segoe UI Semibold"/>
                <a:cs typeface="Segoe UI Semibold"/>
              </a:rPr>
              <a:t>Overview of Graph connector Data Sources</a:t>
            </a:r>
          </a:p>
        </p:txBody>
      </p:sp>
      <p:pic>
        <p:nvPicPr>
          <p:cNvPr id="3" name="Graphic 2">
            <a:extLst>
              <a:ext uri="{FF2B5EF4-FFF2-40B4-BE49-F238E27FC236}">
                <a16:creationId xmlns:a16="http://schemas.microsoft.com/office/drawing/2014/main" id="{1890FA6D-2206-4791-5CA8-03352E1B432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9998" y="2236997"/>
            <a:ext cx="1192003" cy="1192003"/>
          </a:xfrm>
          <a:prstGeom prst="rect">
            <a:avLst/>
          </a:prstGeom>
        </p:spPr>
      </p:pic>
      <p:grpSp>
        <p:nvGrpSpPr>
          <p:cNvPr id="6" name="Group 5">
            <a:extLst>
              <a:ext uri="{FF2B5EF4-FFF2-40B4-BE49-F238E27FC236}">
                <a16:creationId xmlns:a16="http://schemas.microsoft.com/office/drawing/2014/main" id="{9715C29F-4687-ADDC-7A04-FED827D7A778}"/>
              </a:ext>
              <a:ext uri="{C183D7F6-B498-43B3-948B-1728B52AA6E4}">
                <adec:decorative xmlns:adec="http://schemas.microsoft.com/office/drawing/2017/decorative" val="1"/>
              </a:ext>
            </a:extLst>
          </p:cNvPr>
          <p:cNvGrpSpPr/>
          <p:nvPr/>
        </p:nvGrpSpPr>
        <p:grpSpPr>
          <a:xfrm>
            <a:off x="1497437" y="2369853"/>
            <a:ext cx="1238366" cy="926292"/>
            <a:chOff x="1120102" y="1964837"/>
            <a:chExt cx="3177346" cy="1985952"/>
          </a:xfrm>
          <a:solidFill>
            <a:schemeClr val="bg1"/>
          </a:solidFill>
        </p:grpSpPr>
        <p:grpSp>
          <p:nvGrpSpPr>
            <p:cNvPr id="8" name="Group 7">
              <a:extLst>
                <a:ext uri="{FF2B5EF4-FFF2-40B4-BE49-F238E27FC236}">
                  <a16:creationId xmlns:a16="http://schemas.microsoft.com/office/drawing/2014/main" id="{C6AB9AE4-33F5-90A0-8299-75E030B3A3DD}"/>
                </a:ext>
              </a:extLst>
            </p:cNvPr>
            <p:cNvGrpSpPr/>
            <p:nvPr/>
          </p:nvGrpSpPr>
          <p:grpSpPr>
            <a:xfrm rot="8504475">
              <a:off x="1120102" y="2974477"/>
              <a:ext cx="1900329" cy="976312"/>
              <a:chOff x="1229783" y="1181962"/>
              <a:chExt cx="1900329" cy="976312"/>
            </a:xfrm>
            <a:grpFill/>
          </p:grpSpPr>
          <p:sp>
            <p:nvSpPr>
              <p:cNvPr id="21" name="Rectangle 20">
                <a:extLst>
                  <a:ext uri="{FF2B5EF4-FFF2-40B4-BE49-F238E27FC236}">
                    <a16:creationId xmlns:a16="http://schemas.microsoft.com/office/drawing/2014/main" id="{DD835076-C597-7301-0D8A-1F9DC06D009C}"/>
                  </a:ext>
                </a:extLst>
              </p:cNvPr>
              <p:cNvSpPr/>
              <p:nvPr/>
            </p:nvSpPr>
            <p:spPr bwMode="auto">
              <a:xfrm>
                <a:off x="2241814" y="1577972"/>
                <a:ext cx="888298" cy="1998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Partial Circle 21">
                <a:extLst>
                  <a:ext uri="{FF2B5EF4-FFF2-40B4-BE49-F238E27FC236}">
                    <a16:creationId xmlns:a16="http://schemas.microsoft.com/office/drawing/2014/main" id="{7AFA3FAE-C49D-49C0-CD72-F3D30640657C}"/>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0" name="Group 9">
              <a:extLst>
                <a:ext uri="{FF2B5EF4-FFF2-40B4-BE49-F238E27FC236}">
                  <a16:creationId xmlns:a16="http://schemas.microsoft.com/office/drawing/2014/main" id="{C72FD561-B04F-8E5B-68F9-E696BF7784B9}"/>
                </a:ext>
              </a:extLst>
            </p:cNvPr>
            <p:cNvGrpSpPr/>
            <p:nvPr/>
          </p:nvGrpSpPr>
          <p:grpSpPr>
            <a:xfrm rot="19236603">
              <a:off x="2397119" y="1964837"/>
              <a:ext cx="1900329" cy="976312"/>
              <a:chOff x="1229783" y="1181962"/>
              <a:chExt cx="1900329" cy="976312"/>
            </a:xfrm>
            <a:grpFill/>
          </p:grpSpPr>
          <p:sp>
            <p:nvSpPr>
              <p:cNvPr id="19" name="Rectangle 18">
                <a:extLst>
                  <a:ext uri="{FF2B5EF4-FFF2-40B4-BE49-F238E27FC236}">
                    <a16:creationId xmlns:a16="http://schemas.microsoft.com/office/drawing/2014/main" id="{6051B80C-398E-48D3-A2A0-C4A4D75ED811}"/>
                  </a:ext>
                </a:extLst>
              </p:cNvPr>
              <p:cNvSpPr/>
              <p:nvPr/>
            </p:nvSpPr>
            <p:spPr bwMode="auto">
              <a:xfrm>
                <a:off x="2241814" y="1577972"/>
                <a:ext cx="888298" cy="1998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0" name="Partial Circle 19">
                <a:extLst>
                  <a:ext uri="{FF2B5EF4-FFF2-40B4-BE49-F238E27FC236}">
                    <a16:creationId xmlns:a16="http://schemas.microsoft.com/office/drawing/2014/main" id="{1C3DD5DC-66DA-FAF9-6941-AE42B853092B}"/>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Partial Circle 10">
              <a:extLst>
                <a:ext uri="{FF2B5EF4-FFF2-40B4-BE49-F238E27FC236}">
                  <a16:creationId xmlns:a16="http://schemas.microsoft.com/office/drawing/2014/main" id="{64CE0D30-E16B-3691-E180-AF941FF5E878}"/>
                </a:ext>
              </a:extLst>
            </p:cNvPr>
            <p:cNvSpPr/>
            <p:nvPr/>
          </p:nvSpPr>
          <p:spPr bwMode="auto">
            <a:xfrm rot="3122139">
              <a:off x="1919752" y="2648497"/>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Partial Circle 11">
              <a:extLst>
                <a:ext uri="{FF2B5EF4-FFF2-40B4-BE49-F238E27FC236}">
                  <a16:creationId xmlns:a16="http://schemas.microsoft.com/office/drawing/2014/main" id="{D4921B2D-D010-478F-1DDA-FC0B7A88FB35}"/>
                </a:ext>
              </a:extLst>
            </p:cNvPr>
            <p:cNvSpPr/>
            <p:nvPr/>
          </p:nvSpPr>
          <p:spPr bwMode="auto">
            <a:xfrm rot="13813363">
              <a:off x="2527049" y="2194394"/>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9D5A294C-73E0-D146-8C80-DB6E30A7903B}"/>
                </a:ext>
              </a:extLst>
            </p:cNvPr>
            <p:cNvGrpSpPr/>
            <p:nvPr/>
          </p:nvGrpSpPr>
          <p:grpSpPr>
            <a:xfrm rot="19373933">
              <a:off x="2235195" y="2758766"/>
              <a:ext cx="395616" cy="210649"/>
              <a:chOff x="1705411" y="2601593"/>
              <a:chExt cx="395616" cy="210649"/>
            </a:xfrm>
            <a:grpFill/>
          </p:grpSpPr>
          <p:sp>
            <p:nvSpPr>
              <p:cNvPr id="17" name="Partial Circle 16">
                <a:extLst>
                  <a:ext uri="{FF2B5EF4-FFF2-40B4-BE49-F238E27FC236}">
                    <a16:creationId xmlns:a16="http://schemas.microsoft.com/office/drawing/2014/main" id="{EFE17235-DFD6-54F5-4284-284723B6F15F}"/>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80206B4D-D2A2-72B5-86A0-B6A0A1782E74}"/>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4" name="Group 13">
              <a:extLst>
                <a:ext uri="{FF2B5EF4-FFF2-40B4-BE49-F238E27FC236}">
                  <a16:creationId xmlns:a16="http://schemas.microsoft.com/office/drawing/2014/main" id="{B9D042F4-553D-1DA0-63EE-B623C5285A6E}"/>
                </a:ext>
              </a:extLst>
            </p:cNvPr>
            <p:cNvGrpSpPr/>
            <p:nvPr/>
          </p:nvGrpSpPr>
          <p:grpSpPr>
            <a:xfrm rot="19284339">
              <a:off x="2548320" y="3163553"/>
              <a:ext cx="395616" cy="210649"/>
              <a:chOff x="1705411" y="2601593"/>
              <a:chExt cx="395616" cy="210649"/>
            </a:xfrm>
            <a:grpFill/>
          </p:grpSpPr>
          <p:sp>
            <p:nvSpPr>
              <p:cNvPr id="15" name="Partial Circle 14">
                <a:extLst>
                  <a:ext uri="{FF2B5EF4-FFF2-40B4-BE49-F238E27FC236}">
                    <a16:creationId xmlns:a16="http://schemas.microsoft.com/office/drawing/2014/main" id="{152704CC-564E-0BF7-8490-50677253AF06}"/>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DD00477C-4B88-B8C4-896A-45899FBE9C20}"/>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23" name="Rectangle 22">
            <a:extLst>
              <a:ext uri="{FF2B5EF4-FFF2-40B4-BE49-F238E27FC236}">
                <a16:creationId xmlns:a16="http://schemas.microsoft.com/office/drawing/2014/main" id="{520E395D-FF38-CAC4-A337-5A9DD6F124DC}"/>
              </a:ext>
              <a:ext uri="{C183D7F6-B498-43B3-948B-1728B52AA6E4}">
                <adec:decorative xmlns:adec="http://schemas.microsoft.com/office/drawing/2017/decorative" val="1"/>
              </a:ext>
            </a:extLst>
          </p:cNvPr>
          <p:cNvSpPr/>
          <p:nvPr/>
        </p:nvSpPr>
        <p:spPr>
          <a:xfrm>
            <a:off x="8764090" y="2354821"/>
            <a:ext cx="2573865" cy="830997"/>
          </a:xfrm>
          <a:prstGeom prst="rect">
            <a:avLst/>
          </a:prstGeom>
        </p:spPr>
        <p:txBody>
          <a:bodyPr wrap="square">
            <a:spAutoFit/>
          </a:bodyPr>
          <a:lstStyle/>
          <a:p>
            <a:pPr algn="ctr"/>
            <a:r>
              <a:rPr lang="en-US" sz="4800" b="1">
                <a:solidFill>
                  <a:schemeClr val="bg1"/>
                </a:solidFill>
                <a:latin typeface="Courier New" panose="02070309020205020404" pitchFamily="49" charset="0"/>
                <a:cs typeface="Courier New" panose="02070309020205020404" pitchFamily="49" charset="0"/>
              </a:rPr>
              <a:t>{api}</a:t>
            </a:r>
          </a:p>
        </p:txBody>
      </p:sp>
      <p:sp>
        <p:nvSpPr>
          <p:cNvPr id="24" name="TextBox 23">
            <a:extLst>
              <a:ext uri="{FF2B5EF4-FFF2-40B4-BE49-F238E27FC236}">
                <a16:creationId xmlns:a16="http://schemas.microsoft.com/office/drawing/2014/main" id="{A4F660DC-1E4A-70B0-4D6E-C1D42AD575CC}"/>
              </a:ext>
              <a:ext uri="{C183D7F6-B498-43B3-948B-1728B52AA6E4}">
                <adec:decorative xmlns:adec="http://schemas.microsoft.com/office/drawing/2017/decorative" val="0"/>
              </a:ext>
            </a:extLst>
          </p:cNvPr>
          <p:cNvSpPr txBox="1"/>
          <p:nvPr/>
        </p:nvSpPr>
        <p:spPr>
          <a:xfrm>
            <a:off x="9106610" y="4251866"/>
            <a:ext cx="2244319" cy="615553"/>
          </a:xfrm>
          <a:prstGeom prst="rect">
            <a:avLst/>
          </a:prstGeom>
          <a:noFill/>
        </p:spPr>
        <p:txBody>
          <a:bodyPr wrap="square" lIns="0" tIns="0" rIns="0" bIns="0" rtlCol="0" anchor="t">
            <a:spAutoFit/>
          </a:bodyPr>
          <a:lstStyle/>
          <a:p>
            <a:pPr algn="ctr"/>
            <a:r>
              <a:rPr lang="en-US" sz="2000">
                <a:gradFill>
                  <a:gsLst>
                    <a:gs pos="2917">
                      <a:schemeClr val="tx1"/>
                    </a:gs>
                    <a:gs pos="30000">
                      <a:schemeClr val="tx1"/>
                    </a:gs>
                  </a:gsLst>
                  <a:lin ang="5400000" scaled="0"/>
                </a:gradFill>
              </a:rPr>
              <a:t>Custom    </a:t>
            </a:r>
          </a:p>
          <a:p>
            <a:pPr algn="ctr"/>
            <a:r>
              <a:rPr lang="en-US" sz="2000">
                <a:gradFill>
                  <a:gsLst>
                    <a:gs pos="2917">
                      <a:schemeClr val="tx1"/>
                    </a:gs>
                    <a:gs pos="30000">
                      <a:schemeClr val="tx1"/>
                    </a:gs>
                  </a:gsLst>
                  <a:lin ang="5400000" scaled="0"/>
                </a:gradFill>
              </a:rPr>
              <a:t>Graph connectors</a:t>
            </a:r>
            <a:endParaRPr lang="en-US" sz="2000">
              <a:gradFill>
                <a:gsLst>
                  <a:gs pos="2917">
                    <a:srgbClr val="080808"/>
                  </a:gs>
                  <a:gs pos="30000">
                    <a:srgbClr val="080808"/>
                  </a:gs>
                </a:gsLst>
                <a:lin ang="5400000" scaled="0"/>
              </a:gradFill>
              <a:cs typeface="Segoe UI"/>
            </a:endParaRPr>
          </a:p>
        </p:txBody>
      </p:sp>
      <p:sp>
        <p:nvSpPr>
          <p:cNvPr id="25" name="TextBox 24">
            <a:extLst>
              <a:ext uri="{FF2B5EF4-FFF2-40B4-BE49-F238E27FC236}">
                <a16:creationId xmlns:a16="http://schemas.microsoft.com/office/drawing/2014/main" id="{D98AE365-4F50-877F-8B36-F31B821D2039}"/>
              </a:ext>
              <a:ext uri="{C183D7F6-B498-43B3-948B-1728B52AA6E4}">
                <adec:decorative xmlns:adec="http://schemas.microsoft.com/office/drawing/2017/decorative" val="1"/>
              </a:ext>
            </a:extLst>
          </p:cNvPr>
          <p:cNvSpPr txBox="1"/>
          <p:nvPr/>
        </p:nvSpPr>
        <p:spPr>
          <a:xfrm>
            <a:off x="1070482" y="4311070"/>
            <a:ext cx="2344658" cy="615553"/>
          </a:xfrm>
          <a:prstGeom prst="rect">
            <a:avLst/>
          </a:prstGeom>
          <a:noFill/>
        </p:spPr>
        <p:txBody>
          <a:bodyPr wrap="square" lIns="0" tIns="0" rIns="0" bIns="0" rtlCol="0" anchor="t">
            <a:spAutoFit/>
          </a:bodyPr>
          <a:lstStyle/>
          <a:p>
            <a:pPr algn="ctr"/>
            <a:r>
              <a:rPr lang="en-US" sz="2000">
                <a:gradFill>
                  <a:gsLst>
                    <a:gs pos="2917">
                      <a:schemeClr val="tx1"/>
                    </a:gs>
                    <a:gs pos="30000">
                      <a:schemeClr val="tx1"/>
                    </a:gs>
                  </a:gsLst>
                  <a:lin ang="5400000" scaled="0"/>
                </a:gradFill>
              </a:rPr>
              <a:t>Graph connectors by Microsoft</a:t>
            </a:r>
          </a:p>
        </p:txBody>
      </p:sp>
      <p:sp>
        <p:nvSpPr>
          <p:cNvPr id="26" name="TextBox 25">
            <a:extLst>
              <a:ext uri="{FF2B5EF4-FFF2-40B4-BE49-F238E27FC236}">
                <a16:creationId xmlns:a16="http://schemas.microsoft.com/office/drawing/2014/main" id="{7FDD9ADE-4191-6EE1-74CB-8430EE2D8788}"/>
              </a:ext>
              <a:ext uri="{C183D7F6-B498-43B3-948B-1728B52AA6E4}">
                <adec:decorative xmlns:adec="http://schemas.microsoft.com/office/drawing/2017/decorative" val="1"/>
              </a:ext>
            </a:extLst>
          </p:cNvPr>
          <p:cNvSpPr txBox="1"/>
          <p:nvPr/>
        </p:nvSpPr>
        <p:spPr>
          <a:xfrm>
            <a:off x="4866898" y="4308436"/>
            <a:ext cx="2458202" cy="615553"/>
          </a:xfrm>
          <a:prstGeom prst="rect">
            <a:avLst/>
          </a:prstGeom>
          <a:noFill/>
        </p:spPr>
        <p:txBody>
          <a:bodyPr wrap="square" lIns="0" tIns="0" rIns="0" bIns="0" rtlCol="0" anchor="t">
            <a:spAutoFit/>
          </a:bodyPr>
          <a:lstStyle/>
          <a:p>
            <a:pPr algn="ctr"/>
            <a:r>
              <a:rPr lang="en-US" sz="2000">
                <a:gradFill>
                  <a:gsLst>
                    <a:gs pos="2917">
                      <a:schemeClr val="tx1"/>
                    </a:gs>
                    <a:gs pos="30000">
                      <a:schemeClr val="tx1"/>
                    </a:gs>
                  </a:gsLst>
                  <a:lin ang="5400000" scaled="0"/>
                </a:gradFill>
              </a:rPr>
              <a:t>Graph connectors </a:t>
            </a:r>
          </a:p>
          <a:p>
            <a:pPr algn="ctr"/>
            <a:r>
              <a:rPr lang="en-US" sz="2000">
                <a:gradFill>
                  <a:gsLst>
                    <a:gs pos="2917">
                      <a:schemeClr val="tx1"/>
                    </a:gs>
                    <a:gs pos="30000">
                      <a:schemeClr val="tx1"/>
                    </a:gs>
                  </a:gsLst>
                  <a:lin ang="5400000" scaled="0"/>
                </a:gradFill>
              </a:rPr>
              <a:t>by Partners</a:t>
            </a:r>
            <a:endParaRPr lang="en-US" sz="2000">
              <a:gradFill>
                <a:gsLst>
                  <a:gs pos="2917">
                    <a:srgbClr val="080808"/>
                  </a:gs>
                  <a:gs pos="30000">
                    <a:srgbClr val="080808"/>
                  </a:gs>
                </a:gsLst>
                <a:lin ang="5400000" scaled="0"/>
              </a:gradFill>
              <a:cs typeface="Segoe UI"/>
            </a:endParaRPr>
          </a:p>
        </p:txBody>
      </p:sp>
    </p:spTree>
    <p:extLst>
      <p:ext uri="{BB962C8B-B14F-4D97-AF65-F5344CB8AC3E}">
        <p14:creationId xmlns:p14="http://schemas.microsoft.com/office/powerpoint/2010/main" val="420583752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DD15A-9635-4C21-73CA-1A64A108C89F}"/>
              </a:ext>
            </a:extLst>
          </p:cNvPr>
          <p:cNvSpPr>
            <a:spLocks noGrp="1"/>
          </p:cNvSpPr>
          <p:nvPr>
            <p:ph type="title"/>
          </p:nvPr>
        </p:nvSpPr>
        <p:spPr>
          <a:xfrm>
            <a:off x="588263" y="-430887"/>
            <a:ext cx="11018520" cy="430887"/>
          </a:xfrm>
        </p:spPr>
        <p:txBody>
          <a:bodyPr vert="horz" wrap="square" lIns="0" tIns="0" rIns="0" bIns="0" rtlCol="0" anchor="b" anchorCtr="0">
            <a:noAutofit/>
          </a:bodyPr>
          <a:lstStyle/>
          <a:p>
            <a:r>
              <a:rPr lang="en-US"/>
              <a:t>Custom Graph Connectors</a:t>
            </a:r>
          </a:p>
        </p:txBody>
      </p:sp>
      <p:sp>
        <p:nvSpPr>
          <p:cNvPr id="59" name="Rectangle: Rounded Corners 58">
            <a:extLst>
              <a:ext uri="{FF2B5EF4-FFF2-40B4-BE49-F238E27FC236}">
                <a16:creationId xmlns:a16="http://schemas.microsoft.com/office/drawing/2014/main" id="{125BB50A-E9C3-AD7A-8983-793FF219FB99}"/>
              </a:ext>
              <a:ext uri="{C183D7F6-B498-43B3-948B-1728B52AA6E4}">
                <adec:decorative xmlns:adec="http://schemas.microsoft.com/office/drawing/2017/decorative" val="1"/>
              </a:ext>
            </a:extLst>
          </p:cNvPr>
          <p:cNvSpPr/>
          <p:nvPr/>
        </p:nvSpPr>
        <p:spPr bwMode="auto">
          <a:xfrm>
            <a:off x="632254" y="1675204"/>
            <a:ext cx="11025188" cy="4845671"/>
          </a:xfrm>
          <a:prstGeom prst="roundRect">
            <a:avLst/>
          </a:prstGeom>
          <a:noFill/>
          <a:ln w="9525" cap="flat" cmpd="sng" algn="ctr">
            <a:solidFill>
              <a:schemeClr val="accent2"/>
            </a:solidFill>
            <a:prstDash val="solid"/>
            <a:round/>
            <a:headEnd type="none" w="med" len="med"/>
            <a:tailEnd type="none" w="med" len="med"/>
          </a:ln>
          <a:effectLst>
            <a:glow rad="63500">
              <a:schemeClr val="accent3">
                <a:satMod val="175000"/>
                <a:alpha val="40000"/>
              </a:schemeClr>
            </a:glow>
          </a:effectLst>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44" name="Rounded Rectangle 12">
            <a:extLst>
              <a:ext uri="{FF2B5EF4-FFF2-40B4-BE49-F238E27FC236}">
                <a16:creationId xmlns:a16="http://schemas.microsoft.com/office/drawing/2014/main" id="{D16D10F8-8B9E-F4FD-A860-1750B06EC666}"/>
              </a:ext>
              <a:ext uri="{C183D7F6-B498-43B3-948B-1728B52AA6E4}">
                <adec:decorative xmlns:adec="http://schemas.microsoft.com/office/drawing/2017/decorative" val="1"/>
              </a:ext>
            </a:extLst>
          </p:cNvPr>
          <p:cNvSpPr/>
          <p:nvPr/>
        </p:nvSpPr>
        <p:spPr>
          <a:xfrm>
            <a:off x="554771" y="486494"/>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0425E10D-E57D-39CB-D280-23C902245123}"/>
              </a:ext>
              <a:ext uri="{C183D7F6-B498-43B3-948B-1728B52AA6E4}">
                <adec:decorative xmlns:adec="http://schemas.microsoft.com/office/drawing/2017/decorative" val="1"/>
              </a:ext>
            </a:extLst>
          </p:cNvPr>
          <p:cNvSpPr/>
          <p:nvPr/>
        </p:nvSpPr>
        <p:spPr bwMode="auto">
          <a:xfrm>
            <a:off x="1458427" y="730680"/>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chemeClr val="bg1"/>
                </a:solidFill>
                <a:effectLst/>
                <a:uLnTx/>
                <a:uFillTx/>
                <a:latin typeface="Segoe UI Variable Display Semib" pitchFamily="2" charset="0"/>
                <a:ea typeface="+mn-ea"/>
                <a:cs typeface="Segoe UI" panose="020B0502040204020203" pitchFamily="34" charset="0"/>
              </a:rPr>
              <a:t>Graph connectors By Microsoft</a:t>
            </a:r>
            <a:endParaRPr kumimoji="0" lang="en-US" sz="1400" b="0" i="0" u="none" strike="noStrike" kern="0" cap="none" spc="-50" normalizeH="0" baseline="0" noProof="0">
              <a:ln w="3175">
                <a:noFill/>
              </a:ln>
              <a:solidFill>
                <a:schemeClr val="bg1"/>
              </a:solidFill>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7" name="Rectangle 6">
            <a:extLst>
              <a:ext uri="{FF2B5EF4-FFF2-40B4-BE49-F238E27FC236}">
                <a16:creationId xmlns:a16="http://schemas.microsoft.com/office/drawing/2014/main" id="{0D6FF0EE-5163-1F9D-6E9D-A5F8CBEEBE30}"/>
              </a:ext>
              <a:ext uri="{C183D7F6-B498-43B3-948B-1728B52AA6E4}">
                <adec:decorative xmlns:adec="http://schemas.microsoft.com/office/drawing/2017/decorative" val="1"/>
              </a:ext>
            </a:extLst>
          </p:cNvPr>
          <p:cNvSpPr/>
          <p:nvPr/>
        </p:nvSpPr>
        <p:spPr bwMode="auto">
          <a:xfrm>
            <a:off x="5722525" y="717352"/>
            <a:ext cx="1397281"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Graph connectors By Partners</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897035" y="567389"/>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45" name="Rectangle 44">
            <a:extLst>
              <a:ext uri="{FF2B5EF4-FFF2-40B4-BE49-F238E27FC236}">
                <a16:creationId xmlns:a16="http://schemas.microsoft.com/office/drawing/2014/main" id="{ED9750A2-FD98-1C1D-1091-EB2134E7A9C9}"/>
              </a:ext>
              <a:ext uri="{C183D7F6-B498-43B3-948B-1728B52AA6E4}">
                <adec:decorative xmlns:adec="http://schemas.microsoft.com/office/drawing/2017/decorative" val="1"/>
              </a:ext>
            </a:extLst>
          </p:cNvPr>
          <p:cNvSpPr/>
          <p:nvPr/>
        </p:nvSpPr>
        <p:spPr bwMode="auto">
          <a:xfrm>
            <a:off x="9779255" y="809834"/>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Custom Graph connectors</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 uri="{C183D7F6-B498-43B3-948B-1728B52AA6E4}">
                <adec:decorative xmlns:adec="http://schemas.microsoft.com/office/drawing/2017/decorative" val="1"/>
              </a:ext>
            </a:extLst>
          </p:cNvPr>
          <p:cNvSpPr/>
          <p:nvPr/>
        </p:nvSpPr>
        <p:spPr bwMode="auto">
          <a:xfrm>
            <a:off x="8916783" y="574548"/>
            <a:ext cx="714544"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4951000C-26A5-6F3B-B6CA-47BF09844330}"/>
              </a:ext>
              <a:ext uri="{C183D7F6-B498-43B3-948B-1728B52AA6E4}">
                <adec:decorative xmlns:adec="http://schemas.microsoft.com/office/drawing/2017/decorative" val="1"/>
              </a:ext>
            </a:extLst>
          </p:cNvPr>
          <p:cNvGrpSpPr/>
          <p:nvPr/>
        </p:nvGrpSpPr>
        <p:grpSpPr>
          <a:xfrm>
            <a:off x="772484" y="757137"/>
            <a:ext cx="515318" cy="283671"/>
            <a:chOff x="1120102" y="1966991"/>
            <a:chExt cx="3171328" cy="1983798"/>
          </a:xfrm>
          <a:solidFill>
            <a:schemeClr val="accent1"/>
          </a:solidFill>
        </p:grpSpPr>
        <p:grpSp>
          <p:nvGrpSpPr>
            <p:cNvPr id="11" name="Group 10">
              <a:extLst>
                <a:ext uri="{FF2B5EF4-FFF2-40B4-BE49-F238E27FC236}">
                  <a16:creationId xmlns:a16="http://schemas.microsoft.com/office/drawing/2014/main" id="{D195FF09-D6CC-8AA9-035B-4B23F95A59A9}"/>
                </a:ext>
              </a:extLst>
            </p:cNvPr>
            <p:cNvGrpSpPr/>
            <p:nvPr/>
          </p:nvGrpSpPr>
          <p:grpSpPr>
            <a:xfrm rot="8504475">
              <a:off x="1120102" y="2974477"/>
              <a:ext cx="1900329" cy="976312"/>
              <a:chOff x="1229783" y="1181962"/>
              <a:chExt cx="1900329" cy="976312"/>
            </a:xfrm>
            <a:grpFill/>
          </p:grpSpPr>
          <p:sp>
            <p:nvSpPr>
              <p:cNvPr id="23" name="Rectangle 22">
                <a:extLst>
                  <a:ext uri="{FF2B5EF4-FFF2-40B4-BE49-F238E27FC236}">
                    <a16:creationId xmlns:a16="http://schemas.microsoft.com/office/drawing/2014/main" id="{1238652C-B451-16B7-52D1-2322DFA0146C}"/>
                  </a:ext>
                </a:extLst>
              </p:cNvPr>
              <p:cNvSpPr/>
              <p:nvPr/>
            </p:nvSpPr>
            <p:spPr bwMode="auto">
              <a:xfrm>
                <a:off x="2241814" y="1577972"/>
                <a:ext cx="888298" cy="1998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Partial Circle 23">
                <a:extLst>
                  <a:ext uri="{FF2B5EF4-FFF2-40B4-BE49-F238E27FC236}">
                    <a16:creationId xmlns:a16="http://schemas.microsoft.com/office/drawing/2014/main" id="{65CEBD4A-79BF-A20F-CF7C-1D941354AC4C}"/>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F51D634F-99AD-9342-AF5E-678C348BBA24}"/>
                </a:ext>
              </a:extLst>
            </p:cNvPr>
            <p:cNvGrpSpPr/>
            <p:nvPr/>
          </p:nvGrpSpPr>
          <p:grpSpPr>
            <a:xfrm rot="19236603">
              <a:off x="2397890" y="1966991"/>
              <a:ext cx="1893540" cy="976312"/>
              <a:chOff x="1229783" y="1181962"/>
              <a:chExt cx="1893540" cy="976312"/>
            </a:xfrm>
            <a:grpFill/>
          </p:grpSpPr>
          <p:sp>
            <p:nvSpPr>
              <p:cNvPr id="21" name="Rectangle 20">
                <a:extLst>
                  <a:ext uri="{FF2B5EF4-FFF2-40B4-BE49-F238E27FC236}">
                    <a16:creationId xmlns:a16="http://schemas.microsoft.com/office/drawing/2014/main" id="{8F07692C-8DC5-706E-AF2F-94293933B268}"/>
                  </a:ext>
                </a:extLst>
              </p:cNvPr>
              <p:cNvSpPr/>
              <p:nvPr/>
            </p:nvSpPr>
            <p:spPr bwMode="auto">
              <a:xfrm>
                <a:off x="2235025" y="1577528"/>
                <a:ext cx="888298" cy="19984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Partial Circle 21">
                <a:extLst>
                  <a:ext uri="{FF2B5EF4-FFF2-40B4-BE49-F238E27FC236}">
                    <a16:creationId xmlns:a16="http://schemas.microsoft.com/office/drawing/2014/main" id="{FCE42D68-8EE7-4C81-3749-1F825E5A4369}"/>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Partial Circle 12">
              <a:extLst>
                <a:ext uri="{FF2B5EF4-FFF2-40B4-BE49-F238E27FC236}">
                  <a16:creationId xmlns:a16="http://schemas.microsoft.com/office/drawing/2014/main" id="{60A9B2F9-7FE5-1C5E-B2F1-E95EA7F4F8E9}"/>
                </a:ext>
              </a:extLst>
            </p:cNvPr>
            <p:cNvSpPr/>
            <p:nvPr/>
          </p:nvSpPr>
          <p:spPr bwMode="auto">
            <a:xfrm rot="3122139">
              <a:off x="1919752" y="2648497"/>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Partial Circle 13">
              <a:extLst>
                <a:ext uri="{FF2B5EF4-FFF2-40B4-BE49-F238E27FC236}">
                  <a16:creationId xmlns:a16="http://schemas.microsoft.com/office/drawing/2014/main" id="{B163C0C0-9ECC-398A-954D-3050435CD6C8}"/>
                </a:ext>
              </a:extLst>
            </p:cNvPr>
            <p:cNvSpPr/>
            <p:nvPr/>
          </p:nvSpPr>
          <p:spPr bwMode="auto">
            <a:xfrm rot="13813363">
              <a:off x="2527049" y="2194394"/>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9DBF115F-0625-F4B3-1C02-53EA09591191}"/>
                </a:ext>
              </a:extLst>
            </p:cNvPr>
            <p:cNvGrpSpPr/>
            <p:nvPr/>
          </p:nvGrpSpPr>
          <p:grpSpPr>
            <a:xfrm rot="19373933">
              <a:off x="2235195" y="2758766"/>
              <a:ext cx="395616" cy="210649"/>
              <a:chOff x="1705411" y="2601593"/>
              <a:chExt cx="395616" cy="210649"/>
            </a:xfrm>
            <a:grpFill/>
          </p:grpSpPr>
          <p:sp>
            <p:nvSpPr>
              <p:cNvPr id="19" name="Partial Circle 18">
                <a:extLst>
                  <a:ext uri="{FF2B5EF4-FFF2-40B4-BE49-F238E27FC236}">
                    <a16:creationId xmlns:a16="http://schemas.microsoft.com/office/drawing/2014/main" id="{96EF0016-5E2B-8508-75F1-A0295D9005B7}"/>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2E37551-D6F4-7B69-F6A5-65318F5D63A8}"/>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9DEE51AB-F3E5-179B-C901-2F71BA6889DA}"/>
                </a:ext>
              </a:extLst>
            </p:cNvPr>
            <p:cNvGrpSpPr/>
            <p:nvPr/>
          </p:nvGrpSpPr>
          <p:grpSpPr>
            <a:xfrm rot="19284339">
              <a:off x="2548320" y="3163553"/>
              <a:ext cx="395616" cy="210649"/>
              <a:chOff x="1705411" y="2601593"/>
              <a:chExt cx="395616" cy="210649"/>
            </a:xfrm>
            <a:grpFill/>
          </p:grpSpPr>
          <p:sp>
            <p:nvSpPr>
              <p:cNvPr id="17" name="Partial Circle 16">
                <a:extLst>
                  <a:ext uri="{FF2B5EF4-FFF2-40B4-BE49-F238E27FC236}">
                    <a16:creationId xmlns:a16="http://schemas.microsoft.com/office/drawing/2014/main" id="{58A5F411-774F-E4B5-4A04-2B065AC8E1E5}"/>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08E7F844-61ED-E872-A2AD-A3DF3958149D}"/>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25" name="Graphic 24">
            <a:extLst>
              <a:ext uri="{FF2B5EF4-FFF2-40B4-BE49-F238E27FC236}">
                <a16:creationId xmlns:a16="http://schemas.microsoft.com/office/drawing/2014/main" id="{9D91738D-B8FF-5AF0-94A3-4FBE519F1B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6363" y="659264"/>
            <a:ext cx="547429" cy="547429"/>
          </a:xfrm>
          <a:prstGeom prst="rect">
            <a:avLst/>
          </a:prstGeom>
        </p:spPr>
      </p:pic>
      <p:sp>
        <p:nvSpPr>
          <p:cNvPr id="26" name="Rectangle 25">
            <a:extLst>
              <a:ext uri="{FF2B5EF4-FFF2-40B4-BE49-F238E27FC236}">
                <a16:creationId xmlns:a16="http://schemas.microsoft.com/office/drawing/2014/main" id="{10761AD9-1E39-1097-3D74-739C407F3DA9}"/>
              </a:ext>
              <a:ext uri="{C183D7F6-B498-43B3-948B-1728B52AA6E4}">
                <adec:decorative xmlns:adec="http://schemas.microsoft.com/office/drawing/2017/decorative" val="1"/>
              </a:ext>
            </a:extLst>
          </p:cNvPr>
          <p:cNvSpPr/>
          <p:nvPr/>
        </p:nvSpPr>
        <p:spPr>
          <a:xfrm>
            <a:off x="8927788" y="771524"/>
            <a:ext cx="692533" cy="307777"/>
          </a:xfrm>
          <a:prstGeom prst="rect">
            <a:avLst/>
          </a:prstGeom>
        </p:spPr>
        <p:txBody>
          <a:bodyPr wrap="square">
            <a:spAutoFit/>
          </a:bodyPr>
          <a:lstStyle/>
          <a:p>
            <a:pPr algn="ctr"/>
            <a:r>
              <a:rPr lang="en-US" sz="1200" b="1">
                <a:solidFill>
                  <a:schemeClr val="accent1"/>
                </a:solidFill>
                <a:latin typeface="Courier New" panose="02070309020205020404" pitchFamily="49" charset="0"/>
                <a:cs typeface="Courier New" panose="02070309020205020404" pitchFamily="49" charset="0"/>
              </a:rPr>
              <a:t>{</a:t>
            </a:r>
            <a:r>
              <a:rPr lang="en-US" sz="1400" b="1">
                <a:solidFill>
                  <a:schemeClr val="accent1"/>
                </a:solidFill>
                <a:latin typeface="Courier New" panose="02070309020205020404" pitchFamily="49" charset="0"/>
                <a:cs typeface="Courier New" panose="02070309020205020404" pitchFamily="49" charset="0"/>
              </a:rPr>
              <a:t>api</a:t>
            </a:r>
            <a:r>
              <a:rPr lang="en-US" sz="1200" b="1">
                <a:solidFill>
                  <a:schemeClr val="accent1"/>
                </a:solidFill>
                <a:latin typeface="Courier New" panose="02070309020205020404" pitchFamily="49" charset="0"/>
                <a:cs typeface="Courier New" panose="02070309020205020404" pitchFamily="49" charset="0"/>
              </a:rPr>
              <a:t>}</a:t>
            </a:r>
          </a:p>
        </p:txBody>
      </p:sp>
      <p:pic>
        <p:nvPicPr>
          <p:cNvPr id="50" name="Picture 49">
            <a:extLst>
              <a:ext uri="{FF2B5EF4-FFF2-40B4-BE49-F238E27FC236}">
                <a16:creationId xmlns:a16="http://schemas.microsoft.com/office/drawing/2014/main" id="{C104104E-AA0E-AF17-72F0-7DA31BBE99E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6053" y="409521"/>
            <a:ext cx="190731" cy="146144"/>
          </a:xfrm>
          <a:prstGeom prst="rect">
            <a:avLst/>
          </a:prstGeom>
        </p:spPr>
      </p:pic>
      <p:sp>
        <p:nvSpPr>
          <p:cNvPr id="60" name="TextBox 59">
            <a:extLst>
              <a:ext uri="{FF2B5EF4-FFF2-40B4-BE49-F238E27FC236}">
                <a16:creationId xmlns:a16="http://schemas.microsoft.com/office/drawing/2014/main" id="{6C0E4DE9-DF98-F927-C72E-8D51BFE05EE5}"/>
              </a:ext>
              <a:ext uri="{C183D7F6-B498-43B3-948B-1728B52AA6E4}">
                <adec:decorative xmlns:adec="http://schemas.microsoft.com/office/drawing/2017/decorative" val="1"/>
              </a:ext>
            </a:extLst>
          </p:cNvPr>
          <p:cNvSpPr txBox="1"/>
          <p:nvPr/>
        </p:nvSpPr>
        <p:spPr>
          <a:xfrm>
            <a:off x="1154005" y="2845700"/>
            <a:ext cx="735201" cy="184666"/>
          </a:xfrm>
          <a:prstGeom prst="rect">
            <a:avLst/>
          </a:prstGeom>
          <a:noFill/>
        </p:spPr>
        <p:txBody>
          <a:bodyPr wrap="none" lIns="0" tIns="0" rIns="0" bIns="0" rtlCol="0">
            <a:spAutoFit/>
          </a:bodyPr>
          <a:lstStyle/>
          <a:p>
            <a:pPr algn="l"/>
            <a:r>
              <a:rPr lang="en-US" sz="1200" b="1"/>
              <a:t>Salesforce</a:t>
            </a:r>
            <a:endParaRPr lang="en-AU" sz="1200" b="1"/>
          </a:p>
        </p:txBody>
      </p:sp>
      <p:sp>
        <p:nvSpPr>
          <p:cNvPr id="61" name="TextBox 60">
            <a:extLst>
              <a:ext uri="{FF2B5EF4-FFF2-40B4-BE49-F238E27FC236}">
                <a16:creationId xmlns:a16="http://schemas.microsoft.com/office/drawing/2014/main" id="{3B177143-9F69-6824-D0AC-F0F68A5BEA23}"/>
              </a:ext>
              <a:ext uri="{C183D7F6-B498-43B3-948B-1728B52AA6E4}">
                <adec:decorative xmlns:adec="http://schemas.microsoft.com/office/drawing/2017/decorative" val="1"/>
              </a:ext>
            </a:extLst>
          </p:cNvPr>
          <p:cNvSpPr txBox="1"/>
          <p:nvPr/>
        </p:nvSpPr>
        <p:spPr>
          <a:xfrm>
            <a:off x="1192887" y="4475376"/>
            <a:ext cx="743217" cy="184666"/>
          </a:xfrm>
          <a:prstGeom prst="rect">
            <a:avLst/>
          </a:prstGeom>
          <a:noFill/>
        </p:spPr>
        <p:txBody>
          <a:bodyPr wrap="none" lIns="0" tIns="0" rIns="0" bIns="0" rtlCol="0">
            <a:spAutoFit/>
          </a:bodyPr>
          <a:lstStyle/>
          <a:p>
            <a:pPr algn="l"/>
            <a:r>
              <a:rPr lang="en-US" sz="1200" b="1"/>
              <a:t>Azure SQL</a:t>
            </a:r>
            <a:endParaRPr lang="en-AU" sz="1200" b="1"/>
          </a:p>
        </p:txBody>
      </p:sp>
      <p:sp>
        <p:nvSpPr>
          <p:cNvPr id="62" name="TextBox 61">
            <a:extLst>
              <a:ext uri="{FF2B5EF4-FFF2-40B4-BE49-F238E27FC236}">
                <a16:creationId xmlns:a16="http://schemas.microsoft.com/office/drawing/2014/main" id="{EA13651A-BDCB-5E05-DCE2-C157625E2C0A}"/>
              </a:ext>
              <a:ext uri="{C183D7F6-B498-43B3-948B-1728B52AA6E4}">
                <adec:decorative xmlns:adec="http://schemas.microsoft.com/office/drawing/2017/decorative" val="1"/>
              </a:ext>
            </a:extLst>
          </p:cNvPr>
          <p:cNvSpPr txBox="1"/>
          <p:nvPr/>
        </p:nvSpPr>
        <p:spPr>
          <a:xfrm>
            <a:off x="3637312" y="2904226"/>
            <a:ext cx="285335" cy="184666"/>
          </a:xfrm>
          <a:prstGeom prst="rect">
            <a:avLst/>
          </a:prstGeom>
          <a:noFill/>
        </p:spPr>
        <p:txBody>
          <a:bodyPr wrap="none" lIns="0" tIns="0" rIns="0" bIns="0" rtlCol="0">
            <a:spAutoFit/>
          </a:bodyPr>
          <a:lstStyle/>
          <a:p>
            <a:pPr algn="l"/>
            <a:r>
              <a:rPr lang="en-US" sz="1200" b="1"/>
              <a:t>CSV</a:t>
            </a:r>
            <a:endParaRPr lang="en-AU" sz="1200" b="1"/>
          </a:p>
        </p:txBody>
      </p:sp>
      <p:sp>
        <p:nvSpPr>
          <p:cNvPr id="63" name="TextBox 62">
            <a:extLst>
              <a:ext uri="{FF2B5EF4-FFF2-40B4-BE49-F238E27FC236}">
                <a16:creationId xmlns:a16="http://schemas.microsoft.com/office/drawing/2014/main" id="{6458A384-6427-050F-C6E8-899A4E14240C}"/>
              </a:ext>
              <a:ext uri="{C183D7F6-B498-43B3-948B-1728B52AA6E4}">
                <adec:decorative xmlns:adec="http://schemas.microsoft.com/office/drawing/2017/decorative" val="1"/>
              </a:ext>
            </a:extLst>
          </p:cNvPr>
          <p:cNvSpPr txBox="1"/>
          <p:nvPr/>
        </p:nvSpPr>
        <p:spPr>
          <a:xfrm>
            <a:off x="3429132" y="4460114"/>
            <a:ext cx="785471" cy="184666"/>
          </a:xfrm>
          <a:prstGeom prst="rect">
            <a:avLst/>
          </a:prstGeom>
          <a:noFill/>
        </p:spPr>
        <p:txBody>
          <a:bodyPr wrap="none" lIns="0" tIns="0" rIns="0" bIns="0" rtlCol="0">
            <a:spAutoFit/>
          </a:bodyPr>
          <a:lstStyle/>
          <a:p>
            <a:pPr algn="l"/>
            <a:r>
              <a:rPr lang="en-US" sz="1200" b="1"/>
              <a:t>Oracle SQL</a:t>
            </a:r>
            <a:endParaRPr lang="en-AU" sz="1200" b="1" err="1"/>
          </a:p>
        </p:txBody>
      </p:sp>
      <p:sp>
        <p:nvSpPr>
          <p:cNvPr id="64" name="TextBox 63">
            <a:extLst>
              <a:ext uri="{FF2B5EF4-FFF2-40B4-BE49-F238E27FC236}">
                <a16:creationId xmlns:a16="http://schemas.microsoft.com/office/drawing/2014/main" id="{A08EF191-4FC1-AD2D-0CE2-30EC1719A379}"/>
              </a:ext>
              <a:ext uri="{C183D7F6-B498-43B3-948B-1728B52AA6E4}">
                <adec:decorative xmlns:adec="http://schemas.microsoft.com/office/drawing/2017/decorative" val="1"/>
              </a:ext>
            </a:extLst>
          </p:cNvPr>
          <p:cNvSpPr txBox="1"/>
          <p:nvPr/>
        </p:nvSpPr>
        <p:spPr>
          <a:xfrm>
            <a:off x="5621119" y="2891829"/>
            <a:ext cx="820738" cy="184666"/>
          </a:xfrm>
          <a:prstGeom prst="rect">
            <a:avLst/>
          </a:prstGeom>
          <a:noFill/>
        </p:spPr>
        <p:txBody>
          <a:bodyPr wrap="none" lIns="0" tIns="0" rIns="0" bIns="0" rtlCol="0">
            <a:spAutoFit/>
          </a:bodyPr>
          <a:lstStyle/>
          <a:p>
            <a:pPr algn="l"/>
            <a:r>
              <a:rPr lang="en-US" sz="1200" b="1"/>
              <a:t>Media Wiki</a:t>
            </a:r>
            <a:endParaRPr lang="en-AU" sz="1200" b="1" err="1"/>
          </a:p>
        </p:txBody>
      </p:sp>
      <p:sp>
        <p:nvSpPr>
          <p:cNvPr id="65" name="TextBox 64">
            <a:extLst>
              <a:ext uri="{FF2B5EF4-FFF2-40B4-BE49-F238E27FC236}">
                <a16:creationId xmlns:a16="http://schemas.microsoft.com/office/drawing/2014/main" id="{586D81FE-BB06-3D07-6E33-D9A5FAA84F05}"/>
              </a:ext>
              <a:ext uri="{C183D7F6-B498-43B3-948B-1728B52AA6E4}">
                <adec:decorative xmlns:adec="http://schemas.microsoft.com/office/drawing/2017/decorative" val="1"/>
              </a:ext>
            </a:extLst>
          </p:cNvPr>
          <p:cNvSpPr txBox="1"/>
          <p:nvPr/>
        </p:nvSpPr>
        <p:spPr>
          <a:xfrm>
            <a:off x="5579088" y="4475376"/>
            <a:ext cx="860557" cy="184666"/>
          </a:xfrm>
          <a:prstGeom prst="rect">
            <a:avLst/>
          </a:prstGeom>
          <a:noFill/>
        </p:spPr>
        <p:txBody>
          <a:bodyPr wrap="none" lIns="0" tIns="0" rIns="0" bIns="0" rtlCol="0">
            <a:spAutoFit/>
          </a:bodyPr>
          <a:lstStyle/>
          <a:p>
            <a:pPr algn="l"/>
            <a:r>
              <a:rPr lang="en-US" sz="1200" b="1"/>
              <a:t>ServiceNow</a:t>
            </a:r>
            <a:endParaRPr lang="en-AU" sz="1200" b="1"/>
          </a:p>
        </p:txBody>
      </p:sp>
      <p:sp>
        <p:nvSpPr>
          <p:cNvPr id="66" name="TextBox 65">
            <a:extLst>
              <a:ext uri="{FF2B5EF4-FFF2-40B4-BE49-F238E27FC236}">
                <a16:creationId xmlns:a16="http://schemas.microsoft.com/office/drawing/2014/main" id="{43CD2CFF-355B-EB62-4EFF-8EA81C181249}"/>
              </a:ext>
              <a:ext uri="{C183D7F6-B498-43B3-948B-1728B52AA6E4}">
                <adec:decorative xmlns:adec="http://schemas.microsoft.com/office/drawing/2017/decorative" val="1"/>
              </a:ext>
            </a:extLst>
          </p:cNvPr>
          <p:cNvSpPr txBox="1"/>
          <p:nvPr/>
        </p:nvSpPr>
        <p:spPr>
          <a:xfrm>
            <a:off x="1200463" y="6034987"/>
            <a:ext cx="698333" cy="184666"/>
          </a:xfrm>
          <a:prstGeom prst="rect">
            <a:avLst/>
          </a:prstGeom>
          <a:noFill/>
        </p:spPr>
        <p:txBody>
          <a:bodyPr wrap="none" lIns="0" tIns="0" rIns="0" bIns="0" rtlCol="0">
            <a:spAutoFit/>
          </a:bodyPr>
          <a:lstStyle/>
          <a:p>
            <a:pPr algn="l"/>
            <a:r>
              <a:rPr lang="en-US" sz="1200" b="1"/>
              <a:t>File Share</a:t>
            </a:r>
            <a:endParaRPr lang="en-AU" sz="1200" b="1"/>
          </a:p>
        </p:txBody>
      </p:sp>
      <p:sp>
        <p:nvSpPr>
          <p:cNvPr id="67" name="TextBox 66">
            <a:extLst>
              <a:ext uri="{FF2B5EF4-FFF2-40B4-BE49-F238E27FC236}">
                <a16:creationId xmlns:a16="http://schemas.microsoft.com/office/drawing/2014/main" id="{ED34C8D9-97BD-72CE-E1DE-9176C1D861EE}"/>
              </a:ext>
              <a:ext uri="{C183D7F6-B498-43B3-948B-1728B52AA6E4}">
                <adec:decorative xmlns:adec="http://schemas.microsoft.com/office/drawing/2017/decorative" val="1"/>
              </a:ext>
            </a:extLst>
          </p:cNvPr>
          <p:cNvSpPr txBox="1"/>
          <p:nvPr/>
        </p:nvSpPr>
        <p:spPr>
          <a:xfrm>
            <a:off x="10136110" y="4559083"/>
            <a:ext cx="2930316" cy="184666"/>
          </a:xfrm>
          <a:prstGeom prst="rect">
            <a:avLst/>
          </a:prstGeom>
          <a:noFill/>
        </p:spPr>
        <p:txBody>
          <a:bodyPr wrap="square" lIns="0" tIns="0" rIns="0" bIns="0" rtlCol="0">
            <a:spAutoFit/>
          </a:bodyPr>
          <a:lstStyle/>
          <a:p>
            <a:pPr algn="l"/>
            <a:r>
              <a:rPr lang="en-US" sz="1200" b="1"/>
              <a:t>Custom Connector</a:t>
            </a:r>
            <a:endParaRPr lang="en-AU" sz="1200" b="1"/>
          </a:p>
        </p:txBody>
      </p:sp>
      <p:sp>
        <p:nvSpPr>
          <p:cNvPr id="68" name="TextBox 67">
            <a:extLst>
              <a:ext uri="{FF2B5EF4-FFF2-40B4-BE49-F238E27FC236}">
                <a16:creationId xmlns:a16="http://schemas.microsoft.com/office/drawing/2014/main" id="{94A025C3-D65D-AE71-51A9-81665A7514A6}"/>
              </a:ext>
              <a:ext uri="{C183D7F6-B498-43B3-948B-1728B52AA6E4}">
                <adec:decorative xmlns:adec="http://schemas.microsoft.com/office/drawing/2017/decorative" val="1"/>
              </a:ext>
            </a:extLst>
          </p:cNvPr>
          <p:cNvSpPr txBox="1"/>
          <p:nvPr/>
        </p:nvSpPr>
        <p:spPr>
          <a:xfrm>
            <a:off x="8199475" y="2960513"/>
            <a:ext cx="803105" cy="184666"/>
          </a:xfrm>
          <a:prstGeom prst="rect">
            <a:avLst/>
          </a:prstGeom>
          <a:noFill/>
        </p:spPr>
        <p:txBody>
          <a:bodyPr wrap="none" lIns="0" tIns="0" rIns="0" bIns="0" rtlCol="0">
            <a:spAutoFit/>
          </a:bodyPr>
          <a:lstStyle/>
          <a:p>
            <a:pPr algn="l"/>
            <a:r>
              <a:rPr lang="en-US" sz="1200" b="1"/>
              <a:t>ADLS Gen2</a:t>
            </a:r>
            <a:endParaRPr lang="en-AU" sz="1200" b="1"/>
          </a:p>
        </p:txBody>
      </p:sp>
      <p:sp>
        <p:nvSpPr>
          <p:cNvPr id="69" name="TextBox 68">
            <a:extLst>
              <a:ext uri="{FF2B5EF4-FFF2-40B4-BE49-F238E27FC236}">
                <a16:creationId xmlns:a16="http://schemas.microsoft.com/office/drawing/2014/main" id="{82EA77DD-DD4A-1CEB-F7CC-8998E98809C0}"/>
              </a:ext>
              <a:ext uri="{C183D7F6-B498-43B3-948B-1728B52AA6E4}">
                <adec:decorative xmlns:adec="http://schemas.microsoft.com/office/drawing/2017/decorative" val="1"/>
              </a:ext>
            </a:extLst>
          </p:cNvPr>
          <p:cNvSpPr txBox="1"/>
          <p:nvPr/>
        </p:nvSpPr>
        <p:spPr>
          <a:xfrm>
            <a:off x="10236207" y="2857099"/>
            <a:ext cx="813492" cy="184666"/>
          </a:xfrm>
          <a:prstGeom prst="rect">
            <a:avLst/>
          </a:prstGeom>
          <a:noFill/>
        </p:spPr>
        <p:txBody>
          <a:bodyPr wrap="none" lIns="0" tIns="0" rIns="0" bIns="0" rtlCol="0">
            <a:spAutoFit/>
          </a:bodyPr>
          <a:lstStyle/>
          <a:p>
            <a:pPr algn="l"/>
            <a:r>
              <a:rPr lang="en-US" sz="1200" b="1"/>
              <a:t>Confluence</a:t>
            </a:r>
            <a:endParaRPr lang="en-AU" sz="1200" b="1" err="1"/>
          </a:p>
        </p:txBody>
      </p:sp>
      <p:sp>
        <p:nvSpPr>
          <p:cNvPr id="70" name="TextBox 69">
            <a:extLst>
              <a:ext uri="{FF2B5EF4-FFF2-40B4-BE49-F238E27FC236}">
                <a16:creationId xmlns:a16="http://schemas.microsoft.com/office/drawing/2014/main" id="{525AFF46-EB35-03C2-CCA2-AA52C8F79614}"/>
              </a:ext>
              <a:ext uri="{C183D7F6-B498-43B3-948B-1728B52AA6E4}">
                <adec:decorative xmlns:adec="http://schemas.microsoft.com/office/drawing/2017/decorative" val="1"/>
              </a:ext>
            </a:extLst>
          </p:cNvPr>
          <p:cNvSpPr txBox="1"/>
          <p:nvPr/>
        </p:nvSpPr>
        <p:spPr>
          <a:xfrm>
            <a:off x="3268911" y="6172982"/>
            <a:ext cx="1022139" cy="184666"/>
          </a:xfrm>
          <a:prstGeom prst="rect">
            <a:avLst/>
          </a:prstGeom>
          <a:noFill/>
        </p:spPr>
        <p:txBody>
          <a:bodyPr wrap="none" lIns="0" tIns="0" rIns="0" bIns="0" rtlCol="0">
            <a:spAutoFit/>
          </a:bodyPr>
          <a:lstStyle/>
          <a:p>
            <a:pPr algn="l"/>
            <a:r>
              <a:rPr lang="en-US" sz="1200" b="1"/>
              <a:t>Azure DevOps</a:t>
            </a:r>
            <a:endParaRPr lang="en-AU" sz="1200" b="1" err="1"/>
          </a:p>
        </p:txBody>
      </p:sp>
      <p:sp>
        <p:nvSpPr>
          <p:cNvPr id="71" name="TextBox 70">
            <a:extLst>
              <a:ext uri="{FF2B5EF4-FFF2-40B4-BE49-F238E27FC236}">
                <a16:creationId xmlns:a16="http://schemas.microsoft.com/office/drawing/2014/main" id="{3A062EDB-D2FB-0002-3E19-5B5F544F105B}"/>
              </a:ext>
              <a:ext uri="{C183D7F6-B498-43B3-948B-1728B52AA6E4}">
                <adec:decorative xmlns:adec="http://schemas.microsoft.com/office/drawing/2017/decorative" val="1"/>
              </a:ext>
            </a:extLst>
          </p:cNvPr>
          <p:cNvSpPr txBox="1"/>
          <p:nvPr/>
        </p:nvSpPr>
        <p:spPr>
          <a:xfrm>
            <a:off x="8150898" y="6117730"/>
            <a:ext cx="719749" cy="184666"/>
          </a:xfrm>
          <a:prstGeom prst="rect">
            <a:avLst/>
          </a:prstGeom>
          <a:noFill/>
        </p:spPr>
        <p:txBody>
          <a:bodyPr wrap="square" lIns="0" tIns="0" rIns="0" bIns="0" rtlCol="0">
            <a:spAutoFit/>
          </a:bodyPr>
          <a:lstStyle/>
          <a:p>
            <a:pPr algn="l"/>
            <a:r>
              <a:rPr lang="en-US" sz="1200" b="1"/>
              <a:t>Jira Cloud</a:t>
            </a:r>
            <a:endParaRPr lang="en-AU" sz="1200" b="1"/>
          </a:p>
        </p:txBody>
      </p:sp>
      <p:sp>
        <p:nvSpPr>
          <p:cNvPr id="74" name="TextBox 73">
            <a:extLst>
              <a:ext uri="{FF2B5EF4-FFF2-40B4-BE49-F238E27FC236}">
                <a16:creationId xmlns:a16="http://schemas.microsoft.com/office/drawing/2014/main" id="{CA357878-F156-758D-AB45-85A752BFAEF7}"/>
              </a:ext>
              <a:ext uri="{C183D7F6-B498-43B3-948B-1728B52AA6E4}">
                <adec:decorative xmlns:adec="http://schemas.microsoft.com/office/drawing/2017/decorative" val="1"/>
              </a:ext>
            </a:extLst>
          </p:cNvPr>
          <p:cNvSpPr txBox="1"/>
          <p:nvPr/>
        </p:nvSpPr>
        <p:spPr>
          <a:xfrm>
            <a:off x="5476968" y="6034987"/>
            <a:ext cx="1100366" cy="184666"/>
          </a:xfrm>
          <a:prstGeom prst="rect">
            <a:avLst/>
          </a:prstGeom>
          <a:noFill/>
        </p:spPr>
        <p:txBody>
          <a:bodyPr wrap="none" lIns="0" tIns="0" rIns="0" bIns="0" rtlCol="0">
            <a:spAutoFit/>
          </a:bodyPr>
          <a:lstStyle/>
          <a:p>
            <a:pPr algn="l"/>
            <a:r>
              <a:rPr lang="en-US" sz="1200" b="1"/>
              <a:t>Enterprise Web</a:t>
            </a:r>
            <a:endParaRPr lang="en-AU" sz="1200" b="1"/>
          </a:p>
        </p:txBody>
      </p:sp>
      <p:pic>
        <p:nvPicPr>
          <p:cNvPr id="5" name="Picture 4">
            <a:extLst>
              <a:ext uri="{FF2B5EF4-FFF2-40B4-BE49-F238E27FC236}">
                <a16:creationId xmlns:a16="http://schemas.microsoft.com/office/drawing/2014/main" id="{47D28535-DCA3-E90A-5B59-C19FF139EE5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6426" y="5182796"/>
            <a:ext cx="1041450" cy="798782"/>
          </a:xfrm>
          <a:prstGeom prst="rect">
            <a:avLst/>
          </a:prstGeom>
        </p:spPr>
      </p:pic>
      <p:pic>
        <p:nvPicPr>
          <p:cNvPr id="31" name="Graphic 30">
            <a:extLst>
              <a:ext uri="{FF2B5EF4-FFF2-40B4-BE49-F238E27FC236}">
                <a16:creationId xmlns:a16="http://schemas.microsoft.com/office/drawing/2014/main" id="{44B9B9BE-C409-5F4F-81A2-4D76C881AEB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8634" y="3539974"/>
            <a:ext cx="822948" cy="822948"/>
          </a:xfrm>
          <a:prstGeom prst="rect">
            <a:avLst/>
          </a:prstGeom>
        </p:spPr>
      </p:pic>
      <p:sp>
        <p:nvSpPr>
          <p:cNvPr id="34" name="TextBox 33">
            <a:extLst>
              <a:ext uri="{FF2B5EF4-FFF2-40B4-BE49-F238E27FC236}">
                <a16:creationId xmlns:a16="http://schemas.microsoft.com/office/drawing/2014/main" id="{1313B5D8-5AB0-7D01-719B-1040135F2B02}"/>
              </a:ext>
              <a:ext uri="{C183D7F6-B498-43B3-948B-1728B52AA6E4}">
                <adec:decorative xmlns:adec="http://schemas.microsoft.com/office/drawing/2017/decorative" val="1"/>
              </a:ext>
            </a:extLst>
          </p:cNvPr>
          <p:cNvSpPr txBox="1"/>
          <p:nvPr/>
        </p:nvSpPr>
        <p:spPr>
          <a:xfrm>
            <a:off x="8129390" y="4554107"/>
            <a:ext cx="786947" cy="184666"/>
          </a:xfrm>
          <a:prstGeom prst="rect">
            <a:avLst/>
          </a:prstGeom>
          <a:noFill/>
        </p:spPr>
        <p:txBody>
          <a:bodyPr wrap="none" lIns="0" tIns="0" rIns="0" bIns="0" rtlCol="0">
            <a:spAutoFit/>
          </a:bodyPr>
          <a:lstStyle/>
          <a:p>
            <a:pPr algn="l"/>
            <a:r>
              <a:rPr lang="en-US" sz="1200" b="1"/>
              <a:t>SQL Server</a:t>
            </a:r>
            <a:endParaRPr lang="en-AU" sz="1200" b="1"/>
          </a:p>
        </p:txBody>
      </p:sp>
      <p:sp>
        <p:nvSpPr>
          <p:cNvPr id="35" name="Rectangle 34">
            <a:extLst>
              <a:ext uri="{FF2B5EF4-FFF2-40B4-BE49-F238E27FC236}">
                <a16:creationId xmlns:a16="http://schemas.microsoft.com/office/drawing/2014/main" id="{748C792E-DB98-7FEB-3EAE-BDC3D31FF55F}"/>
              </a:ext>
              <a:ext uri="{C183D7F6-B498-43B3-948B-1728B52AA6E4}">
                <adec:decorative xmlns:adec="http://schemas.microsoft.com/office/drawing/2017/decorative" val="1"/>
              </a:ext>
            </a:extLst>
          </p:cNvPr>
          <p:cNvSpPr/>
          <p:nvPr/>
        </p:nvSpPr>
        <p:spPr bwMode="auto">
          <a:xfrm>
            <a:off x="10164815" y="3150549"/>
            <a:ext cx="1145462" cy="1528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36" name="Rectangle 35">
            <a:extLst>
              <a:ext uri="{FF2B5EF4-FFF2-40B4-BE49-F238E27FC236}">
                <a16:creationId xmlns:a16="http://schemas.microsoft.com/office/drawing/2014/main" id="{0F05B3BD-9466-7A39-CFEA-8EBB814FD2A7}"/>
              </a:ext>
              <a:ext uri="{C183D7F6-B498-43B3-948B-1728B52AA6E4}">
                <adec:decorative xmlns:adec="http://schemas.microsoft.com/office/drawing/2017/decorative" val="1"/>
              </a:ext>
            </a:extLst>
          </p:cNvPr>
          <p:cNvSpPr/>
          <p:nvPr/>
        </p:nvSpPr>
        <p:spPr bwMode="auto">
          <a:xfrm>
            <a:off x="969079" y="6265315"/>
            <a:ext cx="1145462" cy="1528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53" name="Rectangle 52">
            <a:extLst>
              <a:ext uri="{FF2B5EF4-FFF2-40B4-BE49-F238E27FC236}">
                <a16:creationId xmlns:a16="http://schemas.microsoft.com/office/drawing/2014/main" id="{BB52978F-86BD-BD64-07AA-C558328AB70E}"/>
              </a:ext>
              <a:ext uri="{C183D7F6-B498-43B3-948B-1728B52AA6E4}">
                <adec:decorative xmlns:adec="http://schemas.microsoft.com/office/drawing/2017/decorative" val="1"/>
              </a:ext>
            </a:extLst>
          </p:cNvPr>
          <p:cNvSpPr/>
          <p:nvPr/>
        </p:nvSpPr>
        <p:spPr bwMode="auto">
          <a:xfrm>
            <a:off x="3268911" y="4716879"/>
            <a:ext cx="1017886" cy="1528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55" name="Rectangle 54">
            <a:extLst>
              <a:ext uri="{FF2B5EF4-FFF2-40B4-BE49-F238E27FC236}">
                <a16:creationId xmlns:a16="http://schemas.microsoft.com/office/drawing/2014/main" id="{98F2C7B8-2558-FCB0-5B75-A4F94149CD45}"/>
              </a:ext>
              <a:ext uri="{C183D7F6-B498-43B3-948B-1728B52AA6E4}">
                <adec:decorative xmlns:adec="http://schemas.microsoft.com/office/drawing/2017/decorative" val="1"/>
              </a:ext>
            </a:extLst>
          </p:cNvPr>
          <p:cNvSpPr/>
          <p:nvPr/>
        </p:nvSpPr>
        <p:spPr bwMode="auto">
          <a:xfrm>
            <a:off x="7955729" y="4830258"/>
            <a:ext cx="1145462" cy="1528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BA1B9956-FED8-63B6-88CA-163FAE2B5BF7}"/>
              </a:ext>
              <a:ext uri="{C183D7F6-B498-43B3-948B-1728B52AA6E4}">
                <adec:decorative xmlns:adec="http://schemas.microsoft.com/office/drawing/2017/decorative" val="1"/>
              </a:ext>
            </a:extLst>
          </p:cNvPr>
          <p:cNvSpPr/>
          <p:nvPr/>
        </p:nvSpPr>
        <p:spPr bwMode="auto">
          <a:xfrm>
            <a:off x="5441766" y="6302396"/>
            <a:ext cx="1145462" cy="1528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72" name="Rectangle 71">
            <a:extLst>
              <a:ext uri="{FF2B5EF4-FFF2-40B4-BE49-F238E27FC236}">
                <a16:creationId xmlns:a16="http://schemas.microsoft.com/office/drawing/2014/main" id="{5807D979-EB1A-BF07-B72F-82E1DBBD4F27}"/>
              </a:ext>
              <a:ext uri="{C183D7F6-B498-43B3-948B-1728B52AA6E4}">
                <adec:decorative xmlns:adec="http://schemas.microsoft.com/office/drawing/2017/decorative" val="1"/>
              </a:ext>
            </a:extLst>
          </p:cNvPr>
          <p:cNvSpPr/>
          <p:nvPr/>
        </p:nvSpPr>
        <p:spPr bwMode="auto">
          <a:xfrm>
            <a:off x="7788694" y="6643740"/>
            <a:ext cx="1145462" cy="1528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73" name="TextBox 72">
            <a:extLst>
              <a:ext uri="{FF2B5EF4-FFF2-40B4-BE49-F238E27FC236}">
                <a16:creationId xmlns:a16="http://schemas.microsoft.com/office/drawing/2014/main" id="{D2140755-AE45-7A98-6AE1-BA1F77459C5F}"/>
              </a:ext>
              <a:ext uri="{C183D7F6-B498-43B3-948B-1728B52AA6E4}">
                <adec:decorative xmlns:adec="http://schemas.microsoft.com/office/drawing/2017/decorative" val="1"/>
              </a:ext>
            </a:extLst>
          </p:cNvPr>
          <p:cNvSpPr txBox="1"/>
          <p:nvPr/>
        </p:nvSpPr>
        <p:spPr>
          <a:xfrm>
            <a:off x="9002580" y="6619695"/>
            <a:ext cx="2145816" cy="184666"/>
          </a:xfrm>
          <a:prstGeom prst="rect">
            <a:avLst/>
          </a:prstGeom>
          <a:noFill/>
        </p:spPr>
        <p:txBody>
          <a:bodyPr wrap="square" lIns="0" tIns="0" rIns="0" bIns="0" rtlCol="0">
            <a:spAutoFit/>
          </a:bodyPr>
          <a:lstStyle/>
          <a:p>
            <a:pPr algn="l"/>
            <a:r>
              <a:rPr lang="en-US" sz="1200" b="1"/>
              <a:t>On-prem Connector available</a:t>
            </a:r>
            <a:endParaRPr lang="en-AU" sz="1200" b="1"/>
          </a:p>
        </p:txBody>
      </p:sp>
      <p:sp>
        <p:nvSpPr>
          <p:cNvPr id="75" name="Rectangle 74">
            <a:extLst>
              <a:ext uri="{FF2B5EF4-FFF2-40B4-BE49-F238E27FC236}">
                <a16:creationId xmlns:a16="http://schemas.microsoft.com/office/drawing/2014/main" id="{01BEAA75-7AC6-4BFD-FDAD-C953D1796BBE}"/>
              </a:ext>
              <a:ext uri="{C183D7F6-B498-43B3-948B-1728B52AA6E4}">
                <adec:decorative xmlns:adec="http://schemas.microsoft.com/office/drawing/2017/decorative" val="1"/>
              </a:ext>
            </a:extLst>
          </p:cNvPr>
          <p:cNvSpPr/>
          <p:nvPr/>
        </p:nvSpPr>
        <p:spPr bwMode="auto">
          <a:xfrm>
            <a:off x="10135964" y="4793283"/>
            <a:ext cx="1145462" cy="1528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21BF4FF0-1CEA-B755-9EC6-03138A5D095F}"/>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056540" y="2000620"/>
            <a:ext cx="1027857" cy="720000"/>
          </a:xfrm>
          <a:prstGeom prst="rect">
            <a:avLst/>
          </a:prstGeom>
        </p:spPr>
      </p:pic>
      <p:pic>
        <p:nvPicPr>
          <p:cNvPr id="27" name="Picture 26">
            <a:extLst>
              <a:ext uri="{FF2B5EF4-FFF2-40B4-BE49-F238E27FC236}">
                <a16:creationId xmlns:a16="http://schemas.microsoft.com/office/drawing/2014/main" id="{EC6E41E7-1180-6D3D-48A5-A2E930BCA14C}"/>
              </a:ext>
              <a:ext uri="{C183D7F6-B498-43B3-948B-1728B52AA6E4}">
                <adec:decorative xmlns:adec="http://schemas.microsoft.com/office/drawing/2017/decorative" val="1"/>
              </a:ext>
            </a:extLst>
          </p:cNvPr>
          <p:cNvPicPr>
            <a:picLocks noChangeAspect="1"/>
          </p:cNvPicPr>
          <p:nvPr/>
        </p:nvPicPr>
        <p:blipFill rotWithShape="1">
          <a:blip r:embed="rId10"/>
          <a:srcRect b="25825"/>
          <a:stretch/>
        </p:blipFill>
        <p:spPr>
          <a:xfrm>
            <a:off x="3122949" y="1667494"/>
            <a:ext cx="1255007" cy="1223912"/>
          </a:xfrm>
          <a:prstGeom prst="rect">
            <a:avLst/>
          </a:prstGeom>
        </p:spPr>
      </p:pic>
      <p:pic>
        <p:nvPicPr>
          <p:cNvPr id="1026" name="Picture 2">
            <a:extLst>
              <a:ext uri="{FF2B5EF4-FFF2-40B4-BE49-F238E27FC236}">
                <a16:creationId xmlns:a16="http://schemas.microsoft.com/office/drawing/2014/main" id="{CE2B312E-9542-39E1-15BB-8837357D5A9C}"/>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5341" y="1910484"/>
            <a:ext cx="981197" cy="8182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5CCDD9D5-39CE-7501-0382-F3256DB14E4E}"/>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8150898" y="1918079"/>
            <a:ext cx="900000" cy="900000"/>
          </a:xfrm>
          <a:prstGeom prst="rect">
            <a:avLst/>
          </a:prstGeom>
        </p:spPr>
      </p:pic>
      <p:pic>
        <p:nvPicPr>
          <p:cNvPr id="32" name="Picture 31">
            <a:extLst>
              <a:ext uri="{FF2B5EF4-FFF2-40B4-BE49-F238E27FC236}">
                <a16:creationId xmlns:a16="http://schemas.microsoft.com/office/drawing/2014/main" id="{23E92BEE-6469-9EE8-A18E-107A6264AFBD}"/>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10135964" y="1996334"/>
            <a:ext cx="1056001" cy="792000"/>
          </a:xfrm>
          <a:prstGeom prst="rect">
            <a:avLst/>
          </a:prstGeom>
        </p:spPr>
      </p:pic>
      <p:pic>
        <p:nvPicPr>
          <p:cNvPr id="76" name="Picture 75">
            <a:extLst>
              <a:ext uri="{FF2B5EF4-FFF2-40B4-BE49-F238E27FC236}">
                <a16:creationId xmlns:a16="http://schemas.microsoft.com/office/drawing/2014/main" id="{C23F1059-095E-21ED-8526-EC48A88B7ADF}"/>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3064814" y="3406357"/>
            <a:ext cx="1343212" cy="1238423"/>
          </a:xfrm>
          <a:prstGeom prst="rect">
            <a:avLst/>
          </a:prstGeom>
        </p:spPr>
      </p:pic>
      <p:pic>
        <p:nvPicPr>
          <p:cNvPr id="78" name="Picture 77">
            <a:extLst>
              <a:ext uri="{FF2B5EF4-FFF2-40B4-BE49-F238E27FC236}">
                <a16:creationId xmlns:a16="http://schemas.microsoft.com/office/drawing/2014/main" id="{626A95F6-6CA9-8566-7F95-92B223FCFB44}"/>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5392660" y="3897515"/>
            <a:ext cx="1240978" cy="401048"/>
          </a:xfrm>
          <a:prstGeom prst="rect">
            <a:avLst/>
          </a:prstGeom>
        </p:spPr>
      </p:pic>
      <p:pic>
        <p:nvPicPr>
          <p:cNvPr id="1032" name="Picture 8">
            <a:extLst>
              <a:ext uri="{FF2B5EF4-FFF2-40B4-BE49-F238E27FC236}">
                <a16:creationId xmlns:a16="http://schemas.microsoft.com/office/drawing/2014/main" id="{9B0B6712-CD1D-D5D3-17C9-4122390DCADA}"/>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89836" y="3684039"/>
            <a:ext cx="731299" cy="828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DBB3BD6B-7993-D211-95B1-7100F8CC2A65}"/>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10356876" y="3832447"/>
            <a:ext cx="761339" cy="720000"/>
          </a:xfrm>
          <a:prstGeom prst="rect">
            <a:avLst/>
          </a:prstGeom>
        </p:spPr>
      </p:pic>
      <p:pic>
        <p:nvPicPr>
          <p:cNvPr id="82" name="Picture 81">
            <a:extLst>
              <a:ext uri="{FF2B5EF4-FFF2-40B4-BE49-F238E27FC236}">
                <a16:creationId xmlns:a16="http://schemas.microsoft.com/office/drawing/2014/main" id="{53397F1C-1CD1-DF19-5E98-28A03C857DDF}"/>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1045826" y="5155087"/>
            <a:ext cx="1093334" cy="864000"/>
          </a:xfrm>
          <a:prstGeom prst="rect">
            <a:avLst/>
          </a:prstGeom>
        </p:spPr>
      </p:pic>
      <p:pic>
        <p:nvPicPr>
          <p:cNvPr id="85" name="Picture 84">
            <a:extLst>
              <a:ext uri="{FF2B5EF4-FFF2-40B4-BE49-F238E27FC236}">
                <a16:creationId xmlns:a16="http://schemas.microsoft.com/office/drawing/2014/main" id="{1F49CF9F-6FCF-D6DD-E19D-52130E6F450C}"/>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3230566" y="5222011"/>
            <a:ext cx="1084578" cy="814060"/>
          </a:xfrm>
          <a:prstGeom prst="rect">
            <a:avLst/>
          </a:prstGeom>
        </p:spPr>
      </p:pic>
      <p:pic>
        <p:nvPicPr>
          <p:cNvPr id="1034" name="Picture 10">
            <a:extLst>
              <a:ext uri="{FF2B5EF4-FFF2-40B4-BE49-F238E27FC236}">
                <a16:creationId xmlns:a16="http://schemas.microsoft.com/office/drawing/2014/main" id="{BCE13B2A-4C67-2C06-C13B-92C873A4A90A}"/>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88337" y="5258476"/>
            <a:ext cx="828000" cy="8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42425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D077148-CD0F-10D0-D563-132FEE674F8A}"/>
              </a:ext>
              <a:ext uri="{C183D7F6-B498-43B3-948B-1728B52AA6E4}">
                <adec:decorative xmlns:adec="http://schemas.microsoft.com/office/drawing/2017/decorative" val="1"/>
              </a:ext>
            </a:extLst>
          </p:cNvPr>
          <p:cNvSpPr/>
          <p:nvPr/>
        </p:nvSpPr>
        <p:spPr bwMode="auto">
          <a:xfrm>
            <a:off x="659066" y="2192893"/>
            <a:ext cx="890334" cy="879157"/>
          </a:xfrm>
          <a:prstGeom prst="ellipse">
            <a:avLst/>
          </a:prstGeom>
          <a:solidFill>
            <a:schemeClr val="bg1"/>
          </a:solidFill>
          <a:ln w="3175" cap="flat">
            <a:solidFill>
              <a:schemeClr val="tx1"/>
            </a:solidFill>
            <a:prstDash val="solid"/>
            <a:miter/>
          </a:ln>
          <a:effectLst>
            <a:glow rad="63500">
              <a:schemeClr val="accent3">
                <a:satMod val="175000"/>
                <a:alpha val="40000"/>
              </a:schemeClr>
            </a:glow>
            <a:outerShdw blurRad="76200" dist="12700" dir="8100000" sy="-23000" kx="800400" algn="br"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700" err="1">
              <a:solidFill>
                <a:srgbClr val="FFFFFF"/>
              </a:solidFill>
              <a:latin typeface="Segoe UI Semibold"/>
            </a:endParaRPr>
          </a:p>
        </p:txBody>
      </p:sp>
      <p:sp>
        <p:nvSpPr>
          <p:cNvPr id="6" name="Title 1">
            <a:extLst>
              <a:ext uri="{FF2B5EF4-FFF2-40B4-BE49-F238E27FC236}">
                <a16:creationId xmlns:a16="http://schemas.microsoft.com/office/drawing/2014/main" id="{08419BDA-770F-F69E-A634-67190F1AD92F}"/>
              </a:ext>
            </a:extLst>
          </p:cNvPr>
          <p:cNvSpPr txBox="1">
            <a:spLocks noGrp="1"/>
          </p:cNvSpPr>
          <p:nvPr>
            <p:ph type="title" idx="4294967295"/>
          </p:nvPr>
        </p:nvSpPr>
        <p:spPr>
          <a:xfrm>
            <a:off x="659066" y="3321389"/>
            <a:ext cx="2626393" cy="11079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3600" b="0" i="0" u="none" strike="noStrike" kern="1200" cap="none" spc="-50" normalizeH="0" baseline="0" noProof="0">
                <a:ln w="3175">
                  <a:noFill/>
                </a:ln>
                <a:gradFill>
                  <a:gsLst>
                    <a:gs pos="22000">
                      <a:schemeClr val="accent2"/>
                    </a:gs>
                    <a:gs pos="100000">
                      <a:schemeClr val="accent3"/>
                    </a:gs>
                  </a:gsLst>
                  <a:lin ang="2400000" scaled="0"/>
                </a:gradFill>
                <a:effectLst/>
                <a:uLnTx/>
                <a:uFillTx/>
                <a:latin typeface="+mj-lt"/>
                <a:ea typeface="+mn-ea"/>
                <a:cs typeface="Segoe UI" pitchFamily="34" charset="0"/>
              </a:rPr>
              <a:t>Service Now Knowledge</a:t>
            </a:r>
          </a:p>
        </p:txBody>
      </p:sp>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44" name="Rounded Rectangle 12">
            <a:extLst>
              <a:ext uri="{FF2B5EF4-FFF2-40B4-BE49-F238E27FC236}">
                <a16:creationId xmlns:a16="http://schemas.microsoft.com/office/drawing/2014/main" id="{D16D10F8-8B9E-F4FD-A860-1750B06EC666}"/>
              </a:ext>
              <a:ext uri="{C183D7F6-B498-43B3-948B-1728B52AA6E4}">
                <adec:decorative xmlns:adec="http://schemas.microsoft.com/office/drawing/2017/decorative" val="1"/>
              </a:ext>
            </a:extLst>
          </p:cNvPr>
          <p:cNvSpPr/>
          <p:nvPr/>
        </p:nvSpPr>
        <p:spPr>
          <a:xfrm>
            <a:off x="554771" y="486494"/>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0425E10D-E57D-39CB-D280-23C902245123}"/>
              </a:ext>
              <a:ext uri="{C183D7F6-B498-43B3-948B-1728B52AA6E4}">
                <adec:decorative xmlns:adec="http://schemas.microsoft.com/office/drawing/2017/decorative" val="1"/>
              </a:ext>
            </a:extLst>
          </p:cNvPr>
          <p:cNvSpPr/>
          <p:nvPr/>
        </p:nvSpPr>
        <p:spPr bwMode="auto">
          <a:xfrm>
            <a:off x="1458427" y="730680"/>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chemeClr val="bg1"/>
                </a:solidFill>
                <a:effectLst/>
                <a:uLnTx/>
                <a:uFillTx/>
                <a:latin typeface="Segoe UI Variable Display Semib" pitchFamily="2" charset="0"/>
                <a:ea typeface="+mn-ea"/>
                <a:cs typeface="Segoe UI" panose="020B0502040204020203" pitchFamily="34" charset="0"/>
              </a:rPr>
              <a:t>Graph connectors By Microsoft</a:t>
            </a:r>
            <a:endParaRPr kumimoji="0" lang="en-US" sz="1400" b="0" i="0" u="none" strike="noStrike" kern="0" cap="none" spc="-50" normalizeH="0" baseline="0" noProof="0">
              <a:ln w="3175">
                <a:noFill/>
              </a:ln>
              <a:solidFill>
                <a:schemeClr val="bg1"/>
              </a:solidFill>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7" name="Rectangle 6">
            <a:extLst>
              <a:ext uri="{FF2B5EF4-FFF2-40B4-BE49-F238E27FC236}">
                <a16:creationId xmlns:a16="http://schemas.microsoft.com/office/drawing/2014/main" id="{0D6FF0EE-5163-1F9D-6E9D-A5F8CBEEBE30}"/>
              </a:ext>
              <a:ext uri="{C183D7F6-B498-43B3-948B-1728B52AA6E4}">
                <adec:decorative xmlns:adec="http://schemas.microsoft.com/office/drawing/2017/decorative" val="1"/>
              </a:ext>
            </a:extLst>
          </p:cNvPr>
          <p:cNvSpPr/>
          <p:nvPr/>
        </p:nvSpPr>
        <p:spPr bwMode="auto">
          <a:xfrm>
            <a:off x="5722525" y="717352"/>
            <a:ext cx="1397281"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Graph connectors By Partners</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897035" y="567389"/>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45" name="Rectangle 44">
            <a:extLst>
              <a:ext uri="{FF2B5EF4-FFF2-40B4-BE49-F238E27FC236}">
                <a16:creationId xmlns:a16="http://schemas.microsoft.com/office/drawing/2014/main" id="{ED9750A2-FD98-1C1D-1091-EB2134E7A9C9}"/>
              </a:ext>
              <a:ext uri="{C183D7F6-B498-43B3-948B-1728B52AA6E4}">
                <adec:decorative xmlns:adec="http://schemas.microsoft.com/office/drawing/2017/decorative" val="1"/>
              </a:ext>
            </a:extLst>
          </p:cNvPr>
          <p:cNvSpPr/>
          <p:nvPr/>
        </p:nvSpPr>
        <p:spPr bwMode="auto">
          <a:xfrm>
            <a:off x="9779255" y="809834"/>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Custom Graph connectors</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 uri="{C183D7F6-B498-43B3-948B-1728B52AA6E4}">
                <adec:decorative xmlns:adec="http://schemas.microsoft.com/office/drawing/2017/decorative" val="1"/>
              </a:ext>
            </a:extLst>
          </p:cNvPr>
          <p:cNvSpPr/>
          <p:nvPr/>
        </p:nvSpPr>
        <p:spPr bwMode="auto">
          <a:xfrm>
            <a:off x="8916783" y="574548"/>
            <a:ext cx="714544"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4951000C-26A5-6F3B-B6CA-47BF09844330}"/>
              </a:ext>
              <a:ext uri="{C183D7F6-B498-43B3-948B-1728B52AA6E4}">
                <adec:decorative xmlns:adec="http://schemas.microsoft.com/office/drawing/2017/decorative" val="1"/>
              </a:ext>
            </a:extLst>
          </p:cNvPr>
          <p:cNvGrpSpPr/>
          <p:nvPr/>
        </p:nvGrpSpPr>
        <p:grpSpPr>
          <a:xfrm>
            <a:off x="772484" y="757137"/>
            <a:ext cx="515318" cy="283671"/>
            <a:chOff x="1120102" y="1966991"/>
            <a:chExt cx="3171328" cy="1983798"/>
          </a:xfrm>
          <a:solidFill>
            <a:schemeClr val="accent1"/>
          </a:solidFill>
        </p:grpSpPr>
        <p:grpSp>
          <p:nvGrpSpPr>
            <p:cNvPr id="11" name="Group 10">
              <a:extLst>
                <a:ext uri="{FF2B5EF4-FFF2-40B4-BE49-F238E27FC236}">
                  <a16:creationId xmlns:a16="http://schemas.microsoft.com/office/drawing/2014/main" id="{D195FF09-D6CC-8AA9-035B-4B23F95A59A9}"/>
                </a:ext>
              </a:extLst>
            </p:cNvPr>
            <p:cNvGrpSpPr/>
            <p:nvPr/>
          </p:nvGrpSpPr>
          <p:grpSpPr>
            <a:xfrm rot="8504475">
              <a:off x="1120102" y="2974477"/>
              <a:ext cx="1900329" cy="976312"/>
              <a:chOff x="1229783" y="1181962"/>
              <a:chExt cx="1900329" cy="976312"/>
            </a:xfrm>
            <a:grpFill/>
          </p:grpSpPr>
          <p:sp>
            <p:nvSpPr>
              <p:cNvPr id="23" name="Rectangle 22">
                <a:extLst>
                  <a:ext uri="{FF2B5EF4-FFF2-40B4-BE49-F238E27FC236}">
                    <a16:creationId xmlns:a16="http://schemas.microsoft.com/office/drawing/2014/main" id="{1238652C-B451-16B7-52D1-2322DFA0146C}"/>
                  </a:ext>
                </a:extLst>
              </p:cNvPr>
              <p:cNvSpPr/>
              <p:nvPr/>
            </p:nvSpPr>
            <p:spPr bwMode="auto">
              <a:xfrm>
                <a:off x="2241814" y="1577972"/>
                <a:ext cx="888298" cy="1998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Partial Circle 23">
                <a:extLst>
                  <a:ext uri="{FF2B5EF4-FFF2-40B4-BE49-F238E27FC236}">
                    <a16:creationId xmlns:a16="http://schemas.microsoft.com/office/drawing/2014/main" id="{65CEBD4A-79BF-A20F-CF7C-1D941354AC4C}"/>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F51D634F-99AD-9342-AF5E-678C348BBA24}"/>
                </a:ext>
              </a:extLst>
            </p:cNvPr>
            <p:cNvGrpSpPr/>
            <p:nvPr/>
          </p:nvGrpSpPr>
          <p:grpSpPr>
            <a:xfrm rot="19236603">
              <a:off x="2397890" y="1966991"/>
              <a:ext cx="1893540" cy="976312"/>
              <a:chOff x="1229783" y="1181962"/>
              <a:chExt cx="1893540" cy="976312"/>
            </a:xfrm>
            <a:grpFill/>
          </p:grpSpPr>
          <p:sp>
            <p:nvSpPr>
              <p:cNvPr id="21" name="Rectangle 20">
                <a:extLst>
                  <a:ext uri="{FF2B5EF4-FFF2-40B4-BE49-F238E27FC236}">
                    <a16:creationId xmlns:a16="http://schemas.microsoft.com/office/drawing/2014/main" id="{8F07692C-8DC5-706E-AF2F-94293933B268}"/>
                  </a:ext>
                </a:extLst>
              </p:cNvPr>
              <p:cNvSpPr/>
              <p:nvPr/>
            </p:nvSpPr>
            <p:spPr bwMode="auto">
              <a:xfrm>
                <a:off x="2235025" y="1577528"/>
                <a:ext cx="888298" cy="19984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Partial Circle 21">
                <a:extLst>
                  <a:ext uri="{FF2B5EF4-FFF2-40B4-BE49-F238E27FC236}">
                    <a16:creationId xmlns:a16="http://schemas.microsoft.com/office/drawing/2014/main" id="{FCE42D68-8EE7-4C81-3749-1F825E5A4369}"/>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Partial Circle 12">
              <a:extLst>
                <a:ext uri="{FF2B5EF4-FFF2-40B4-BE49-F238E27FC236}">
                  <a16:creationId xmlns:a16="http://schemas.microsoft.com/office/drawing/2014/main" id="{60A9B2F9-7FE5-1C5E-B2F1-E95EA7F4F8E9}"/>
                </a:ext>
              </a:extLst>
            </p:cNvPr>
            <p:cNvSpPr/>
            <p:nvPr/>
          </p:nvSpPr>
          <p:spPr bwMode="auto">
            <a:xfrm rot="3122139">
              <a:off x="1919752" y="2648497"/>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Partial Circle 13">
              <a:extLst>
                <a:ext uri="{FF2B5EF4-FFF2-40B4-BE49-F238E27FC236}">
                  <a16:creationId xmlns:a16="http://schemas.microsoft.com/office/drawing/2014/main" id="{B163C0C0-9ECC-398A-954D-3050435CD6C8}"/>
                </a:ext>
              </a:extLst>
            </p:cNvPr>
            <p:cNvSpPr/>
            <p:nvPr/>
          </p:nvSpPr>
          <p:spPr bwMode="auto">
            <a:xfrm rot="13813363">
              <a:off x="2527049" y="2194394"/>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9DBF115F-0625-F4B3-1C02-53EA09591191}"/>
                </a:ext>
              </a:extLst>
            </p:cNvPr>
            <p:cNvGrpSpPr/>
            <p:nvPr/>
          </p:nvGrpSpPr>
          <p:grpSpPr>
            <a:xfrm rot="19373933">
              <a:off x="2235195" y="2758766"/>
              <a:ext cx="395616" cy="210649"/>
              <a:chOff x="1705411" y="2601593"/>
              <a:chExt cx="395616" cy="210649"/>
            </a:xfrm>
            <a:grpFill/>
          </p:grpSpPr>
          <p:sp>
            <p:nvSpPr>
              <p:cNvPr id="19" name="Partial Circle 18">
                <a:extLst>
                  <a:ext uri="{FF2B5EF4-FFF2-40B4-BE49-F238E27FC236}">
                    <a16:creationId xmlns:a16="http://schemas.microsoft.com/office/drawing/2014/main" id="{96EF0016-5E2B-8508-75F1-A0295D9005B7}"/>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2E37551-D6F4-7B69-F6A5-65318F5D63A8}"/>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9DEE51AB-F3E5-179B-C901-2F71BA6889DA}"/>
                </a:ext>
              </a:extLst>
            </p:cNvPr>
            <p:cNvGrpSpPr/>
            <p:nvPr/>
          </p:nvGrpSpPr>
          <p:grpSpPr>
            <a:xfrm rot="19284339">
              <a:off x="2548320" y="3163553"/>
              <a:ext cx="395616" cy="210649"/>
              <a:chOff x="1705411" y="2601593"/>
              <a:chExt cx="395616" cy="210649"/>
            </a:xfrm>
            <a:grpFill/>
          </p:grpSpPr>
          <p:sp>
            <p:nvSpPr>
              <p:cNvPr id="17" name="Partial Circle 16">
                <a:extLst>
                  <a:ext uri="{FF2B5EF4-FFF2-40B4-BE49-F238E27FC236}">
                    <a16:creationId xmlns:a16="http://schemas.microsoft.com/office/drawing/2014/main" id="{58A5F411-774F-E4B5-4A04-2B065AC8E1E5}"/>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08E7F844-61ED-E872-A2AD-A3DF3958149D}"/>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25" name="Graphic 24">
            <a:extLst>
              <a:ext uri="{FF2B5EF4-FFF2-40B4-BE49-F238E27FC236}">
                <a16:creationId xmlns:a16="http://schemas.microsoft.com/office/drawing/2014/main" id="{9D91738D-B8FF-5AF0-94A3-4FBE519F1B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6363" y="659264"/>
            <a:ext cx="547429" cy="547429"/>
          </a:xfrm>
          <a:prstGeom prst="rect">
            <a:avLst/>
          </a:prstGeom>
        </p:spPr>
      </p:pic>
      <p:sp>
        <p:nvSpPr>
          <p:cNvPr id="26" name="Rectangle 25">
            <a:extLst>
              <a:ext uri="{FF2B5EF4-FFF2-40B4-BE49-F238E27FC236}">
                <a16:creationId xmlns:a16="http://schemas.microsoft.com/office/drawing/2014/main" id="{10761AD9-1E39-1097-3D74-739C407F3DA9}"/>
              </a:ext>
              <a:ext uri="{C183D7F6-B498-43B3-948B-1728B52AA6E4}">
                <adec:decorative xmlns:adec="http://schemas.microsoft.com/office/drawing/2017/decorative" val="1"/>
              </a:ext>
            </a:extLst>
          </p:cNvPr>
          <p:cNvSpPr/>
          <p:nvPr/>
        </p:nvSpPr>
        <p:spPr>
          <a:xfrm>
            <a:off x="8927788" y="771524"/>
            <a:ext cx="692533" cy="307777"/>
          </a:xfrm>
          <a:prstGeom prst="rect">
            <a:avLst/>
          </a:prstGeom>
        </p:spPr>
        <p:txBody>
          <a:bodyPr wrap="square">
            <a:spAutoFit/>
          </a:bodyPr>
          <a:lstStyle/>
          <a:p>
            <a:pPr algn="ctr"/>
            <a:r>
              <a:rPr lang="en-US" sz="1200" b="1">
                <a:solidFill>
                  <a:schemeClr val="accent1"/>
                </a:solidFill>
                <a:latin typeface="Courier New" panose="02070309020205020404" pitchFamily="49" charset="0"/>
                <a:cs typeface="Courier New" panose="02070309020205020404" pitchFamily="49" charset="0"/>
              </a:rPr>
              <a:t>{</a:t>
            </a:r>
            <a:r>
              <a:rPr lang="en-US" sz="1400" b="1">
                <a:solidFill>
                  <a:schemeClr val="accent1"/>
                </a:solidFill>
                <a:latin typeface="Courier New" panose="02070309020205020404" pitchFamily="49" charset="0"/>
                <a:cs typeface="Courier New" panose="02070309020205020404" pitchFamily="49" charset="0"/>
              </a:rPr>
              <a:t>api</a:t>
            </a:r>
            <a:r>
              <a:rPr lang="en-US" sz="1200" b="1">
                <a:solidFill>
                  <a:schemeClr val="accent1"/>
                </a:solidFill>
                <a:latin typeface="Courier New" panose="02070309020205020404" pitchFamily="49" charset="0"/>
                <a:cs typeface="Courier New" panose="02070309020205020404" pitchFamily="49" charset="0"/>
              </a:rPr>
              <a:t>}</a:t>
            </a:r>
          </a:p>
        </p:txBody>
      </p:sp>
      <p:pic>
        <p:nvPicPr>
          <p:cNvPr id="2" name="Picture 1">
            <a:extLst>
              <a:ext uri="{FF2B5EF4-FFF2-40B4-BE49-F238E27FC236}">
                <a16:creationId xmlns:a16="http://schemas.microsoft.com/office/drawing/2014/main" id="{CB928203-AC0C-7C9F-DFE3-0E7D416F74E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359" y="2296269"/>
            <a:ext cx="1012460" cy="775781"/>
          </a:xfrm>
          <a:prstGeom prst="rect">
            <a:avLst/>
          </a:prstGeom>
        </p:spPr>
      </p:pic>
      <p:cxnSp>
        <p:nvCxnSpPr>
          <p:cNvPr id="9" name="Straight Connector 8">
            <a:extLst>
              <a:ext uri="{FF2B5EF4-FFF2-40B4-BE49-F238E27FC236}">
                <a16:creationId xmlns:a16="http://schemas.microsoft.com/office/drawing/2014/main" id="{239F0380-7A32-0FDB-C896-5B0B51E1E348}"/>
              </a:ext>
              <a:ext uri="{C183D7F6-B498-43B3-948B-1728B52AA6E4}">
                <adec:decorative xmlns:adec="http://schemas.microsoft.com/office/drawing/2017/decorative" val="1"/>
              </a:ext>
            </a:extLst>
          </p:cNvPr>
          <p:cNvCxnSpPr>
            <a:cxnSpLocks/>
          </p:cNvCxnSpPr>
          <p:nvPr/>
        </p:nvCxnSpPr>
        <p:spPr>
          <a:xfrm>
            <a:off x="752296" y="4578203"/>
            <a:ext cx="2537004" cy="0"/>
          </a:xfrm>
          <a:prstGeom prst="line">
            <a:avLst/>
          </a:prstGeom>
          <a:ln w="19050">
            <a:gradFill flip="none" rotWithShape="1">
              <a:gsLst>
                <a:gs pos="0">
                  <a:srgbClr val="399A91"/>
                </a:gs>
                <a:gs pos="100000">
                  <a:srgbClr val="0078D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A5468FC-79F0-B4A9-AC8B-E2D888B40DC8}"/>
              </a:ext>
              <a:ext uri="{C183D7F6-B498-43B3-948B-1728B52AA6E4}">
                <adec:decorative xmlns:adec="http://schemas.microsoft.com/office/drawing/2017/decorative" val="1"/>
              </a:ext>
            </a:extLst>
          </p:cNvPr>
          <p:cNvSpPr>
            <a:spLocks/>
          </p:cNvSpPr>
          <p:nvPr/>
        </p:nvSpPr>
        <p:spPr bwMode="auto">
          <a:xfrm>
            <a:off x="3765529" y="1647272"/>
            <a:ext cx="8216939" cy="3383344"/>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285750" indent="-285750" defTabSz="990600">
              <a:spcBef>
                <a:spcPts val="1800"/>
              </a:spcBef>
              <a:buSzTx/>
              <a:buFont typeface="Arial" panose="020B0604020202020204" pitchFamily="34" charset="0"/>
              <a:buChar char="•"/>
              <a:defRPr/>
            </a:pPr>
            <a:r>
              <a:rPr lang="en-US"/>
              <a:t>Connects the ServiceNow Knowledge Base with Microsoft Graph, making knowledge articles searchable within Microsoft 365.</a:t>
            </a:r>
          </a:p>
          <a:p>
            <a:pPr marL="285750" indent="-285750" defTabSz="990600">
              <a:spcBef>
                <a:spcPts val="1800"/>
              </a:spcBef>
              <a:buSzTx/>
              <a:buFont typeface="Arial" panose="020B0604020202020204" pitchFamily="34" charset="0"/>
              <a:buChar char="•"/>
              <a:defRPr/>
            </a:pPr>
            <a:r>
              <a:rPr lang="en-US"/>
              <a:t>Users can quickly find relevant ServiceNow knowledge articles and reason about it in Copilot, improving productivity and reducing the need to switch between different platforms.</a:t>
            </a:r>
          </a:p>
          <a:p>
            <a:pPr marL="285750" indent="-285750" defTabSz="990600">
              <a:spcBef>
                <a:spcPts val="1800"/>
              </a:spcBef>
              <a:buSzTx/>
              <a:buFont typeface="Arial" panose="020B0604020202020204" pitchFamily="34" charset="0"/>
              <a:buChar char="•"/>
              <a:defRPr/>
            </a:pPr>
            <a:r>
              <a:rPr lang="en-US"/>
              <a:t>You can set the search permissions to either Everyone or Only people with access to this data source.</a:t>
            </a:r>
          </a:p>
          <a:p>
            <a:pPr marL="285750" indent="-285750" defTabSz="990600">
              <a:spcBef>
                <a:spcPts val="1800"/>
              </a:spcBef>
              <a:buSzTx/>
              <a:buFont typeface="Arial" panose="020B0604020202020204" pitchFamily="34" charset="0"/>
              <a:buChar char="•"/>
              <a:defRPr/>
            </a:pPr>
            <a:r>
              <a:rPr lang="en-US"/>
              <a:t>ServiceNow Catalog and Tickets are available as separate connectors. </a:t>
            </a:r>
          </a:p>
        </p:txBody>
      </p:sp>
      <p:sp>
        <p:nvSpPr>
          <p:cNvPr id="72" name="Rectangle: Rounded Corners 71">
            <a:extLst>
              <a:ext uri="{FF2B5EF4-FFF2-40B4-BE49-F238E27FC236}">
                <a16:creationId xmlns:a16="http://schemas.microsoft.com/office/drawing/2014/main" id="{5EB0C454-A4FF-4E3E-AE71-4E2A2528E704}"/>
              </a:ext>
              <a:ext uri="{C183D7F6-B498-43B3-948B-1728B52AA6E4}">
                <adec:decorative xmlns:adec="http://schemas.microsoft.com/office/drawing/2017/decorative" val="1"/>
              </a:ext>
            </a:extLst>
          </p:cNvPr>
          <p:cNvSpPr>
            <a:spLocks/>
          </p:cNvSpPr>
          <p:nvPr/>
        </p:nvSpPr>
        <p:spPr bwMode="auto">
          <a:xfrm>
            <a:off x="3765530" y="5288787"/>
            <a:ext cx="8216939" cy="1253960"/>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285750" indent="-285750" defTabSz="990600">
              <a:buSzTx/>
              <a:buFont typeface="Arial" panose="020B0604020202020204" pitchFamily="34" charset="0"/>
              <a:buChar char="•"/>
              <a:defRPr/>
            </a:pPr>
            <a:r>
              <a:rPr kumimoji="0" lang="en-US" sz="1600" b="1" i="1" u="none" strike="noStrike" kern="1200" cap="none" spc="0" normalizeH="0" baseline="0" noProof="0">
                <a:ln>
                  <a:noFill/>
                </a:ln>
                <a:solidFill>
                  <a:srgbClr val="8661C5"/>
                </a:solidFill>
                <a:effectLst/>
                <a:uLnTx/>
                <a:uFillTx/>
                <a:latin typeface="Segoe UI Light" panose="020B0502040204020203" pitchFamily="34" charset="0"/>
                <a:cs typeface="Segoe UI Light" panose="020B0502040204020203" pitchFamily="34" charset="0"/>
              </a:rPr>
              <a:t> Find all knowledge articles related to ITIL best practices in ServiceNow and summarize in 5 bullet points.</a:t>
            </a:r>
          </a:p>
        </p:txBody>
      </p:sp>
      <p:grpSp>
        <p:nvGrpSpPr>
          <p:cNvPr id="35" name="Group 34">
            <a:extLst>
              <a:ext uri="{FF2B5EF4-FFF2-40B4-BE49-F238E27FC236}">
                <a16:creationId xmlns:a16="http://schemas.microsoft.com/office/drawing/2014/main" id="{A9C2D799-4A74-F549-7E18-423F4961E4ED}"/>
              </a:ext>
              <a:ext uri="{C183D7F6-B498-43B3-948B-1728B52AA6E4}">
                <adec:decorative xmlns:adec="http://schemas.microsoft.com/office/drawing/2017/decorative" val="1"/>
              </a:ext>
            </a:extLst>
          </p:cNvPr>
          <p:cNvGrpSpPr/>
          <p:nvPr/>
        </p:nvGrpSpPr>
        <p:grpSpPr>
          <a:xfrm>
            <a:off x="3835588" y="5375934"/>
            <a:ext cx="355224" cy="356455"/>
            <a:chOff x="769241" y="5197687"/>
            <a:chExt cx="382323" cy="383646"/>
          </a:xfrm>
        </p:grpSpPr>
        <p:sp>
          <p:nvSpPr>
            <p:cNvPr id="36" name="Freeform 5">
              <a:extLst>
                <a:ext uri="{FF2B5EF4-FFF2-40B4-BE49-F238E27FC236}">
                  <a16:creationId xmlns:a16="http://schemas.microsoft.com/office/drawing/2014/main" id="{FFADB674-D367-8F56-C16E-D905074445C7}"/>
                </a:ext>
              </a:extLst>
            </p:cNvPr>
            <p:cNvSpPr>
              <a:spLocks/>
            </p:cNvSpPr>
            <p:nvPr/>
          </p:nvSpPr>
          <p:spPr bwMode="auto">
            <a:xfrm>
              <a:off x="955772" y="5319395"/>
              <a:ext cx="84667" cy="83344"/>
            </a:xfrm>
            <a:custGeom>
              <a:avLst/>
              <a:gdLst>
                <a:gd name="T0" fmla="*/ 22 w 85"/>
                <a:gd name="T1" fmla="*/ 81 h 84"/>
                <a:gd name="T2" fmla="*/ 22 w 85"/>
                <a:gd name="T3" fmla="*/ 81 h 84"/>
                <a:gd name="T4" fmla="*/ 3 w 85"/>
                <a:gd name="T5" fmla="*/ 63 h 84"/>
                <a:gd name="T6" fmla="*/ 8 w 85"/>
                <a:gd name="T7" fmla="*/ 44 h 84"/>
                <a:gd name="T8" fmla="*/ 20 w 85"/>
                <a:gd name="T9" fmla="*/ 0 h 84"/>
                <a:gd name="T10" fmla="*/ 52 w 85"/>
                <a:gd name="T11" fmla="*/ 32 h 84"/>
                <a:gd name="T12" fmla="*/ 85 w 85"/>
                <a:gd name="T13" fmla="*/ 64 h 84"/>
                <a:gd name="T14" fmla="*/ 41 w 85"/>
                <a:gd name="T15" fmla="*/ 76 h 84"/>
                <a:gd name="T16" fmla="*/ 22 w 85"/>
                <a:gd name="T17"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4">
                  <a:moveTo>
                    <a:pt x="22" y="81"/>
                  </a:moveTo>
                  <a:lnTo>
                    <a:pt x="22" y="81"/>
                  </a:lnTo>
                  <a:cubicBezTo>
                    <a:pt x="11" y="84"/>
                    <a:pt x="0" y="74"/>
                    <a:pt x="3" y="63"/>
                  </a:cubicBezTo>
                  <a:lnTo>
                    <a:pt x="8" y="44"/>
                  </a:lnTo>
                  <a:lnTo>
                    <a:pt x="20" y="0"/>
                  </a:lnTo>
                  <a:lnTo>
                    <a:pt x="52" y="32"/>
                  </a:lnTo>
                  <a:lnTo>
                    <a:pt x="85" y="64"/>
                  </a:lnTo>
                  <a:lnTo>
                    <a:pt x="41" y="76"/>
                  </a:lnTo>
                  <a:lnTo>
                    <a:pt x="22" y="81"/>
                  </a:ln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53" name="Freeform 6">
              <a:extLst>
                <a:ext uri="{FF2B5EF4-FFF2-40B4-BE49-F238E27FC236}">
                  <a16:creationId xmlns:a16="http://schemas.microsoft.com/office/drawing/2014/main" id="{BE707FC3-BCA8-1979-2298-13F99C66FEBC}"/>
                </a:ext>
              </a:extLst>
            </p:cNvPr>
            <p:cNvSpPr>
              <a:spLocks/>
            </p:cNvSpPr>
            <p:nvPr/>
          </p:nvSpPr>
          <p:spPr bwMode="auto">
            <a:xfrm>
              <a:off x="986199" y="5251927"/>
              <a:ext cx="119063" cy="120385"/>
            </a:xfrm>
            <a:custGeom>
              <a:avLst/>
              <a:gdLst>
                <a:gd name="T0" fmla="*/ 121 w 121"/>
                <a:gd name="T1" fmla="*/ 67 h 123"/>
                <a:gd name="T2" fmla="*/ 121 w 121"/>
                <a:gd name="T3" fmla="*/ 67 h 123"/>
                <a:gd name="T4" fmla="*/ 65 w 121"/>
                <a:gd name="T5" fmla="*/ 123 h 123"/>
                <a:gd name="T6" fmla="*/ 0 w 121"/>
                <a:gd name="T7" fmla="*/ 58 h 123"/>
                <a:gd name="T8" fmla="*/ 58 w 121"/>
                <a:gd name="T9" fmla="*/ 0 h 123"/>
                <a:gd name="T10" fmla="*/ 121 w 121"/>
                <a:gd name="T11" fmla="*/ 67 h 123"/>
              </a:gdLst>
              <a:ahLst/>
              <a:cxnLst>
                <a:cxn ang="0">
                  <a:pos x="T0" y="T1"/>
                </a:cxn>
                <a:cxn ang="0">
                  <a:pos x="T2" y="T3"/>
                </a:cxn>
                <a:cxn ang="0">
                  <a:pos x="T4" y="T5"/>
                </a:cxn>
                <a:cxn ang="0">
                  <a:pos x="T6" y="T7"/>
                </a:cxn>
                <a:cxn ang="0">
                  <a:pos x="T8" y="T9"/>
                </a:cxn>
                <a:cxn ang="0">
                  <a:pos x="T10" y="T11"/>
                </a:cxn>
              </a:cxnLst>
              <a:rect l="0" t="0" r="r" b="b"/>
              <a:pathLst>
                <a:path w="121" h="123">
                  <a:moveTo>
                    <a:pt x="121" y="67"/>
                  </a:moveTo>
                  <a:lnTo>
                    <a:pt x="121" y="67"/>
                  </a:lnTo>
                  <a:lnTo>
                    <a:pt x="65" y="123"/>
                  </a:lnTo>
                  <a:lnTo>
                    <a:pt x="0" y="58"/>
                  </a:lnTo>
                  <a:lnTo>
                    <a:pt x="58" y="0"/>
                  </a:lnTo>
                  <a:cubicBezTo>
                    <a:pt x="85" y="16"/>
                    <a:pt x="107" y="39"/>
                    <a:pt x="121" y="67"/>
                  </a:cubicBezTo>
                  <a:close/>
                </a:path>
              </a:pathLst>
            </a:custGeom>
            <a:gradFill>
              <a:gsLst>
                <a:gs pos="0">
                  <a:schemeClr val="accent1"/>
                </a:gs>
                <a:gs pos="100000">
                  <a:schemeClr val="accent3"/>
                </a:gs>
              </a:gsLst>
              <a:lin ang="16200000" scaled="1"/>
            </a:gra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55" name="Freeform 7">
              <a:extLst>
                <a:ext uri="{FF2B5EF4-FFF2-40B4-BE49-F238E27FC236}">
                  <a16:creationId xmlns:a16="http://schemas.microsoft.com/office/drawing/2014/main" id="{ACB7B053-5147-A002-F014-CE06F5C7A129}"/>
                </a:ext>
              </a:extLst>
            </p:cNvPr>
            <p:cNvSpPr>
              <a:spLocks/>
            </p:cNvSpPr>
            <p:nvPr/>
          </p:nvSpPr>
          <p:spPr bwMode="auto">
            <a:xfrm>
              <a:off x="927991" y="5392156"/>
              <a:ext cx="35719" cy="38365"/>
            </a:xfrm>
            <a:custGeom>
              <a:avLst/>
              <a:gdLst>
                <a:gd name="T0" fmla="*/ 6 w 37"/>
                <a:gd name="T1" fmla="*/ 11 h 39"/>
                <a:gd name="T2" fmla="*/ 6 w 37"/>
                <a:gd name="T3" fmla="*/ 11 h 39"/>
                <a:gd name="T4" fmla="*/ 6 w 37"/>
                <a:gd name="T5" fmla="*/ 33 h 39"/>
                <a:gd name="T6" fmla="*/ 27 w 37"/>
                <a:gd name="T7" fmla="*/ 33 h 39"/>
                <a:gd name="T8" fmla="*/ 37 w 37"/>
                <a:gd name="T9" fmla="*/ 23 h 39"/>
                <a:gd name="T10" fmla="*/ 15 w 37"/>
                <a:gd name="T11" fmla="*/ 0 h 39"/>
                <a:gd name="T12" fmla="*/ 6 w 37"/>
                <a:gd name="T13" fmla="*/ 11 h 39"/>
              </a:gdLst>
              <a:ahLst/>
              <a:cxnLst>
                <a:cxn ang="0">
                  <a:pos x="T0" y="T1"/>
                </a:cxn>
                <a:cxn ang="0">
                  <a:pos x="T2" y="T3"/>
                </a:cxn>
                <a:cxn ang="0">
                  <a:pos x="T4" y="T5"/>
                </a:cxn>
                <a:cxn ang="0">
                  <a:pos x="T6" y="T7"/>
                </a:cxn>
                <a:cxn ang="0">
                  <a:pos x="T8" y="T9"/>
                </a:cxn>
                <a:cxn ang="0">
                  <a:pos x="T10" y="T11"/>
                </a:cxn>
                <a:cxn ang="0">
                  <a:pos x="T12" y="T13"/>
                </a:cxn>
              </a:cxnLst>
              <a:rect l="0" t="0" r="r" b="b"/>
              <a:pathLst>
                <a:path w="37" h="39">
                  <a:moveTo>
                    <a:pt x="6" y="11"/>
                  </a:moveTo>
                  <a:lnTo>
                    <a:pt x="6" y="11"/>
                  </a:lnTo>
                  <a:cubicBezTo>
                    <a:pt x="0" y="17"/>
                    <a:pt x="0" y="27"/>
                    <a:pt x="6" y="33"/>
                  </a:cubicBezTo>
                  <a:cubicBezTo>
                    <a:pt x="12" y="39"/>
                    <a:pt x="21" y="39"/>
                    <a:pt x="27" y="33"/>
                  </a:cubicBezTo>
                  <a:lnTo>
                    <a:pt x="37" y="23"/>
                  </a:lnTo>
                  <a:lnTo>
                    <a:pt x="15" y="0"/>
                  </a:lnTo>
                  <a:lnTo>
                    <a:pt x="6" y="11"/>
                  </a:lnTo>
                  <a:close/>
                </a:path>
              </a:pathLst>
            </a:custGeom>
            <a:solidFill>
              <a:schemeClr val="accent3"/>
            </a:soli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58" name="Freeform 8">
              <a:extLst>
                <a:ext uri="{FF2B5EF4-FFF2-40B4-BE49-F238E27FC236}">
                  <a16:creationId xmlns:a16="http://schemas.microsoft.com/office/drawing/2014/main" id="{C4C18207-051F-C89A-E5A1-78A899EFA1A2}"/>
                </a:ext>
              </a:extLst>
            </p:cNvPr>
            <p:cNvSpPr>
              <a:spLocks/>
            </p:cNvSpPr>
            <p:nvPr/>
          </p:nvSpPr>
          <p:spPr bwMode="auto">
            <a:xfrm>
              <a:off x="769241" y="5197687"/>
              <a:ext cx="382323" cy="383646"/>
            </a:xfrm>
            <a:custGeom>
              <a:avLst/>
              <a:gdLst>
                <a:gd name="T0" fmla="*/ 389 w 389"/>
                <a:gd name="T1" fmla="*/ 195 h 390"/>
                <a:gd name="T2" fmla="*/ 389 w 389"/>
                <a:gd name="T3" fmla="*/ 195 h 390"/>
                <a:gd name="T4" fmla="*/ 195 w 389"/>
                <a:gd name="T5" fmla="*/ 390 h 390"/>
                <a:gd name="T6" fmla="*/ 40 w 389"/>
                <a:gd name="T7" fmla="*/ 313 h 390"/>
                <a:gd name="T8" fmla="*/ 32 w 389"/>
                <a:gd name="T9" fmla="*/ 345 h 390"/>
                <a:gd name="T10" fmla="*/ 17 w 389"/>
                <a:gd name="T11" fmla="*/ 357 h 390"/>
                <a:gd name="T12" fmla="*/ 14 w 389"/>
                <a:gd name="T13" fmla="*/ 357 h 390"/>
                <a:gd name="T14" fmla="*/ 2 w 389"/>
                <a:gd name="T15" fmla="*/ 338 h 390"/>
                <a:gd name="T16" fmla="*/ 22 w 389"/>
                <a:gd name="T17" fmla="*/ 254 h 390"/>
                <a:gd name="T18" fmla="*/ 107 w 389"/>
                <a:gd name="T19" fmla="*/ 273 h 390"/>
                <a:gd name="T20" fmla="*/ 119 w 389"/>
                <a:gd name="T21" fmla="*/ 292 h 390"/>
                <a:gd name="T22" fmla="*/ 100 w 389"/>
                <a:gd name="T23" fmla="*/ 303 h 390"/>
                <a:gd name="T24" fmla="*/ 64 w 389"/>
                <a:gd name="T25" fmla="*/ 295 h 390"/>
                <a:gd name="T26" fmla="*/ 195 w 389"/>
                <a:gd name="T27" fmla="*/ 359 h 390"/>
                <a:gd name="T28" fmla="*/ 359 w 389"/>
                <a:gd name="T29" fmla="*/ 195 h 390"/>
                <a:gd name="T30" fmla="*/ 342 w 389"/>
                <a:gd name="T31" fmla="*/ 122 h 390"/>
                <a:gd name="T32" fmla="*/ 279 w 389"/>
                <a:gd name="T33" fmla="*/ 55 h 390"/>
                <a:gd name="T34" fmla="*/ 195 w 389"/>
                <a:gd name="T35" fmla="*/ 31 h 390"/>
                <a:gd name="T36" fmla="*/ 30 w 389"/>
                <a:gd name="T37" fmla="*/ 195 h 390"/>
                <a:gd name="T38" fmla="*/ 15 w 389"/>
                <a:gd name="T39" fmla="*/ 211 h 390"/>
                <a:gd name="T40" fmla="*/ 0 w 389"/>
                <a:gd name="T41" fmla="*/ 195 h 390"/>
                <a:gd name="T42" fmla="*/ 195 w 389"/>
                <a:gd name="T43" fmla="*/ 0 h 390"/>
                <a:gd name="T44" fmla="*/ 389 w 389"/>
                <a:gd name="T45" fmla="*/ 19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9" h="390">
                  <a:moveTo>
                    <a:pt x="389" y="195"/>
                  </a:moveTo>
                  <a:lnTo>
                    <a:pt x="389" y="195"/>
                  </a:lnTo>
                  <a:cubicBezTo>
                    <a:pt x="389" y="303"/>
                    <a:pt x="302" y="390"/>
                    <a:pt x="195" y="390"/>
                  </a:cubicBezTo>
                  <a:cubicBezTo>
                    <a:pt x="133" y="390"/>
                    <a:pt x="76" y="362"/>
                    <a:pt x="40" y="313"/>
                  </a:cubicBezTo>
                  <a:lnTo>
                    <a:pt x="32" y="345"/>
                  </a:lnTo>
                  <a:cubicBezTo>
                    <a:pt x="31" y="352"/>
                    <a:pt x="24" y="357"/>
                    <a:pt x="17" y="357"/>
                  </a:cubicBezTo>
                  <a:cubicBezTo>
                    <a:pt x="16" y="357"/>
                    <a:pt x="15" y="357"/>
                    <a:pt x="14" y="357"/>
                  </a:cubicBezTo>
                  <a:cubicBezTo>
                    <a:pt x="6" y="355"/>
                    <a:pt x="1" y="347"/>
                    <a:pt x="2" y="338"/>
                  </a:cubicBezTo>
                  <a:lnTo>
                    <a:pt x="22" y="254"/>
                  </a:lnTo>
                  <a:lnTo>
                    <a:pt x="107" y="273"/>
                  </a:lnTo>
                  <a:cubicBezTo>
                    <a:pt x="115" y="275"/>
                    <a:pt x="120" y="283"/>
                    <a:pt x="119" y="292"/>
                  </a:cubicBezTo>
                  <a:cubicBezTo>
                    <a:pt x="117" y="300"/>
                    <a:pt x="108" y="305"/>
                    <a:pt x="100" y="303"/>
                  </a:cubicBezTo>
                  <a:lnTo>
                    <a:pt x="64" y="295"/>
                  </a:lnTo>
                  <a:cubicBezTo>
                    <a:pt x="95" y="336"/>
                    <a:pt x="143" y="359"/>
                    <a:pt x="195" y="359"/>
                  </a:cubicBezTo>
                  <a:cubicBezTo>
                    <a:pt x="285" y="359"/>
                    <a:pt x="359" y="286"/>
                    <a:pt x="359" y="195"/>
                  </a:cubicBezTo>
                  <a:cubicBezTo>
                    <a:pt x="359" y="169"/>
                    <a:pt x="353" y="144"/>
                    <a:pt x="342" y="122"/>
                  </a:cubicBezTo>
                  <a:cubicBezTo>
                    <a:pt x="328" y="94"/>
                    <a:pt x="306" y="71"/>
                    <a:pt x="279" y="55"/>
                  </a:cubicBezTo>
                  <a:cubicBezTo>
                    <a:pt x="254" y="40"/>
                    <a:pt x="225" y="31"/>
                    <a:pt x="195" y="31"/>
                  </a:cubicBezTo>
                  <a:cubicBezTo>
                    <a:pt x="104" y="31"/>
                    <a:pt x="30" y="105"/>
                    <a:pt x="30" y="195"/>
                  </a:cubicBezTo>
                  <a:cubicBezTo>
                    <a:pt x="30" y="204"/>
                    <a:pt x="23" y="211"/>
                    <a:pt x="15" y="211"/>
                  </a:cubicBezTo>
                  <a:cubicBezTo>
                    <a:pt x="7" y="211"/>
                    <a:pt x="0" y="204"/>
                    <a:pt x="0" y="195"/>
                  </a:cubicBezTo>
                  <a:cubicBezTo>
                    <a:pt x="0" y="88"/>
                    <a:pt x="87" y="0"/>
                    <a:pt x="195" y="0"/>
                  </a:cubicBezTo>
                  <a:cubicBezTo>
                    <a:pt x="302" y="0"/>
                    <a:pt x="389" y="88"/>
                    <a:pt x="389" y="195"/>
                  </a:cubicBezTo>
                  <a:close/>
                </a:path>
              </a:pathLst>
            </a:custGeom>
            <a:gradFill>
              <a:gsLst>
                <a:gs pos="0">
                  <a:schemeClr val="accent1"/>
                </a:gs>
                <a:gs pos="100000">
                  <a:schemeClr val="accent3"/>
                </a:gs>
              </a:gsLst>
              <a:lin ang="16200000" scaled="1"/>
            </a:gra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sp>
        <p:nvSpPr>
          <p:cNvPr id="76" name="TextBox 75">
            <a:extLst>
              <a:ext uri="{FF2B5EF4-FFF2-40B4-BE49-F238E27FC236}">
                <a16:creationId xmlns:a16="http://schemas.microsoft.com/office/drawing/2014/main" id="{191F3E75-6A43-E896-6C26-433FD87D5DC6}"/>
              </a:ext>
            </a:extLst>
          </p:cNvPr>
          <p:cNvSpPr txBox="1"/>
          <p:nvPr/>
        </p:nvSpPr>
        <p:spPr>
          <a:xfrm>
            <a:off x="458697" y="1450296"/>
            <a:ext cx="2826762" cy="307777"/>
          </a:xfrm>
          <a:prstGeom prst="rect">
            <a:avLst/>
          </a:prstGeom>
          <a:noFill/>
        </p:spPr>
        <p:txBody>
          <a:bodyPr wrap="square">
            <a:spAutoFit/>
          </a:bodyPr>
          <a:lstStyle/>
          <a:p>
            <a:pPr algn="ctr"/>
            <a:r>
              <a:rPr lang="en-US" sz="1400" b="1">
                <a:solidFill>
                  <a:schemeClr val="accent2"/>
                </a:solidFill>
              </a:rPr>
              <a:t>Example</a:t>
            </a:r>
            <a:endParaRPr lang="en-AU" sz="1400" b="1">
              <a:solidFill>
                <a:schemeClr val="accent2"/>
              </a:solidFill>
            </a:endParaRPr>
          </a:p>
        </p:txBody>
      </p:sp>
      <p:pic>
        <p:nvPicPr>
          <p:cNvPr id="5" name="Picture 4">
            <a:extLst>
              <a:ext uri="{FF2B5EF4-FFF2-40B4-BE49-F238E27FC236}">
                <a16:creationId xmlns:a16="http://schemas.microsoft.com/office/drawing/2014/main" id="{E42209C8-37D9-5B64-713A-16D54CCEB9C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427915" y="5362689"/>
            <a:ext cx="382944" cy="382944"/>
          </a:xfrm>
          <a:prstGeom prst="rect">
            <a:avLst/>
          </a:prstGeom>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34DA32E-069D-928A-2D83-83E13B57EBB0}"/>
              </a:ext>
            </a:extLst>
          </p:cNvPr>
          <p:cNvSpPr txBox="1"/>
          <p:nvPr/>
        </p:nvSpPr>
        <p:spPr>
          <a:xfrm>
            <a:off x="4306505" y="5445850"/>
            <a:ext cx="1962945" cy="184666"/>
          </a:xfrm>
          <a:prstGeom prst="rect">
            <a:avLst/>
          </a:prstGeom>
          <a:noFill/>
        </p:spPr>
        <p:txBody>
          <a:bodyPr wrap="square" lIns="0" tIns="0" rIns="0" bIns="0" rtlCol="0">
            <a:spAutoFit/>
          </a:bodyPr>
          <a:lstStyle/>
          <a:p>
            <a:pPr algn="l"/>
            <a:r>
              <a:rPr lang="en-US" sz="1200" b="1"/>
              <a:t>Copilot Prompts - Example</a:t>
            </a:r>
            <a:endParaRPr lang="en-AU" sz="2000" b="1" err="1"/>
          </a:p>
        </p:txBody>
      </p:sp>
    </p:spTree>
    <p:extLst>
      <p:ext uri="{BB962C8B-B14F-4D97-AF65-F5344CB8AC3E}">
        <p14:creationId xmlns:p14="http://schemas.microsoft.com/office/powerpoint/2010/main" val="7990583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Top Corners Rounded 16">
            <a:extLst>
              <a:ext uri="{FF2B5EF4-FFF2-40B4-BE49-F238E27FC236}">
                <a16:creationId xmlns:a16="http://schemas.microsoft.com/office/drawing/2014/main" id="{336D9305-B930-F47B-0169-447F4AABDB60}"/>
              </a:ext>
              <a:ext uri="{C183D7F6-B498-43B3-948B-1728B52AA6E4}">
                <adec:decorative xmlns:adec="http://schemas.microsoft.com/office/drawing/2017/decorative" val="1"/>
              </a:ext>
            </a:extLst>
          </p:cNvPr>
          <p:cNvSpPr/>
          <p:nvPr/>
        </p:nvSpPr>
        <p:spPr bwMode="auto">
          <a:xfrm>
            <a:off x="0" y="6293080"/>
            <a:ext cx="12192000" cy="573355"/>
          </a:xfrm>
          <a:prstGeom prst="round2SameRect">
            <a:avLst>
              <a:gd name="adj1" fmla="val 0"/>
              <a:gd name="adj2" fmla="val 10909"/>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marL="0" marR="0" lvl="0" indent="0" algn="l" defTabSz="635787" rtl="0" eaLnBrk="1" fontAlgn="base" latinLnBrk="0" hangingPunct="1">
              <a:lnSpc>
                <a:spcPct val="100000"/>
              </a:lnSpc>
              <a:spcBef>
                <a:spcPct val="0"/>
              </a:spcBef>
              <a:spcAft>
                <a:spcPct val="0"/>
              </a:spcAft>
              <a:buClrTx/>
              <a:buSzTx/>
              <a:buFontTx/>
              <a:buNone/>
              <a:tabLst/>
              <a:defRPr/>
            </a:pPr>
            <a:endParaRPr kumimoji="0" lang="en-US" sz="1364"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Top Corners Rounded 3">
            <a:extLst>
              <a:ext uri="{FF2B5EF4-FFF2-40B4-BE49-F238E27FC236}">
                <a16:creationId xmlns:a16="http://schemas.microsoft.com/office/drawing/2014/main" id="{9653A65B-79EF-004F-7C1F-C411EB041417}"/>
              </a:ext>
              <a:ext uri="{C183D7F6-B498-43B3-948B-1728B52AA6E4}">
                <adec:decorative xmlns:adec="http://schemas.microsoft.com/office/drawing/2017/decorative" val="1"/>
              </a:ext>
            </a:extLst>
          </p:cNvPr>
          <p:cNvSpPr/>
          <p:nvPr/>
        </p:nvSpPr>
        <p:spPr bwMode="auto">
          <a:xfrm>
            <a:off x="0" y="0"/>
            <a:ext cx="12192000" cy="1428750"/>
          </a:xfrm>
          <a:prstGeom prst="round2SameRect">
            <a:avLst>
              <a:gd name="adj1" fmla="val 0"/>
              <a:gd name="adj2" fmla="val 10909"/>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marL="0" marR="0" lvl="0" indent="0" algn="l" defTabSz="635787" rtl="0" eaLnBrk="1" fontAlgn="base" latinLnBrk="0" hangingPunct="1">
              <a:lnSpc>
                <a:spcPct val="100000"/>
              </a:lnSpc>
              <a:spcBef>
                <a:spcPct val="0"/>
              </a:spcBef>
              <a:spcAft>
                <a:spcPct val="0"/>
              </a:spcAft>
              <a:buClrTx/>
              <a:buSzTx/>
              <a:buFontTx/>
              <a:buNone/>
              <a:tabLst/>
              <a:defRPr/>
            </a:pPr>
            <a:endParaRPr kumimoji="0" lang="en-US" sz="1364"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9AA70AD8-4B2E-169C-E25B-50E97C819D37}"/>
              </a:ext>
              <a:ext uri="{C183D7F6-B498-43B3-948B-1728B52AA6E4}">
                <adec:decorative xmlns:adec="http://schemas.microsoft.com/office/drawing/2017/decorative" val="1"/>
              </a:ext>
            </a:extLst>
          </p:cNvPr>
          <p:cNvPicPr>
            <a:picLocks noChangeAspect="1"/>
          </p:cNvPicPr>
          <p:nvPr/>
        </p:nvPicPr>
        <p:blipFill rotWithShape="1">
          <a:blip r:embed="rId3"/>
          <a:srcRect l="6718" t="25330" r="28897" b="26790"/>
          <a:stretch/>
        </p:blipFill>
        <p:spPr>
          <a:xfrm>
            <a:off x="10545693" y="0"/>
            <a:ext cx="1646309" cy="1426264"/>
          </a:xfrm>
          <a:custGeom>
            <a:avLst/>
            <a:gdLst>
              <a:gd name="connsiteX0" fmla="*/ 0 w 2414587"/>
              <a:gd name="connsiteY0" fmla="*/ 0 h 2091854"/>
              <a:gd name="connsiteX1" fmla="*/ 2414587 w 2414587"/>
              <a:gd name="connsiteY1" fmla="*/ 0 h 2091854"/>
              <a:gd name="connsiteX2" fmla="*/ 2414587 w 2414587"/>
              <a:gd name="connsiteY2" fmla="*/ 1863256 h 2091854"/>
              <a:gd name="connsiteX3" fmla="*/ 2185989 w 2414587"/>
              <a:gd name="connsiteY3" fmla="*/ 2091854 h 2091854"/>
              <a:gd name="connsiteX4" fmla="*/ 0 w 2414587"/>
              <a:gd name="connsiteY4" fmla="*/ 2091854 h 209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587" h="2091854">
                <a:moveTo>
                  <a:pt x="0" y="0"/>
                </a:moveTo>
                <a:lnTo>
                  <a:pt x="2414587" y="0"/>
                </a:lnTo>
                <a:lnTo>
                  <a:pt x="2414587" y="1863256"/>
                </a:lnTo>
                <a:cubicBezTo>
                  <a:pt x="2414587" y="1989507"/>
                  <a:pt x="2312240" y="2091854"/>
                  <a:pt x="2185989" y="2091854"/>
                </a:cubicBezTo>
                <a:lnTo>
                  <a:pt x="0" y="2091854"/>
                </a:lnTo>
                <a:close/>
              </a:path>
            </a:pathLst>
          </a:custGeom>
        </p:spPr>
      </p:pic>
      <p:sp>
        <p:nvSpPr>
          <p:cNvPr id="6" name="Title 9">
            <a:extLst>
              <a:ext uri="{FF2B5EF4-FFF2-40B4-BE49-F238E27FC236}">
                <a16:creationId xmlns:a16="http://schemas.microsoft.com/office/drawing/2014/main" id="{449FD8DD-6293-4164-C084-606007371A87}"/>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Copilot Extensibility Sessions!</a:t>
            </a:r>
          </a:p>
        </p:txBody>
      </p:sp>
      <p:graphicFrame>
        <p:nvGraphicFramePr>
          <p:cNvPr id="7" name="Table 6">
            <a:extLst>
              <a:ext uri="{FF2B5EF4-FFF2-40B4-BE49-F238E27FC236}">
                <a16:creationId xmlns:a16="http://schemas.microsoft.com/office/drawing/2014/main" id="{4DA6AA34-F846-C71C-EBD6-519F478E6E2B}"/>
              </a:ext>
            </a:extLst>
          </p:cNvPr>
          <p:cNvGraphicFramePr>
            <a:graphicFrameLocks noGrp="1"/>
          </p:cNvGraphicFramePr>
          <p:nvPr>
            <p:extLst>
              <p:ext uri="{D42A27DB-BD31-4B8C-83A1-F6EECF244321}">
                <p14:modId xmlns:p14="http://schemas.microsoft.com/office/powerpoint/2010/main" val="2324583698"/>
              </p:ext>
            </p:extLst>
          </p:nvPr>
        </p:nvGraphicFramePr>
        <p:xfrm>
          <a:off x="197195" y="1629213"/>
          <a:ext cx="11797608" cy="4627778"/>
        </p:xfrm>
        <a:graphic>
          <a:graphicData uri="http://schemas.openxmlformats.org/drawingml/2006/table">
            <a:tbl>
              <a:tblPr firstRow="1" bandRow="1">
                <a:tableStyleId>{C4B1156A-380E-4F78-BDF5-A606A8083BF9}</a:tableStyleId>
              </a:tblPr>
              <a:tblGrid>
                <a:gridCol w="5261496">
                  <a:extLst>
                    <a:ext uri="{9D8B030D-6E8A-4147-A177-3AD203B41FA5}">
                      <a16:colId xmlns:a16="http://schemas.microsoft.com/office/drawing/2014/main" val="3749027709"/>
                    </a:ext>
                  </a:extLst>
                </a:gridCol>
                <a:gridCol w="2223654">
                  <a:extLst>
                    <a:ext uri="{9D8B030D-6E8A-4147-A177-3AD203B41FA5}">
                      <a16:colId xmlns:a16="http://schemas.microsoft.com/office/drawing/2014/main" val="2681480793"/>
                    </a:ext>
                  </a:extLst>
                </a:gridCol>
                <a:gridCol w="2001982">
                  <a:extLst>
                    <a:ext uri="{9D8B030D-6E8A-4147-A177-3AD203B41FA5}">
                      <a16:colId xmlns:a16="http://schemas.microsoft.com/office/drawing/2014/main" val="2377429813"/>
                    </a:ext>
                  </a:extLst>
                </a:gridCol>
                <a:gridCol w="2310476">
                  <a:extLst>
                    <a:ext uri="{9D8B030D-6E8A-4147-A177-3AD203B41FA5}">
                      <a16:colId xmlns:a16="http://schemas.microsoft.com/office/drawing/2014/main" val="2275331638"/>
                    </a:ext>
                  </a:extLst>
                </a:gridCol>
              </a:tblGrid>
              <a:tr h="436237">
                <a:tc>
                  <a:txBody>
                    <a:bodyPr/>
                    <a:lstStyle/>
                    <a:p>
                      <a:r>
                        <a:rPr lang="en-US"/>
                        <a:t>Session</a:t>
                      </a:r>
                    </a:p>
                  </a:txBody>
                  <a:tcPr/>
                </a:tc>
                <a:tc>
                  <a:txBody>
                    <a:bodyPr/>
                    <a:lstStyle/>
                    <a:p>
                      <a:r>
                        <a:rPr lang="en-US"/>
                        <a:t>Date</a:t>
                      </a:r>
                    </a:p>
                  </a:txBody>
                  <a:tcPr/>
                </a:tc>
                <a:tc>
                  <a:txBody>
                    <a:bodyPr/>
                    <a:lstStyle/>
                    <a:p>
                      <a:r>
                        <a:rPr lang="en-US"/>
                        <a:t>Time</a:t>
                      </a:r>
                    </a:p>
                  </a:txBody>
                  <a:tcPr/>
                </a:tc>
                <a:tc>
                  <a:txBody>
                    <a:bodyPr/>
                    <a:lstStyle/>
                    <a:p>
                      <a:r>
                        <a:rPr lang="en-US"/>
                        <a:t>Register</a:t>
                      </a:r>
                    </a:p>
                  </a:txBody>
                  <a:tcPr/>
                </a:tc>
                <a:extLst>
                  <a:ext uri="{0D108BD9-81ED-4DB2-BD59-A6C34878D82A}">
                    <a16:rowId xmlns:a16="http://schemas.microsoft.com/office/drawing/2014/main" val="1792153812"/>
                  </a:ext>
                </a:extLst>
              </a:tr>
              <a:tr h="628585">
                <a:tc>
                  <a:txBody>
                    <a:bodyPr/>
                    <a:lstStyle/>
                    <a:p>
                      <a:r>
                        <a:rPr lang="en-US" sz="1400" kern="1200">
                          <a:effectLst/>
                        </a:rPr>
                        <a:t>Session 1: Understanding the why and when of Microsoft 365 Copilot extensibility</a:t>
                      </a:r>
                      <a:endParaRPr lang="en-US" sz="1400"/>
                    </a:p>
                  </a:txBody>
                  <a:tcPr/>
                </a:tc>
                <a:tc>
                  <a:txBody>
                    <a:bodyPr/>
                    <a:lstStyle/>
                    <a:p>
                      <a:r>
                        <a:rPr lang="en-US" sz="1400" kern="1200">
                          <a:effectLst/>
                        </a:rPr>
                        <a:t>September 18, 2024</a:t>
                      </a:r>
                      <a:endParaRPr lang="en-US" sz="1400" b="0" i="0" kern="1200">
                        <a:solidFill>
                          <a:schemeClr val="dk1"/>
                        </a:solidFill>
                        <a:effectLst/>
                        <a:latin typeface="+mn-lt"/>
                        <a:ea typeface="+mn-ea"/>
                        <a:cs typeface="+mn-cs"/>
                      </a:endParaRPr>
                    </a:p>
                  </a:txBody>
                  <a:tcPr/>
                </a:tc>
                <a:tc>
                  <a:txBody>
                    <a:bodyPr/>
                    <a:lstStyle/>
                    <a:p>
                      <a:r>
                        <a:rPr lang="en-US" sz="1400" kern="1200">
                          <a:effectLst/>
                        </a:rPr>
                        <a:t>9:00 PM PT for Asia</a:t>
                      </a:r>
                      <a:endParaRPr lang="en-US" sz="1400" b="0" i="0" kern="1200">
                        <a:solidFill>
                          <a:schemeClr val="dk1"/>
                        </a:solidFill>
                        <a:effectLst/>
                        <a:latin typeface="+mn-lt"/>
                        <a:ea typeface="+mn-ea"/>
                        <a:cs typeface="+mn-cs"/>
                      </a:endParaRPr>
                    </a:p>
                  </a:txBody>
                  <a:tcPr/>
                </a:tc>
                <a:tc>
                  <a:txBody>
                    <a:bodyPr/>
                    <a:lstStyle/>
                    <a:p>
                      <a:r>
                        <a:rPr lang="en-US" sz="1400" kern="1200">
                          <a:effectLst/>
                          <a:hlinkClick r:id="rId4"/>
                        </a:rPr>
                        <a:t>Register Here</a:t>
                      </a:r>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2666264621"/>
                  </a:ext>
                </a:extLst>
              </a:tr>
              <a:tr h="609539">
                <a:tc>
                  <a:txBody>
                    <a:bodyPr/>
                    <a:lstStyle/>
                    <a:p>
                      <a:r>
                        <a:rPr lang="en-US" sz="1400" kern="1200">
                          <a:effectLst/>
                        </a:rPr>
                        <a:t>Session 1: Understanding the why and when of Microsoft 365 Copilot extensibility</a:t>
                      </a:r>
                      <a:endParaRPr lang="en-US" sz="1400"/>
                    </a:p>
                  </a:txBody>
                  <a:tcPr/>
                </a:tc>
                <a:tc>
                  <a:txBody>
                    <a:bodyPr/>
                    <a:lstStyle/>
                    <a:p>
                      <a:r>
                        <a:rPr lang="en-US" sz="1400" kern="1200">
                          <a:effectLst/>
                        </a:rPr>
                        <a:t>September 19, 2024</a:t>
                      </a:r>
                      <a:endParaRPr lang="en-US" sz="1400" b="0" i="0" kern="1200">
                        <a:solidFill>
                          <a:schemeClr val="dk1"/>
                        </a:solidFill>
                        <a:effectLst/>
                        <a:latin typeface="+mn-lt"/>
                        <a:ea typeface="+mn-ea"/>
                        <a:cs typeface="+mn-cs"/>
                      </a:endParaRPr>
                    </a:p>
                  </a:txBody>
                  <a:tcPr/>
                </a:tc>
                <a:tc>
                  <a:txBody>
                    <a:bodyPr/>
                    <a:lstStyle/>
                    <a:p>
                      <a:r>
                        <a:rPr lang="en-US" sz="1400" kern="1200">
                          <a:effectLst/>
                        </a:rPr>
                        <a:t>8:00 AM PT for Americas and Europe</a:t>
                      </a:r>
                      <a:endParaRPr lang="en-US" sz="1400" b="0" i="0" kern="1200">
                        <a:solidFill>
                          <a:schemeClr val="dk1"/>
                        </a:solidFill>
                        <a:effectLst/>
                        <a:latin typeface="+mn-lt"/>
                        <a:ea typeface="+mn-ea"/>
                        <a:cs typeface="+mn-cs"/>
                      </a:endParaRPr>
                    </a:p>
                  </a:txBody>
                  <a:tcPr/>
                </a:tc>
                <a:tc>
                  <a:txBody>
                    <a:bodyPr/>
                    <a:lstStyle/>
                    <a:p>
                      <a:r>
                        <a:rPr lang="en-US" sz="1400" kern="1200">
                          <a:effectLst/>
                          <a:hlinkClick r:id="rId5"/>
                        </a:rPr>
                        <a:t>Register Here</a:t>
                      </a:r>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2112989245"/>
                  </a:ext>
                </a:extLst>
              </a:tr>
              <a:tr h="860524">
                <a:tc>
                  <a:txBody>
                    <a:bodyPr/>
                    <a:lstStyle/>
                    <a:p>
                      <a:r>
                        <a:rPr lang="en-US" sz="1400" kern="1200">
                          <a:effectLst/>
                        </a:rPr>
                        <a:t>Session 2: Unlocking enterprise content with Microsoft Graph connector to further enrich Microsoft 365 Copilot data reasoning capabilities</a:t>
                      </a:r>
                      <a:endParaRPr lang="en-US" sz="1400" b="0" i="0" kern="1200">
                        <a:solidFill>
                          <a:schemeClr val="dk1"/>
                        </a:solidFill>
                        <a:effectLst/>
                        <a:latin typeface="+mn-lt"/>
                        <a:ea typeface="+mn-ea"/>
                        <a:cs typeface="+mn-cs"/>
                      </a:endParaRPr>
                    </a:p>
                  </a:txBody>
                  <a:tcPr/>
                </a:tc>
                <a:tc>
                  <a:txBody>
                    <a:bodyPr/>
                    <a:lstStyle/>
                    <a:p>
                      <a:r>
                        <a:rPr lang="en-US" sz="1400" kern="1200">
                          <a:effectLst/>
                        </a:rPr>
                        <a:t>September 25, 2024</a:t>
                      </a:r>
                      <a:endParaRPr lang="en-US" sz="1400" b="0" i="0" kern="1200">
                        <a:solidFill>
                          <a:schemeClr val="dk1"/>
                        </a:solidFill>
                        <a:effectLst/>
                        <a:latin typeface="+mn-lt"/>
                        <a:ea typeface="+mn-ea"/>
                        <a:cs typeface="+mn-cs"/>
                      </a:endParaRPr>
                    </a:p>
                  </a:txBody>
                  <a:tcPr/>
                </a:tc>
                <a:tc>
                  <a:txBody>
                    <a:bodyPr/>
                    <a:lstStyle/>
                    <a:p>
                      <a:r>
                        <a:rPr lang="en-US" sz="1400" kern="1200">
                          <a:effectLst/>
                        </a:rPr>
                        <a:t>9:00 PM PT for Asia for Americas and Europe</a:t>
                      </a:r>
                      <a:endParaRPr lang="en-US" sz="1400" b="0" i="0" kern="1200">
                        <a:solidFill>
                          <a:schemeClr val="dk1"/>
                        </a:solidFill>
                        <a:effectLst/>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a:effectLst/>
                          <a:hlinkClick r:id="rId6"/>
                        </a:rPr>
                        <a:t>Register Here</a:t>
                      </a:r>
                      <a:endParaRPr lang="en-US" sz="1400" kern="1200">
                        <a:effectLst/>
                      </a:endParaRPr>
                    </a:p>
                    <a:p>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2409567712"/>
                  </a:ext>
                </a:extLst>
              </a:tr>
              <a:tr h="860524">
                <a:tc>
                  <a:txBody>
                    <a:bodyPr/>
                    <a:lstStyle/>
                    <a:p>
                      <a:r>
                        <a:rPr lang="en-US" sz="1400" kern="1200">
                          <a:effectLst/>
                        </a:rPr>
                        <a:t>Session 2: Unlocking enterprise content with Microsoft Graph connector to further enrich Microsoft 365 Copilot data reasoning capabilities</a:t>
                      </a:r>
                      <a:endParaRPr lang="en-US" sz="1400" b="0" i="0" kern="1200">
                        <a:solidFill>
                          <a:schemeClr val="dk1"/>
                        </a:solidFill>
                        <a:effectLst/>
                        <a:latin typeface="+mn-lt"/>
                        <a:ea typeface="+mn-ea"/>
                        <a:cs typeface="+mn-cs"/>
                      </a:endParaRPr>
                    </a:p>
                  </a:txBody>
                  <a:tcPr/>
                </a:tc>
                <a:tc>
                  <a:txBody>
                    <a:bodyPr/>
                    <a:lstStyle/>
                    <a:p>
                      <a:r>
                        <a:rPr lang="en-US" sz="1400" kern="1200">
                          <a:effectLst/>
                        </a:rPr>
                        <a:t>September 26, 2024</a:t>
                      </a:r>
                      <a:endParaRPr lang="en-US" sz="1400" b="0" i="0" kern="1200">
                        <a:solidFill>
                          <a:schemeClr val="dk1"/>
                        </a:solidFill>
                        <a:effectLst/>
                        <a:latin typeface="+mn-lt"/>
                        <a:ea typeface="+mn-ea"/>
                        <a:cs typeface="+mn-cs"/>
                      </a:endParaRPr>
                    </a:p>
                  </a:txBody>
                  <a:tcPr/>
                </a:tc>
                <a:tc>
                  <a:txBody>
                    <a:bodyPr/>
                    <a:lstStyle/>
                    <a:p>
                      <a:r>
                        <a:rPr lang="en-US" sz="1400" kern="1200">
                          <a:effectLst/>
                        </a:rPr>
                        <a:t>8:00 AM PT for Americas and Europe</a:t>
                      </a:r>
                      <a:endParaRPr lang="en-US" sz="1400" b="0" i="0" kern="1200">
                        <a:solidFill>
                          <a:schemeClr val="dk1"/>
                        </a:solidFill>
                        <a:effectLst/>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a:effectLst/>
                          <a:hlinkClick r:id="rId7"/>
                        </a:rPr>
                        <a:t>Register Here</a:t>
                      </a:r>
                      <a:endParaRPr lang="en-US" sz="1400" kern="1200">
                        <a:effectLst/>
                      </a:endParaRPr>
                    </a:p>
                    <a:p>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3000175227"/>
                  </a:ext>
                </a:extLst>
              </a:tr>
              <a:tr h="622830">
                <a:tc>
                  <a:txBody>
                    <a:bodyPr/>
                    <a:lstStyle/>
                    <a:p>
                      <a:r>
                        <a:rPr lang="en-US" sz="1400" kern="1200">
                          <a:effectLst/>
                        </a:rPr>
                        <a:t>Session 3: Enable Microsoft 365 Copilot to take actions and trigger workflows via Copilot agents</a:t>
                      </a:r>
                      <a:endParaRPr lang="en-US" sz="1400" b="0" i="0" kern="1200">
                        <a:solidFill>
                          <a:schemeClr val="dk1"/>
                        </a:solidFill>
                        <a:effectLst/>
                        <a:latin typeface="+mn-lt"/>
                        <a:ea typeface="+mn-ea"/>
                        <a:cs typeface="+mn-cs"/>
                      </a:endParaRPr>
                    </a:p>
                  </a:txBody>
                  <a:tcPr/>
                </a:tc>
                <a:tc>
                  <a:txBody>
                    <a:bodyPr/>
                    <a:lstStyle/>
                    <a:p>
                      <a:r>
                        <a:rPr lang="en-US" sz="1400" kern="1200">
                          <a:effectLst/>
                        </a:rPr>
                        <a:t>October 2, 2024</a:t>
                      </a:r>
                      <a:endParaRPr lang="en-US" sz="1400" b="0" i="0" kern="1200">
                        <a:solidFill>
                          <a:schemeClr val="dk1"/>
                        </a:solidFill>
                        <a:effectLst/>
                        <a:latin typeface="+mn-lt"/>
                        <a:ea typeface="+mn-ea"/>
                        <a:cs typeface="+mn-cs"/>
                      </a:endParaRPr>
                    </a:p>
                  </a:txBody>
                  <a:tcPr/>
                </a:tc>
                <a:tc>
                  <a:txBody>
                    <a:bodyPr/>
                    <a:lstStyle/>
                    <a:p>
                      <a:r>
                        <a:rPr lang="en-US" sz="1400" kern="1200">
                          <a:effectLst/>
                        </a:rPr>
                        <a:t>9:00 PM PT for Asia</a:t>
                      </a:r>
                      <a:endParaRPr lang="en-US" sz="1400" b="0" i="0" kern="1200">
                        <a:solidFill>
                          <a:schemeClr val="dk1"/>
                        </a:solidFill>
                        <a:effectLst/>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a:effectLst/>
                          <a:hlinkClick r:id="rId8"/>
                        </a:rPr>
                        <a:t>Register Here</a:t>
                      </a:r>
                      <a:endParaRPr lang="en-US" sz="1400" kern="1200">
                        <a:effectLst/>
                      </a:endParaRPr>
                    </a:p>
                    <a:p>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3239800122"/>
                  </a:ext>
                </a:extLst>
              </a:tr>
              <a:tr h="609539">
                <a:tc>
                  <a:txBody>
                    <a:bodyPr/>
                    <a:lstStyle/>
                    <a:p>
                      <a:r>
                        <a:rPr lang="en-US" sz="1400" kern="1200">
                          <a:effectLst/>
                        </a:rPr>
                        <a:t>Session 3: Enable Microsoft 365 Copilot to take actions and trigger workflows via Copilot agents</a:t>
                      </a:r>
                      <a:endParaRPr lang="en-US" sz="1400" b="0" i="0" kern="1200">
                        <a:solidFill>
                          <a:schemeClr val="dk1"/>
                        </a:solidFill>
                        <a:effectLst/>
                        <a:latin typeface="+mn-lt"/>
                        <a:ea typeface="+mn-ea"/>
                        <a:cs typeface="+mn-cs"/>
                      </a:endParaRPr>
                    </a:p>
                  </a:txBody>
                  <a:tcPr/>
                </a:tc>
                <a:tc>
                  <a:txBody>
                    <a:bodyPr/>
                    <a:lstStyle/>
                    <a:p>
                      <a:r>
                        <a:rPr lang="en-US" sz="1400" kern="1200">
                          <a:effectLst/>
                        </a:rPr>
                        <a:t>October 3, 2024</a:t>
                      </a:r>
                      <a:endParaRPr lang="en-US" sz="1400" b="0" i="0" kern="1200">
                        <a:solidFill>
                          <a:schemeClr val="dk1"/>
                        </a:solidFill>
                        <a:effectLst/>
                        <a:latin typeface="+mn-lt"/>
                        <a:ea typeface="+mn-ea"/>
                        <a:cs typeface="+mn-cs"/>
                      </a:endParaRPr>
                    </a:p>
                  </a:txBody>
                  <a:tcPr/>
                </a:tc>
                <a:tc>
                  <a:txBody>
                    <a:bodyPr/>
                    <a:lstStyle/>
                    <a:p>
                      <a:r>
                        <a:rPr lang="en-US" sz="1400" kern="1200">
                          <a:effectLst/>
                        </a:rPr>
                        <a:t>8:00 AM PT for Americas and Europe</a:t>
                      </a:r>
                      <a:endParaRPr lang="en-US" sz="1400" b="0" i="0" kern="1200">
                        <a:solidFill>
                          <a:schemeClr val="dk1"/>
                        </a:solidFill>
                        <a:effectLst/>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a:effectLst/>
                          <a:hlinkClick r:id="rId9"/>
                        </a:rPr>
                        <a:t>Register Here</a:t>
                      </a:r>
                      <a:endParaRPr lang="en-US" sz="1400" kern="1200">
                        <a:effectLst/>
                      </a:endParaRPr>
                    </a:p>
                    <a:p>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2738842744"/>
                  </a:ext>
                </a:extLst>
              </a:tr>
            </a:tbl>
          </a:graphicData>
        </a:graphic>
      </p:graphicFrame>
      <p:sp>
        <p:nvSpPr>
          <p:cNvPr id="9" name="TextBox 8">
            <a:extLst>
              <a:ext uri="{FF2B5EF4-FFF2-40B4-BE49-F238E27FC236}">
                <a16:creationId xmlns:a16="http://schemas.microsoft.com/office/drawing/2014/main" id="{F0D0775C-CD41-9B6F-D9E3-2A37BBC3C749}"/>
              </a:ext>
              <a:ext uri="{C183D7F6-B498-43B3-948B-1728B52AA6E4}">
                <adec:decorative xmlns:adec="http://schemas.microsoft.com/office/drawing/2017/decorative" val="1"/>
              </a:ext>
            </a:extLst>
          </p:cNvPr>
          <p:cNvSpPr txBox="1"/>
          <p:nvPr/>
        </p:nvSpPr>
        <p:spPr>
          <a:xfrm>
            <a:off x="-133698" y="6375400"/>
            <a:ext cx="12192001" cy="38472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FFFFFF"/>
                </a:solidFill>
                <a:effectLst/>
                <a:uLnTx/>
                <a:uFillTx/>
                <a:latin typeface="Segoe UI"/>
                <a:ea typeface="+mn-ea"/>
                <a:cs typeface="Segoe UI"/>
              </a:rPr>
              <a:t>Visit </a:t>
            </a:r>
            <a:r>
              <a:rPr kumimoji="0" lang="en-US" sz="1900" b="1" i="1" u="none" strike="noStrike" kern="1200" cap="none" spc="0" normalizeH="0" baseline="0" noProof="0">
                <a:ln>
                  <a:noFill/>
                </a:ln>
                <a:solidFill>
                  <a:srgbClr val="FFFFFF"/>
                </a:solidFill>
                <a:effectLst/>
                <a:uLnTx/>
                <a:uFillTx/>
                <a:latin typeface="Segoe UI"/>
                <a:ea typeface="+mn-ea"/>
                <a:cs typeface="Segoe UI"/>
                <a:hlinkClick r:id="rId10">
                  <a:extLst>
                    <a:ext uri="{A12FA001-AC4F-418D-AE19-62706E023703}">
                      <ahyp:hlinkClr xmlns:ahyp="http://schemas.microsoft.com/office/drawing/2018/hyperlinkcolor" val="tx"/>
                    </a:ext>
                  </a:extLst>
                </a:hlinkClick>
              </a:rPr>
              <a:t>https://aka.ms/CustomerHubSessions</a:t>
            </a:r>
            <a:r>
              <a:rPr kumimoji="0" lang="en-US" sz="1900" b="1" i="1" u="none" strike="noStrike" kern="1200" cap="none" spc="0" normalizeH="0" baseline="0" noProof="0">
                <a:ln>
                  <a:noFill/>
                </a:ln>
                <a:solidFill>
                  <a:srgbClr val="FFFFFF"/>
                </a:solidFill>
                <a:effectLst/>
                <a:uLnTx/>
                <a:uFillTx/>
                <a:latin typeface="Segoe UI"/>
                <a:ea typeface="+mn-ea"/>
                <a:cs typeface="Segoe UI"/>
              </a:rPr>
              <a:t> </a:t>
            </a:r>
            <a:r>
              <a:rPr kumimoji="0" lang="en-US" sz="1900" b="0" i="0" u="none" strike="noStrike" kern="1200" cap="none" spc="0" normalizeH="0" baseline="0" noProof="0">
                <a:ln>
                  <a:noFill/>
                </a:ln>
                <a:solidFill>
                  <a:srgbClr val="FFFFFF"/>
                </a:solidFill>
                <a:effectLst/>
                <a:uLnTx/>
                <a:uFillTx/>
                <a:latin typeface="Segoe UI"/>
                <a:ea typeface="+mn-ea"/>
                <a:cs typeface="Segoe UI"/>
              </a:rPr>
              <a:t>for more upcoming sessions, updates, and on demand content!!</a:t>
            </a:r>
            <a:endParaRPr kumimoji="0" lang="en-US" sz="1900" b="0" i="0" u="none" strike="noStrike" kern="1200" cap="none" spc="0" normalizeH="0" baseline="0" noProof="0">
              <a:ln>
                <a:noFill/>
              </a:ln>
              <a:solidFill>
                <a:srgbClr val="000000"/>
              </a:solidFill>
              <a:effectLst/>
              <a:uLnTx/>
              <a:uFillTx/>
              <a:latin typeface="Segoe UI"/>
              <a:ea typeface="+mn-ea"/>
              <a:cs typeface="Segoe UI"/>
            </a:endParaRPr>
          </a:p>
        </p:txBody>
      </p:sp>
      <p:sp>
        <p:nvSpPr>
          <p:cNvPr id="2" name="Rectangle 1">
            <a:extLst>
              <a:ext uri="{FF2B5EF4-FFF2-40B4-BE49-F238E27FC236}">
                <a16:creationId xmlns:a16="http://schemas.microsoft.com/office/drawing/2014/main" id="{0FC78725-46FF-1F17-5178-2CE0CEE7979B}"/>
              </a:ext>
              <a:ext uri="{C183D7F6-B498-43B3-948B-1728B52AA6E4}">
                <adec:decorative xmlns:adec="http://schemas.microsoft.com/office/drawing/2017/decorative" val="1"/>
              </a:ext>
            </a:extLst>
          </p:cNvPr>
          <p:cNvSpPr/>
          <p:nvPr/>
        </p:nvSpPr>
        <p:spPr bwMode="auto">
          <a:xfrm>
            <a:off x="197195" y="3289572"/>
            <a:ext cx="9479068" cy="1721628"/>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52EAC336-7158-E36E-C1C3-DDC16CE4D63D}"/>
              </a:ext>
              <a:ext uri="{C183D7F6-B498-43B3-948B-1728B52AA6E4}">
                <adec:decorative xmlns:adec="http://schemas.microsoft.com/office/drawing/2017/decorative" val="1"/>
              </a:ext>
            </a:extLst>
          </p:cNvPr>
          <p:cNvSpPr/>
          <p:nvPr/>
        </p:nvSpPr>
        <p:spPr bwMode="auto">
          <a:xfrm>
            <a:off x="75529" y="6387439"/>
            <a:ext cx="11797607" cy="420810"/>
          </a:xfrm>
          <a:prstGeom prst="rect">
            <a:avLst/>
          </a:prstGeom>
          <a:noFill/>
          <a:ln w="762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83659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D077148-CD0F-10D0-D563-132FEE674F8A}"/>
              </a:ext>
              <a:ext uri="{C183D7F6-B498-43B3-948B-1728B52AA6E4}">
                <adec:decorative xmlns:adec="http://schemas.microsoft.com/office/drawing/2017/decorative" val="1"/>
              </a:ext>
            </a:extLst>
          </p:cNvPr>
          <p:cNvSpPr/>
          <p:nvPr/>
        </p:nvSpPr>
        <p:spPr bwMode="auto">
          <a:xfrm>
            <a:off x="659066" y="2192893"/>
            <a:ext cx="890334" cy="879157"/>
          </a:xfrm>
          <a:prstGeom prst="ellipse">
            <a:avLst/>
          </a:prstGeom>
          <a:solidFill>
            <a:schemeClr val="bg1"/>
          </a:solidFill>
          <a:ln w="3175" cap="flat">
            <a:solidFill>
              <a:schemeClr val="tx1"/>
            </a:solidFill>
            <a:prstDash val="solid"/>
            <a:miter/>
          </a:ln>
          <a:effectLst>
            <a:glow rad="63500">
              <a:schemeClr val="accent3">
                <a:satMod val="175000"/>
                <a:alpha val="40000"/>
              </a:schemeClr>
            </a:glow>
            <a:outerShdw blurRad="76200" dist="12700" dir="8100000" sy="-23000" kx="800400" algn="br"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700" err="1">
              <a:solidFill>
                <a:srgbClr val="FFFFFF"/>
              </a:solidFill>
              <a:latin typeface="Segoe UI Semibold"/>
            </a:endParaRPr>
          </a:p>
        </p:txBody>
      </p:sp>
      <p:sp>
        <p:nvSpPr>
          <p:cNvPr id="6" name="Title 1">
            <a:extLst>
              <a:ext uri="{FF2B5EF4-FFF2-40B4-BE49-F238E27FC236}">
                <a16:creationId xmlns:a16="http://schemas.microsoft.com/office/drawing/2014/main" id="{08419BDA-770F-F69E-A634-67190F1AD92F}"/>
              </a:ext>
            </a:extLst>
          </p:cNvPr>
          <p:cNvSpPr txBox="1">
            <a:spLocks noGrp="1"/>
          </p:cNvSpPr>
          <p:nvPr>
            <p:ph type="title" idx="4294967295"/>
          </p:nvPr>
        </p:nvSpPr>
        <p:spPr>
          <a:xfrm>
            <a:off x="756359" y="3322575"/>
            <a:ext cx="3809565" cy="11079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3600" b="0" i="0" u="none" strike="noStrike" kern="1200" cap="none" spc="-50" normalizeH="0" baseline="0" noProof="0">
                <a:ln w="3175">
                  <a:noFill/>
                </a:ln>
                <a:gradFill>
                  <a:gsLst>
                    <a:gs pos="22000">
                      <a:schemeClr val="accent2"/>
                    </a:gs>
                    <a:gs pos="100000">
                      <a:schemeClr val="accent3"/>
                    </a:gs>
                  </a:gsLst>
                  <a:lin ang="2400000" scaled="0"/>
                </a:gradFill>
                <a:effectLst/>
                <a:uLnTx/>
                <a:uFillTx/>
                <a:latin typeface="+mj-lt"/>
                <a:ea typeface="+mn-ea"/>
                <a:cs typeface="Segoe UI" pitchFamily="34" charset="0"/>
              </a:rPr>
              <a:t>Jira </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3600" b="0" i="0" u="none" strike="noStrike" kern="1200" cap="none" spc="-50" normalizeH="0" baseline="0" noProof="0">
                <a:ln w="3175">
                  <a:noFill/>
                </a:ln>
                <a:gradFill>
                  <a:gsLst>
                    <a:gs pos="22000">
                      <a:schemeClr val="accent2"/>
                    </a:gs>
                    <a:gs pos="100000">
                      <a:schemeClr val="accent3"/>
                    </a:gs>
                  </a:gsLst>
                  <a:lin ang="2400000" scaled="0"/>
                </a:gradFill>
                <a:effectLst/>
                <a:uLnTx/>
                <a:uFillTx/>
                <a:latin typeface="+mj-lt"/>
                <a:ea typeface="+mn-ea"/>
                <a:cs typeface="Segoe UI" pitchFamily="34" charset="0"/>
              </a:rPr>
              <a:t>Cloud</a:t>
            </a:r>
          </a:p>
        </p:txBody>
      </p:sp>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44" name="Rounded Rectangle 12">
            <a:extLst>
              <a:ext uri="{FF2B5EF4-FFF2-40B4-BE49-F238E27FC236}">
                <a16:creationId xmlns:a16="http://schemas.microsoft.com/office/drawing/2014/main" id="{D16D10F8-8B9E-F4FD-A860-1750B06EC666}"/>
              </a:ext>
              <a:ext uri="{C183D7F6-B498-43B3-948B-1728B52AA6E4}">
                <adec:decorative xmlns:adec="http://schemas.microsoft.com/office/drawing/2017/decorative" val="1"/>
              </a:ext>
            </a:extLst>
          </p:cNvPr>
          <p:cNvSpPr/>
          <p:nvPr/>
        </p:nvSpPr>
        <p:spPr>
          <a:xfrm>
            <a:off x="554771" y="486494"/>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0425E10D-E57D-39CB-D280-23C902245123}"/>
              </a:ext>
              <a:ext uri="{C183D7F6-B498-43B3-948B-1728B52AA6E4}">
                <adec:decorative xmlns:adec="http://schemas.microsoft.com/office/drawing/2017/decorative" val="1"/>
              </a:ext>
            </a:extLst>
          </p:cNvPr>
          <p:cNvSpPr/>
          <p:nvPr/>
        </p:nvSpPr>
        <p:spPr bwMode="auto">
          <a:xfrm>
            <a:off x="1458427" y="730680"/>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chemeClr val="bg1"/>
                </a:solidFill>
                <a:effectLst/>
                <a:uLnTx/>
                <a:uFillTx/>
                <a:latin typeface="Segoe UI Variable Display Semib" pitchFamily="2" charset="0"/>
                <a:ea typeface="+mn-ea"/>
                <a:cs typeface="Segoe UI" panose="020B0502040204020203" pitchFamily="34" charset="0"/>
              </a:rPr>
              <a:t>Graph connectors By Microsoft</a:t>
            </a:r>
            <a:endParaRPr kumimoji="0" lang="en-US" sz="1400" b="0" i="0" u="none" strike="noStrike" kern="0" cap="none" spc="-50" normalizeH="0" baseline="0" noProof="0">
              <a:ln w="3175">
                <a:noFill/>
              </a:ln>
              <a:solidFill>
                <a:schemeClr val="bg1"/>
              </a:solidFill>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7" name="Rectangle 6">
            <a:extLst>
              <a:ext uri="{FF2B5EF4-FFF2-40B4-BE49-F238E27FC236}">
                <a16:creationId xmlns:a16="http://schemas.microsoft.com/office/drawing/2014/main" id="{0D6FF0EE-5163-1F9D-6E9D-A5F8CBEEBE30}"/>
              </a:ext>
              <a:ext uri="{C183D7F6-B498-43B3-948B-1728B52AA6E4}">
                <adec:decorative xmlns:adec="http://schemas.microsoft.com/office/drawing/2017/decorative" val="1"/>
              </a:ext>
            </a:extLst>
          </p:cNvPr>
          <p:cNvSpPr/>
          <p:nvPr/>
        </p:nvSpPr>
        <p:spPr bwMode="auto">
          <a:xfrm>
            <a:off x="5722525" y="717352"/>
            <a:ext cx="1397281"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Graph connectors By Partners</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897035" y="567389"/>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45" name="Rectangle 44">
            <a:extLst>
              <a:ext uri="{FF2B5EF4-FFF2-40B4-BE49-F238E27FC236}">
                <a16:creationId xmlns:a16="http://schemas.microsoft.com/office/drawing/2014/main" id="{ED9750A2-FD98-1C1D-1091-EB2134E7A9C9}"/>
              </a:ext>
              <a:ext uri="{C183D7F6-B498-43B3-948B-1728B52AA6E4}">
                <adec:decorative xmlns:adec="http://schemas.microsoft.com/office/drawing/2017/decorative" val="1"/>
              </a:ext>
            </a:extLst>
          </p:cNvPr>
          <p:cNvSpPr/>
          <p:nvPr/>
        </p:nvSpPr>
        <p:spPr bwMode="auto">
          <a:xfrm>
            <a:off x="9779255" y="809834"/>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Custom Graph connectors</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 uri="{C183D7F6-B498-43B3-948B-1728B52AA6E4}">
                <adec:decorative xmlns:adec="http://schemas.microsoft.com/office/drawing/2017/decorative" val="1"/>
              </a:ext>
            </a:extLst>
          </p:cNvPr>
          <p:cNvSpPr/>
          <p:nvPr/>
        </p:nvSpPr>
        <p:spPr bwMode="auto">
          <a:xfrm>
            <a:off x="8916783" y="574548"/>
            <a:ext cx="714544"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4951000C-26A5-6F3B-B6CA-47BF09844330}"/>
              </a:ext>
              <a:ext uri="{C183D7F6-B498-43B3-948B-1728B52AA6E4}">
                <adec:decorative xmlns:adec="http://schemas.microsoft.com/office/drawing/2017/decorative" val="1"/>
              </a:ext>
            </a:extLst>
          </p:cNvPr>
          <p:cNvGrpSpPr/>
          <p:nvPr/>
        </p:nvGrpSpPr>
        <p:grpSpPr>
          <a:xfrm>
            <a:off x="772484" y="757137"/>
            <a:ext cx="515318" cy="283671"/>
            <a:chOff x="1120102" y="1966991"/>
            <a:chExt cx="3171328" cy="1983798"/>
          </a:xfrm>
          <a:solidFill>
            <a:schemeClr val="accent1"/>
          </a:solidFill>
        </p:grpSpPr>
        <p:grpSp>
          <p:nvGrpSpPr>
            <p:cNvPr id="11" name="Group 10">
              <a:extLst>
                <a:ext uri="{FF2B5EF4-FFF2-40B4-BE49-F238E27FC236}">
                  <a16:creationId xmlns:a16="http://schemas.microsoft.com/office/drawing/2014/main" id="{D195FF09-D6CC-8AA9-035B-4B23F95A59A9}"/>
                </a:ext>
              </a:extLst>
            </p:cNvPr>
            <p:cNvGrpSpPr/>
            <p:nvPr/>
          </p:nvGrpSpPr>
          <p:grpSpPr>
            <a:xfrm rot="8504475">
              <a:off x="1120102" y="2974477"/>
              <a:ext cx="1900329" cy="976312"/>
              <a:chOff x="1229783" y="1181962"/>
              <a:chExt cx="1900329" cy="976312"/>
            </a:xfrm>
            <a:grpFill/>
          </p:grpSpPr>
          <p:sp>
            <p:nvSpPr>
              <p:cNvPr id="23" name="Rectangle 22">
                <a:extLst>
                  <a:ext uri="{FF2B5EF4-FFF2-40B4-BE49-F238E27FC236}">
                    <a16:creationId xmlns:a16="http://schemas.microsoft.com/office/drawing/2014/main" id="{1238652C-B451-16B7-52D1-2322DFA0146C}"/>
                  </a:ext>
                </a:extLst>
              </p:cNvPr>
              <p:cNvSpPr/>
              <p:nvPr/>
            </p:nvSpPr>
            <p:spPr bwMode="auto">
              <a:xfrm>
                <a:off x="2241814" y="1577972"/>
                <a:ext cx="888298" cy="1998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Partial Circle 23">
                <a:extLst>
                  <a:ext uri="{FF2B5EF4-FFF2-40B4-BE49-F238E27FC236}">
                    <a16:creationId xmlns:a16="http://schemas.microsoft.com/office/drawing/2014/main" id="{65CEBD4A-79BF-A20F-CF7C-1D941354AC4C}"/>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F51D634F-99AD-9342-AF5E-678C348BBA24}"/>
                </a:ext>
              </a:extLst>
            </p:cNvPr>
            <p:cNvGrpSpPr/>
            <p:nvPr/>
          </p:nvGrpSpPr>
          <p:grpSpPr>
            <a:xfrm rot="19236603">
              <a:off x="2397890" y="1966991"/>
              <a:ext cx="1893540" cy="976312"/>
              <a:chOff x="1229783" y="1181962"/>
              <a:chExt cx="1893540" cy="976312"/>
            </a:xfrm>
            <a:grpFill/>
          </p:grpSpPr>
          <p:sp>
            <p:nvSpPr>
              <p:cNvPr id="21" name="Rectangle 20">
                <a:extLst>
                  <a:ext uri="{FF2B5EF4-FFF2-40B4-BE49-F238E27FC236}">
                    <a16:creationId xmlns:a16="http://schemas.microsoft.com/office/drawing/2014/main" id="{8F07692C-8DC5-706E-AF2F-94293933B268}"/>
                  </a:ext>
                </a:extLst>
              </p:cNvPr>
              <p:cNvSpPr/>
              <p:nvPr/>
            </p:nvSpPr>
            <p:spPr bwMode="auto">
              <a:xfrm>
                <a:off x="2235025" y="1577528"/>
                <a:ext cx="888298" cy="19984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Partial Circle 21">
                <a:extLst>
                  <a:ext uri="{FF2B5EF4-FFF2-40B4-BE49-F238E27FC236}">
                    <a16:creationId xmlns:a16="http://schemas.microsoft.com/office/drawing/2014/main" id="{FCE42D68-8EE7-4C81-3749-1F825E5A4369}"/>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Partial Circle 12">
              <a:extLst>
                <a:ext uri="{FF2B5EF4-FFF2-40B4-BE49-F238E27FC236}">
                  <a16:creationId xmlns:a16="http://schemas.microsoft.com/office/drawing/2014/main" id="{60A9B2F9-7FE5-1C5E-B2F1-E95EA7F4F8E9}"/>
                </a:ext>
              </a:extLst>
            </p:cNvPr>
            <p:cNvSpPr/>
            <p:nvPr/>
          </p:nvSpPr>
          <p:spPr bwMode="auto">
            <a:xfrm rot="3122139">
              <a:off x="1919752" y="2648497"/>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Partial Circle 13">
              <a:extLst>
                <a:ext uri="{FF2B5EF4-FFF2-40B4-BE49-F238E27FC236}">
                  <a16:creationId xmlns:a16="http://schemas.microsoft.com/office/drawing/2014/main" id="{B163C0C0-9ECC-398A-954D-3050435CD6C8}"/>
                </a:ext>
              </a:extLst>
            </p:cNvPr>
            <p:cNvSpPr/>
            <p:nvPr/>
          </p:nvSpPr>
          <p:spPr bwMode="auto">
            <a:xfrm rot="13813363">
              <a:off x="2527049" y="2194394"/>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9DBF115F-0625-F4B3-1C02-53EA09591191}"/>
                </a:ext>
              </a:extLst>
            </p:cNvPr>
            <p:cNvGrpSpPr/>
            <p:nvPr/>
          </p:nvGrpSpPr>
          <p:grpSpPr>
            <a:xfrm rot="19373933">
              <a:off x="2235195" y="2758766"/>
              <a:ext cx="395616" cy="210649"/>
              <a:chOff x="1705411" y="2601593"/>
              <a:chExt cx="395616" cy="210649"/>
            </a:xfrm>
            <a:grpFill/>
          </p:grpSpPr>
          <p:sp>
            <p:nvSpPr>
              <p:cNvPr id="19" name="Partial Circle 18">
                <a:extLst>
                  <a:ext uri="{FF2B5EF4-FFF2-40B4-BE49-F238E27FC236}">
                    <a16:creationId xmlns:a16="http://schemas.microsoft.com/office/drawing/2014/main" id="{96EF0016-5E2B-8508-75F1-A0295D9005B7}"/>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2E37551-D6F4-7B69-F6A5-65318F5D63A8}"/>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9DEE51AB-F3E5-179B-C901-2F71BA6889DA}"/>
                </a:ext>
              </a:extLst>
            </p:cNvPr>
            <p:cNvGrpSpPr/>
            <p:nvPr/>
          </p:nvGrpSpPr>
          <p:grpSpPr>
            <a:xfrm rot="19284339">
              <a:off x="2548320" y="3163553"/>
              <a:ext cx="395616" cy="210649"/>
              <a:chOff x="1705411" y="2601593"/>
              <a:chExt cx="395616" cy="210649"/>
            </a:xfrm>
            <a:grpFill/>
          </p:grpSpPr>
          <p:sp>
            <p:nvSpPr>
              <p:cNvPr id="17" name="Partial Circle 16">
                <a:extLst>
                  <a:ext uri="{FF2B5EF4-FFF2-40B4-BE49-F238E27FC236}">
                    <a16:creationId xmlns:a16="http://schemas.microsoft.com/office/drawing/2014/main" id="{58A5F411-774F-E4B5-4A04-2B065AC8E1E5}"/>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08E7F844-61ED-E872-A2AD-A3DF3958149D}"/>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25" name="Graphic 24">
            <a:extLst>
              <a:ext uri="{FF2B5EF4-FFF2-40B4-BE49-F238E27FC236}">
                <a16:creationId xmlns:a16="http://schemas.microsoft.com/office/drawing/2014/main" id="{9D91738D-B8FF-5AF0-94A3-4FBE519F1B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6363" y="659264"/>
            <a:ext cx="547429" cy="547429"/>
          </a:xfrm>
          <a:prstGeom prst="rect">
            <a:avLst/>
          </a:prstGeom>
        </p:spPr>
      </p:pic>
      <p:sp>
        <p:nvSpPr>
          <p:cNvPr id="26" name="Rectangle 25">
            <a:extLst>
              <a:ext uri="{FF2B5EF4-FFF2-40B4-BE49-F238E27FC236}">
                <a16:creationId xmlns:a16="http://schemas.microsoft.com/office/drawing/2014/main" id="{10761AD9-1E39-1097-3D74-739C407F3DA9}"/>
              </a:ext>
              <a:ext uri="{C183D7F6-B498-43B3-948B-1728B52AA6E4}">
                <adec:decorative xmlns:adec="http://schemas.microsoft.com/office/drawing/2017/decorative" val="1"/>
              </a:ext>
            </a:extLst>
          </p:cNvPr>
          <p:cNvSpPr/>
          <p:nvPr/>
        </p:nvSpPr>
        <p:spPr>
          <a:xfrm>
            <a:off x="8927788" y="771524"/>
            <a:ext cx="692533" cy="307777"/>
          </a:xfrm>
          <a:prstGeom prst="rect">
            <a:avLst/>
          </a:prstGeom>
        </p:spPr>
        <p:txBody>
          <a:bodyPr wrap="square">
            <a:spAutoFit/>
          </a:bodyPr>
          <a:lstStyle/>
          <a:p>
            <a:pPr algn="ctr"/>
            <a:r>
              <a:rPr lang="en-US" sz="1200" b="1">
                <a:solidFill>
                  <a:schemeClr val="accent1"/>
                </a:solidFill>
                <a:latin typeface="Courier New" panose="02070309020205020404" pitchFamily="49" charset="0"/>
                <a:cs typeface="Courier New" panose="02070309020205020404" pitchFamily="49" charset="0"/>
              </a:rPr>
              <a:t>{</a:t>
            </a:r>
            <a:r>
              <a:rPr lang="en-US" sz="1400" b="1">
                <a:solidFill>
                  <a:schemeClr val="accent1"/>
                </a:solidFill>
                <a:latin typeface="Courier New" panose="02070309020205020404" pitchFamily="49" charset="0"/>
                <a:cs typeface="Courier New" panose="02070309020205020404" pitchFamily="49" charset="0"/>
              </a:rPr>
              <a:t>api</a:t>
            </a:r>
            <a:r>
              <a:rPr lang="en-US" sz="1200" b="1">
                <a:solidFill>
                  <a:schemeClr val="accent1"/>
                </a:solidFill>
                <a:latin typeface="Courier New" panose="02070309020205020404" pitchFamily="49" charset="0"/>
                <a:cs typeface="Courier New" panose="02070309020205020404" pitchFamily="49" charset="0"/>
              </a:rPr>
              <a:t>}</a:t>
            </a:r>
          </a:p>
        </p:txBody>
      </p:sp>
      <p:cxnSp>
        <p:nvCxnSpPr>
          <p:cNvPr id="9" name="Straight Connector 8">
            <a:extLst>
              <a:ext uri="{FF2B5EF4-FFF2-40B4-BE49-F238E27FC236}">
                <a16:creationId xmlns:a16="http://schemas.microsoft.com/office/drawing/2014/main" id="{239F0380-7A32-0FDB-C896-5B0B51E1E348}"/>
              </a:ext>
              <a:ext uri="{C183D7F6-B498-43B3-948B-1728B52AA6E4}">
                <adec:decorative xmlns:adec="http://schemas.microsoft.com/office/drawing/2017/decorative" val="1"/>
              </a:ext>
            </a:extLst>
          </p:cNvPr>
          <p:cNvCxnSpPr>
            <a:cxnSpLocks/>
          </p:cNvCxnSpPr>
          <p:nvPr/>
        </p:nvCxnSpPr>
        <p:spPr>
          <a:xfrm>
            <a:off x="752296" y="4578203"/>
            <a:ext cx="1762304" cy="0"/>
          </a:xfrm>
          <a:prstGeom prst="line">
            <a:avLst/>
          </a:prstGeom>
          <a:ln w="19050">
            <a:gradFill flip="none" rotWithShape="1">
              <a:gsLst>
                <a:gs pos="0">
                  <a:srgbClr val="399A91"/>
                </a:gs>
                <a:gs pos="100000">
                  <a:srgbClr val="0078D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297A65E-2F51-1114-6204-6CCD43A2229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35" y="2135330"/>
            <a:ext cx="1055810" cy="904980"/>
          </a:xfrm>
          <a:prstGeom prst="rect">
            <a:avLst/>
          </a:prstGeom>
        </p:spPr>
      </p:pic>
      <p:sp>
        <p:nvSpPr>
          <p:cNvPr id="30" name="Rectangle: Rounded Corners 29">
            <a:extLst>
              <a:ext uri="{FF2B5EF4-FFF2-40B4-BE49-F238E27FC236}">
                <a16:creationId xmlns:a16="http://schemas.microsoft.com/office/drawing/2014/main" id="{E3CC6F15-3AE2-53A1-7881-C16986713D92}"/>
              </a:ext>
              <a:ext uri="{C183D7F6-B498-43B3-948B-1728B52AA6E4}">
                <adec:decorative xmlns:adec="http://schemas.microsoft.com/office/drawing/2017/decorative" val="1"/>
              </a:ext>
            </a:extLst>
          </p:cNvPr>
          <p:cNvSpPr>
            <a:spLocks/>
          </p:cNvSpPr>
          <p:nvPr/>
        </p:nvSpPr>
        <p:spPr bwMode="auto">
          <a:xfrm>
            <a:off x="3698121" y="1813408"/>
            <a:ext cx="8216940" cy="3300863"/>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285750" indent="-285750" defTabSz="990600">
              <a:spcBef>
                <a:spcPts val="1800"/>
              </a:spcBef>
              <a:buSzTx/>
              <a:buFont typeface="Arial" panose="020B0604020202020204" pitchFamily="34" charset="0"/>
              <a:buChar char="•"/>
              <a:defRPr/>
            </a:pPr>
            <a:r>
              <a:rPr lang="en-US"/>
              <a:t>The Jira Connector helps index content from Jira so that end users can search for Jira issues within Copilot and Microsoft Search.</a:t>
            </a:r>
          </a:p>
          <a:p>
            <a:pPr marL="285750" indent="-285750" defTabSz="990600">
              <a:spcBef>
                <a:spcPts val="1800"/>
              </a:spcBef>
              <a:buSzTx/>
              <a:buFont typeface="Arial" panose="020B0604020202020204" pitchFamily="34" charset="0"/>
              <a:buChar char="•"/>
              <a:defRPr/>
            </a:pPr>
            <a:r>
              <a:rPr lang="en-US"/>
              <a:t>You can choose to index either the entire Jira site or specific projects.</a:t>
            </a:r>
          </a:p>
          <a:p>
            <a:pPr marL="285750" indent="-285750" defTabSz="990600">
              <a:spcBef>
                <a:spcPts val="1800"/>
              </a:spcBef>
              <a:buSzTx/>
              <a:buFont typeface="Arial" panose="020B0604020202020204" pitchFamily="34" charset="0"/>
              <a:buChar char="•"/>
              <a:defRPr/>
            </a:pPr>
            <a:r>
              <a:rPr lang="en-US"/>
              <a:t>Filters can be applied using JQL (Jira Query Language) to index specific issue types.</a:t>
            </a:r>
          </a:p>
          <a:p>
            <a:pPr marL="285750" indent="-285750" defTabSz="990600">
              <a:spcBef>
                <a:spcPts val="1800"/>
              </a:spcBef>
              <a:buSzTx/>
              <a:buFont typeface="Arial" panose="020B0604020202020204" pitchFamily="34" charset="0"/>
              <a:buChar char="•"/>
              <a:defRPr/>
            </a:pPr>
            <a:r>
              <a:rPr lang="en-US"/>
              <a:t>You can set the search permissions to either Everyone or Only people with access to Jira.</a:t>
            </a:r>
          </a:p>
        </p:txBody>
      </p:sp>
      <p:sp>
        <p:nvSpPr>
          <p:cNvPr id="31" name="Rectangle: Rounded Corners 30">
            <a:extLst>
              <a:ext uri="{FF2B5EF4-FFF2-40B4-BE49-F238E27FC236}">
                <a16:creationId xmlns:a16="http://schemas.microsoft.com/office/drawing/2014/main" id="{B32D7ACD-AFD1-0C94-AE9D-9B2F9A6BD91C}"/>
              </a:ext>
              <a:ext uri="{C183D7F6-B498-43B3-948B-1728B52AA6E4}">
                <adec:decorative xmlns:adec="http://schemas.microsoft.com/office/drawing/2017/decorative" val="1"/>
              </a:ext>
            </a:extLst>
          </p:cNvPr>
          <p:cNvSpPr>
            <a:spLocks/>
          </p:cNvSpPr>
          <p:nvPr/>
        </p:nvSpPr>
        <p:spPr bwMode="auto">
          <a:xfrm>
            <a:off x="3710221" y="5223064"/>
            <a:ext cx="8216939" cy="1433348"/>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indent="0" defTabSz="990600">
              <a:buSzTx/>
              <a:buNone/>
              <a:defRPr/>
            </a:pPr>
            <a:endParaRPr kumimoji="0" lang="en-US" sz="1600" b="1" i="1" u="none" strike="noStrike" kern="1200" cap="none" spc="0" normalizeH="0" baseline="0" noProof="0">
              <a:ln>
                <a:noFill/>
              </a:ln>
              <a:solidFill>
                <a:srgbClr val="8661C5"/>
              </a:solidFill>
              <a:effectLst/>
              <a:uLnTx/>
              <a:uFillTx/>
              <a:latin typeface="Segoe UI Light" panose="020B0502040204020203" pitchFamily="34" charset="0"/>
              <a:cs typeface="Segoe UI Light" panose="020B0502040204020203" pitchFamily="34" charset="0"/>
            </a:endParaRPr>
          </a:p>
          <a:p>
            <a:pPr marL="285750" indent="-285750" defTabSz="990600">
              <a:buSzTx/>
              <a:buFont typeface="Arial" panose="020B0604020202020204" pitchFamily="34" charset="0"/>
              <a:buChar char="•"/>
              <a:defRPr/>
            </a:pPr>
            <a:r>
              <a:rPr kumimoji="0" lang="en-US" sz="1600" b="1" i="1" u="none" strike="noStrike" kern="1200" cap="none" spc="0" normalizeH="0" baseline="0" noProof="0">
                <a:ln>
                  <a:noFill/>
                </a:ln>
                <a:solidFill>
                  <a:srgbClr val="8661C5"/>
                </a:solidFill>
                <a:effectLst/>
                <a:uLnTx/>
                <a:uFillTx/>
                <a:latin typeface="Segoe UI Light" panose="020B0502040204020203" pitchFamily="34" charset="0"/>
                <a:cs typeface="Segoe UI Light" panose="020B0502040204020203" pitchFamily="34" charset="0"/>
              </a:rPr>
              <a:t>Show me all open JIRA issues assigned to me.</a:t>
            </a:r>
          </a:p>
          <a:p>
            <a:pPr marL="285750" indent="-285750" defTabSz="990600">
              <a:buSzTx/>
              <a:buFont typeface="Arial" panose="020B0604020202020204" pitchFamily="34" charset="0"/>
              <a:buChar char="•"/>
              <a:defRPr/>
            </a:pPr>
            <a:r>
              <a:rPr kumimoji="0" lang="en-US" sz="1600" b="1" i="1" u="none" strike="noStrike" kern="1200" cap="none" spc="0" normalizeH="0" baseline="0" noProof="0">
                <a:ln>
                  <a:noFill/>
                </a:ln>
                <a:solidFill>
                  <a:srgbClr val="8661C5"/>
                </a:solidFill>
                <a:effectLst/>
                <a:uLnTx/>
                <a:uFillTx/>
                <a:latin typeface="Segoe UI Light" panose="020B0502040204020203" pitchFamily="34" charset="0"/>
                <a:cs typeface="Segoe UI Light" panose="020B0502040204020203" pitchFamily="34" charset="0"/>
              </a:rPr>
              <a:t>Provide a brief overview of the top 5 high-priority JIRA issues in the 'Backend Development' project </a:t>
            </a:r>
          </a:p>
        </p:txBody>
      </p:sp>
      <p:sp>
        <p:nvSpPr>
          <p:cNvPr id="32" name="TextBox 31">
            <a:extLst>
              <a:ext uri="{FF2B5EF4-FFF2-40B4-BE49-F238E27FC236}">
                <a16:creationId xmlns:a16="http://schemas.microsoft.com/office/drawing/2014/main" id="{1119333A-0628-B75F-D95F-1FAB1638B2F3}"/>
              </a:ext>
            </a:extLst>
          </p:cNvPr>
          <p:cNvSpPr txBox="1"/>
          <p:nvPr/>
        </p:nvSpPr>
        <p:spPr>
          <a:xfrm>
            <a:off x="4260874" y="5461828"/>
            <a:ext cx="1962945" cy="184666"/>
          </a:xfrm>
          <a:prstGeom prst="rect">
            <a:avLst/>
          </a:prstGeom>
          <a:noFill/>
        </p:spPr>
        <p:txBody>
          <a:bodyPr wrap="square" lIns="0" tIns="0" rIns="0" bIns="0" rtlCol="0">
            <a:spAutoFit/>
          </a:bodyPr>
          <a:lstStyle/>
          <a:p>
            <a:pPr algn="l"/>
            <a:r>
              <a:rPr lang="en-US" sz="1200" b="1"/>
              <a:t>Copilot Prompts - Example</a:t>
            </a:r>
            <a:endParaRPr lang="en-AU" sz="2000" b="1" err="1"/>
          </a:p>
        </p:txBody>
      </p:sp>
      <p:grpSp>
        <p:nvGrpSpPr>
          <p:cNvPr id="33" name="Group 32">
            <a:extLst>
              <a:ext uri="{FF2B5EF4-FFF2-40B4-BE49-F238E27FC236}">
                <a16:creationId xmlns:a16="http://schemas.microsoft.com/office/drawing/2014/main" id="{D4990FE2-D019-9254-FB5F-737E29976956}"/>
              </a:ext>
              <a:ext uri="{C183D7F6-B498-43B3-948B-1728B52AA6E4}">
                <adec:decorative xmlns:adec="http://schemas.microsoft.com/office/drawing/2017/decorative" val="1"/>
              </a:ext>
            </a:extLst>
          </p:cNvPr>
          <p:cNvGrpSpPr/>
          <p:nvPr/>
        </p:nvGrpSpPr>
        <p:grpSpPr>
          <a:xfrm>
            <a:off x="3835588" y="5375934"/>
            <a:ext cx="355224" cy="356455"/>
            <a:chOff x="769241" y="5197687"/>
            <a:chExt cx="382323" cy="383646"/>
          </a:xfrm>
        </p:grpSpPr>
        <p:sp>
          <p:nvSpPr>
            <p:cNvPr id="34" name="Freeform 5">
              <a:extLst>
                <a:ext uri="{FF2B5EF4-FFF2-40B4-BE49-F238E27FC236}">
                  <a16:creationId xmlns:a16="http://schemas.microsoft.com/office/drawing/2014/main" id="{BFC24037-85A1-51FF-88F8-AB69AF373728}"/>
                </a:ext>
              </a:extLst>
            </p:cNvPr>
            <p:cNvSpPr>
              <a:spLocks/>
            </p:cNvSpPr>
            <p:nvPr/>
          </p:nvSpPr>
          <p:spPr bwMode="auto">
            <a:xfrm>
              <a:off x="955772" y="5319395"/>
              <a:ext cx="84667" cy="83344"/>
            </a:xfrm>
            <a:custGeom>
              <a:avLst/>
              <a:gdLst>
                <a:gd name="T0" fmla="*/ 22 w 85"/>
                <a:gd name="T1" fmla="*/ 81 h 84"/>
                <a:gd name="T2" fmla="*/ 22 w 85"/>
                <a:gd name="T3" fmla="*/ 81 h 84"/>
                <a:gd name="T4" fmla="*/ 3 w 85"/>
                <a:gd name="T5" fmla="*/ 63 h 84"/>
                <a:gd name="T6" fmla="*/ 8 w 85"/>
                <a:gd name="T7" fmla="*/ 44 h 84"/>
                <a:gd name="T8" fmla="*/ 20 w 85"/>
                <a:gd name="T9" fmla="*/ 0 h 84"/>
                <a:gd name="T10" fmla="*/ 52 w 85"/>
                <a:gd name="T11" fmla="*/ 32 h 84"/>
                <a:gd name="T12" fmla="*/ 85 w 85"/>
                <a:gd name="T13" fmla="*/ 64 h 84"/>
                <a:gd name="T14" fmla="*/ 41 w 85"/>
                <a:gd name="T15" fmla="*/ 76 h 84"/>
                <a:gd name="T16" fmla="*/ 22 w 85"/>
                <a:gd name="T17"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4">
                  <a:moveTo>
                    <a:pt x="22" y="81"/>
                  </a:moveTo>
                  <a:lnTo>
                    <a:pt x="22" y="81"/>
                  </a:lnTo>
                  <a:cubicBezTo>
                    <a:pt x="11" y="84"/>
                    <a:pt x="0" y="74"/>
                    <a:pt x="3" y="63"/>
                  </a:cubicBezTo>
                  <a:lnTo>
                    <a:pt x="8" y="44"/>
                  </a:lnTo>
                  <a:lnTo>
                    <a:pt x="20" y="0"/>
                  </a:lnTo>
                  <a:lnTo>
                    <a:pt x="52" y="32"/>
                  </a:lnTo>
                  <a:lnTo>
                    <a:pt x="85" y="64"/>
                  </a:lnTo>
                  <a:lnTo>
                    <a:pt x="41" y="76"/>
                  </a:lnTo>
                  <a:lnTo>
                    <a:pt x="22" y="81"/>
                  </a:ln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5" name="Freeform 6">
              <a:extLst>
                <a:ext uri="{FF2B5EF4-FFF2-40B4-BE49-F238E27FC236}">
                  <a16:creationId xmlns:a16="http://schemas.microsoft.com/office/drawing/2014/main" id="{74141604-4375-FC53-E575-EA11FED739FA}"/>
                </a:ext>
              </a:extLst>
            </p:cNvPr>
            <p:cNvSpPr>
              <a:spLocks/>
            </p:cNvSpPr>
            <p:nvPr/>
          </p:nvSpPr>
          <p:spPr bwMode="auto">
            <a:xfrm>
              <a:off x="986199" y="5251927"/>
              <a:ext cx="119063" cy="120385"/>
            </a:xfrm>
            <a:custGeom>
              <a:avLst/>
              <a:gdLst>
                <a:gd name="T0" fmla="*/ 121 w 121"/>
                <a:gd name="T1" fmla="*/ 67 h 123"/>
                <a:gd name="T2" fmla="*/ 121 w 121"/>
                <a:gd name="T3" fmla="*/ 67 h 123"/>
                <a:gd name="T4" fmla="*/ 65 w 121"/>
                <a:gd name="T5" fmla="*/ 123 h 123"/>
                <a:gd name="T6" fmla="*/ 0 w 121"/>
                <a:gd name="T7" fmla="*/ 58 h 123"/>
                <a:gd name="T8" fmla="*/ 58 w 121"/>
                <a:gd name="T9" fmla="*/ 0 h 123"/>
                <a:gd name="T10" fmla="*/ 121 w 121"/>
                <a:gd name="T11" fmla="*/ 67 h 123"/>
              </a:gdLst>
              <a:ahLst/>
              <a:cxnLst>
                <a:cxn ang="0">
                  <a:pos x="T0" y="T1"/>
                </a:cxn>
                <a:cxn ang="0">
                  <a:pos x="T2" y="T3"/>
                </a:cxn>
                <a:cxn ang="0">
                  <a:pos x="T4" y="T5"/>
                </a:cxn>
                <a:cxn ang="0">
                  <a:pos x="T6" y="T7"/>
                </a:cxn>
                <a:cxn ang="0">
                  <a:pos x="T8" y="T9"/>
                </a:cxn>
                <a:cxn ang="0">
                  <a:pos x="T10" y="T11"/>
                </a:cxn>
              </a:cxnLst>
              <a:rect l="0" t="0" r="r" b="b"/>
              <a:pathLst>
                <a:path w="121" h="123">
                  <a:moveTo>
                    <a:pt x="121" y="67"/>
                  </a:moveTo>
                  <a:lnTo>
                    <a:pt x="121" y="67"/>
                  </a:lnTo>
                  <a:lnTo>
                    <a:pt x="65" y="123"/>
                  </a:lnTo>
                  <a:lnTo>
                    <a:pt x="0" y="58"/>
                  </a:lnTo>
                  <a:lnTo>
                    <a:pt x="58" y="0"/>
                  </a:lnTo>
                  <a:cubicBezTo>
                    <a:pt x="85" y="16"/>
                    <a:pt x="107" y="39"/>
                    <a:pt x="121" y="67"/>
                  </a:cubicBezTo>
                  <a:close/>
                </a:path>
              </a:pathLst>
            </a:custGeom>
            <a:gradFill>
              <a:gsLst>
                <a:gs pos="0">
                  <a:schemeClr val="accent1"/>
                </a:gs>
                <a:gs pos="100000">
                  <a:schemeClr val="accent3"/>
                </a:gs>
              </a:gsLst>
              <a:lin ang="16200000" scaled="1"/>
            </a:gra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6" name="Freeform 7">
              <a:extLst>
                <a:ext uri="{FF2B5EF4-FFF2-40B4-BE49-F238E27FC236}">
                  <a16:creationId xmlns:a16="http://schemas.microsoft.com/office/drawing/2014/main" id="{711AC220-D65C-BB6C-C4C9-03047BA4D86B}"/>
                </a:ext>
              </a:extLst>
            </p:cNvPr>
            <p:cNvSpPr>
              <a:spLocks/>
            </p:cNvSpPr>
            <p:nvPr/>
          </p:nvSpPr>
          <p:spPr bwMode="auto">
            <a:xfrm>
              <a:off x="927991" y="5392156"/>
              <a:ext cx="35719" cy="38365"/>
            </a:xfrm>
            <a:custGeom>
              <a:avLst/>
              <a:gdLst>
                <a:gd name="T0" fmla="*/ 6 w 37"/>
                <a:gd name="T1" fmla="*/ 11 h 39"/>
                <a:gd name="T2" fmla="*/ 6 w 37"/>
                <a:gd name="T3" fmla="*/ 11 h 39"/>
                <a:gd name="T4" fmla="*/ 6 w 37"/>
                <a:gd name="T5" fmla="*/ 33 h 39"/>
                <a:gd name="T6" fmla="*/ 27 w 37"/>
                <a:gd name="T7" fmla="*/ 33 h 39"/>
                <a:gd name="T8" fmla="*/ 37 w 37"/>
                <a:gd name="T9" fmla="*/ 23 h 39"/>
                <a:gd name="T10" fmla="*/ 15 w 37"/>
                <a:gd name="T11" fmla="*/ 0 h 39"/>
                <a:gd name="T12" fmla="*/ 6 w 37"/>
                <a:gd name="T13" fmla="*/ 11 h 39"/>
              </a:gdLst>
              <a:ahLst/>
              <a:cxnLst>
                <a:cxn ang="0">
                  <a:pos x="T0" y="T1"/>
                </a:cxn>
                <a:cxn ang="0">
                  <a:pos x="T2" y="T3"/>
                </a:cxn>
                <a:cxn ang="0">
                  <a:pos x="T4" y="T5"/>
                </a:cxn>
                <a:cxn ang="0">
                  <a:pos x="T6" y="T7"/>
                </a:cxn>
                <a:cxn ang="0">
                  <a:pos x="T8" y="T9"/>
                </a:cxn>
                <a:cxn ang="0">
                  <a:pos x="T10" y="T11"/>
                </a:cxn>
                <a:cxn ang="0">
                  <a:pos x="T12" y="T13"/>
                </a:cxn>
              </a:cxnLst>
              <a:rect l="0" t="0" r="r" b="b"/>
              <a:pathLst>
                <a:path w="37" h="39">
                  <a:moveTo>
                    <a:pt x="6" y="11"/>
                  </a:moveTo>
                  <a:lnTo>
                    <a:pt x="6" y="11"/>
                  </a:lnTo>
                  <a:cubicBezTo>
                    <a:pt x="0" y="17"/>
                    <a:pt x="0" y="27"/>
                    <a:pt x="6" y="33"/>
                  </a:cubicBezTo>
                  <a:cubicBezTo>
                    <a:pt x="12" y="39"/>
                    <a:pt x="21" y="39"/>
                    <a:pt x="27" y="33"/>
                  </a:cubicBezTo>
                  <a:lnTo>
                    <a:pt x="37" y="23"/>
                  </a:lnTo>
                  <a:lnTo>
                    <a:pt x="15" y="0"/>
                  </a:lnTo>
                  <a:lnTo>
                    <a:pt x="6" y="11"/>
                  </a:lnTo>
                  <a:close/>
                </a:path>
              </a:pathLst>
            </a:custGeom>
            <a:solidFill>
              <a:schemeClr val="accent3"/>
            </a:soli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7" name="Freeform 8">
              <a:extLst>
                <a:ext uri="{FF2B5EF4-FFF2-40B4-BE49-F238E27FC236}">
                  <a16:creationId xmlns:a16="http://schemas.microsoft.com/office/drawing/2014/main" id="{1930860C-E483-5A26-7746-855E1C9ED3DC}"/>
                </a:ext>
              </a:extLst>
            </p:cNvPr>
            <p:cNvSpPr>
              <a:spLocks/>
            </p:cNvSpPr>
            <p:nvPr/>
          </p:nvSpPr>
          <p:spPr bwMode="auto">
            <a:xfrm>
              <a:off x="769241" y="5197687"/>
              <a:ext cx="382323" cy="383646"/>
            </a:xfrm>
            <a:custGeom>
              <a:avLst/>
              <a:gdLst>
                <a:gd name="T0" fmla="*/ 389 w 389"/>
                <a:gd name="T1" fmla="*/ 195 h 390"/>
                <a:gd name="T2" fmla="*/ 389 w 389"/>
                <a:gd name="T3" fmla="*/ 195 h 390"/>
                <a:gd name="T4" fmla="*/ 195 w 389"/>
                <a:gd name="T5" fmla="*/ 390 h 390"/>
                <a:gd name="T6" fmla="*/ 40 w 389"/>
                <a:gd name="T7" fmla="*/ 313 h 390"/>
                <a:gd name="T8" fmla="*/ 32 w 389"/>
                <a:gd name="T9" fmla="*/ 345 h 390"/>
                <a:gd name="T10" fmla="*/ 17 w 389"/>
                <a:gd name="T11" fmla="*/ 357 h 390"/>
                <a:gd name="T12" fmla="*/ 14 w 389"/>
                <a:gd name="T13" fmla="*/ 357 h 390"/>
                <a:gd name="T14" fmla="*/ 2 w 389"/>
                <a:gd name="T15" fmla="*/ 338 h 390"/>
                <a:gd name="T16" fmla="*/ 22 w 389"/>
                <a:gd name="T17" fmla="*/ 254 h 390"/>
                <a:gd name="T18" fmla="*/ 107 w 389"/>
                <a:gd name="T19" fmla="*/ 273 h 390"/>
                <a:gd name="T20" fmla="*/ 119 w 389"/>
                <a:gd name="T21" fmla="*/ 292 h 390"/>
                <a:gd name="T22" fmla="*/ 100 w 389"/>
                <a:gd name="T23" fmla="*/ 303 h 390"/>
                <a:gd name="T24" fmla="*/ 64 w 389"/>
                <a:gd name="T25" fmla="*/ 295 h 390"/>
                <a:gd name="T26" fmla="*/ 195 w 389"/>
                <a:gd name="T27" fmla="*/ 359 h 390"/>
                <a:gd name="T28" fmla="*/ 359 w 389"/>
                <a:gd name="T29" fmla="*/ 195 h 390"/>
                <a:gd name="T30" fmla="*/ 342 w 389"/>
                <a:gd name="T31" fmla="*/ 122 h 390"/>
                <a:gd name="T32" fmla="*/ 279 w 389"/>
                <a:gd name="T33" fmla="*/ 55 h 390"/>
                <a:gd name="T34" fmla="*/ 195 w 389"/>
                <a:gd name="T35" fmla="*/ 31 h 390"/>
                <a:gd name="T36" fmla="*/ 30 w 389"/>
                <a:gd name="T37" fmla="*/ 195 h 390"/>
                <a:gd name="T38" fmla="*/ 15 w 389"/>
                <a:gd name="T39" fmla="*/ 211 h 390"/>
                <a:gd name="T40" fmla="*/ 0 w 389"/>
                <a:gd name="T41" fmla="*/ 195 h 390"/>
                <a:gd name="T42" fmla="*/ 195 w 389"/>
                <a:gd name="T43" fmla="*/ 0 h 390"/>
                <a:gd name="T44" fmla="*/ 389 w 389"/>
                <a:gd name="T45" fmla="*/ 19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9" h="390">
                  <a:moveTo>
                    <a:pt x="389" y="195"/>
                  </a:moveTo>
                  <a:lnTo>
                    <a:pt x="389" y="195"/>
                  </a:lnTo>
                  <a:cubicBezTo>
                    <a:pt x="389" y="303"/>
                    <a:pt x="302" y="390"/>
                    <a:pt x="195" y="390"/>
                  </a:cubicBezTo>
                  <a:cubicBezTo>
                    <a:pt x="133" y="390"/>
                    <a:pt x="76" y="362"/>
                    <a:pt x="40" y="313"/>
                  </a:cubicBezTo>
                  <a:lnTo>
                    <a:pt x="32" y="345"/>
                  </a:lnTo>
                  <a:cubicBezTo>
                    <a:pt x="31" y="352"/>
                    <a:pt x="24" y="357"/>
                    <a:pt x="17" y="357"/>
                  </a:cubicBezTo>
                  <a:cubicBezTo>
                    <a:pt x="16" y="357"/>
                    <a:pt x="15" y="357"/>
                    <a:pt x="14" y="357"/>
                  </a:cubicBezTo>
                  <a:cubicBezTo>
                    <a:pt x="6" y="355"/>
                    <a:pt x="1" y="347"/>
                    <a:pt x="2" y="338"/>
                  </a:cubicBezTo>
                  <a:lnTo>
                    <a:pt x="22" y="254"/>
                  </a:lnTo>
                  <a:lnTo>
                    <a:pt x="107" y="273"/>
                  </a:lnTo>
                  <a:cubicBezTo>
                    <a:pt x="115" y="275"/>
                    <a:pt x="120" y="283"/>
                    <a:pt x="119" y="292"/>
                  </a:cubicBezTo>
                  <a:cubicBezTo>
                    <a:pt x="117" y="300"/>
                    <a:pt x="108" y="305"/>
                    <a:pt x="100" y="303"/>
                  </a:cubicBezTo>
                  <a:lnTo>
                    <a:pt x="64" y="295"/>
                  </a:lnTo>
                  <a:cubicBezTo>
                    <a:pt x="95" y="336"/>
                    <a:pt x="143" y="359"/>
                    <a:pt x="195" y="359"/>
                  </a:cubicBezTo>
                  <a:cubicBezTo>
                    <a:pt x="285" y="359"/>
                    <a:pt x="359" y="286"/>
                    <a:pt x="359" y="195"/>
                  </a:cubicBezTo>
                  <a:cubicBezTo>
                    <a:pt x="359" y="169"/>
                    <a:pt x="353" y="144"/>
                    <a:pt x="342" y="122"/>
                  </a:cubicBezTo>
                  <a:cubicBezTo>
                    <a:pt x="328" y="94"/>
                    <a:pt x="306" y="71"/>
                    <a:pt x="279" y="55"/>
                  </a:cubicBezTo>
                  <a:cubicBezTo>
                    <a:pt x="254" y="40"/>
                    <a:pt x="225" y="31"/>
                    <a:pt x="195" y="31"/>
                  </a:cubicBezTo>
                  <a:cubicBezTo>
                    <a:pt x="104" y="31"/>
                    <a:pt x="30" y="105"/>
                    <a:pt x="30" y="195"/>
                  </a:cubicBezTo>
                  <a:cubicBezTo>
                    <a:pt x="30" y="204"/>
                    <a:pt x="23" y="211"/>
                    <a:pt x="15" y="211"/>
                  </a:cubicBezTo>
                  <a:cubicBezTo>
                    <a:pt x="7" y="211"/>
                    <a:pt x="0" y="204"/>
                    <a:pt x="0" y="195"/>
                  </a:cubicBezTo>
                  <a:cubicBezTo>
                    <a:pt x="0" y="88"/>
                    <a:pt x="87" y="0"/>
                    <a:pt x="195" y="0"/>
                  </a:cubicBezTo>
                  <a:cubicBezTo>
                    <a:pt x="302" y="0"/>
                    <a:pt x="389" y="88"/>
                    <a:pt x="389" y="195"/>
                  </a:cubicBezTo>
                  <a:close/>
                </a:path>
              </a:pathLst>
            </a:custGeom>
            <a:gradFill>
              <a:gsLst>
                <a:gs pos="0">
                  <a:schemeClr val="accent1"/>
                </a:gs>
                <a:gs pos="100000">
                  <a:schemeClr val="accent3"/>
                </a:gs>
              </a:gsLst>
              <a:lin ang="16200000" scaled="1"/>
            </a:gra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sp>
        <p:nvSpPr>
          <p:cNvPr id="38" name="TextBox 37">
            <a:extLst>
              <a:ext uri="{FF2B5EF4-FFF2-40B4-BE49-F238E27FC236}">
                <a16:creationId xmlns:a16="http://schemas.microsoft.com/office/drawing/2014/main" id="{02DFD572-98F3-3E3A-EB91-B24651357E72}"/>
              </a:ext>
              <a:ext uri="{C183D7F6-B498-43B3-948B-1728B52AA6E4}">
                <adec:decorative xmlns:adec="http://schemas.microsoft.com/office/drawing/2017/decorative" val="1"/>
              </a:ext>
            </a:extLst>
          </p:cNvPr>
          <p:cNvSpPr txBox="1"/>
          <p:nvPr/>
        </p:nvSpPr>
        <p:spPr>
          <a:xfrm>
            <a:off x="458697" y="1450296"/>
            <a:ext cx="2826762" cy="307777"/>
          </a:xfrm>
          <a:prstGeom prst="rect">
            <a:avLst/>
          </a:prstGeom>
          <a:noFill/>
        </p:spPr>
        <p:txBody>
          <a:bodyPr wrap="square">
            <a:spAutoFit/>
          </a:bodyPr>
          <a:lstStyle/>
          <a:p>
            <a:pPr algn="ctr"/>
            <a:r>
              <a:rPr lang="en-US" sz="1400" b="1">
                <a:solidFill>
                  <a:schemeClr val="accent2"/>
                </a:solidFill>
              </a:rPr>
              <a:t>Example</a:t>
            </a:r>
            <a:endParaRPr lang="en-AU" sz="1400" b="1">
              <a:solidFill>
                <a:schemeClr val="accent2"/>
              </a:solidFill>
            </a:endParaRPr>
          </a:p>
        </p:txBody>
      </p:sp>
      <p:pic>
        <p:nvPicPr>
          <p:cNvPr id="2" name="Picture 1">
            <a:extLst>
              <a:ext uri="{FF2B5EF4-FFF2-40B4-BE49-F238E27FC236}">
                <a16:creationId xmlns:a16="http://schemas.microsoft.com/office/drawing/2014/main" id="{7D733B12-EC91-4713-327C-52E8D99C4D97}"/>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427915" y="5362689"/>
            <a:ext cx="382944" cy="382944"/>
          </a:xfrm>
          <a:prstGeom prst="rect">
            <a:avLst/>
          </a:prstGeom>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9469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D077148-CD0F-10D0-D563-132FEE674F8A}"/>
              </a:ext>
              <a:ext uri="{C183D7F6-B498-43B3-948B-1728B52AA6E4}">
                <adec:decorative xmlns:adec="http://schemas.microsoft.com/office/drawing/2017/decorative" val="1"/>
              </a:ext>
            </a:extLst>
          </p:cNvPr>
          <p:cNvSpPr/>
          <p:nvPr/>
        </p:nvSpPr>
        <p:spPr bwMode="auto">
          <a:xfrm>
            <a:off x="659066" y="2192893"/>
            <a:ext cx="890334" cy="879157"/>
          </a:xfrm>
          <a:prstGeom prst="ellipse">
            <a:avLst/>
          </a:prstGeom>
          <a:solidFill>
            <a:schemeClr val="bg1"/>
          </a:solidFill>
          <a:ln w="3175" cap="flat">
            <a:solidFill>
              <a:schemeClr val="tx1"/>
            </a:solidFill>
            <a:prstDash val="solid"/>
            <a:miter/>
          </a:ln>
          <a:effectLst>
            <a:glow rad="63500">
              <a:schemeClr val="accent3">
                <a:satMod val="175000"/>
                <a:alpha val="40000"/>
              </a:schemeClr>
            </a:glow>
            <a:outerShdw blurRad="76200" dist="12700" dir="8100000" sy="-23000" kx="800400" algn="br"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700" err="1">
              <a:solidFill>
                <a:srgbClr val="FFFFFF"/>
              </a:solidFill>
              <a:latin typeface="Segoe UI Semibold"/>
            </a:endParaRPr>
          </a:p>
        </p:txBody>
      </p:sp>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44" name="Rounded Rectangle 12">
            <a:extLst>
              <a:ext uri="{FF2B5EF4-FFF2-40B4-BE49-F238E27FC236}">
                <a16:creationId xmlns:a16="http://schemas.microsoft.com/office/drawing/2014/main" id="{D16D10F8-8B9E-F4FD-A860-1750B06EC666}"/>
              </a:ext>
              <a:ext uri="{C183D7F6-B498-43B3-948B-1728B52AA6E4}">
                <adec:decorative xmlns:adec="http://schemas.microsoft.com/office/drawing/2017/decorative" val="1"/>
              </a:ext>
            </a:extLst>
          </p:cNvPr>
          <p:cNvSpPr/>
          <p:nvPr/>
        </p:nvSpPr>
        <p:spPr>
          <a:xfrm>
            <a:off x="554771" y="486494"/>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6" name="Title 1">
            <a:extLst>
              <a:ext uri="{FF2B5EF4-FFF2-40B4-BE49-F238E27FC236}">
                <a16:creationId xmlns:a16="http://schemas.microsoft.com/office/drawing/2014/main" id="{08419BDA-770F-F69E-A634-67190F1AD92F}"/>
              </a:ext>
            </a:extLst>
          </p:cNvPr>
          <p:cNvSpPr txBox="1">
            <a:spLocks noGrp="1"/>
          </p:cNvSpPr>
          <p:nvPr>
            <p:ph type="title" idx="4294967295"/>
          </p:nvPr>
        </p:nvSpPr>
        <p:spPr>
          <a:xfrm>
            <a:off x="756359" y="3322575"/>
            <a:ext cx="3809565" cy="11079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3600" b="0" i="0" u="none" strike="noStrike" kern="1200" cap="none" spc="-50" normalizeH="0" baseline="0" noProof="0">
                <a:ln w="3175">
                  <a:noFill/>
                </a:ln>
                <a:gradFill>
                  <a:gsLst>
                    <a:gs pos="22000">
                      <a:schemeClr val="accent2"/>
                    </a:gs>
                    <a:gs pos="100000">
                      <a:schemeClr val="accent3"/>
                    </a:gs>
                  </a:gsLst>
                  <a:lin ang="2400000" scaled="0"/>
                </a:gradFill>
                <a:effectLst/>
                <a:uLnTx/>
                <a:uFillTx/>
                <a:latin typeface="+mj-lt"/>
                <a:ea typeface="+mn-ea"/>
                <a:cs typeface="Segoe UI" pitchFamily="34" charset="0"/>
              </a:rPr>
              <a:t>Enterprise Websites</a:t>
            </a:r>
          </a:p>
        </p:txBody>
      </p:sp>
      <p:sp>
        <p:nvSpPr>
          <p:cNvPr id="3" name="Rectangle 2">
            <a:extLst>
              <a:ext uri="{FF2B5EF4-FFF2-40B4-BE49-F238E27FC236}">
                <a16:creationId xmlns:a16="http://schemas.microsoft.com/office/drawing/2014/main" id="{0425E10D-E57D-39CB-D280-23C902245123}"/>
              </a:ext>
            </a:extLst>
          </p:cNvPr>
          <p:cNvSpPr/>
          <p:nvPr/>
        </p:nvSpPr>
        <p:spPr bwMode="auto">
          <a:xfrm>
            <a:off x="1458427" y="730680"/>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chemeClr val="bg1"/>
                </a:solidFill>
                <a:effectLst/>
                <a:uLnTx/>
                <a:uFillTx/>
                <a:latin typeface="Segoe UI Variable Display Semib" pitchFamily="2" charset="0"/>
                <a:ea typeface="+mn-ea"/>
                <a:cs typeface="Segoe UI" panose="020B0502040204020203" pitchFamily="34" charset="0"/>
              </a:rPr>
              <a:t>Graph connectors By Microsoft</a:t>
            </a:r>
            <a:endParaRPr kumimoji="0" lang="en-US" sz="1400" b="0" i="0" u="none" strike="noStrike" kern="0" cap="none" spc="-50" normalizeH="0" baseline="0" noProof="0">
              <a:ln w="3175">
                <a:noFill/>
              </a:ln>
              <a:solidFill>
                <a:schemeClr val="bg1"/>
              </a:solidFill>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7" name="Rectangle 6">
            <a:extLst>
              <a:ext uri="{FF2B5EF4-FFF2-40B4-BE49-F238E27FC236}">
                <a16:creationId xmlns:a16="http://schemas.microsoft.com/office/drawing/2014/main" id="{0D6FF0EE-5163-1F9D-6E9D-A5F8CBEEBE30}"/>
              </a:ext>
            </a:extLst>
          </p:cNvPr>
          <p:cNvSpPr/>
          <p:nvPr/>
        </p:nvSpPr>
        <p:spPr bwMode="auto">
          <a:xfrm>
            <a:off x="5722525" y="717352"/>
            <a:ext cx="1397281"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Graph connectors By Partners</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897035" y="567389"/>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45" name="Rectangle 44">
            <a:extLst>
              <a:ext uri="{FF2B5EF4-FFF2-40B4-BE49-F238E27FC236}">
                <a16:creationId xmlns:a16="http://schemas.microsoft.com/office/drawing/2014/main" id="{ED9750A2-FD98-1C1D-1091-EB2134E7A9C9}"/>
              </a:ext>
            </a:extLst>
          </p:cNvPr>
          <p:cNvSpPr/>
          <p:nvPr/>
        </p:nvSpPr>
        <p:spPr bwMode="auto">
          <a:xfrm>
            <a:off x="9779255" y="809834"/>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Custom Graph connectors</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 uri="{C183D7F6-B498-43B3-948B-1728B52AA6E4}">
                <adec:decorative xmlns:adec="http://schemas.microsoft.com/office/drawing/2017/decorative" val="1"/>
              </a:ext>
            </a:extLst>
          </p:cNvPr>
          <p:cNvSpPr/>
          <p:nvPr/>
        </p:nvSpPr>
        <p:spPr bwMode="auto">
          <a:xfrm>
            <a:off x="8916783" y="574548"/>
            <a:ext cx="714544"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4951000C-26A5-6F3B-B6CA-47BF09844330}"/>
              </a:ext>
              <a:ext uri="{C183D7F6-B498-43B3-948B-1728B52AA6E4}">
                <adec:decorative xmlns:adec="http://schemas.microsoft.com/office/drawing/2017/decorative" val="1"/>
              </a:ext>
            </a:extLst>
          </p:cNvPr>
          <p:cNvGrpSpPr/>
          <p:nvPr/>
        </p:nvGrpSpPr>
        <p:grpSpPr>
          <a:xfrm>
            <a:off x="772484" y="757137"/>
            <a:ext cx="515318" cy="283671"/>
            <a:chOff x="1120102" y="1966991"/>
            <a:chExt cx="3171328" cy="1983798"/>
          </a:xfrm>
          <a:solidFill>
            <a:schemeClr val="accent1"/>
          </a:solidFill>
        </p:grpSpPr>
        <p:grpSp>
          <p:nvGrpSpPr>
            <p:cNvPr id="11" name="Group 10">
              <a:extLst>
                <a:ext uri="{FF2B5EF4-FFF2-40B4-BE49-F238E27FC236}">
                  <a16:creationId xmlns:a16="http://schemas.microsoft.com/office/drawing/2014/main" id="{D195FF09-D6CC-8AA9-035B-4B23F95A59A9}"/>
                </a:ext>
              </a:extLst>
            </p:cNvPr>
            <p:cNvGrpSpPr/>
            <p:nvPr/>
          </p:nvGrpSpPr>
          <p:grpSpPr>
            <a:xfrm rot="8504475">
              <a:off x="1120102" y="2974477"/>
              <a:ext cx="1900329" cy="976312"/>
              <a:chOff x="1229783" y="1181962"/>
              <a:chExt cx="1900329" cy="976312"/>
            </a:xfrm>
            <a:grpFill/>
          </p:grpSpPr>
          <p:sp>
            <p:nvSpPr>
              <p:cNvPr id="23" name="Rectangle 22">
                <a:extLst>
                  <a:ext uri="{FF2B5EF4-FFF2-40B4-BE49-F238E27FC236}">
                    <a16:creationId xmlns:a16="http://schemas.microsoft.com/office/drawing/2014/main" id="{1238652C-B451-16B7-52D1-2322DFA0146C}"/>
                  </a:ext>
                </a:extLst>
              </p:cNvPr>
              <p:cNvSpPr/>
              <p:nvPr/>
            </p:nvSpPr>
            <p:spPr bwMode="auto">
              <a:xfrm>
                <a:off x="2241814" y="1577972"/>
                <a:ext cx="888298" cy="1998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Partial Circle 23">
                <a:extLst>
                  <a:ext uri="{FF2B5EF4-FFF2-40B4-BE49-F238E27FC236}">
                    <a16:creationId xmlns:a16="http://schemas.microsoft.com/office/drawing/2014/main" id="{65CEBD4A-79BF-A20F-CF7C-1D941354AC4C}"/>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F51D634F-99AD-9342-AF5E-678C348BBA24}"/>
                </a:ext>
              </a:extLst>
            </p:cNvPr>
            <p:cNvGrpSpPr/>
            <p:nvPr/>
          </p:nvGrpSpPr>
          <p:grpSpPr>
            <a:xfrm rot="19236603">
              <a:off x="2397890" y="1966991"/>
              <a:ext cx="1893540" cy="976312"/>
              <a:chOff x="1229783" y="1181962"/>
              <a:chExt cx="1893540" cy="976312"/>
            </a:xfrm>
            <a:grpFill/>
          </p:grpSpPr>
          <p:sp>
            <p:nvSpPr>
              <p:cNvPr id="21" name="Rectangle 20">
                <a:extLst>
                  <a:ext uri="{FF2B5EF4-FFF2-40B4-BE49-F238E27FC236}">
                    <a16:creationId xmlns:a16="http://schemas.microsoft.com/office/drawing/2014/main" id="{8F07692C-8DC5-706E-AF2F-94293933B268}"/>
                  </a:ext>
                </a:extLst>
              </p:cNvPr>
              <p:cNvSpPr/>
              <p:nvPr/>
            </p:nvSpPr>
            <p:spPr bwMode="auto">
              <a:xfrm>
                <a:off x="2235025" y="1577528"/>
                <a:ext cx="888298" cy="19984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Partial Circle 21">
                <a:extLst>
                  <a:ext uri="{FF2B5EF4-FFF2-40B4-BE49-F238E27FC236}">
                    <a16:creationId xmlns:a16="http://schemas.microsoft.com/office/drawing/2014/main" id="{FCE42D68-8EE7-4C81-3749-1F825E5A4369}"/>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Partial Circle 12">
              <a:extLst>
                <a:ext uri="{FF2B5EF4-FFF2-40B4-BE49-F238E27FC236}">
                  <a16:creationId xmlns:a16="http://schemas.microsoft.com/office/drawing/2014/main" id="{60A9B2F9-7FE5-1C5E-B2F1-E95EA7F4F8E9}"/>
                </a:ext>
              </a:extLst>
            </p:cNvPr>
            <p:cNvSpPr/>
            <p:nvPr/>
          </p:nvSpPr>
          <p:spPr bwMode="auto">
            <a:xfrm rot="3122139">
              <a:off x="1919752" y="2648497"/>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Partial Circle 13">
              <a:extLst>
                <a:ext uri="{FF2B5EF4-FFF2-40B4-BE49-F238E27FC236}">
                  <a16:creationId xmlns:a16="http://schemas.microsoft.com/office/drawing/2014/main" id="{B163C0C0-9ECC-398A-954D-3050435CD6C8}"/>
                </a:ext>
              </a:extLst>
            </p:cNvPr>
            <p:cNvSpPr/>
            <p:nvPr/>
          </p:nvSpPr>
          <p:spPr bwMode="auto">
            <a:xfrm rot="13813363">
              <a:off x="2527049" y="2194394"/>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9DBF115F-0625-F4B3-1C02-53EA09591191}"/>
                </a:ext>
              </a:extLst>
            </p:cNvPr>
            <p:cNvGrpSpPr/>
            <p:nvPr/>
          </p:nvGrpSpPr>
          <p:grpSpPr>
            <a:xfrm rot="19373933">
              <a:off x="2235195" y="2758766"/>
              <a:ext cx="395616" cy="210649"/>
              <a:chOff x="1705411" y="2601593"/>
              <a:chExt cx="395616" cy="210649"/>
            </a:xfrm>
            <a:grpFill/>
          </p:grpSpPr>
          <p:sp>
            <p:nvSpPr>
              <p:cNvPr id="19" name="Partial Circle 18">
                <a:extLst>
                  <a:ext uri="{FF2B5EF4-FFF2-40B4-BE49-F238E27FC236}">
                    <a16:creationId xmlns:a16="http://schemas.microsoft.com/office/drawing/2014/main" id="{96EF0016-5E2B-8508-75F1-A0295D9005B7}"/>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2E37551-D6F4-7B69-F6A5-65318F5D63A8}"/>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9DEE51AB-F3E5-179B-C901-2F71BA6889DA}"/>
                </a:ext>
              </a:extLst>
            </p:cNvPr>
            <p:cNvGrpSpPr/>
            <p:nvPr/>
          </p:nvGrpSpPr>
          <p:grpSpPr>
            <a:xfrm rot="19284339">
              <a:off x="2548320" y="3163553"/>
              <a:ext cx="395616" cy="210649"/>
              <a:chOff x="1705411" y="2601593"/>
              <a:chExt cx="395616" cy="210649"/>
            </a:xfrm>
            <a:grpFill/>
          </p:grpSpPr>
          <p:sp>
            <p:nvSpPr>
              <p:cNvPr id="17" name="Partial Circle 16">
                <a:extLst>
                  <a:ext uri="{FF2B5EF4-FFF2-40B4-BE49-F238E27FC236}">
                    <a16:creationId xmlns:a16="http://schemas.microsoft.com/office/drawing/2014/main" id="{58A5F411-774F-E4B5-4A04-2B065AC8E1E5}"/>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08E7F844-61ED-E872-A2AD-A3DF3958149D}"/>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25" name="Graphic 24">
            <a:extLst>
              <a:ext uri="{FF2B5EF4-FFF2-40B4-BE49-F238E27FC236}">
                <a16:creationId xmlns:a16="http://schemas.microsoft.com/office/drawing/2014/main" id="{9D91738D-B8FF-5AF0-94A3-4FBE519F1B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6363" y="659264"/>
            <a:ext cx="547429" cy="547429"/>
          </a:xfrm>
          <a:prstGeom prst="rect">
            <a:avLst/>
          </a:prstGeom>
        </p:spPr>
      </p:pic>
      <p:sp>
        <p:nvSpPr>
          <p:cNvPr id="26" name="Rectangle 25">
            <a:extLst>
              <a:ext uri="{FF2B5EF4-FFF2-40B4-BE49-F238E27FC236}">
                <a16:creationId xmlns:a16="http://schemas.microsoft.com/office/drawing/2014/main" id="{10761AD9-1E39-1097-3D74-739C407F3DA9}"/>
              </a:ext>
              <a:ext uri="{C183D7F6-B498-43B3-948B-1728B52AA6E4}">
                <adec:decorative xmlns:adec="http://schemas.microsoft.com/office/drawing/2017/decorative" val="1"/>
              </a:ext>
            </a:extLst>
          </p:cNvPr>
          <p:cNvSpPr/>
          <p:nvPr/>
        </p:nvSpPr>
        <p:spPr>
          <a:xfrm>
            <a:off x="8927788" y="771524"/>
            <a:ext cx="692533" cy="307777"/>
          </a:xfrm>
          <a:prstGeom prst="rect">
            <a:avLst/>
          </a:prstGeom>
        </p:spPr>
        <p:txBody>
          <a:bodyPr wrap="square">
            <a:spAutoFit/>
          </a:bodyPr>
          <a:lstStyle/>
          <a:p>
            <a:pPr algn="ctr"/>
            <a:r>
              <a:rPr lang="en-US" sz="1200" b="1">
                <a:solidFill>
                  <a:schemeClr val="accent1"/>
                </a:solidFill>
                <a:latin typeface="Courier New" panose="02070309020205020404" pitchFamily="49" charset="0"/>
                <a:cs typeface="Courier New" panose="02070309020205020404" pitchFamily="49" charset="0"/>
              </a:rPr>
              <a:t>{</a:t>
            </a:r>
            <a:r>
              <a:rPr lang="en-US" sz="1400" b="1">
                <a:solidFill>
                  <a:schemeClr val="accent1"/>
                </a:solidFill>
                <a:latin typeface="Courier New" panose="02070309020205020404" pitchFamily="49" charset="0"/>
                <a:cs typeface="Courier New" panose="02070309020205020404" pitchFamily="49" charset="0"/>
              </a:rPr>
              <a:t>api</a:t>
            </a:r>
            <a:r>
              <a:rPr lang="en-US" sz="1200" b="1">
                <a:solidFill>
                  <a:schemeClr val="accent1"/>
                </a:solidFill>
                <a:latin typeface="Courier New" panose="02070309020205020404" pitchFamily="49" charset="0"/>
                <a:cs typeface="Courier New" panose="02070309020205020404" pitchFamily="49" charset="0"/>
              </a:rPr>
              <a:t>}</a:t>
            </a:r>
          </a:p>
        </p:txBody>
      </p:sp>
      <p:cxnSp>
        <p:nvCxnSpPr>
          <p:cNvPr id="9" name="Straight Connector 8">
            <a:extLst>
              <a:ext uri="{FF2B5EF4-FFF2-40B4-BE49-F238E27FC236}">
                <a16:creationId xmlns:a16="http://schemas.microsoft.com/office/drawing/2014/main" id="{239F0380-7A32-0FDB-C896-5B0B51E1E348}"/>
              </a:ext>
              <a:ext uri="{C183D7F6-B498-43B3-948B-1728B52AA6E4}">
                <adec:decorative xmlns:adec="http://schemas.microsoft.com/office/drawing/2017/decorative" val="1"/>
              </a:ext>
            </a:extLst>
          </p:cNvPr>
          <p:cNvCxnSpPr>
            <a:cxnSpLocks/>
          </p:cNvCxnSpPr>
          <p:nvPr/>
        </p:nvCxnSpPr>
        <p:spPr>
          <a:xfrm>
            <a:off x="752296" y="4578203"/>
            <a:ext cx="1978204" cy="0"/>
          </a:xfrm>
          <a:prstGeom prst="line">
            <a:avLst/>
          </a:prstGeom>
          <a:ln w="19050">
            <a:gradFill flip="none" rotWithShape="1">
              <a:gsLst>
                <a:gs pos="0">
                  <a:srgbClr val="399A91"/>
                </a:gs>
                <a:gs pos="100000">
                  <a:srgbClr val="0078D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E3D9899E-60EF-3393-3A5D-A8B99823258F}"/>
              </a:ext>
              <a:ext uri="{C183D7F6-B498-43B3-948B-1728B52AA6E4}">
                <adec:decorative xmlns:adec="http://schemas.microsoft.com/office/drawing/2017/decorative" val="1"/>
              </a:ext>
            </a:extLst>
          </p:cNvPr>
          <p:cNvSpPr>
            <a:spLocks/>
          </p:cNvSpPr>
          <p:nvPr/>
        </p:nvSpPr>
        <p:spPr bwMode="auto">
          <a:xfrm>
            <a:off x="3698121" y="1813408"/>
            <a:ext cx="8216940" cy="3300863"/>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285750" indent="-285750" defTabSz="990600">
              <a:spcBef>
                <a:spcPts val="1800"/>
              </a:spcBef>
              <a:buSzTx/>
              <a:buFont typeface="Arial" panose="020B0604020202020204" pitchFamily="34" charset="0"/>
              <a:buChar char="•"/>
              <a:defRPr/>
            </a:pPr>
            <a:r>
              <a:rPr lang="en-US"/>
              <a:t>The Enterprise websites connector helps index and find content from company-owned websites, making it accessible through Microsoft Search</a:t>
            </a:r>
          </a:p>
          <a:p>
            <a:pPr marL="285750" indent="-285750" defTabSz="990600">
              <a:spcBef>
                <a:spcPts val="1800"/>
              </a:spcBef>
              <a:buSzTx/>
              <a:buFont typeface="Arial" panose="020B0604020202020204" pitchFamily="34" charset="0"/>
              <a:buChar char="•"/>
              <a:defRPr/>
            </a:pPr>
            <a:r>
              <a:rPr lang="en-US"/>
              <a:t>Supports search permissions visible to everyone, meaning indexed data appears in search results and is visible to all users in the organization</a:t>
            </a:r>
          </a:p>
          <a:p>
            <a:pPr marL="285750" indent="-285750" defTabSz="990600">
              <a:spcBef>
                <a:spcPts val="1800"/>
              </a:spcBef>
              <a:buSzTx/>
              <a:buFont typeface="Arial" panose="020B0604020202020204" pitchFamily="34" charset="0"/>
              <a:buChar char="•"/>
              <a:defRPr/>
            </a:pPr>
            <a:r>
              <a:rPr lang="en-US"/>
              <a:t>Connector will use the sitemap for crawling if available. If not available, it will perform a deep crawl</a:t>
            </a:r>
          </a:p>
          <a:p>
            <a:pPr marL="285750" indent="-285750" defTabSz="990600">
              <a:spcBef>
                <a:spcPts val="1800"/>
              </a:spcBef>
              <a:buSzTx/>
              <a:buFont typeface="Arial" panose="020B0604020202020204" pitchFamily="34" charset="0"/>
              <a:buChar char="•"/>
              <a:defRPr/>
            </a:pPr>
            <a:r>
              <a:rPr lang="en-US"/>
              <a:t>You can index up to 50 different site URLs in a single connection.</a:t>
            </a:r>
          </a:p>
        </p:txBody>
      </p:sp>
      <p:sp>
        <p:nvSpPr>
          <p:cNvPr id="31" name="Rectangle: Rounded Corners 30">
            <a:extLst>
              <a:ext uri="{FF2B5EF4-FFF2-40B4-BE49-F238E27FC236}">
                <a16:creationId xmlns:a16="http://schemas.microsoft.com/office/drawing/2014/main" id="{E5E30AA2-AD30-C38B-029C-CB0422DDCEBD}"/>
              </a:ext>
              <a:ext uri="{C183D7F6-B498-43B3-948B-1728B52AA6E4}">
                <adec:decorative xmlns:adec="http://schemas.microsoft.com/office/drawing/2017/decorative" val="1"/>
              </a:ext>
            </a:extLst>
          </p:cNvPr>
          <p:cNvSpPr>
            <a:spLocks/>
          </p:cNvSpPr>
          <p:nvPr/>
        </p:nvSpPr>
        <p:spPr bwMode="auto">
          <a:xfrm>
            <a:off x="3710221" y="5223064"/>
            <a:ext cx="8216939" cy="1433348"/>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indent="0" defTabSz="990600">
              <a:buSzTx/>
              <a:buNone/>
              <a:defRPr/>
            </a:pPr>
            <a:endParaRPr kumimoji="0" lang="en-US" sz="1600" b="1" i="1" u="none" strike="noStrike" kern="1200" cap="none" spc="0" normalizeH="0" baseline="0" noProof="0">
              <a:ln>
                <a:noFill/>
              </a:ln>
              <a:solidFill>
                <a:srgbClr val="8661C5"/>
              </a:solidFill>
              <a:effectLst/>
              <a:uLnTx/>
              <a:uFillTx/>
              <a:latin typeface="Segoe UI Light" panose="020B0502040204020203" pitchFamily="34" charset="0"/>
              <a:cs typeface="Segoe UI Light" panose="020B0502040204020203" pitchFamily="34" charset="0"/>
            </a:endParaRPr>
          </a:p>
          <a:p>
            <a:pPr marL="285750" indent="-285750" defTabSz="990600">
              <a:buSzTx/>
              <a:buFont typeface="Arial" panose="020B0604020202020204" pitchFamily="34" charset="0"/>
              <a:buChar char="•"/>
              <a:defRPr/>
            </a:pPr>
            <a:r>
              <a:rPr kumimoji="0" lang="en-US" sz="1600" b="1" i="1" u="none" strike="noStrike" kern="1200" cap="none" spc="0" normalizeH="0" baseline="0" noProof="0">
                <a:ln>
                  <a:noFill/>
                </a:ln>
                <a:solidFill>
                  <a:srgbClr val="8661C5"/>
                </a:solidFill>
                <a:effectLst/>
                <a:uLnTx/>
                <a:uFillTx/>
                <a:latin typeface="Segoe UI Light" panose="020B0502040204020203" pitchFamily="34" charset="0"/>
                <a:cs typeface="Segoe UI Light" panose="020B0502040204020203" pitchFamily="34" charset="0"/>
              </a:rPr>
              <a:t>Summarize the key points of the latest Customer Success Stories section on our enterprise website</a:t>
            </a:r>
          </a:p>
        </p:txBody>
      </p:sp>
      <p:grpSp>
        <p:nvGrpSpPr>
          <p:cNvPr id="33" name="Group 32">
            <a:extLst>
              <a:ext uri="{FF2B5EF4-FFF2-40B4-BE49-F238E27FC236}">
                <a16:creationId xmlns:a16="http://schemas.microsoft.com/office/drawing/2014/main" id="{2F34B390-7F5B-E7E0-4E81-DB8E2DFBC376}"/>
              </a:ext>
              <a:ext uri="{C183D7F6-B498-43B3-948B-1728B52AA6E4}">
                <adec:decorative xmlns:adec="http://schemas.microsoft.com/office/drawing/2017/decorative" val="1"/>
              </a:ext>
            </a:extLst>
          </p:cNvPr>
          <p:cNvGrpSpPr/>
          <p:nvPr/>
        </p:nvGrpSpPr>
        <p:grpSpPr>
          <a:xfrm>
            <a:off x="3835588" y="5375934"/>
            <a:ext cx="355224" cy="356455"/>
            <a:chOff x="769241" y="5197687"/>
            <a:chExt cx="382323" cy="383646"/>
          </a:xfrm>
        </p:grpSpPr>
        <p:sp>
          <p:nvSpPr>
            <p:cNvPr id="34" name="Freeform 5">
              <a:extLst>
                <a:ext uri="{FF2B5EF4-FFF2-40B4-BE49-F238E27FC236}">
                  <a16:creationId xmlns:a16="http://schemas.microsoft.com/office/drawing/2014/main" id="{14C2B06E-9FC9-B4F2-555B-C59A6F70D047}"/>
                </a:ext>
              </a:extLst>
            </p:cNvPr>
            <p:cNvSpPr>
              <a:spLocks/>
            </p:cNvSpPr>
            <p:nvPr/>
          </p:nvSpPr>
          <p:spPr bwMode="auto">
            <a:xfrm>
              <a:off x="955772" y="5319395"/>
              <a:ext cx="84667" cy="83344"/>
            </a:xfrm>
            <a:custGeom>
              <a:avLst/>
              <a:gdLst>
                <a:gd name="T0" fmla="*/ 22 w 85"/>
                <a:gd name="T1" fmla="*/ 81 h 84"/>
                <a:gd name="T2" fmla="*/ 22 w 85"/>
                <a:gd name="T3" fmla="*/ 81 h 84"/>
                <a:gd name="T4" fmla="*/ 3 w 85"/>
                <a:gd name="T5" fmla="*/ 63 h 84"/>
                <a:gd name="T6" fmla="*/ 8 w 85"/>
                <a:gd name="T7" fmla="*/ 44 h 84"/>
                <a:gd name="T8" fmla="*/ 20 w 85"/>
                <a:gd name="T9" fmla="*/ 0 h 84"/>
                <a:gd name="T10" fmla="*/ 52 w 85"/>
                <a:gd name="T11" fmla="*/ 32 h 84"/>
                <a:gd name="T12" fmla="*/ 85 w 85"/>
                <a:gd name="T13" fmla="*/ 64 h 84"/>
                <a:gd name="T14" fmla="*/ 41 w 85"/>
                <a:gd name="T15" fmla="*/ 76 h 84"/>
                <a:gd name="T16" fmla="*/ 22 w 85"/>
                <a:gd name="T17"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4">
                  <a:moveTo>
                    <a:pt x="22" y="81"/>
                  </a:moveTo>
                  <a:lnTo>
                    <a:pt x="22" y="81"/>
                  </a:lnTo>
                  <a:cubicBezTo>
                    <a:pt x="11" y="84"/>
                    <a:pt x="0" y="74"/>
                    <a:pt x="3" y="63"/>
                  </a:cubicBezTo>
                  <a:lnTo>
                    <a:pt x="8" y="44"/>
                  </a:lnTo>
                  <a:lnTo>
                    <a:pt x="20" y="0"/>
                  </a:lnTo>
                  <a:lnTo>
                    <a:pt x="52" y="32"/>
                  </a:lnTo>
                  <a:lnTo>
                    <a:pt x="85" y="64"/>
                  </a:lnTo>
                  <a:lnTo>
                    <a:pt x="41" y="76"/>
                  </a:lnTo>
                  <a:lnTo>
                    <a:pt x="22" y="81"/>
                  </a:ln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5" name="Freeform 6">
              <a:extLst>
                <a:ext uri="{FF2B5EF4-FFF2-40B4-BE49-F238E27FC236}">
                  <a16:creationId xmlns:a16="http://schemas.microsoft.com/office/drawing/2014/main" id="{D0312D72-4547-B9C9-BB40-EB542ED67EFC}"/>
                </a:ext>
              </a:extLst>
            </p:cNvPr>
            <p:cNvSpPr>
              <a:spLocks/>
            </p:cNvSpPr>
            <p:nvPr/>
          </p:nvSpPr>
          <p:spPr bwMode="auto">
            <a:xfrm>
              <a:off x="986199" y="5251927"/>
              <a:ext cx="119063" cy="120385"/>
            </a:xfrm>
            <a:custGeom>
              <a:avLst/>
              <a:gdLst>
                <a:gd name="T0" fmla="*/ 121 w 121"/>
                <a:gd name="T1" fmla="*/ 67 h 123"/>
                <a:gd name="T2" fmla="*/ 121 w 121"/>
                <a:gd name="T3" fmla="*/ 67 h 123"/>
                <a:gd name="T4" fmla="*/ 65 w 121"/>
                <a:gd name="T5" fmla="*/ 123 h 123"/>
                <a:gd name="T6" fmla="*/ 0 w 121"/>
                <a:gd name="T7" fmla="*/ 58 h 123"/>
                <a:gd name="T8" fmla="*/ 58 w 121"/>
                <a:gd name="T9" fmla="*/ 0 h 123"/>
                <a:gd name="T10" fmla="*/ 121 w 121"/>
                <a:gd name="T11" fmla="*/ 67 h 123"/>
              </a:gdLst>
              <a:ahLst/>
              <a:cxnLst>
                <a:cxn ang="0">
                  <a:pos x="T0" y="T1"/>
                </a:cxn>
                <a:cxn ang="0">
                  <a:pos x="T2" y="T3"/>
                </a:cxn>
                <a:cxn ang="0">
                  <a:pos x="T4" y="T5"/>
                </a:cxn>
                <a:cxn ang="0">
                  <a:pos x="T6" y="T7"/>
                </a:cxn>
                <a:cxn ang="0">
                  <a:pos x="T8" y="T9"/>
                </a:cxn>
                <a:cxn ang="0">
                  <a:pos x="T10" y="T11"/>
                </a:cxn>
              </a:cxnLst>
              <a:rect l="0" t="0" r="r" b="b"/>
              <a:pathLst>
                <a:path w="121" h="123">
                  <a:moveTo>
                    <a:pt x="121" y="67"/>
                  </a:moveTo>
                  <a:lnTo>
                    <a:pt x="121" y="67"/>
                  </a:lnTo>
                  <a:lnTo>
                    <a:pt x="65" y="123"/>
                  </a:lnTo>
                  <a:lnTo>
                    <a:pt x="0" y="58"/>
                  </a:lnTo>
                  <a:lnTo>
                    <a:pt x="58" y="0"/>
                  </a:lnTo>
                  <a:cubicBezTo>
                    <a:pt x="85" y="16"/>
                    <a:pt x="107" y="39"/>
                    <a:pt x="121" y="67"/>
                  </a:cubicBezTo>
                  <a:close/>
                </a:path>
              </a:pathLst>
            </a:custGeom>
            <a:gradFill>
              <a:gsLst>
                <a:gs pos="0">
                  <a:schemeClr val="accent1"/>
                </a:gs>
                <a:gs pos="100000">
                  <a:schemeClr val="accent3"/>
                </a:gs>
              </a:gsLst>
              <a:lin ang="16200000" scaled="1"/>
            </a:gra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6" name="Freeform 7">
              <a:extLst>
                <a:ext uri="{FF2B5EF4-FFF2-40B4-BE49-F238E27FC236}">
                  <a16:creationId xmlns:a16="http://schemas.microsoft.com/office/drawing/2014/main" id="{5D5DF39C-1087-9257-C709-3C1AA267B0E2}"/>
                </a:ext>
              </a:extLst>
            </p:cNvPr>
            <p:cNvSpPr>
              <a:spLocks/>
            </p:cNvSpPr>
            <p:nvPr/>
          </p:nvSpPr>
          <p:spPr bwMode="auto">
            <a:xfrm>
              <a:off x="927991" y="5392156"/>
              <a:ext cx="35719" cy="38365"/>
            </a:xfrm>
            <a:custGeom>
              <a:avLst/>
              <a:gdLst>
                <a:gd name="T0" fmla="*/ 6 w 37"/>
                <a:gd name="T1" fmla="*/ 11 h 39"/>
                <a:gd name="T2" fmla="*/ 6 w 37"/>
                <a:gd name="T3" fmla="*/ 11 h 39"/>
                <a:gd name="T4" fmla="*/ 6 w 37"/>
                <a:gd name="T5" fmla="*/ 33 h 39"/>
                <a:gd name="T6" fmla="*/ 27 w 37"/>
                <a:gd name="T7" fmla="*/ 33 h 39"/>
                <a:gd name="T8" fmla="*/ 37 w 37"/>
                <a:gd name="T9" fmla="*/ 23 h 39"/>
                <a:gd name="T10" fmla="*/ 15 w 37"/>
                <a:gd name="T11" fmla="*/ 0 h 39"/>
                <a:gd name="T12" fmla="*/ 6 w 37"/>
                <a:gd name="T13" fmla="*/ 11 h 39"/>
              </a:gdLst>
              <a:ahLst/>
              <a:cxnLst>
                <a:cxn ang="0">
                  <a:pos x="T0" y="T1"/>
                </a:cxn>
                <a:cxn ang="0">
                  <a:pos x="T2" y="T3"/>
                </a:cxn>
                <a:cxn ang="0">
                  <a:pos x="T4" y="T5"/>
                </a:cxn>
                <a:cxn ang="0">
                  <a:pos x="T6" y="T7"/>
                </a:cxn>
                <a:cxn ang="0">
                  <a:pos x="T8" y="T9"/>
                </a:cxn>
                <a:cxn ang="0">
                  <a:pos x="T10" y="T11"/>
                </a:cxn>
                <a:cxn ang="0">
                  <a:pos x="T12" y="T13"/>
                </a:cxn>
              </a:cxnLst>
              <a:rect l="0" t="0" r="r" b="b"/>
              <a:pathLst>
                <a:path w="37" h="39">
                  <a:moveTo>
                    <a:pt x="6" y="11"/>
                  </a:moveTo>
                  <a:lnTo>
                    <a:pt x="6" y="11"/>
                  </a:lnTo>
                  <a:cubicBezTo>
                    <a:pt x="0" y="17"/>
                    <a:pt x="0" y="27"/>
                    <a:pt x="6" y="33"/>
                  </a:cubicBezTo>
                  <a:cubicBezTo>
                    <a:pt x="12" y="39"/>
                    <a:pt x="21" y="39"/>
                    <a:pt x="27" y="33"/>
                  </a:cubicBezTo>
                  <a:lnTo>
                    <a:pt x="37" y="23"/>
                  </a:lnTo>
                  <a:lnTo>
                    <a:pt x="15" y="0"/>
                  </a:lnTo>
                  <a:lnTo>
                    <a:pt x="6" y="11"/>
                  </a:lnTo>
                  <a:close/>
                </a:path>
              </a:pathLst>
            </a:custGeom>
            <a:solidFill>
              <a:schemeClr val="accent3"/>
            </a:soli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7" name="Freeform 8">
              <a:extLst>
                <a:ext uri="{FF2B5EF4-FFF2-40B4-BE49-F238E27FC236}">
                  <a16:creationId xmlns:a16="http://schemas.microsoft.com/office/drawing/2014/main" id="{B76F7D99-BBFD-489E-F738-58C2EAD1F2D1}"/>
                </a:ext>
              </a:extLst>
            </p:cNvPr>
            <p:cNvSpPr>
              <a:spLocks/>
            </p:cNvSpPr>
            <p:nvPr/>
          </p:nvSpPr>
          <p:spPr bwMode="auto">
            <a:xfrm>
              <a:off x="769241" y="5197687"/>
              <a:ext cx="382323" cy="383646"/>
            </a:xfrm>
            <a:custGeom>
              <a:avLst/>
              <a:gdLst>
                <a:gd name="T0" fmla="*/ 389 w 389"/>
                <a:gd name="T1" fmla="*/ 195 h 390"/>
                <a:gd name="T2" fmla="*/ 389 w 389"/>
                <a:gd name="T3" fmla="*/ 195 h 390"/>
                <a:gd name="T4" fmla="*/ 195 w 389"/>
                <a:gd name="T5" fmla="*/ 390 h 390"/>
                <a:gd name="T6" fmla="*/ 40 w 389"/>
                <a:gd name="T7" fmla="*/ 313 h 390"/>
                <a:gd name="T8" fmla="*/ 32 w 389"/>
                <a:gd name="T9" fmla="*/ 345 h 390"/>
                <a:gd name="T10" fmla="*/ 17 w 389"/>
                <a:gd name="T11" fmla="*/ 357 h 390"/>
                <a:gd name="T12" fmla="*/ 14 w 389"/>
                <a:gd name="T13" fmla="*/ 357 h 390"/>
                <a:gd name="T14" fmla="*/ 2 w 389"/>
                <a:gd name="T15" fmla="*/ 338 h 390"/>
                <a:gd name="T16" fmla="*/ 22 w 389"/>
                <a:gd name="T17" fmla="*/ 254 h 390"/>
                <a:gd name="T18" fmla="*/ 107 w 389"/>
                <a:gd name="T19" fmla="*/ 273 h 390"/>
                <a:gd name="T20" fmla="*/ 119 w 389"/>
                <a:gd name="T21" fmla="*/ 292 h 390"/>
                <a:gd name="T22" fmla="*/ 100 w 389"/>
                <a:gd name="T23" fmla="*/ 303 h 390"/>
                <a:gd name="T24" fmla="*/ 64 w 389"/>
                <a:gd name="T25" fmla="*/ 295 h 390"/>
                <a:gd name="T26" fmla="*/ 195 w 389"/>
                <a:gd name="T27" fmla="*/ 359 h 390"/>
                <a:gd name="T28" fmla="*/ 359 w 389"/>
                <a:gd name="T29" fmla="*/ 195 h 390"/>
                <a:gd name="T30" fmla="*/ 342 w 389"/>
                <a:gd name="T31" fmla="*/ 122 h 390"/>
                <a:gd name="T32" fmla="*/ 279 w 389"/>
                <a:gd name="T33" fmla="*/ 55 h 390"/>
                <a:gd name="T34" fmla="*/ 195 w 389"/>
                <a:gd name="T35" fmla="*/ 31 h 390"/>
                <a:gd name="T36" fmla="*/ 30 w 389"/>
                <a:gd name="T37" fmla="*/ 195 h 390"/>
                <a:gd name="T38" fmla="*/ 15 w 389"/>
                <a:gd name="T39" fmla="*/ 211 h 390"/>
                <a:gd name="T40" fmla="*/ 0 w 389"/>
                <a:gd name="T41" fmla="*/ 195 h 390"/>
                <a:gd name="T42" fmla="*/ 195 w 389"/>
                <a:gd name="T43" fmla="*/ 0 h 390"/>
                <a:gd name="T44" fmla="*/ 389 w 389"/>
                <a:gd name="T45" fmla="*/ 19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9" h="390">
                  <a:moveTo>
                    <a:pt x="389" y="195"/>
                  </a:moveTo>
                  <a:lnTo>
                    <a:pt x="389" y="195"/>
                  </a:lnTo>
                  <a:cubicBezTo>
                    <a:pt x="389" y="303"/>
                    <a:pt x="302" y="390"/>
                    <a:pt x="195" y="390"/>
                  </a:cubicBezTo>
                  <a:cubicBezTo>
                    <a:pt x="133" y="390"/>
                    <a:pt x="76" y="362"/>
                    <a:pt x="40" y="313"/>
                  </a:cubicBezTo>
                  <a:lnTo>
                    <a:pt x="32" y="345"/>
                  </a:lnTo>
                  <a:cubicBezTo>
                    <a:pt x="31" y="352"/>
                    <a:pt x="24" y="357"/>
                    <a:pt x="17" y="357"/>
                  </a:cubicBezTo>
                  <a:cubicBezTo>
                    <a:pt x="16" y="357"/>
                    <a:pt x="15" y="357"/>
                    <a:pt x="14" y="357"/>
                  </a:cubicBezTo>
                  <a:cubicBezTo>
                    <a:pt x="6" y="355"/>
                    <a:pt x="1" y="347"/>
                    <a:pt x="2" y="338"/>
                  </a:cubicBezTo>
                  <a:lnTo>
                    <a:pt x="22" y="254"/>
                  </a:lnTo>
                  <a:lnTo>
                    <a:pt x="107" y="273"/>
                  </a:lnTo>
                  <a:cubicBezTo>
                    <a:pt x="115" y="275"/>
                    <a:pt x="120" y="283"/>
                    <a:pt x="119" y="292"/>
                  </a:cubicBezTo>
                  <a:cubicBezTo>
                    <a:pt x="117" y="300"/>
                    <a:pt x="108" y="305"/>
                    <a:pt x="100" y="303"/>
                  </a:cubicBezTo>
                  <a:lnTo>
                    <a:pt x="64" y="295"/>
                  </a:lnTo>
                  <a:cubicBezTo>
                    <a:pt x="95" y="336"/>
                    <a:pt x="143" y="359"/>
                    <a:pt x="195" y="359"/>
                  </a:cubicBezTo>
                  <a:cubicBezTo>
                    <a:pt x="285" y="359"/>
                    <a:pt x="359" y="286"/>
                    <a:pt x="359" y="195"/>
                  </a:cubicBezTo>
                  <a:cubicBezTo>
                    <a:pt x="359" y="169"/>
                    <a:pt x="353" y="144"/>
                    <a:pt x="342" y="122"/>
                  </a:cubicBezTo>
                  <a:cubicBezTo>
                    <a:pt x="328" y="94"/>
                    <a:pt x="306" y="71"/>
                    <a:pt x="279" y="55"/>
                  </a:cubicBezTo>
                  <a:cubicBezTo>
                    <a:pt x="254" y="40"/>
                    <a:pt x="225" y="31"/>
                    <a:pt x="195" y="31"/>
                  </a:cubicBezTo>
                  <a:cubicBezTo>
                    <a:pt x="104" y="31"/>
                    <a:pt x="30" y="105"/>
                    <a:pt x="30" y="195"/>
                  </a:cubicBezTo>
                  <a:cubicBezTo>
                    <a:pt x="30" y="204"/>
                    <a:pt x="23" y="211"/>
                    <a:pt x="15" y="211"/>
                  </a:cubicBezTo>
                  <a:cubicBezTo>
                    <a:pt x="7" y="211"/>
                    <a:pt x="0" y="204"/>
                    <a:pt x="0" y="195"/>
                  </a:cubicBezTo>
                  <a:cubicBezTo>
                    <a:pt x="0" y="88"/>
                    <a:pt x="87" y="0"/>
                    <a:pt x="195" y="0"/>
                  </a:cubicBezTo>
                  <a:cubicBezTo>
                    <a:pt x="302" y="0"/>
                    <a:pt x="389" y="88"/>
                    <a:pt x="389" y="195"/>
                  </a:cubicBezTo>
                  <a:close/>
                </a:path>
              </a:pathLst>
            </a:custGeom>
            <a:gradFill>
              <a:gsLst>
                <a:gs pos="0">
                  <a:schemeClr val="accent1"/>
                </a:gs>
                <a:gs pos="100000">
                  <a:schemeClr val="accent3"/>
                </a:gs>
              </a:gsLst>
              <a:lin ang="16200000" scaled="1"/>
            </a:gra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sp>
        <p:nvSpPr>
          <p:cNvPr id="38" name="TextBox 37">
            <a:extLst>
              <a:ext uri="{FF2B5EF4-FFF2-40B4-BE49-F238E27FC236}">
                <a16:creationId xmlns:a16="http://schemas.microsoft.com/office/drawing/2014/main" id="{D987E1C6-4053-1A7C-C592-D60FBCAE84DF}"/>
              </a:ext>
              <a:ext uri="{C183D7F6-B498-43B3-948B-1728B52AA6E4}">
                <adec:decorative xmlns:adec="http://schemas.microsoft.com/office/drawing/2017/decorative" val="1"/>
              </a:ext>
            </a:extLst>
          </p:cNvPr>
          <p:cNvSpPr txBox="1"/>
          <p:nvPr/>
        </p:nvSpPr>
        <p:spPr>
          <a:xfrm>
            <a:off x="458697" y="1450296"/>
            <a:ext cx="2826762" cy="307777"/>
          </a:xfrm>
          <a:prstGeom prst="rect">
            <a:avLst/>
          </a:prstGeom>
          <a:noFill/>
        </p:spPr>
        <p:txBody>
          <a:bodyPr wrap="square">
            <a:spAutoFit/>
          </a:bodyPr>
          <a:lstStyle/>
          <a:p>
            <a:pPr algn="ctr"/>
            <a:r>
              <a:rPr lang="en-US" sz="1400" b="1">
                <a:solidFill>
                  <a:schemeClr val="accent2"/>
                </a:solidFill>
              </a:rPr>
              <a:t>Example</a:t>
            </a:r>
            <a:endParaRPr lang="en-AU" sz="1400" b="1">
              <a:solidFill>
                <a:schemeClr val="accent2"/>
              </a:solidFill>
            </a:endParaRPr>
          </a:p>
        </p:txBody>
      </p:sp>
      <p:pic>
        <p:nvPicPr>
          <p:cNvPr id="2" name="Picture 1">
            <a:extLst>
              <a:ext uri="{FF2B5EF4-FFF2-40B4-BE49-F238E27FC236}">
                <a16:creationId xmlns:a16="http://schemas.microsoft.com/office/drawing/2014/main" id="{63E09693-601C-F9AC-7B0F-322635C1420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427915" y="5362689"/>
            <a:ext cx="382944" cy="382944"/>
          </a:xfrm>
          <a:prstGeom prst="rect">
            <a:avLst/>
          </a:prstGeom>
          <a:effectLst/>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299E1EF-2BBD-0CD2-E168-85343F846B1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361" y="2285188"/>
            <a:ext cx="981075" cy="752475"/>
          </a:xfrm>
          <a:prstGeom prst="rect">
            <a:avLst/>
          </a:prstGeom>
        </p:spPr>
      </p:pic>
      <p:sp>
        <p:nvSpPr>
          <p:cNvPr id="41" name="TextBox 40">
            <a:extLst>
              <a:ext uri="{FF2B5EF4-FFF2-40B4-BE49-F238E27FC236}">
                <a16:creationId xmlns:a16="http://schemas.microsoft.com/office/drawing/2014/main" id="{A3EA6451-8779-0AA0-D2C0-C0C4A0135225}"/>
              </a:ext>
              <a:ext uri="{C183D7F6-B498-43B3-948B-1728B52AA6E4}">
                <adec:decorative xmlns:adec="http://schemas.microsoft.com/office/drawing/2017/decorative" val="1"/>
              </a:ext>
            </a:extLst>
          </p:cNvPr>
          <p:cNvSpPr txBox="1"/>
          <p:nvPr/>
        </p:nvSpPr>
        <p:spPr>
          <a:xfrm>
            <a:off x="4278604" y="5445850"/>
            <a:ext cx="1962945" cy="184666"/>
          </a:xfrm>
          <a:prstGeom prst="rect">
            <a:avLst/>
          </a:prstGeom>
          <a:noFill/>
        </p:spPr>
        <p:txBody>
          <a:bodyPr wrap="square" lIns="0" tIns="0" rIns="0" bIns="0" rtlCol="0">
            <a:spAutoFit/>
          </a:bodyPr>
          <a:lstStyle/>
          <a:p>
            <a:pPr algn="l"/>
            <a:r>
              <a:rPr lang="en-US" sz="1200" b="1"/>
              <a:t>Copilot Prompts - Example</a:t>
            </a:r>
            <a:endParaRPr lang="en-AU" sz="2000" b="1" err="1"/>
          </a:p>
        </p:txBody>
      </p:sp>
    </p:spTree>
    <p:extLst>
      <p:ext uri="{BB962C8B-B14F-4D97-AF65-F5344CB8AC3E}">
        <p14:creationId xmlns:p14="http://schemas.microsoft.com/office/powerpoint/2010/main" val="23938648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D077148-CD0F-10D0-D563-132FEE674F8A}"/>
              </a:ext>
              <a:ext uri="{C183D7F6-B498-43B3-948B-1728B52AA6E4}">
                <adec:decorative xmlns:adec="http://schemas.microsoft.com/office/drawing/2017/decorative" val="1"/>
              </a:ext>
            </a:extLst>
          </p:cNvPr>
          <p:cNvSpPr/>
          <p:nvPr/>
        </p:nvSpPr>
        <p:spPr bwMode="auto">
          <a:xfrm>
            <a:off x="659066" y="2192893"/>
            <a:ext cx="890334" cy="879157"/>
          </a:xfrm>
          <a:prstGeom prst="ellipse">
            <a:avLst/>
          </a:prstGeom>
          <a:solidFill>
            <a:schemeClr val="bg1"/>
          </a:solidFill>
          <a:ln w="3175" cap="flat">
            <a:solidFill>
              <a:schemeClr val="tx1"/>
            </a:solidFill>
            <a:prstDash val="solid"/>
            <a:miter/>
          </a:ln>
          <a:effectLst>
            <a:glow rad="63500">
              <a:schemeClr val="accent3">
                <a:satMod val="175000"/>
                <a:alpha val="40000"/>
              </a:schemeClr>
            </a:glow>
            <a:outerShdw blurRad="76200" dist="12700" dir="8100000" sy="-23000" kx="800400" algn="br"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700" err="1">
              <a:solidFill>
                <a:srgbClr val="FFFFFF"/>
              </a:solidFill>
              <a:latin typeface="Segoe UI Semibold"/>
            </a:endParaRPr>
          </a:p>
        </p:txBody>
      </p:sp>
      <p:sp>
        <p:nvSpPr>
          <p:cNvPr id="6" name="Title 1">
            <a:extLst>
              <a:ext uri="{FF2B5EF4-FFF2-40B4-BE49-F238E27FC236}">
                <a16:creationId xmlns:a16="http://schemas.microsoft.com/office/drawing/2014/main" id="{08419BDA-770F-F69E-A634-67190F1AD92F}"/>
              </a:ext>
            </a:extLst>
          </p:cNvPr>
          <p:cNvSpPr txBox="1">
            <a:spLocks noGrp="1"/>
          </p:cNvSpPr>
          <p:nvPr>
            <p:ph type="title" idx="4294967295"/>
          </p:nvPr>
        </p:nvSpPr>
        <p:spPr>
          <a:xfrm>
            <a:off x="600075" y="3406673"/>
            <a:ext cx="2802887" cy="11079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3600" b="0" i="0" u="none" strike="noStrike" kern="1200" cap="none" spc="-50" normalizeH="0" baseline="0" noProof="0">
                <a:ln w="3175">
                  <a:noFill/>
                </a:ln>
                <a:gradFill>
                  <a:gsLst>
                    <a:gs pos="22000">
                      <a:schemeClr val="accent2"/>
                    </a:gs>
                    <a:gs pos="100000">
                      <a:schemeClr val="accent3"/>
                    </a:gs>
                  </a:gsLst>
                  <a:lin ang="2400000" scaled="0"/>
                </a:gradFill>
                <a:effectLst/>
                <a:uLnTx/>
                <a:uFillTx/>
                <a:latin typeface="+mj-lt"/>
                <a:ea typeface="+mn-ea"/>
                <a:cs typeface="Segoe UI" pitchFamily="34" charset="0"/>
              </a:rPr>
              <a:t>Azure</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3600" b="0" i="0" u="none" strike="noStrike" kern="1200" cap="none" spc="-50" normalizeH="0" baseline="0" noProof="0">
                <a:ln w="3175">
                  <a:noFill/>
                </a:ln>
                <a:gradFill>
                  <a:gsLst>
                    <a:gs pos="22000">
                      <a:schemeClr val="accent2"/>
                    </a:gs>
                    <a:gs pos="100000">
                      <a:schemeClr val="accent3"/>
                    </a:gs>
                  </a:gsLst>
                  <a:lin ang="2400000" scaled="0"/>
                </a:gradFill>
                <a:effectLst/>
                <a:uLnTx/>
                <a:uFillTx/>
                <a:latin typeface="+mj-lt"/>
                <a:ea typeface="+mn-ea"/>
                <a:cs typeface="Segoe UI" pitchFamily="34" charset="0"/>
              </a:rPr>
              <a:t>DevOps Wiki</a:t>
            </a:r>
          </a:p>
        </p:txBody>
      </p:sp>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44" name="Rounded Rectangle 12">
            <a:extLst>
              <a:ext uri="{FF2B5EF4-FFF2-40B4-BE49-F238E27FC236}">
                <a16:creationId xmlns:a16="http://schemas.microsoft.com/office/drawing/2014/main" id="{D16D10F8-8B9E-F4FD-A860-1750B06EC666}"/>
              </a:ext>
              <a:ext uri="{C183D7F6-B498-43B3-948B-1728B52AA6E4}">
                <adec:decorative xmlns:adec="http://schemas.microsoft.com/office/drawing/2017/decorative" val="1"/>
              </a:ext>
            </a:extLst>
          </p:cNvPr>
          <p:cNvSpPr/>
          <p:nvPr/>
        </p:nvSpPr>
        <p:spPr>
          <a:xfrm>
            <a:off x="554771" y="486494"/>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0425E10D-E57D-39CB-D280-23C902245123}"/>
              </a:ext>
              <a:ext uri="{C183D7F6-B498-43B3-948B-1728B52AA6E4}">
                <adec:decorative xmlns:adec="http://schemas.microsoft.com/office/drawing/2017/decorative" val="1"/>
              </a:ext>
            </a:extLst>
          </p:cNvPr>
          <p:cNvSpPr/>
          <p:nvPr/>
        </p:nvSpPr>
        <p:spPr bwMode="auto">
          <a:xfrm>
            <a:off x="1458427" y="730680"/>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chemeClr val="bg1"/>
                </a:solidFill>
                <a:effectLst/>
                <a:uLnTx/>
                <a:uFillTx/>
                <a:latin typeface="Segoe UI Variable Display Semib" pitchFamily="2" charset="0"/>
                <a:ea typeface="+mn-ea"/>
                <a:cs typeface="Segoe UI" panose="020B0502040204020203" pitchFamily="34" charset="0"/>
              </a:rPr>
              <a:t>Graph connectors By Microsoft</a:t>
            </a:r>
            <a:endParaRPr kumimoji="0" lang="en-US" sz="1400" b="0" i="0" u="none" strike="noStrike" kern="0" cap="none" spc="-50" normalizeH="0" baseline="0" noProof="0">
              <a:ln w="3175">
                <a:noFill/>
              </a:ln>
              <a:solidFill>
                <a:schemeClr val="bg1"/>
              </a:solidFill>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7" name="Rectangle 6">
            <a:extLst>
              <a:ext uri="{FF2B5EF4-FFF2-40B4-BE49-F238E27FC236}">
                <a16:creationId xmlns:a16="http://schemas.microsoft.com/office/drawing/2014/main" id="{0D6FF0EE-5163-1F9D-6E9D-A5F8CBEEBE30}"/>
              </a:ext>
              <a:ext uri="{C183D7F6-B498-43B3-948B-1728B52AA6E4}">
                <adec:decorative xmlns:adec="http://schemas.microsoft.com/office/drawing/2017/decorative" val="1"/>
              </a:ext>
            </a:extLst>
          </p:cNvPr>
          <p:cNvSpPr/>
          <p:nvPr/>
        </p:nvSpPr>
        <p:spPr bwMode="auto">
          <a:xfrm>
            <a:off x="5722525" y="717352"/>
            <a:ext cx="1397281"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Graph connectors By Partners</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897035" y="567389"/>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45" name="Rectangle 44">
            <a:extLst>
              <a:ext uri="{FF2B5EF4-FFF2-40B4-BE49-F238E27FC236}">
                <a16:creationId xmlns:a16="http://schemas.microsoft.com/office/drawing/2014/main" id="{ED9750A2-FD98-1C1D-1091-EB2134E7A9C9}"/>
              </a:ext>
              <a:ext uri="{C183D7F6-B498-43B3-948B-1728B52AA6E4}">
                <adec:decorative xmlns:adec="http://schemas.microsoft.com/office/drawing/2017/decorative" val="1"/>
              </a:ext>
            </a:extLst>
          </p:cNvPr>
          <p:cNvSpPr/>
          <p:nvPr/>
        </p:nvSpPr>
        <p:spPr bwMode="auto">
          <a:xfrm>
            <a:off x="9779255" y="809834"/>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Custom Graph connectors</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 uri="{C183D7F6-B498-43B3-948B-1728B52AA6E4}">
                <adec:decorative xmlns:adec="http://schemas.microsoft.com/office/drawing/2017/decorative" val="1"/>
              </a:ext>
            </a:extLst>
          </p:cNvPr>
          <p:cNvSpPr/>
          <p:nvPr/>
        </p:nvSpPr>
        <p:spPr bwMode="auto">
          <a:xfrm>
            <a:off x="8916783" y="574548"/>
            <a:ext cx="714544"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4951000C-26A5-6F3B-B6CA-47BF09844330}"/>
              </a:ext>
              <a:ext uri="{C183D7F6-B498-43B3-948B-1728B52AA6E4}">
                <adec:decorative xmlns:adec="http://schemas.microsoft.com/office/drawing/2017/decorative" val="1"/>
              </a:ext>
            </a:extLst>
          </p:cNvPr>
          <p:cNvGrpSpPr/>
          <p:nvPr/>
        </p:nvGrpSpPr>
        <p:grpSpPr>
          <a:xfrm>
            <a:off x="772484" y="757137"/>
            <a:ext cx="515318" cy="283671"/>
            <a:chOff x="1120102" y="1966991"/>
            <a:chExt cx="3171328" cy="1983798"/>
          </a:xfrm>
          <a:solidFill>
            <a:schemeClr val="accent1"/>
          </a:solidFill>
        </p:grpSpPr>
        <p:grpSp>
          <p:nvGrpSpPr>
            <p:cNvPr id="11" name="Group 10">
              <a:extLst>
                <a:ext uri="{FF2B5EF4-FFF2-40B4-BE49-F238E27FC236}">
                  <a16:creationId xmlns:a16="http://schemas.microsoft.com/office/drawing/2014/main" id="{D195FF09-D6CC-8AA9-035B-4B23F95A59A9}"/>
                </a:ext>
              </a:extLst>
            </p:cNvPr>
            <p:cNvGrpSpPr/>
            <p:nvPr/>
          </p:nvGrpSpPr>
          <p:grpSpPr>
            <a:xfrm rot="8504475">
              <a:off x="1120102" y="2974477"/>
              <a:ext cx="1900329" cy="976312"/>
              <a:chOff x="1229783" y="1181962"/>
              <a:chExt cx="1900329" cy="976312"/>
            </a:xfrm>
            <a:grpFill/>
          </p:grpSpPr>
          <p:sp>
            <p:nvSpPr>
              <p:cNvPr id="23" name="Rectangle 22">
                <a:extLst>
                  <a:ext uri="{FF2B5EF4-FFF2-40B4-BE49-F238E27FC236}">
                    <a16:creationId xmlns:a16="http://schemas.microsoft.com/office/drawing/2014/main" id="{1238652C-B451-16B7-52D1-2322DFA0146C}"/>
                  </a:ext>
                </a:extLst>
              </p:cNvPr>
              <p:cNvSpPr/>
              <p:nvPr/>
            </p:nvSpPr>
            <p:spPr bwMode="auto">
              <a:xfrm>
                <a:off x="2241814" y="1577972"/>
                <a:ext cx="888298" cy="1998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Partial Circle 23">
                <a:extLst>
                  <a:ext uri="{FF2B5EF4-FFF2-40B4-BE49-F238E27FC236}">
                    <a16:creationId xmlns:a16="http://schemas.microsoft.com/office/drawing/2014/main" id="{65CEBD4A-79BF-A20F-CF7C-1D941354AC4C}"/>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F51D634F-99AD-9342-AF5E-678C348BBA24}"/>
                </a:ext>
              </a:extLst>
            </p:cNvPr>
            <p:cNvGrpSpPr/>
            <p:nvPr/>
          </p:nvGrpSpPr>
          <p:grpSpPr>
            <a:xfrm rot="19236603">
              <a:off x="2397890" y="1966991"/>
              <a:ext cx="1893540" cy="976312"/>
              <a:chOff x="1229783" y="1181962"/>
              <a:chExt cx="1893540" cy="976312"/>
            </a:xfrm>
            <a:grpFill/>
          </p:grpSpPr>
          <p:sp>
            <p:nvSpPr>
              <p:cNvPr id="21" name="Rectangle 20">
                <a:extLst>
                  <a:ext uri="{FF2B5EF4-FFF2-40B4-BE49-F238E27FC236}">
                    <a16:creationId xmlns:a16="http://schemas.microsoft.com/office/drawing/2014/main" id="{8F07692C-8DC5-706E-AF2F-94293933B268}"/>
                  </a:ext>
                </a:extLst>
              </p:cNvPr>
              <p:cNvSpPr/>
              <p:nvPr/>
            </p:nvSpPr>
            <p:spPr bwMode="auto">
              <a:xfrm>
                <a:off x="2235025" y="1577528"/>
                <a:ext cx="888298" cy="19984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Partial Circle 21">
                <a:extLst>
                  <a:ext uri="{FF2B5EF4-FFF2-40B4-BE49-F238E27FC236}">
                    <a16:creationId xmlns:a16="http://schemas.microsoft.com/office/drawing/2014/main" id="{FCE42D68-8EE7-4C81-3749-1F825E5A4369}"/>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Partial Circle 12">
              <a:extLst>
                <a:ext uri="{FF2B5EF4-FFF2-40B4-BE49-F238E27FC236}">
                  <a16:creationId xmlns:a16="http://schemas.microsoft.com/office/drawing/2014/main" id="{60A9B2F9-7FE5-1C5E-B2F1-E95EA7F4F8E9}"/>
                </a:ext>
              </a:extLst>
            </p:cNvPr>
            <p:cNvSpPr/>
            <p:nvPr/>
          </p:nvSpPr>
          <p:spPr bwMode="auto">
            <a:xfrm rot="3122139">
              <a:off x="1919752" y="2648497"/>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Partial Circle 13">
              <a:extLst>
                <a:ext uri="{FF2B5EF4-FFF2-40B4-BE49-F238E27FC236}">
                  <a16:creationId xmlns:a16="http://schemas.microsoft.com/office/drawing/2014/main" id="{B163C0C0-9ECC-398A-954D-3050435CD6C8}"/>
                </a:ext>
              </a:extLst>
            </p:cNvPr>
            <p:cNvSpPr/>
            <p:nvPr/>
          </p:nvSpPr>
          <p:spPr bwMode="auto">
            <a:xfrm rot="13813363">
              <a:off x="2527049" y="2194394"/>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9DBF115F-0625-F4B3-1C02-53EA09591191}"/>
                </a:ext>
              </a:extLst>
            </p:cNvPr>
            <p:cNvGrpSpPr/>
            <p:nvPr/>
          </p:nvGrpSpPr>
          <p:grpSpPr>
            <a:xfrm rot="19373933">
              <a:off x="2235195" y="2758766"/>
              <a:ext cx="395616" cy="210649"/>
              <a:chOff x="1705411" y="2601593"/>
              <a:chExt cx="395616" cy="210649"/>
            </a:xfrm>
            <a:grpFill/>
          </p:grpSpPr>
          <p:sp>
            <p:nvSpPr>
              <p:cNvPr id="19" name="Partial Circle 18">
                <a:extLst>
                  <a:ext uri="{FF2B5EF4-FFF2-40B4-BE49-F238E27FC236}">
                    <a16:creationId xmlns:a16="http://schemas.microsoft.com/office/drawing/2014/main" id="{96EF0016-5E2B-8508-75F1-A0295D9005B7}"/>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2E37551-D6F4-7B69-F6A5-65318F5D63A8}"/>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9DEE51AB-F3E5-179B-C901-2F71BA6889DA}"/>
                </a:ext>
              </a:extLst>
            </p:cNvPr>
            <p:cNvGrpSpPr/>
            <p:nvPr/>
          </p:nvGrpSpPr>
          <p:grpSpPr>
            <a:xfrm rot="19284339">
              <a:off x="2548320" y="3163553"/>
              <a:ext cx="395616" cy="210649"/>
              <a:chOff x="1705411" y="2601593"/>
              <a:chExt cx="395616" cy="210649"/>
            </a:xfrm>
            <a:grpFill/>
          </p:grpSpPr>
          <p:sp>
            <p:nvSpPr>
              <p:cNvPr id="17" name="Partial Circle 16">
                <a:extLst>
                  <a:ext uri="{FF2B5EF4-FFF2-40B4-BE49-F238E27FC236}">
                    <a16:creationId xmlns:a16="http://schemas.microsoft.com/office/drawing/2014/main" id="{58A5F411-774F-E4B5-4A04-2B065AC8E1E5}"/>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08E7F844-61ED-E872-A2AD-A3DF3958149D}"/>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25" name="Graphic 24">
            <a:extLst>
              <a:ext uri="{FF2B5EF4-FFF2-40B4-BE49-F238E27FC236}">
                <a16:creationId xmlns:a16="http://schemas.microsoft.com/office/drawing/2014/main" id="{9D91738D-B8FF-5AF0-94A3-4FBE519F1B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6363" y="659264"/>
            <a:ext cx="547429" cy="547429"/>
          </a:xfrm>
          <a:prstGeom prst="rect">
            <a:avLst/>
          </a:prstGeom>
        </p:spPr>
      </p:pic>
      <p:sp>
        <p:nvSpPr>
          <p:cNvPr id="26" name="Rectangle 25">
            <a:extLst>
              <a:ext uri="{FF2B5EF4-FFF2-40B4-BE49-F238E27FC236}">
                <a16:creationId xmlns:a16="http://schemas.microsoft.com/office/drawing/2014/main" id="{10761AD9-1E39-1097-3D74-739C407F3DA9}"/>
              </a:ext>
              <a:ext uri="{C183D7F6-B498-43B3-948B-1728B52AA6E4}">
                <adec:decorative xmlns:adec="http://schemas.microsoft.com/office/drawing/2017/decorative" val="1"/>
              </a:ext>
            </a:extLst>
          </p:cNvPr>
          <p:cNvSpPr/>
          <p:nvPr/>
        </p:nvSpPr>
        <p:spPr>
          <a:xfrm>
            <a:off x="8927788" y="771524"/>
            <a:ext cx="692533" cy="307777"/>
          </a:xfrm>
          <a:prstGeom prst="rect">
            <a:avLst/>
          </a:prstGeom>
        </p:spPr>
        <p:txBody>
          <a:bodyPr wrap="square">
            <a:spAutoFit/>
          </a:bodyPr>
          <a:lstStyle/>
          <a:p>
            <a:pPr algn="ctr"/>
            <a:r>
              <a:rPr lang="en-US" sz="1200" b="1">
                <a:solidFill>
                  <a:schemeClr val="accent1"/>
                </a:solidFill>
                <a:latin typeface="Courier New" panose="02070309020205020404" pitchFamily="49" charset="0"/>
                <a:cs typeface="Courier New" panose="02070309020205020404" pitchFamily="49" charset="0"/>
              </a:rPr>
              <a:t>{</a:t>
            </a:r>
            <a:r>
              <a:rPr lang="en-US" sz="1400" b="1">
                <a:solidFill>
                  <a:schemeClr val="accent1"/>
                </a:solidFill>
                <a:latin typeface="Courier New" panose="02070309020205020404" pitchFamily="49" charset="0"/>
                <a:cs typeface="Courier New" panose="02070309020205020404" pitchFamily="49" charset="0"/>
              </a:rPr>
              <a:t>api</a:t>
            </a:r>
            <a:r>
              <a:rPr lang="en-US" sz="1200" b="1">
                <a:solidFill>
                  <a:schemeClr val="accent1"/>
                </a:solidFill>
                <a:latin typeface="Courier New" panose="02070309020205020404" pitchFamily="49" charset="0"/>
                <a:cs typeface="Courier New" panose="02070309020205020404" pitchFamily="49" charset="0"/>
              </a:rPr>
              <a:t>}</a:t>
            </a:r>
          </a:p>
        </p:txBody>
      </p:sp>
      <p:cxnSp>
        <p:nvCxnSpPr>
          <p:cNvPr id="9" name="Straight Connector 8">
            <a:extLst>
              <a:ext uri="{FF2B5EF4-FFF2-40B4-BE49-F238E27FC236}">
                <a16:creationId xmlns:a16="http://schemas.microsoft.com/office/drawing/2014/main" id="{239F0380-7A32-0FDB-C896-5B0B51E1E348}"/>
              </a:ext>
              <a:ext uri="{C183D7F6-B498-43B3-948B-1728B52AA6E4}">
                <adec:decorative xmlns:adec="http://schemas.microsoft.com/office/drawing/2017/decorative" val="1"/>
              </a:ext>
            </a:extLst>
          </p:cNvPr>
          <p:cNvCxnSpPr>
            <a:cxnSpLocks/>
          </p:cNvCxnSpPr>
          <p:nvPr/>
        </p:nvCxnSpPr>
        <p:spPr>
          <a:xfrm>
            <a:off x="611098" y="4663928"/>
            <a:ext cx="2429269" cy="0"/>
          </a:xfrm>
          <a:prstGeom prst="line">
            <a:avLst/>
          </a:prstGeom>
          <a:ln w="19050">
            <a:gradFill flip="none" rotWithShape="1">
              <a:gsLst>
                <a:gs pos="0">
                  <a:srgbClr val="399A91"/>
                </a:gs>
                <a:gs pos="100000">
                  <a:srgbClr val="0078D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A5216C4-83E1-6018-99DD-7B71C521696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066" y="2338917"/>
            <a:ext cx="1017564" cy="626984"/>
          </a:xfrm>
          <a:prstGeom prst="rect">
            <a:avLst/>
          </a:prstGeom>
        </p:spPr>
      </p:pic>
      <p:sp>
        <p:nvSpPr>
          <p:cNvPr id="31" name="Rectangle: Rounded Corners 30">
            <a:extLst>
              <a:ext uri="{FF2B5EF4-FFF2-40B4-BE49-F238E27FC236}">
                <a16:creationId xmlns:a16="http://schemas.microsoft.com/office/drawing/2014/main" id="{686638DB-7634-5134-3332-1E3C3BD54122}"/>
              </a:ext>
              <a:ext uri="{C183D7F6-B498-43B3-948B-1728B52AA6E4}">
                <adec:decorative xmlns:adec="http://schemas.microsoft.com/office/drawing/2017/decorative" val="1"/>
              </a:ext>
            </a:extLst>
          </p:cNvPr>
          <p:cNvSpPr>
            <a:spLocks/>
          </p:cNvSpPr>
          <p:nvPr/>
        </p:nvSpPr>
        <p:spPr bwMode="auto">
          <a:xfrm>
            <a:off x="3698121" y="1813408"/>
            <a:ext cx="8216940" cy="3300863"/>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285750" indent="-285750" defTabSz="990600">
              <a:spcBef>
                <a:spcPts val="1800"/>
              </a:spcBef>
              <a:buSzTx/>
              <a:buFont typeface="Arial" panose="020B0604020202020204" pitchFamily="34" charset="0"/>
              <a:buChar char="•"/>
              <a:defRPr/>
            </a:pPr>
            <a:r>
              <a:rPr lang="en-US"/>
              <a:t>The </a:t>
            </a:r>
            <a:r>
              <a:rPr lang="en-AU"/>
              <a:t>Azure DevOps Wiki Connector </a:t>
            </a:r>
            <a:r>
              <a:rPr lang="en-US"/>
              <a:t>helps index and find content from Azure DevOps</a:t>
            </a:r>
          </a:p>
          <a:p>
            <a:pPr marL="285750" indent="-285750" defTabSz="990600">
              <a:spcBef>
                <a:spcPts val="1800"/>
              </a:spcBef>
              <a:buSzTx/>
              <a:buFont typeface="Arial" panose="020B0604020202020204" pitchFamily="34" charset="0"/>
              <a:buChar char="•"/>
              <a:defRPr/>
            </a:pPr>
            <a:r>
              <a:rPr lang="en-US" sz="1800" b="0" i="0" u="none" strike="noStrike" baseline="0">
                <a:solidFill>
                  <a:srgbClr val="161616"/>
                </a:solidFill>
                <a:latin typeface="Segoe UI" panose="020B0502040204020203" pitchFamily="34" charset="0"/>
              </a:rPr>
              <a:t>You can index either the entire organization or specific projects within the selected organization. </a:t>
            </a:r>
            <a:endParaRPr lang="en-US"/>
          </a:p>
          <a:p>
            <a:pPr marL="285750" indent="-285750" defTabSz="990600">
              <a:spcBef>
                <a:spcPts val="1800"/>
              </a:spcBef>
              <a:buSzTx/>
              <a:buFont typeface="Arial" panose="020B0604020202020204" pitchFamily="34" charset="0"/>
              <a:buChar char="•"/>
              <a:defRPr/>
            </a:pPr>
            <a:r>
              <a:rPr lang="en-US"/>
              <a:t>To allow the connector to connect to your Azure DevOps Organization, you must enable Third-party application access via OAuth</a:t>
            </a:r>
          </a:p>
        </p:txBody>
      </p:sp>
      <p:sp>
        <p:nvSpPr>
          <p:cNvPr id="32" name="Rectangle: Rounded Corners 31">
            <a:extLst>
              <a:ext uri="{FF2B5EF4-FFF2-40B4-BE49-F238E27FC236}">
                <a16:creationId xmlns:a16="http://schemas.microsoft.com/office/drawing/2014/main" id="{0B3DDF72-B684-8CA9-1A88-7331EF295AB3}"/>
              </a:ext>
              <a:ext uri="{C183D7F6-B498-43B3-948B-1728B52AA6E4}">
                <adec:decorative xmlns:adec="http://schemas.microsoft.com/office/drawing/2017/decorative" val="1"/>
              </a:ext>
            </a:extLst>
          </p:cNvPr>
          <p:cNvSpPr>
            <a:spLocks/>
          </p:cNvSpPr>
          <p:nvPr/>
        </p:nvSpPr>
        <p:spPr bwMode="auto">
          <a:xfrm>
            <a:off x="3710221" y="5223064"/>
            <a:ext cx="8216939" cy="1433348"/>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indent="0" defTabSz="990600">
              <a:buSzTx/>
              <a:buNone/>
              <a:defRPr/>
            </a:pPr>
            <a:endParaRPr kumimoji="0" lang="en-US" sz="1600" b="1" i="1" u="none" strike="noStrike" kern="1200" cap="none" spc="0" normalizeH="0" baseline="0" noProof="0">
              <a:ln>
                <a:noFill/>
              </a:ln>
              <a:solidFill>
                <a:srgbClr val="8661C5"/>
              </a:solidFill>
              <a:effectLst/>
              <a:uLnTx/>
              <a:uFillTx/>
              <a:latin typeface="Segoe UI Light" panose="020B0502040204020203" pitchFamily="34" charset="0"/>
              <a:cs typeface="Segoe UI Light" panose="020B0502040204020203" pitchFamily="34" charset="0"/>
            </a:endParaRPr>
          </a:p>
          <a:p>
            <a:pPr marL="285750" indent="-285750" defTabSz="990600">
              <a:buSzTx/>
              <a:buFont typeface="Arial" panose="020B0604020202020204" pitchFamily="34" charset="0"/>
              <a:buChar char="•"/>
              <a:defRPr/>
            </a:pPr>
            <a:r>
              <a:rPr kumimoji="0" lang="en-US" sz="1600" b="1" i="1" u="none" strike="noStrike" kern="1200" cap="none" spc="0" normalizeH="0" baseline="0" noProof="0">
                <a:ln>
                  <a:noFill/>
                </a:ln>
                <a:solidFill>
                  <a:srgbClr val="8661C5"/>
                </a:solidFill>
                <a:effectLst/>
                <a:uLnTx/>
                <a:uFillTx/>
                <a:latin typeface="Segoe UI Light" panose="020B0502040204020203" pitchFamily="34" charset="0"/>
                <a:cs typeface="Segoe UI Light" panose="020B0502040204020203" pitchFamily="34" charset="0"/>
              </a:rPr>
              <a:t>List the main insights from the 'Retrospective Meetings' section of our Azure DevOps Wiki and draft an email to share that with my team.</a:t>
            </a:r>
          </a:p>
        </p:txBody>
      </p:sp>
      <p:grpSp>
        <p:nvGrpSpPr>
          <p:cNvPr id="34" name="Group 33">
            <a:extLst>
              <a:ext uri="{FF2B5EF4-FFF2-40B4-BE49-F238E27FC236}">
                <a16:creationId xmlns:a16="http://schemas.microsoft.com/office/drawing/2014/main" id="{DADB2667-45B7-54A1-939D-FD1C2537BFCF}"/>
              </a:ext>
              <a:ext uri="{C183D7F6-B498-43B3-948B-1728B52AA6E4}">
                <adec:decorative xmlns:adec="http://schemas.microsoft.com/office/drawing/2017/decorative" val="1"/>
              </a:ext>
            </a:extLst>
          </p:cNvPr>
          <p:cNvGrpSpPr/>
          <p:nvPr/>
        </p:nvGrpSpPr>
        <p:grpSpPr>
          <a:xfrm>
            <a:off x="3835588" y="5375934"/>
            <a:ext cx="355224" cy="356455"/>
            <a:chOff x="769241" y="5197687"/>
            <a:chExt cx="382323" cy="383646"/>
          </a:xfrm>
        </p:grpSpPr>
        <p:sp>
          <p:nvSpPr>
            <p:cNvPr id="35" name="Freeform 5">
              <a:extLst>
                <a:ext uri="{FF2B5EF4-FFF2-40B4-BE49-F238E27FC236}">
                  <a16:creationId xmlns:a16="http://schemas.microsoft.com/office/drawing/2014/main" id="{576C6C4D-7F28-889F-0ACD-A9E29D519ACF}"/>
                </a:ext>
              </a:extLst>
            </p:cNvPr>
            <p:cNvSpPr>
              <a:spLocks/>
            </p:cNvSpPr>
            <p:nvPr/>
          </p:nvSpPr>
          <p:spPr bwMode="auto">
            <a:xfrm>
              <a:off x="955772" y="5319395"/>
              <a:ext cx="84667" cy="83344"/>
            </a:xfrm>
            <a:custGeom>
              <a:avLst/>
              <a:gdLst>
                <a:gd name="T0" fmla="*/ 22 w 85"/>
                <a:gd name="T1" fmla="*/ 81 h 84"/>
                <a:gd name="T2" fmla="*/ 22 w 85"/>
                <a:gd name="T3" fmla="*/ 81 h 84"/>
                <a:gd name="T4" fmla="*/ 3 w 85"/>
                <a:gd name="T5" fmla="*/ 63 h 84"/>
                <a:gd name="T6" fmla="*/ 8 w 85"/>
                <a:gd name="T7" fmla="*/ 44 h 84"/>
                <a:gd name="T8" fmla="*/ 20 w 85"/>
                <a:gd name="T9" fmla="*/ 0 h 84"/>
                <a:gd name="T10" fmla="*/ 52 w 85"/>
                <a:gd name="T11" fmla="*/ 32 h 84"/>
                <a:gd name="T12" fmla="*/ 85 w 85"/>
                <a:gd name="T13" fmla="*/ 64 h 84"/>
                <a:gd name="T14" fmla="*/ 41 w 85"/>
                <a:gd name="T15" fmla="*/ 76 h 84"/>
                <a:gd name="T16" fmla="*/ 22 w 85"/>
                <a:gd name="T17"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4">
                  <a:moveTo>
                    <a:pt x="22" y="81"/>
                  </a:moveTo>
                  <a:lnTo>
                    <a:pt x="22" y="81"/>
                  </a:lnTo>
                  <a:cubicBezTo>
                    <a:pt x="11" y="84"/>
                    <a:pt x="0" y="74"/>
                    <a:pt x="3" y="63"/>
                  </a:cubicBezTo>
                  <a:lnTo>
                    <a:pt x="8" y="44"/>
                  </a:lnTo>
                  <a:lnTo>
                    <a:pt x="20" y="0"/>
                  </a:lnTo>
                  <a:lnTo>
                    <a:pt x="52" y="32"/>
                  </a:lnTo>
                  <a:lnTo>
                    <a:pt x="85" y="64"/>
                  </a:lnTo>
                  <a:lnTo>
                    <a:pt x="41" y="76"/>
                  </a:lnTo>
                  <a:lnTo>
                    <a:pt x="22" y="81"/>
                  </a:ln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6" name="Freeform 6">
              <a:extLst>
                <a:ext uri="{FF2B5EF4-FFF2-40B4-BE49-F238E27FC236}">
                  <a16:creationId xmlns:a16="http://schemas.microsoft.com/office/drawing/2014/main" id="{6ACF1E1D-EAAF-E76D-70C7-11A05DE50C8B}"/>
                </a:ext>
              </a:extLst>
            </p:cNvPr>
            <p:cNvSpPr>
              <a:spLocks/>
            </p:cNvSpPr>
            <p:nvPr/>
          </p:nvSpPr>
          <p:spPr bwMode="auto">
            <a:xfrm>
              <a:off x="986199" y="5251927"/>
              <a:ext cx="119063" cy="120385"/>
            </a:xfrm>
            <a:custGeom>
              <a:avLst/>
              <a:gdLst>
                <a:gd name="T0" fmla="*/ 121 w 121"/>
                <a:gd name="T1" fmla="*/ 67 h 123"/>
                <a:gd name="T2" fmla="*/ 121 w 121"/>
                <a:gd name="T3" fmla="*/ 67 h 123"/>
                <a:gd name="T4" fmla="*/ 65 w 121"/>
                <a:gd name="T5" fmla="*/ 123 h 123"/>
                <a:gd name="T6" fmla="*/ 0 w 121"/>
                <a:gd name="T7" fmla="*/ 58 h 123"/>
                <a:gd name="T8" fmla="*/ 58 w 121"/>
                <a:gd name="T9" fmla="*/ 0 h 123"/>
                <a:gd name="T10" fmla="*/ 121 w 121"/>
                <a:gd name="T11" fmla="*/ 67 h 123"/>
              </a:gdLst>
              <a:ahLst/>
              <a:cxnLst>
                <a:cxn ang="0">
                  <a:pos x="T0" y="T1"/>
                </a:cxn>
                <a:cxn ang="0">
                  <a:pos x="T2" y="T3"/>
                </a:cxn>
                <a:cxn ang="0">
                  <a:pos x="T4" y="T5"/>
                </a:cxn>
                <a:cxn ang="0">
                  <a:pos x="T6" y="T7"/>
                </a:cxn>
                <a:cxn ang="0">
                  <a:pos x="T8" y="T9"/>
                </a:cxn>
                <a:cxn ang="0">
                  <a:pos x="T10" y="T11"/>
                </a:cxn>
              </a:cxnLst>
              <a:rect l="0" t="0" r="r" b="b"/>
              <a:pathLst>
                <a:path w="121" h="123">
                  <a:moveTo>
                    <a:pt x="121" y="67"/>
                  </a:moveTo>
                  <a:lnTo>
                    <a:pt x="121" y="67"/>
                  </a:lnTo>
                  <a:lnTo>
                    <a:pt x="65" y="123"/>
                  </a:lnTo>
                  <a:lnTo>
                    <a:pt x="0" y="58"/>
                  </a:lnTo>
                  <a:lnTo>
                    <a:pt x="58" y="0"/>
                  </a:lnTo>
                  <a:cubicBezTo>
                    <a:pt x="85" y="16"/>
                    <a:pt x="107" y="39"/>
                    <a:pt x="121" y="67"/>
                  </a:cubicBezTo>
                  <a:close/>
                </a:path>
              </a:pathLst>
            </a:custGeom>
            <a:gradFill>
              <a:gsLst>
                <a:gs pos="0">
                  <a:schemeClr val="accent1"/>
                </a:gs>
                <a:gs pos="100000">
                  <a:schemeClr val="accent3"/>
                </a:gs>
              </a:gsLst>
              <a:lin ang="16200000" scaled="1"/>
            </a:gra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7" name="Freeform 7">
              <a:extLst>
                <a:ext uri="{FF2B5EF4-FFF2-40B4-BE49-F238E27FC236}">
                  <a16:creationId xmlns:a16="http://schemas.microsoft.com/office/drawing/2014/main" id="{D31D30A7-1EF0-5284-7159-D17F08B32877}"/>
                </a:ext>
              </a:extLst>
            </p:cNvPr>
            <p:cNvSpPr>
              <a:spLocks/>
            </p:cNvSpPr>
            <p:nvPr/>
          </p:nvSpPr>
          <p:spPr bwMode="auto">
            <a:xfrm>
              <a:off x="927991" y="5392156"/>
              <a:ext cx="35719" cy="38365"/>
            </a:xfrm>
            <a:custGeom>
              <a:avLst/>
              <a:gdLst>
                <a:gd name="T0" fmla="*/ 6 w 37"/>
                <a:gd name="T1" fmla="*/ 11 h 39"/>
                <a:gd name="T2" fmla="*/ 6 w 37"/>
                <a:gd name="T3" fmla="*/ 11 h 39"/>
                <a:gd name="T4" fmla="*/ 6 w 37"/>
                <a:gd name="T5" fmla="*/ 33 h 39"/>
                <a:gd name="T6" fmla="*/ 27 w 37"/>
                <a:gd name="T7" fmla="*/ 33 h 39"/>
                <a:gd name="T8" fmla="*/ 37 w 37"/>
                <a:gd name="T9" fmla="*/ 23 h 39"/>
                <a:gd name="T10" fmla="*/ 15 w 37"/>
                <a:gd name="T11" fmla="*/ 0 h 39"/>
                <a:gd name="T12" fmla="*/ 6 w 37"/>
                <a:gd name="T13" fmla="*/ 11 h 39"/>
              </a:gdLst>
              <a:ahLst/>
              <a:cxnLst>
                <a:cxn ang="0">
                  <a:pos x="T0" y="T1"/>
                </a:cxn>
                <a:cxn ang="0">
                  <a:pos x="T2" y="T3"/>
                </a:cxn>
                <a:cxn ang="0">
                  <a:pos x="T4" y="T5"/>
                </a:cxn>
                <a:cxn ang="0">
                  <a:pos x="T6" y="T7"/>
                </a:cxn>
                <a:cxn ang="0">
                  <a:pos x="T8" y="T9"/>
                </a:cxn>
                <a:cxn ang="0">
                  <a:pos x="T10" y="T11"/>
                </a:cxn>
                <a:cxn ang="0">
                  <a:pos x="T12" y="T13"/>
                </a:cxn>
              </a:cxnLst>
              <a:rect l="0" t="0" r="r" b="b"/>
              <a:pathLst>
                <a:path w="37" h="39">
                  <a:moveTo>
                    <a:pt x="6" y="11"/>
                  </a:moveTo>
                  <a:lnTo>
                    <a:pt x="6" y="11"/>
                  </a:lnTo>
                  <a:cubicBezTo>
                    <a:pt x="0" y="17"/>
                    <a:pt x="0" y="27"/>
                    <a:pt x="6" y="33"/>
                  </a:cubicBezTo>
                  <a:cubicBezTo>
                    <a:pt x="12" y="39"/>
                    <a:pt x="21" y="39"/>
                    <a:pt x="27" y="33"/>
                  </a:cubicBezTo>
                  <a:lnTo>
                    <a:pt x="37" y="23"/>
                  </a:lnTo>
                  <a:lnTo>
                    <a:pt x="15" y="0"/>
                  </a:lnTo>
                  <a:lnTo>
                    <a:pt x="6" y="11"/>
                  </a:lnTo>
                  <a:close/>
                </a:path>
              </a:pathLst>
            </a:custGeom>
            <a:solidFill>
              <a:schemeClr val="accent3"/>
            </a:soli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38" name="Freeform 8">
              <a:extLst>
                <a:ext uri="{FF2B5EF4-FFF2-40B4-BE49-F238E27FC236}">
                  <a16:creationId xmlns:a16="http://schemas.microsoft.com/office/drawing/2014/main" id="{98C047D5-A014-5E76-4FDD-90C509AAA51F}"/>
                </a:ext>
              </a:extLst>
            </p:cNvPr>
            <p:cNvSpPr>
              <a:spLocks/>
            </p:cNvSpPr>
            <p:nvPr/>
          </p:nvSpPr>
          <p:spPr bwMode="auto">
            <a:xfrm>
              <a:off x="769241" y="5197687"/>
              <a:ext cx="382323" cy="383646"/>
            </a:xfrm>
            <a:custGeom>
              <a:avLst/>
              <a:gdLst>
                <a:gd name="T0" fmla="*/ 389 w 389"/>
                <a:gd name="T1" fmla="*/ 195 h 390"/>
                <a:gd name="T2" fmla="*/ 389 w 389"/>
                <a:gd name="T3" fmla="*/ 195 h 390"/>
                <a:gd name="T4" fmla="*/ 195 w 389"/>
                <a:gd name="T5" fmla="*/ 390 h 390"/>
                <a:gd name="T6" fmla="*/ 40 w 389"/>
                <a:gd name="T7" fmla="*/ 313 h 390"/>
                <a:gd name="T8" fmla="*/ 32 w 389"/>
                <a:gd name="T9" fmla="*/ 345 h 390"/>
                <a:gd name="T10" fmla="*/ 17 w 389"/>
                <a:gd name="T11" fmla="*/ 357 h 390"/>
                <a:gd name="T12" fmla="*/ 14 w 389"/>
                <a:gd name="T13" fmla="*/ 357 h 390"/>
                <a:gd name="T14" fmla="*/ 2 w 389"/>
                <a:gd name="T15" fmla="*/ 338 h 390"/>
                <a:gd name="T16" fmla="*/ 22 w 389"/>
                <a:gd name="T17" fmla="*/ 254 h 390"/>
                <a:gd name="T18" fmla="*/ 107 w 389"/>
                <a:gd name="T19" fmla="*/ 273 h 390"/>
                <a:gd name="T20" fmla="*/ 119 w 389"/>
                <a:gd name="T21" fmla="*/ 292 h 390"/>
                <a:gd name="T22" fmla="*/ 100 w 389"/>
                <a:gd name="T23" fmla="*/ 303 h 390"/>
                <a:gd name="T24" fmla="*/ 64 w 389"/>
                <a:gd name="T25" fmla="*/ 295 h 390"/>
                <a:gd name="T26" fmla="*/ 195 w 389"/>
                <a:gd name="T27" fmla="*/ 359 h 390"/>
                <a:gd name="T28" fmla="*/ 359 w 389"/>
                <a:gd name="T29" fmla="*/ 195 h 390"/>
                <a:gd name="T30" fmla="*/ 342 w 389"/>
                <a:gd name="T31" fmla="*/ 122 h 390"/>
                <a:gd name="T32" fmla="*/ 279 w 389"/>
                <a:gd name="T33" fmla="*/ 55 h 390"/>
                <a:gd name="T34" fmla="*/ 195 w 389"/>
                <a:gd name="T35" fmla="*/ 31 h 390"/>
                <a:gd name="T36" fmla="*/ 30 w 389"/>
                <a:gd name="T37" fmla="*/ 195 h 390"/>
                <a:gd name="T38" fmla="*/ 15 w 389"/>
                <a:gd name="T39" fmla="*/ 211 h 390"/>
                <a:gd name="T40" fmla="*/ 0 w 389"/>
                <a:gd name="T41" fmla="*/ 195 h 390"/>
                <a:gd name="T42" fmla="*/ 195 w 389"/>
                <a:gd name="T43" fmla="*/ 0 h 390"/>
                <a:gd name="T44" fmla="*/ 389 w 389"/>
                <a:gd name="T45" fmla="*/ 19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9" h="390">
                  <a:moveTo>
                    <a:pt x="389" y="195"/>
                  </a:moveTo>
                  <a:lnTo>
                    <a:pt x="389" y="195"/>
                  </a:lnTo>
                  <a:cubicBezTo>
                    <a:pt x="389" y="303"/>
                    <a:pt x="302" y="390"/>
                    <a:pt x="195" y="390"/>
                  </a:cubicBezTo>
                  <a:cubicBezTo>
                    <a:pt x="133" y="390"/>
                    <a:pt x="76" y="362"/>
                    <a:pt x="40" y="313"/>
                  </a:cubicBezTo>
                  <a:lnTo>
                    <a:pt x="32" y="345"/>
                  </a:lnTo>
                  <a:cubicBezTo>
                    <a:pt x="31" y="352"/>
                    <a:pt x="24" y="357"/>
                    <a:pt x="17" y="357"/>
                  </a:cubicBezTo>
                  <a:cubicBezTo>
                    <a:pt x="16" y="357"/>
                    <a:pt x="15" y="357"/>
                    <a:pt x="14" y="357"/>
                  </a:cubicBezTo>
                  <a:cubicBezTo>
                    <a:pt x="6" y="355"/>
                    <a:pt x="1" y="347"/>
                    <a:pt x="2" y="338"/>
                  </a:cubicBezTo>
                  <a:lnTo>
                    <a:pt x="22" y="254"/>
                  </a:lnTo>
                  <a:lnTo>
                    <a:pt x="107" y="273"/>
                  </a:lnTo>
                  <a:cubicBezTo>
                    <a:pt x="115" y="275"/>
                    <a:pt x="120" y="283"/>
                    <a:pt x="119" y="292"/>
                  </a:cubicBezTo>
                  <a:cubicBezTo>
                    <a:pt x="117" y="300"/>
                    <a:pt x="108" y="305"/>
                    <a:pt x="100" y="303"/>
                  </a:cubicBezTo>
                  <a:lnTo>
                    <a:pt x="64" y="295"/>
                  </a:lnTo>
                  <a:cubicBezTo>
                    <a:pt x="95" y="336"/>
                    <a:pt x="143" y="359"/>
                    <a:pt x="195" y="359"/>
                  </a:cubicBezTo>
                  <a:cubicBezTo>
                    <a:pt x="285" y="359"/>
                    <a:pt x="359" y="286"/>
                    <a:pt x="359" y="195"/>
                  </a:cubicBezTo>
                  <a:cubicBezTo>
                    <a:pt x="359" y="169"/>
                    <a:pt x="353" y="144"/>
                    <a:pt x="342" y="122"/>
                  </a:cubicBezTo>
                  <a:cubicBezTo>
                    <a:pt x="328" y="94"/>
                    <a:pt x="306" y="71"/>
                    <a:pt x="279" y="55"/>
                  </a:cubicBezTo>
                  <a:cubicBezTo>
                    <a:pt x="254" y="40"/>
                    <a:pt x="225" y="31"/>
                    <a:pt x="195" y="31"/>
                  </a:cubicBezTo>
                  <a:cubicBezTo>
                    <a:pt x="104" y="31"/>
                    <a:pt x="30" y="105"/>
                    <a:pt x="30" y="195"/>
                  </a:cubicBezTo>
                  <a:cubicBezTo>
                    <a:pt x="30" y="204"/>
                    <a:pt x="23" y="211"/>
                    <a:pt x="15" y="211"/>
                  </a:cubicBezTo>
                  <a:cubicBezTo>
                    <a:pt x="7" y="211"/>
                    <a:pt x="0" y="204"/>
                    <a:pt x="0" y="195"/>
                  </a:cubicBezTo>
                  <a:cubicBezTo>
                    <a:pt x="0" y="88"/>
                    <a:pt x="87" y="0"/>
                    <a:pt x="195" y="0"/>
                  </a:cubicBezTo>
                  <a:cubicBezTo>
                    <a:pt x="302" y="0"/>
                    <a:pt x="389" y="88"/>
                    <a:pt x="389" y="195"/>
                  </a:cubicBezTo>
                  <a:close/>
                </a:path>
              </a:pathLst>
            </a:custGeom>
            <a:gradFill>
              <a:gsLst>
                <a:gs pos="0">
                  <a:schemeClr val="accent1"/>
                </a:gs>
                <a:gs pos="100000">
                  <a:schemeClr val="accent3"/>
                </a:gs>
              </a:gsLst>
              <a:lin ang="16200000" scaled="1"/>
            </a:gradFill>
            <a:ln w="0">
              <a:noFill/>
              <a:prstDash val="solid"/>
              <a:round/>
              <a:headEnd/>
              <a:tailEnd/>
            </a:ln>
          </p:spPr>
          <p:txBody>
            <a:bodyPr vert="horz" wrap="square" lIns="76200" tIns="38100" rIns="76200" bIns="3810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sp>
        <p:nvSpPr>
          <p:cNvPr id="39" name="TextBox 38">
            <a:extLst>
              <a:ext uri="{FF2B5EF4-FFF2-40B4-BE49-F238E27FC236}">
                <a16:creationId xmlns:a16="http://schemas.microsoft.com/office/drawing/2014/main" id="{51B1369F-3D21-E784-E5B2-6F0E80A2EC95}"/>
              </a:ext>
              <a:ext uri="{C183D7F6-B498-43B3-948B-1728B52AA6E4}">
                <adec:decorative xmlns:adec="http://schemas.microsoft.com/office/drawing/2017/decorative" val="1"/>
              </a:ext>
            </a:extLst>
          </p:cNvPr>
          <p:cNvSpPr txBox="1"/>
          <p:nvPr/>
        </p:nvSpPr>
        <p:spPr>
          <a:xfrm>
            <a:off x="458697" y="1450296"/>
            <a:ext cx="2826762" cy="307777"/>
          </a:xfrm>
          <a:prstGeom prst="rect">
            <a:avLst/>
          </a:prstGeom>
          <a:noFill/>
        </p:spPr>
        <p:txBody>
          <a:bodyPr wrap="square">
            <a:spAutoFit/>
          </a:bodyPr>
          <a:lstStyle/>
          <a:p>
            <a:pPr algn="ctr"/>
            <a:r>
              <a:rPr lang="en-US" sz="1400" b="1">
                <a:solidFill>
                  <a:schemeClr val="accent2"/>
                </a:solidFill>
              </a:rPr>
              <a:t>Example</a:t>
            </a:r>
            <a:endParaRPr lang="en-AU" sz="1400" b="1">
              <a:solidFill>
                <a:schemeClr val="accent2"/>
              </a:solidFill>
            </a:endParaRPr>
          </a:p>
        </p:txBody>
      </p:sp>
      <p:pic>
        <p:nvPicPr>
          <p:cNvPr id="2" name="Picture 1">
            <a:extLst>
              <a:ext uri="{FF2B5EF4-FFF2-40B4-BE49-F238E27FC236}">
                <a16:creationId xmlns:a16="http://schemas.microsoft.com/office/drawing/2014/main" id="{02D0C628-9F50-1DEF-A55F-0C7D5A2F971B}"/>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427915" y="5362689"/>
            <a:ext cx="382944" cy="382944"/>
          </a:xfrm>
          <a:prstGeom prst="rect">
            <a:avLst/>
          </a:prstGeom>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5CA7A76E-9500-B23F-F7C7-A79CB0BB1B9C}"/>
              </a:ext>
            </a:extLst>
          </p:cNvPr>
          <p:cNvSpPr txBox="1"/>
          <p:nvPr/>
        </p:nvSpPr>
        <p:spPr>
          <a:xfrm>
            <a:off x="4260874" y="5461828"/>
            <a:ext cx="1962945" cy="184666"/>
          </a:xfrm>
          <a:prstGeom prst="rect">
            <a:avLst/>
          </a:prstGeom>
          <a:noFill/>
        </p:spPr>
        <p:txBody>
          <a:bodyPr wrap="square" lIns="0" tIns="0" rIns="0" bIns="0" rtlCol="0">
            <a:spAutoFit/>
          </a:bodyPr>
          <a:lstStyle/>
          <a:p>
            <a:pPr algn="l"/>
            <a:r>
              <a:rPr lang="en-US" sz="1200" b="1"/>
              <a:t>Copilot Prompts - Example</a:t>
            </a:r>
            <a:endParaRPr lang="en-AU" sz="2000" b="1" err="1"/>
          </a:p>
        </p:txBody>
      </p:sp>
    </p:spTree>
    <p:extLst>
      <p:ext uri="{BB962C8B-B14F-4D97-AF65-F5344CB8AC3E}">
        <p14:creationId xmlns:p14="http://schemas.microsoft.com/office/powerpoint/2010/main" val="358964596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Rounded Corners 122">
            <a:extLst>
              <a:ext uri="{FF2B5EF4-FFF2-40B4-BE49-F238E27FC236}">
                <a16:creationId xmlns:a16="http://schemas.microsoft.com/office/drawing/2014/main" id="{3C790F8E-BFAC-31B4-1D07-A09744C36F7D}"/>
              </a:ext>
              <a:ext uri="{C183D7F6-B498-43B3-948B-1728B52AA6E4}">
                <adec:decorative xmlns:adec="http://schemas.microsoft.com/office/drawing/2017/decorative" val="1"/>
              </a:ext>
            </a:extLst>
          </p:cNvPr>
          <p:cNvSpPr>
            <a:spLocks/>
          </p:cNvSpPr>
          <p:nvPr/>
        </p:nvSpPr>
        <p:spPr bwMode="auto">
          <a:xfrm>
            <a:off x="542573" y="1711948"/>
            <a:ext cx="11131942" cy="4618972"/>
          </a:xfrm>
          <a:prstGeom prst="roundRect">
            <a:avLst>
              <a:gd name="adj" fmla="val 10629"/>
            </a:avLst>
          </a:prstGeom>
          <a:noFill/>
          <a:ln w="9525" cap="flat" cmpd="sng" algn="ctr">
            <a:solidFill>
              <a:schemeClr val="accent3"/>
            </a:solidFill>
            <a:prstDash val="solid"/>
            <a:round/>
            <a:headEnd type="none" w="med" len="med"/>
            <a:tailEnd type="none" w="med" len="med"/>
          </a:ln>
          <a:effectLst>
            <a:glow rad="63500">
              <a:schemeClr val="accent3">
                <a:satMod val="175000"/>
                <a:alpha val="40000"/>
              </a:schemeClr>
            </a:glow>
          </a:effectLst>
        </p:spPr>
        <p:style>
          <a:lnRef idx="0">
            <a:scrgbClr r="0" g="0" b="0"/>
          </a:lnRef>
          <a:fillRef idx="0">
            <a:scrgbClr r="0" g="0" b="0"/>
          </a:fillRef>
          <a:effectRef idx="0">
            <a:scrgbClr r="0" g="0" b="0"/>
          </a:effectRef>
          <a:fontRef idx="minor">
            <a:schemeClr val="accent3"/>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indent="0" defTabSz="990600">
              <a:spcBef>
                <a:spcPts val="1800"/>
              </a:spcBef>
              <a:buSzTx/>
              <a:buNone/>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44" name="Rounded Rectangle 12">
            <a:extLst>
              <a:ext uri="{FF2B5EF4-FFF2-40B4-BE49-F238E27FC236}">
                <a16:creationId xmlns:a16="http://schemas.microsoft.com/office/drawing/2014/main" id="{D16D10F8-8B9E-F4FD-A860-1750B06EC666}"/>
              </a:ext>
              <a:ext uri="{C183D7F6-B498-43B3-948B-1728B52AA6E4}">
                <adec:decorative xmlns:adec="http://schemas.microsoft.com/office/drawing/2017/decorative" val="1"/>
              </a:ext>
            </a:extLst>
          </p:cNvPr>
          <p:cNvSpPr/>
          <p:nvPr/>
        </p:nvSpPr>
        <p:spPr>
          <a:xfrm>
            <a:off x="4837344" y="461171"/>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0425E10D-E57D-39CB-D280-23C902245123}"/>
              </a:ext>
              <a:ext uri="{C183D7F6-B498-43B3-948B-1728B52AA6E4}">
                <adec:decorative xmlns:adec="http://schemas.microsoft.com/office/drawing/2017/decorative" val="1"/>
              </a:ext>
            </a:extLst>
          </p:cNvPr>
          <p:cNvSpPr/>
          <p:nvPr/>
        </p:nvSpPr>
        <p:spPr bwMode="auto">
          <a:xfrm>
            <a:off x="1458427" y="660092"/>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Graph connectors By Microsoft</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7" name="Rectangle 6">
            <a:extLst>
              <a:ext uri="{FF2B5EF4-FFF2-40B4-BE49-F238E27FC236}">
                <a16:creationId xmlns:a16="http://schemas.microsoft.com/office/drawing/2014/main" id="{0D6FF0EE-5163-1F9D-6E9D-A5F8CBEEBE30}"/>
              </a:ext>
              <a:ext uri="{C183D7F6-B498-43B3-948B-1728B52AA6E4}">
                <adec:decorative xmlns:adec="http://schemas.microsoft.com/office/drawing/2017/decorative" val="1"/>
              </a:ext>
            </a:extLst>
          </p:cNvPr>
          <p:cNvSpPr/>
          <p:nvPr/>
        </p:nvSpPr>
        <p:spPr bwMode="auto">
          <a:xfrm>
            <a:off x="5731184" y="660092"/>
            <a:ext cx="1449235" cy="53990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chemeClr val="bg1"/>
                </a:solidFill>
                <a:effectLst/>
                <a:uLnTx/>
                <a:uFillTx/>
                <a:latin typeface="Segoe UI Variable Display Semib" pitchFamily="2" charset="0"/>
                <a:ea typeface="+mn-ea"/>
                <a:cs typeface="Segoe UI" panose="020B0502040204020203" pitchFamily="34" charset="0"/>
              </a:rPr>
              <a:t>Graph connectors By Partners</a:t>
            </a:r>
            <a:endParaRPr kumimoji="0" lang="en-US" sz="1400" b="0" i="0" u="none" strike="noStrike" kern="0" cap="none" spc="-50" normalizeH="0" baseline="0" noProof="0">
              <a:ln w="3175">
                <a:noFill/>
              </a:ln>
              <a:solidFill>
                <a:schemeClr val="bg1"/>
              </a:solidFill>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897035" y="567389"/>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45" name="Title 44">
            <a:extLst>
              <a:ext uri="{FF2B5EF4-FFF2-40B4-BE49-F238E27FC236}">
                <a16:creationId xmlns:a16="http://schemas.microsoft.com/office/drawing/2014/main" id="{ED9750A2-FD98-1C1D-1091-EB2134E7A9C9}"/>
              </a:ext>
              <a:ext uri="{C183D7F6-B498-43B3-948B-1728B52AA6E4}">
                <adec:decorative xmlns:adec="http://schemas.microsoft.com/office/drawing/2017/decorative" val="1"/>
              </a:ext>
            </a:extLst>
          </p:cNvPr>
          <p:cNvSpPr>
            <a:spLocks noGrp="1"/>
          </p:cNvSpPr>
          <p:nvPr>
            <p:ph type="title" idx="4294967295"/>
          </p:nvPr>
        </p:nvSpPr>
        <p:spPr bwMode="auto">
          <a:xfrm>
            <a:off x="9779255" y="681659"/>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chemeClr val="tx1"/>
                </a:solidFill>
                <a:effectLst/>
                <a:uLnTx/>
                <a:uFillTx/>
                <a:latin typeface="Segoe UI Variable Display Semib" pitchFamily="2" charset="0"/>
                <a:ea typeface="+mn-ea"/>
                <a:cs typeface="Segoe UI" panose="020B0502040204020203" pitchFamily="34" charset="0"/>
              </a:rPr>
              <a:t>Custom Graph connectors </a:t>
            </a:r>
            <a:endParaRPr kumimoji="0" lang="en-US" sz="1400" b="0" i="0" u="none" strike="noStrike" kern="0" cap="none" spc="-50" normalizeH="0" baseline="0" noProof="0">
              <a:ln w="3175">
                <a:noFill/>
              </a:ln>
              <a:solidFill>
                <a:schemeClr val="tx1"/>
              </a:solidFill>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 uri="{C183D7F6-B498-43B3-948B-1728B52AA6E4}">
                <adec:decorative xmlns:adec="http://schemas.microsoft.com/office/drawing/2017/decorative" val="1"/>
              </a:ext>
            </a:extLst>
          </p:cNvPr>
          <p:cNvSpPr/>
          <p:nvPr/>
        </p:nvSpPr>
        <p:spPr bwMode="auto">
          <a:xfrm>
            <a:off x="8916783" y="574548"/>
            <a:ext cx="714544"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4951000C-26A5-6F3B-B6CA-47BF09844330}"/>
              </a:ext>
              <a:ext uri="{C183D7F6-B498-43B3-948B-1728B52AA6E4}">
                <adec:decorative xmlns:adec="http://schemas.microsoft.com/office/drawing/2017/decorative" val="1"/>
              </a:ext>
            </a:extLst>
          </p:cNvPr>
          <p:cNvGrpSpPr/>
          <p:nvPr/>
        </p:nvGrpSpPr>
        <p:grpSpPr>
          <a:xfrm>
            <a:off x="772484" y="757137"/>
            <a:ext cx="515318" cy="283671"/>
            <a:chOff x="1120102" y="1966991"/>
            <a:chExt cx="3171328" cy="1983798"/>
          </a:xfrm>
          <a:solidFill>
            <a:schemeClr val="accent1"/>
          </a:solidFill>
        </p:grpSpPr>
        <p:grpSp>
          <p:nvGrpSpPr>
            <p:cNvPr id="11" name="Group 10">
              <a:extLst>
                <a:ext uri="{FF2B5EF4-FFF2-40B4-BE49-F238E27FC236}">
                  <a16:creationId xmlns:a16="http://schemas.microsoft.com/office/drawing/2014/main" id="{D195FF09-D6CC-8AA9-035B-4B23F95A59A9}"/>
                </a:ext>
              </a:extLst>
            </p:cNvPr>
            <p:cNvGrpSpPr/>
            <p:nvPr/>
          </p:nvGrpSpPr>
          <p:grpSpPr>
            <a:xfrm rot="8504475">
              <a:off x="1120102" y="2974477"/>
              <a:ext cx="1900329" cy="976312"/>
              <a:chOff x="1229783" y="1181962"/>
              <a:chExt cx="1900329" cy="976312"/>
            </a:xfrm>
            <a:grpFill/>
          </p:grpSpPr>
          <p:sp>
            <p:nvSpPr>
              <p:cNvPr id="23" name="Rectangle 22">
                <a:extLst>
                  <a:ext uri="{FF2B5EF4-FFF2-40B4-BE49-F238E27FC236}">
                    <a16:creationId xmlns:a16="http://schemas.microsoft.com/office/drawing/2014/main" id="{1238652C-B451-16B7-52D1-2322DFA0146C}"/>
                  </a:ext>
                </a:extLst>
              </p:cNvPr>
              <p:cNvSpPr/>
              <p:nvPr/>
            </p:nvSpPr>
            <p:spPr bwMode="auto">
              <a:xfrm>
                <a:off x="2241814" y="1577972"/>
                <a:ext cx="888298" cy="1998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Partial Circle 23">
                <a:extLst>
                  <a:ext uri="{FF2B5EF4-FFF2-40B4-BE49-F238E27FC236}">
                    <a16:creationId xmlns:a16="http://schemas.microsoft.com/office/drawing/2014/main" id="{65CEBD4A-79BF-A20F-CF7C-1D941354AC4C}"/>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F51D634F-99AD-9342-AF5E-678C348BBA24}"/>
                </a:ext>
              </a:extLst>
            </p:cNvPr>
            <p:cNvGrpSpPr/>
            <p:nvPr/>
          </p:nvGrpSpPr>
          <p:grpSpPr>
            <a:xfrm rot="19236603">
              <a:off x="2397890" y="1966991"/>
              <a:ext cx="1893540" cy="976312"/>
              <a:chOff x="1229783" y="1181962"/>
              <a:chExt cx="1893540" cy="976312"/>
            </a:xfrm>
            <a:grpFill/>
          </p:grpSpPr>
          <p:sp>
            <p:nvSpPr>
              <p:cNvPr id="21" name="Rectangle 20">
                <a:extLst>
                  <a:ext uri="{FF2B5EF4-FFF2-40B4-BE49-F238E27FC236}">
                    <a16:creationId xmlns:a16="http://schemas.microsoft.com/office/drawing/2014/main" id="{8F07692C-8DC5-706E-AF2F-94293933B268}"/>
                  </a:ext>
                </a:extLst>
              </p:cNvPr>
              <p:cNvSpPr/>
              <p:nvPr/>
            </p:nvSpPr>
            <p:spPr bwMode="auto">
              <a:xfrm>
                <a:off x="2235025" y="1577528"/>
                <a:ext cx="888298" cy="19984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Partial Circle 21">
                <a:extLst>
                  <a:ext uri="{FF2B5EF4-FFF2-40B4-BE49-F238E27FC236}">
                    <a16:creationId xmlns:a16="http://schemas.microsoft.com/office/drawing/2014/main" id="{FCE42D68-8EE7-4C81-3749-1F825E5A4369}"/>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Partial Circle 12">
              <a:extLst>
                <a:ext uri="{FF2B5EF4-FFF2-40B4-BE49-F238E27FC236}">
                  <a16:creationId xmlns:a16="http://schemas.microsoft.com/office/drawing/2014/main" id="{60A9B2F9-7FE5-1C5E-B2F1-E95EA7F4F8E9}"/>
                </a:ext>
              </a:extLst>
            </p:cNvPr>
            <p:cNvSpPr/>
            <p:nvPr/>
          </p:nvSpPr>
          <p:spPr bwMode="auto">
            <a:xfrm rot="3122139">
              <a:off x="1919752" y="2648497"/>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Partial Circle 13">
              <a:extLst>
                <a:ext uri="{FF2B5EF4-FFF2-40B4-BE49-F238E27FC236}">
                  <a16:creationId xmlns:a16="http://schemas.microsoft.com/office/drawing/2014/main" id="{B163C0C0-9ECC-398A-954D-3050435CD6C8}"/>
                </a:ext>
              </a:extLst>
            </p:cNvPr>
            <p:cNvSpPr/>
            <p:nvPr/>
          </p:nvSpPr>
          <p:spPr bwMode="auto">
            <a:xfrm rot="13813363">
              <a:off x="2527049" y="2194394"/>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9DBF115F-0625-F4B3-1C02-53EA09591191}"/>
                </a:ext>
              </a:extLst>
            </p:cNvPr>
            <p:cNvGrpSpPr/>
            <p:nvPr/>
          </p:nvGrpSpPr>
          <p:grpSpPr>
            <a:xfrm rot="19373933">
              <a:off x="2235195" y="2758766"/>
              <a:ext cx="395616" cy="210649"/>
              <a:chOff x="1705411" y="2601593"/>
              <a:chExt cx="395616" cy="210649"/>
            </a:xfrm>
            <a:grpFill/>
          </p:grpSpPr>
          <p:sp>
            <p:nvSpPr>
              <p:cNvPr id="19" name="Partial Circle 18">
                <a:extLst>
                  <a:ext uri="{FF2B5EF4-FFF2-40B4-BE49-F238E27FC236}">
                    <a16:creationId xmlns:a16="http://schemas.microsoft.com/office/drawing/2014/main" id="{96EF0016-5E2B-8508-75F1-A0295D9005B7}"/>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2E37551-D6F4-7B69-F6A5-65318F5D63A8}"/>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9DEE51AB-F3E5-179B-C901-2F71BA6889DA}"/>
                </a:ext>
              </a:extLst>
            </p:cNvPr>
            <p:cNvGrpSpPr/>
            <p:nvPr/>
          </p:nvGrpSpPr>
          <p:grpSpPr>
            <a:xfrm rot="19284339">
              <a:off x="2548320" y="3163553"/>
              <a:ext cx="395616" cy="210649"/>
              <a:chOff x="1705411" y="2601593"/>
              <a:chExt cx="395616" cy="210649"/>
            </a:xfrm>
            <a:grpFill/>
          </p:grpSpPr>
          <p:sp>
            <p:nvSpPr>
              <p:cNvPr id="17" name="Partial Circle 16">
                <a:extLst>
                  <a:ext uri="{FF2B5EF4-FFF2-40B4-BE49-F238E27FC236}">
                    <a16:creationId xmlns:a16="http://schemas.microsoft.com/office/drawing/2014/main" id="{58A5F411-774F-E4B5-4A04-2B065AC8E1E5}"/>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08E7F844-61ED-E872-A2AD-A3DF3958149D}"/>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25" name="Graphic 24">
            <a:extLst>
              <a:ext uri="{FF2B5EF4-FFF2-40B4-BE49-F238E27FC236}">
                <a16:creationId xmlns:a16="http://schemas.microsoft.com/office/drawing/2014/main" id="{9D91738D-B8FF-5AF0-94A3-4FBE519F1B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6363" y="659264"/>
            <a:ext cx="547429" cy="547429"/>
          </a:xfrm>
          <a:prstGeom prst="rect">
            <a:avLst/>
          </a:prstGeom>
        </p:spPr>
      </p:pic>
      <p:sp>
        <p:nvSpPr>
          <p:cNvPr id="26" name="Rectangle 25">
            <a:extLst>
              <a:ext uri="{FF2B5EF4-FFF2-40B4-BE49-F238E27FC236}">
                <a16:creationId xmlns:a16="http://schemas.microsoft.com/office/drawing/2014/main" id="{10761AD9-1E39-1097-3D74-739C407F3DA9}"/>
              </a:ext>
              <a:ext uri="{C183D7F6-B498-43B3-948B-1728B52AA6E4}">
                <adec:decorative xmlns:adec="http://schemas.microsoft.com/office/drawing/2017/decorative" val="1"/>
              </a:ext>
            </a:extLst>
          </p:cNvPr>
          <p:cNvSpPr/>
          <p:nvPr/>
        </p:nvSpPr>
        <p:spPr>
          <a:xfrm>
            <a:off x="8927788" y="771524"/>
            <a:ext cx="692533" cy="307777"/>
          </a:xfrm>
          <a:prstGeom prst="rect">
            <a:avLst/>
          </a:prstGeom>
        </p:spPr>
        <p:txBody>
          <a:bodyPr wrap="square">
            <a:spAutoFit/>
          </a:bodyPr>
          <a:lstStyle/>
          <a:p>
            <a:pPr algn="ctr"/>
            <a:r>
              <a:rPr lang="en-US" sz="1200" b="1">
                <a:solidFill>
                  <a:schemeClr val="accent1"/>
                </a:solidFill>
                <a:latin typeface="Courier New" panose="02070309020205020404" pitchFamily="49" charset="0"/>
                <a:cs typeface="Courier New" panose="02070309020205020404" pitchFamily="49" charset="0"/>
              </a:rPr>
              <a:t>{</a:t>
            </a:r>
            <a:r>
              <a:rPr lang="en-US" sz="1400" b="1">
                <a:solidFill>
                  <a:schemeClr val="accent1"/>
                </a:solidFill>
                <a:latin typeface="Courier New" panose="02070309020205020404" pitchFamily="49" charset="0"/>
                <a:cs typeface="Courier New" panose="02070309020205020404" pitchFamily="49" charset="0"/>
              </a:rPr>
              <a:t>api</a:t>
            </a:r>
            <a:r>
              <a:rPr lang="en-US" sz="1200" b="1">
                <a:solidFill>
                  <a:schemeClr val="accent1"/>
                </a:solidFill>
                <a:latin typeface="Courier New" panose="02070309020205020404" pitchFamily="49" charset="0"/>
                <a:cs typeface="Courier New" panose="02070309020205020404" pitchFamily="49" charset="0"/>
              </a:rPr>
              <a:t>}</a:t>
            </a:r>
          </a:p>
        </p:txBody>
      </p:sp>
      <p:pic>
        <p:nvPicPr>
          <p:cNvPr id="83" name="Picture 82">
            <a:extLst>
              <a:ext uri="{FF2B5EF4-FFF2-40B4-BE49-F238E27FC236}">
                <a16:creationId xmlns:a16="http://schemas.microsoft.com/office/drawing/2014/main" id="{8939222E-BB11-B144-5535-1331B206E11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886" y="2022635"/>
            <a:ext cx="366330" cy="502002"/>
          </a:xfrm>
          <a:prstGeom prst="rect">
            <a:avLst/>
          </a:prstGeom>
          <a:noFill/>
        </p:spPr>
      </p:pic>
      <p:pic>
        <p:nvPicPr>
          <p:cNvPr id="84" name="Picture 83">
            <a:extLst>
              <a:ext uri="{FF2B5EF4-FFF2-40B4-BE49-F238E27FC236}">
                <a16:creationId xmlns:a16="http://schemas.microsoft.com/office/drawing/2014/main" id="{B499C5E5-BFB6-B97A-B808-D3D3AAF0D67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4135" y="2080993"/>
            <a:ext cx="415059" cy="415062"/>
          </a:xfrm>
          <a:prstGeom prst="rect">
            <a:avLst/>
          </a:prstGeom>
          <a:noFill/>
        </p:spPr>
      </p:pic>
      <p:pic>
        <p:nvPicPr>
          <p:cNvPr id="85" name="Picture 56">
            <a:extLst>
              <a:ext uri="{FF2B5EF4-FFF2-40B4-BE49-F238E27FC236}">
                <a16:creationId xmlns:a16="http://schemas.microsoft.com/office/drawing/2014/main" id="{E8F79F74-8698-1121-A02F-A8592E81A70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0091" y="3875848"/>
            <a:ext cx="1341129" cy="178817"/>
          </a:xfrm>
          <a:prstGeom prst="rect">
            <a:avLst/>
          </a:prstGeom>
          <a:noFill/>
        </p:spPr>
      </p:pic>
      <p:pic>
        <p:nvPicPr>
          <p:cNvPr id="86" name="Picture 110">
            <a:extLst>
              <a:ext uri="{FF2B5EF4-FFF2-40B4-BE49-F238E27FC236}">
                <a16:creationId xmlns:a16="http://schemas.microsoft.com/office/drawing/2014/main" id="{BA703696-42F8-33A7-35A1-1A6BB75563DF}"/>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8155" y="5381890"/>
            <a:ext cx="1429659" cy="199929"/>
          </a:xfrm>
          <a:prstGeom prst="rect">
            <a:avLst/>
          </a:prstGeom>
          <a:noFill/>
        </p:spPr>
      </p:pic>
      <p:pic>
        <p:nvPicPr>
          <p:cNvPr id="87" name="Picture 92">
            <a:extLst>
              <a:ext uri="{FF2B5EF4-FFF2-40B4-BE49-F238E27FC236}">
                <a16:creationId xmlns:a16="http://schemas.microsoft.com/office/drawing/2014/main" id="{5A9610F0-4C1C-B4CD-4AD1-02D580B5F638}"/>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98208" y="2977278"/>
            <a:ext cx="583101" cy="416155"/>
          </a:xfrm>
          <a:prstGeom prst="rect">
            <a:avLst/>
          </a:prstGeom>
          <a:noFill/>
        </p:spPr>
      </p:pic>
      <p:pic>
        <p:nvPicPr>
          <p:cNvPr id="88" name="Picture 8">
            <a:extLst>
              <a:ext uri="{FF2B5EF4-FFF2-40B4-BE49-F238E27FC236}">
                <a16:creationId xmlns:a16="http://schemas.microsoft.com/office/drawing/2014/main" id="{C26CFADF-66B7-15B6-6099-5541D0F0E467}"/>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7080" y="2109910"/>
            <a:ext cx="1237801" cy="34120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a:extLst>
              <a:ext uri="{FF2B5EF4-FFF2-40B4-BE49-F238E27FC236}">
                <a16:creationId xmlns:a16="http://schemas.microsoft.com/office/drawing/2014/main" id="{B929523A-835D-FAD5-E63F-05146AF41D39}"/>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4161" y="2176879"/>
            <a:ext cx="1113359" cy="26643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a:extLst>
              <a:ext uri="{FF2B5EF4-FFF2-40B4-BE49-F238E27FC236}">
                <a16:creationId xmlns:a16="http://schemas.microsoft.com/office/drawing/2014/main" id="{50AD3527-5167-CBF1-14E1-8D3402479A3D}"/>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2072" y="2195195"/>
            <a:ext cx="768577" cy="19784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4">
            <a:extLst>
              <a:ext uri="{FF2B5EF4-FFF2-40B4-BE49-F238E27FC236}">
                <a16:creationId xmlns:a16="http://schemas.microsoft.com/office/drawing/2014/main" id="{244A9D08-4245-8E20-CA13-7BBE46C8F198}"/>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2518" y="2153199"/>
            <a:ext cx="1211859" cy="27064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6" descr="Egnyte Logo / Industry / Logonoid.com">
            <a:extLst>
              <a:ext uri="{FF2B5EF4-FFF2-40B4-BE49-F238E27FC236}">
                <a16:creationId xmlns:a16="http://schemas.microsoft.com/office/drawing/2014/main" id="{4B88221A-42B5-D8FD-F51F-1B0730E952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3493" y="2991155"/>
            <a:ext cx="1287119" cy="41574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1628C84F-CDBB-11F2-E005-F3AC9C89E95B}"/>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0638" y="3076012"/>
            <a:ext cx="635187" cy="22330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0">
            <a:extLst>
              <a:ext uri="{FF2B5EF4-FFF2-40B4-BE49-F238E27FC236}">
                <a16:creationId xmlns:a16="http://schemas.microsoft.com/office/drawing/2014/main" id="{CE1925A9-D26C-80C6-934B-8E7B062AC940}"/>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02185" y="4737095"/>
            <a:ext cx="393022" cy="39302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4">
            <a:extLst>
              <a:ext uri="{FF2B5EF4-FFF2-40B4-BE49-F238E27FC236}">
                <a16:creationId xmlns:a16="http://schemas.microsoft.com/office/drawing/2014/main" id="{1B236C2C-05DB-A59E-9EFB-2D916D719E87}"/>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92280" y="2905888"/>
            <a:ext cx="929978" cy="52311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6">
            <a:extLst>
              <a:ext uri="{FF2B5EF4-FFF2-40B4-BE49-F238E27FC236}">
                <a16:creationId xmlns:a16="http://schemas.microsoft.com/office/drawing/2014/main" id="{C266F11F-6116-F5FE-FAA7-2979A2DDF5DB}"/>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18782" y="3060698"/>
            <a:ext cx="635187" cy="27665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8">
            <a:extLst>
              <a:ext uri="{FF2B5EF4-FFF2-40B4-BE49-F238E27FC236}">
                <a16:creationId xmlns:a16="http://schemas.microsoft.com/office/drawing/2014/main" id="{28048A78-F50E-4692-D689-C41B0BD87356}"/>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69623" y="3006727"/>
            <a:ext cx="577443" cy="26541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2">
            <a:extLst>
              <a:ext uri="{FF2B5EF4-FFF2-40B4-BE49-F238E27FC236}">
                <a16:creationId xmlns:a16="http://schemas.microsoft.com/office/drawing/2014/main" id="{3D51344B-B9D2-02E8-7622-8DFCF71BC902}"/>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33428" y="2117004"/>
            <a:ext cx="847881" cy="38618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34">
            <a:extLst>
              <a:ext uri="{FF2B5EF4-FFF2-40B4-BE49-F238E27FC236}">
                <a16:creationId xmlns:a16="http://schemas.microsoft.com/office/drawing/2014/main" id="{3CB08AA4-E91D-C120-AC60-9A4D9E7C7748}"/>
              </a:ext>
              <a:ext uri="{C183D7F6-B498-43B3-948B-1728B52AA6E4}">
                <adec:decorative xmlns:adec="http://schemas.microsoft.com/office/drawing/2017/decorative" val="1"/>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4535" t="16491" r="13142" b="33919"/>
          <a:stretch/>
        </p:blipFill>
        <p:spPr bwMode="auto">
          <a:xfrm>
            <a:off x="911967" y="3731829"/>
            <a:ext cx="1153429" cy="44486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36">
            <a:extLst>
              <a:ext uri="{FF2B5EF4-FFF2-40B4-BE49-F238E27FC236}">
                <a16:creationId xmlns:a16="http://schemas.microsoft.com/office/drawing/2014/main" id="{971225D8-0AB7-4A5A-5BAA-5F437ED4E487}"/>
              </a:ext>
              <a:ext uri="{C183D7F6-B498-43B3-948B-1728B52AA6E4}">
                <adec:decorative xmlns:adec="http://schemas.microsoft.com/office/drawing/2017/decorative" val="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90119" y="3700635"/>
            <a:ext cx="1647513" cy="67380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38">
            <a:extLst>
              <a:ext uri="{FF2B5EF4-FFF2-40B4-BE49-F238E27FC236}">
                <a16:creationId xmlns:a16="http://schemas.microsoft.com/office/drawing/2014/main" id="{2745DFBA-0266-F45A-F865-F085582735A4}"/>
              </a:ext>
              <a:ext uri="{C183D7F6-B498-43B3-948B-1728B52AA6E4}">
                <adec:decorative xmlns:adec="http://schemas.microsoft.com/office/drawing/2017/decorative" val="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857368" y="5049000"/>
            <a:ext cx="527472" cy="58637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0">
            <a:extLst>
              <a:ext uri="{FF2B5EF4-FFF2-40B4-BE49-F238E27FC236}">
                <a16:creationId xmlns:a16="http://schemas.microsoft.com/office/drawing/2014/main" id="{0C912915-F1FF-005D-CCD1-9E604A923C26}"/>
              </a:ext>
              <a:ext uri="{C183D7F6-B498-43B3-948B-1728B52AA6E4}">
                <adec:decorative xmlns:adec="http://schemas.microsoft.com/office/drawing/2017/decorative" val="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02629" y="3924946"/>
            <a:ext cx="1027893" cy="19396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2">
            <a:extLst>
              <a:ext uri="{FF2B5EF4-FFF2-40B4-BE49-F238E27FC236}">
                <a16:creationId xmlns:a16="http://schemas.microsoft.com/office/drawing/2014/main" id="{715B5662-2810-78C4-B230-B2159756D808}"/>
              </a:ext>
              <a:ext uri="{C183D7F6-B498-43B3-948B-1728B52AA6E4}">
                <adec:decorative xmlns:adec="http://schemas.microsoft.com/office/drawing/2017/decorative" val="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11102" y="3814353"/>
            <a:ext cx="1125274" cy="36234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6">
            <a:extLst>
              <a:ext uri="{FF2B5EF4-FFF2-40B4-BE49-F238E27FC236}">
                <a16:creationId xmlns:a16="http://schemas.microsoft.com/office/drawing/2014/main" id="{626BB59C-C710-ECB0-AFCE-89E63DBC6601}"/>
              </a:ext>
              <a:ext uri="{C183D7F6-B498-43B3-948B-1728B52AA6E4}">
                <adec:decorative xmlns:adec="http://schemas.microsoft.com/office/drawing/2017/decorative" val="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1968" y="4375513"/>
            <a:ext cx="1263715" cy="84247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52">
            <a:extLst>
              <a:ext uri="{FF2B5EF4-FFF2-40B4-BE49-F238E27FC236}">
                <a16:creationId xmlns:a16="http://schemas.microsoft.com/office/drawing/2014/main" id="{127CA3A7-635A-0D13-10D5-35F80E080CD7}"/>
              </a:ext>
              <a:ext uri="{C183D7F6-B498-43B3-948B-1728B52AA6E4}">
                <adec:decorative xmlns:adec="http://schemas.microsoft.com/office/drawing/2017/decorative" val="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90198" y="4699425"/>
            <a:ext cx="1497739" cy="230512"/>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54">
            <a:extLst>
              <a:ext uri="{FF2B5EF4-FFF2-40B4-BE49-F238E27FC236}">
                <a16:creationId xmlns:a16="http://schemas.microsoft.com/office/drawing/2014/main" id="{56525BD6-447F-7D00-F129-4F023D64451D}"/>
              </a:ext>
              <a:ext uri="{C183D7F6-B498-43B3-948B-1728B52AA6E4}">
                <adec:decorative xmlns:adec="http://schemas.microsoft.com/office/drawing/2017/decorative" val="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98957" y="4455998"/>
            <a:ext cx="540670" cy="52311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56">
            <a:extLst>
              <a:ext uri="{FF2B5EF4-FFF2-40B4-BE49-F238E27FC236}">
                <a16:creationId xmlns:a16="http://schemas.microsoft.com/office/drawing/2014/main" id="{62087D33-617F-91E3-516B-DB1D451C8308}"/>
              </a:ext>
              <a:ext uri="{C183D7F6-B498-43B3-948B-1728B52AA6E4}">
                <adec:decorative xmlns:adec="http://schemas.microsoft.com/office/drawing/2017/decorative" val="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839750" y="2880748"/>
            <a:ext cx="845435" cy="47555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0">
            <a:extLst>
              <a:ext uri="{FF2B5EF4-FFF2-40B4-BE49-F238E27FC236}">
                <a16:creationId xmlns:a16="http://schemas.microsoft.com/office/drawing/2014/main" id="{8F0AD2E2-E434-E105-366A-D2C77D977F19}"/>
              </a:ext>
              <a:ext uri="{C183D7F6-B498-43B3-948B-1728B52AA6E4}">
                <adec:decorative xmlns:adec="http://schemas.microsoft.com/office/drawing/2017/decorative" val="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94180" y="3673303"/>
            <a:ext cx="696262" cy="69626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2">
            <a:extLst>
              <a:ext uri="{FF2B5EF4-FFF2-40B4-BE49-F238E27FC236}">
                <a16:creationId xmlns:a16="http://schemas.microsoft.com/office/drawing/2014/main" id="{25916FA4-ED6C-7603-4D71-06FEE1634073}"/>
              </a:ext>
              <a:ext uri="{C183D7F6-B498-43B3-948B-1728B52AA6E4}">
                <adec:decorative xmlns:adec="http://schemas.microsoft.com/office/drawing/2017/decorative" val="1"/>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36417" b="32365"/>
          <a:stretch/>
        </p:blipFill>
        <p:spPr bwMode="auto">
          <a:xfrm>
            <a:off x="1027245" y="5323117"/>
            <a:ext cx="1333045" cy="41615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4">
            <a:extLst>
              <a:ext uri="{FF2B5EF4-FFF2-40B4-BE49-F238E27FC236}">
                <a16:creationId xmlns:a16="http://schemas.microsoft.com/office/drawing/2014/main" id="{BC607F5E-3E54-9F99-8B26-505921E58AC3}"/>
              </a:ext>
              <a:ext uri="{C183D7F6-B498-43B3-948B-1728B52AA6E4}">
                <adec:decorative xmlns:adec="http://schemas.microsoft.com/office/drawing/2017/decorative" val="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663310" y="5381970"/>
            <a:ext cx="768577" cy="199849"/>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66">
            <a:extLst>
              <a:ext uri="{FF2B5EF4-FFF2-40B4-BE49-F238E27FC236}">
                <a16:creationId xmlns:a16="http://schemas.microsoft.com/office/drawing/2014/main" id="{BEC296DE-60E0-F203-8BB6-9EBA4AC05F54}"/>
              </a:ext>
              <a:ext uri="{C183D7F6-B498-43B3-948B-1728B52AA6E4}">
                <adec:decorative xmlns:adec="http://schemas.microsoft.com/office/drawing/2017/decorative" val="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734907" y="5229777"/>
            <a:ext cx="1213984" cy="49663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70">
            <a:extLst>
              <a:ext uri="{FF2B5EF4-FFF2-40B4-BE49-F238E27FC236}">
                <a16:creationId xmlns:a16="http://schemas.microsoft.com/office/drawing/2014/main" id="{D91B201B-AF8D-72FD-1285-CC9AB431B5DA}"/>
              </a:ext>
              <a:ext uri="{C183D7F6-B498-43B3-948B-1728B52AA6E4}">
                <adec:decorative xmlns:adec="http://schemas.microsoft.com/office/drawing/2017/decorative" val="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556360" y="5404483"/>
            <a:ext cx="635187" cy="14721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72">
            <a:extLst>
              <a:ext uri="{FF2B5EF4-FFF2-40B4-BE49-F238E27FC236}">
                <a16:creationId xmlns:a16="http://schemas.microsoft.com/office/drawing/2014/main" id="{7DAF48D0-EBB1-0928-2D66-B14439FA1BDD}"/>
              </a:ext>
              <a:ext uri="{C183D7F6-B498-43B3-948B-1728B52AA6E4}">
                <adec:decorative xmlns:adec="http://schemas.microsoft.com/office/drawing/2017/decorative" val="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233482" y="4713638"/>
            <a:ext cx="845435" cy="16622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74">
            <a:extLst>
              <a:ext uri="{FF2B5EF4-FFF2-40B4-BE49-F238E27FC236}">
                <a16:creationId xmlns:a16="http://schemas.microsoft.com/office/drawing/2014/main" id="{28BF3A24-1788-8712-D6AE-E07ED97BEEC9}"/>
              </a:ext>
              <a:ext uri="{C183D7F6-B498-43B3-948B-1728B52AA6E4}">
                <adec:decorative xmlns:adec="http://schemas.microsoft.com/office/drawing/2017/decorative" val="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951401" y="5356776"/>
            <a:ext cx="1022976" cy="32181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76">
            <a:extLst>
              <a:ext uri="{FF2B5EF4-FFF2-40B4-BE49-F238E27FC236}">
                <a16:creationId xmlns:a16="http://schemas.microsoft.com/office/drawing/2014/main" id="{C089D865-8E6B-D4DE-E632-C47366234F58}"/>
              </a:ext>
              <a:ext uri="{C183D7F6-B498-43B3-948B-1728B52AA6E4}">
                <adec:decorative xmlns:adec="http://schemas.microsoft.com/office/drawing/2017/decorative" val="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470382" y="2179124"/>
            <a:ext cx="595488" cy="35729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78">
            <a:extLst>
              <a:ext uri="{FF2B5EF4-FFF2-40B4-BE49-F238E27FC236}">
                <a16:creationId xmlns:a16="http://schemas.microsoft.com/office/drawing/2014/main" id="{32203672-CF84-AA35-B5D5-BAA0962F3179}"/>
              </a:ext>
              <a:ext uri="{C183D7F6-B498-43B3-948B-1728B52AA6E4}">
                <adec:decorative xmlns:adec="http://schemas.microsoft.com/office/drawing/2017/decorative" val="1"/>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460033" y="4613982"/>
            <a:ext cx="1647513" cy="365541"/>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Straight Connector 116">
            <a:extLst>
              <a:ext uri="{FF2B5EF4-FFF2-40B4-BE49-F238E27FC236}">
                <a16:creationId xmlns:a16="http://schemas.microsoft.com/office/drawing/2014/main" id="{35770238-161B-1518-FC85-2E76AAB6AE2D}"/>
              </a:ext>
              <a:ext uri="{C183D7F6-B498-43B3-948B-1728B52AA6E4}">
                <adec:decorative xmlns:adec="http://schemas.microsoft.com/office/drawing/2017/decorative" val="1"/>
              </a:ext>
            </a:extLst>
          </p:cNvPr>
          <p:cNvCxnSpPr/>
          <p:nvPr/>
        </p:nvCxnSpPr>
        <p:spPr>
          <a:xfrm>
            <a:off x="970941" y="2706182"/>
            <a:ext cx="716083" cy="0"/>
          </a:xfrm>
          <a:prstGeom prst="line">
            <a:avLst/>
          </a:prstGeom>
          <a:ln w="38100">
            <a:solidFill>
              <a:schemeClr val="accent6"/>
            </a:solidFill>
            <a:headEnd type="none" w="lg" len="med"/>
            <a:tailEnd type="none" w="lg"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B4DEE12-4D9C-0680-D647-9B5C261F3C46}"/>
              </a:ext>
              <a:ext uri="{C183D7F6-B498-43B3-948B-1728B52AA6E4}">
                <adec:decorative xmlns:adec="http://schemas.microsoft.com/office/drawing/2017/decorative" val="1"/>
              </a:ext>
            </a:extLst>
          </p:cNvPr>
          <p:cNvCxnSpPr/>
          <p:nvPr/>
        </p:nvCxnSpPr>
        <p:spPr>
          <a:xfrm>
            <a:off x="5910803" y="2706173"/>
            <a:ext cx="716083" cy="0"/>
          </a:xfrm>
          <a:prstGeom prst="line">
            <a:avLst/>
          </a:prstGeom>
          <a:ln w="38100">
            <a:solidFill>
              <a:schemeClr val="accent6"/>
            </a:solidFill>
            <a:headEnd type="none" w="lg" len="med"/>
            <a:tailEnd type="none" w="lg"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2E84596-D2ED-D9C7-6E16-89AA3549823A}"/>
              </a:ext>
              <a:ext uri="{C183D7F6-B498-43B3-948B-1728B52AA6E4}">
                <adec:decorative xmlns:adec="http://schemas.microsoft.com/office/drawing/2017/decorative" val="1"/>
              </a:ext>
            </a:extLst>
          </p:cNvPr>
          <p:cNvCxnSpPr/>
          <p:nvPr/>
        </p:nvCxnSpPr>
        <p:spPr>
          <a:xfrm>
            <a:off x="10238922" y="4333473"/>
            <a:ext cx="716083" cy="0"/>
          </a:xfrm>
          <a:prstGeom prst="line">
            <a:avLst/>
          </a:prstGeom>
          <a:ln w="38100">
            <a:solidFill>
              <a:schemeClr val="accent6"/>
            </a:solidFill>
            <a:headEnd type="none" w="lg" len="med"/>
            <a:tailEnd type="none" w="lg"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8893290-AC0D-3554-6656-CD1BBCAAB434}"/>
              </a:ext>
              <a:ext uri="{C183D7F6-B498-43B3-948B-1728B52AA6E4}">
                <adec:decorative xmlns:adec="http://schemas.microsoft.com/office/drawing/2017/decorative" val="1"/>
              </a:ext>
            </a:extLst>
          </p:cNvPr>
          <p:cNvCxnSpPr/>
          <p:nvPr/>
        </p:nvCxnSpPr>
        <p:spPr>
          <a:xfrm>
            <a:off x="5679677" y="5869802"/>
            <a:ext cx="716083" cy="0"/>
          </a:xfrm>
          <a:prstGeom prst="line">
            <a:avLst/>
          </a:prstGeom>
          <a:ln w="38100">
            <a:solidFill>
              <a:schemeClr val="accent6"/>
            </a:solidFill>
            <a:headEnd type="none" w="lg" len="med"/>
            <a:tailEnd type="none" w="lg"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66A6A83-CDE9-F129-638F-305743F3B81B}"/>
              </a:ext>
              <a:ext uri="{C183D7F6-B498-43B3-948B-1728B52AA6E4}">
                <adec:decorative xmlns:adec="http://schemas.microsoft.com/office/drawing/2017/decorative" val="1"/>
              </a:ext>
            </a:extLst>
          </p:cNvPr>
          <p:cNvCxnSpPr/>
          <p:nvPr/>
        </p:nvCxnSpPr>
        <p:spPr>
          <a:xfrm>
            <a:off x="9670047" y="6435538"/>
            <a:ext cx="334059" cy="0"/>
          </a:xfrm>
          <a:prstGeom prst="line">
            <a:avLst/>
          </a:prstGeom>
          <a:ln w="9525">
            <a:solidFill>
              <a:schemeClr val="accent6"/>
            </a:solidFill>
            <a:headEnd type="none" w="lg" len="med"/>
            <a:tailEnd type="none" w="lg"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E76195E0-0FF8-14C3-ECDA-A4C00A1F5891}"/>
              </a:ext>
              <a:ext uri="{C183D7F6-B498-43B3-948B-1728B52AA6E4}">
                <adec:decorative xmlns:adec="http://schemas.microsoft.com/office/drawing/2017/decorative" val="1"/>
              </a:ext>
            </a:extLst>
          </p:cNvPr>
          <p:cNvSpPr txBox="1"/>
          <p:nvPr/>
        </p:nvSpPr>
        <p:spPr>
          <a:xfrm>
            <a:off x="10138567" y="6350900"/>
            <a:ext cx="203900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 also developing a plugin</a:t>
            </a:r>
          </a:p>
        </p:txBody>
      </p:sp>
    </p:spTree>
    <p:extLst>
      <p:ext uri="{BB962C8B-B14F-4D97-AF65-F5344CB8AC3E}">
        <p14:creationId xmlns:p14="http://schemas.microsoft.com/office/powerpoint/2010/main" val="38024207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41F10E1E-0826-0CFA-83B0-F021AE2DC0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7168392" y="1887957"/>
            <a:ext cx="4841345" cy="4625622"/>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indent="0" defTabSz="990600">
              <a:spcBef>
                <a:spcPts val="1800"/>
              </a:spcBef>
              <a:buSzTx/>
              <a:buNone/>
              <a:defRPr/>
            </a:pPr>
            <a:endParaRPr lang="en-US">
              <a:solidFill>
                <a:srgbClr val="161616"/>
              </a:solidFill>
              <a:latin typeface="Segoe UI" panose="020B0502040204020203" pitchFamily="34" charset="0"/>
            </a:endParaRPr>
          </a:p>
        </p:txBody>
      </p:sp>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44" name="Rounded Rectangle 12">
            <a:extLst>
              <a:ext uri="{FF2B5EF4-FFF2-40B4-BE49-F238E27FC236}">
                <a16:creationId xmlns:a16="http://schemas.microsoft.com/office/drawing/2014/main" id="{D16D10F8-8B9E-F4FD-A860-1750B06EC666}"/>
              </a:ext>
              <a:ext uri="{C183D7F6-B498-43B3-948B-1728B52AA6E4}">
                <adec:decorative xmlns:adec="http://schemas.microsoft.com/office/drawing/2017/decorative" val="1"/>
              </a:ext>
            </a:extLst>
          </p:cNvPr>
          <p:cNvSpPr/>
          <p:nvPr/>
        </p:nvSpPr>
        <p:spPr>
          <a:xfrm>
            <a:off x="8845367" y="484545"/>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0425E10D-E57D-39CB-D280-23C902245123}"/>
              </a:ext>
              <a:ext uri="{C183D7F6-B498-43B3-948B-1728B52AA6E4}">
                <adec:decorative xmlns:adec="http://schemas.microsoft.com/office/drawing/2017/decorative" val="1"/>
              </a:ext>
            </a:extLst>
          </p:cNvPr>
          <p:cNvSpPr/>
          <p:nvPr/>
        </p:nvSpPr>
        <p:spPr bwMode="auto">
          <a:xfrm>
            <a:off x="1458427" y="730680"/>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Graph connectors By Microsoft</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7" name="Rectangle 6">
            <a:extLst>
              <a:ext uri="{FF2B5EF4-FFF2-40B4-BE49-F238E27FC236}">
                <a16:creationId xmlns:a16="http://schemas.microsoft.com/office/drawing/2014/main" id="{0D6FF0EE-5163-1F9D-6E9D-A5F8CBEEBE30}"/>
              </a:ext>
              <a:ext uri="{C183D7F6-B498-43B3-948B-1728B52AA6E4}">
                <adec:decorative xmlns:adec="http://schemas.microsoft.com/office/drawing/2017/decorative" val="1"/>
              </a:ext>
            </a:extLst>
          </p:cNvPr>
          <p:cNvSpPr/>
          <p:nvPr/>
        </p:nvSpPr>
        <p:spPr bwMode="auto">
          <a:xfrm>
            <a:off x="5722525" y="717352"/>
            <a:ext cx="1397281"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effectLst/>
                <a:uLnTx/>
                <a:uFillTx/>
                <a:latin typeface="Segoe UI Variable Display Semib" pitchFamily="2" charset="0"/>
                <a:ea typeface="+mn-ea"/>
                <a:cs typeface="Segoe UI" panose="020B0502040204020203" pitchFamily="34" charset="0"/>
              </a:rPr>
              <a:t>Graph connectors By Partners</a:t>
            </a:r>
            <a:endParaRPr kumimoji="0" lang="en-US" sz="1400" b="0" i="0" u="none" strike="noStrike" kern="0" cap="none" spc="-50" normalizeH="0" baseline="0" noProof="0">
              <a:ln w="3175">
                <a:noFill/>
              </a:ln>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897035" y="567389"/>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45" name="Rectangle 44">
            <a:extLst>
              <a:ext uri="{FF2B5EF4-FFF2-40B4-BE49-F238E27FC236}">
                <a16:creationId xmlns:a16="http://schemas.microsoft.com/office/drawing/2014/main" id="{ED9750A2-FD98-1C1D-1091-EB2134E7A9C9}"/>
              </a:ext>
              <a:ext uri="{C183D7F6-B498-43B3-948B-1728B52AA6E4}">
                <adec:decorative xmlns:adec="http://schemas.microsoft.com/office/drawing/2017/decorative" val="1"/>
              </a:ext>
            </a:extLst>
          </p:cNvPr>
          <p:cNvSpPr/>
          <p:nvPr/>
        </p:nvSpPr>
        <p:spPr bwMode="auto">
          <a:xfrm>
            <a:off x="9691347" y="752287"/>
            <a:ext cx="1637554"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chemeClr val="bg1"/>
                </a:solidFill>
                <a:effectLst/>
                <a:uLnTx/>
                <a:uFillTx/>
                <a:latin typeface="Segoe UI Variable Display Semib" pitchFamily="2" charset="0"/>
                <a:ea typeface="+mn-ea"/>
                <a:cs typeface="Segoe UI" panose="020B0502040204020203" pitchFamily="34" charset="0"/>
              </a:rPr>
              <a:t>Custom Graph connectors</a:t>
            </a:r>
            <a:endParaRPr kumimoji="0" lang="en-US" sz="1400" b="0" i="0" u="none" strike="noStrike" kern="0" cap="none" spc="-50" normalizeH="0" baseline="0" noProof="0">
              <a:ln w="3175">
                <a:noFill/>
              </a:ln>
              <a:solidFill>
                <a:schemeClr val="bg1"/>
              </a:solidFill>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 uri="{C183D7F6-B498-43B3-948B-1728B52AA6E4}">
                <adec:decorative xmlns:adec="http://schemas.microsoft.com/office/drawing/2017/decorative" val="1"/>
              </a:ext>
            </a:extLst>
          </p:cNvPr>
          <p:cNvSpPr/>
          <p:nvPr/>
        </p:nvSpPr>
        <p:spPr bwMode="auto">
          <a:xfrm>
            <a:off x="8916783" y="574548"/>
            <a:ext cx="714544"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4951000C-26A5-6F3B-B6CA-47BF09844330}"/>
              </a:ext>
              <a:ext uri="{C183D7F6-B498-43B3-948B-1728B52AA6E4}">
                <adec:decorative xmlns:adec="http://schemas.microsoft.com/office/drawing/2017/decorative" val="1"/>
              </a:ext>
            </a:extLst>
          </p:cNvPr>
          <p:cNvGrpSpPr/>
          <p:nvPr/>
        </p:nvGrpSpPr>
        <p:grpSpPr>
          <a:xfrm>
            <a:off x="772484" y="757137"/>
            <a:ext cx="515318" cy="283671"/>
            <a:chOff x="1120102" y="1966991"/>
            <a:chExt cx="3171328" cy="1983798"/>
          </a:xfrm>
          <a:solidFill>
            <a:schemeClr val="accent1"/>
          </a:solidFill>
        </p:grpSpPr>
        <p:grpSp>
          <p:nvGrpSpPr>
            <p:cNvPr id="11" name="Group 10">
              <a:extLst>
                <a:ext uri="{FF2B5EF4-FFF2-40B4-BE49-F238E27FC236}">
                  <a16:creationId xmlns:a16="http://schemas.microsoft.com/office/drawing/2014/main" id="{D195FF09-D6CC-8AA9-035B-4B23F95A59A9}"/>
                </a:ext>
              </a:extLst>
            </p:cNvPr>
            <p:cNvGrpSpPr/>
            <p:nvPr/>
          </p:nvGrpSpPr>
          <p:grpSpPr>
            <a:xfrm rot="8504475">
              <a:off x="1120102" y="2974477"/>
              <a:ext cx="1900329" cy="976312"/>
              <a:chOff x="1229783" y="1181962"/>
              <a:chExt cx="1900329" cy="976312"/>
            </a:xfrm>
            <a:grpFill/>
          </p:grpSpPr>
          <p:sp>
            <p:nvSpPr>
              <p:cNvPr id="23" name="Rectangle 22">
                <a:extLst>
                  <a:ext uri="{FF2B5EF4-FFF2-40B4-BE49-F238E27FC236}">
                    <a16:creationId xmlns:a16="http://schemas.microsoft.com/office/drawing/2014/main" id="{1238652C-B451-16B7-52D1-2322DFA0146C}"/>
                  </a:ext>
                </a:extLst>
              </p:cNvPr>
              <p:cNvSpPr/>
              <p:nvPr/>
            </p:nvSpPr>
            <p:spPr bwMode="auto">
              <a:xfrm>
                <a:off x="2241814" y="1577972"/>
                <a:ext cx="888298" cy="1998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Partial Circle 23">
                <a:extLst>
                  <a:ext uri="{FF2B5EF4-FFF2-40B4-BE49-F238E27FC236}">
                    <a16:creationId xmlns:a16="http://schemas.microsoft.com/office/drawing/2014/main" id="{65CEBD4A-79BF-A20F-CF7C-1D941354AC4C}"/>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F51D634F-99AD-9342-AF5E-678C348BBA24}"/>
                </a:ext>
              </a:extLst>
            </p:cNvPr>
            <p:cNvGrpSpPr/>
            <p:nvPr/>
          </p:nvGrpSpPr>
          <p:grpSpPr>
            <a:xfrm rot="19236603">
              <a:off x="2397890" y="1966991"/>
              <a:ext cx="1893540" cy="976312"/>
              <a:chOff x="1229783" y="1181962"/>
              <a:chExt cx="1893540" cy="976312"/>
            </a:xfrm>
            <a:grpFill/>
          </p:grpSpPr>
          <p:sp>
            <p:nvSpPr>
              <p:cNvPr id="21" name="Rectangle 20">
                <a:extLst>
                  <a:ext uri="{FF2B5EF4-FFF2-40B4-BE49-F238E27FC236}">
                    <a16:creationId xmlns:a16="http://schemas.microsoft.com/office/drawing/2014/main" id="{8F07692C-8DC5-706E-AF2F-94293933B268}"/>
                  </a:ext>
                </a:extLst>
              </p:cNvPr>
              <p:cNvSpPr/>
              <p:nvPr/>
            </p:nvSpPr>
            <p:spPr bwMode="auto">
              <a:xfrm>
                <a:off x="2235025" y="1577528"/>
                <a:ext cx="888298" cy="19984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Partial Circle 21">
                <a:extLst>
                  <a:ext uri="{FF2B5EF4-FFF2-40B4-BE49-F238E27FC236}">
                    <a16:creationId xmlns:a16="http://schemas.microsoft.com/office/drawing/2014/main" id="{FCE42D68-8EE7-4C81-3749-1F825E5A4369}"/>
                  </a:ext>
                </a:extLst>
              </p:cNvPr>
              <p:cNvSpPr/>
              <p:nvPr/>
            </p:nvSpPr>
            <p:spPr bwMode="auto">
              <a:xfrm rot="16200000">
                <a:off x="1284552" y="1127193"/>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Partial Circle 12">
              <a:extLst>
                <a:ext uri="{FF2B5EF4-FFF2-40B4-BE49-F238E27FC236}">
                  <a16:creationId xmlns:a16="http://schemas.microsoft.com/office/drawing/2014/main" id="{60A9B2F9-7FE5-1C5E-B2F1-E95EA7F4F8E9}"/>
                </a:ext>
              </a:extLst>
            </p:cNvPr>
            <p:cNvSpPr/>
            <p:nvPr/>
          </p:nvSpPr>
          <p:spPr bwMode="auto">
            <a:xfrm rot="3122139">
              <a:off x="1919752" y="2648497"/>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Partial Circle 13">
              <a:extLst>
                <a:ext uri="{FF2B5EF4-FFF2-40B4-BE49-F238E27FC236}">
                  <a16:creationId xmlns:a16="http://schemas.microsoft.com/office/drawing/2014/main" id="{B163C0C0-9ECC-398A-954D-3050435CD6C8}"/>
                </a:ext>
              </a:extLst>
            </p:cNvPr>
            <p:cNvSpPr/>
            <p:nvPr/>
          </p:nvSpPr>
          <p:spPr bwMode="auto">
            <a:xfrm rot="13813363">
              <a:off x="2527049" y="2194394"/>
              <a:ext cx="976312" cy="1085850"/>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9DBF115F-0625-F4B3-1C02-53EA09591191}"/>
                </a:ext>
              </a:extLst>
            </p:cNvPr>
            <p:cNvGrpSpPr/>
            <p:nvPr/>
          </p:nvGrpSpPr>
          <p:grpSpPr>
            <a:xfrm rot="19373933">
              <a:off x="2235195" y="2758766"/>
              <a:ext cx="395616" cy="210649"/>
              <a:chOff x="1705411" y="2601593"/>
              <a:chExt cx="395616" cy="210649"/>
            </a:xfrm>
            <a:grpFill/>
          </p:grpSpPr>
          <p:sp>
            <p:nvSpPr>
              <p:cNvPr id="19" name="Partial Circle 18">
                <a:extLst>
                  <a:ext uri="{FF2B5EF4-FFF2-40B4-BE49-F238E27FC236}">
                    <a16:creationId xmlns:a16="http://schemas.microsoft.com/office/drawing/2014/main" id="{96EF0016-5E2B-8508-75F1-A0295D9005B7}"/>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2E37551-D6F4-7B69-F6A5-65318F5D63A8}"/>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9DEE51AB-F3E5-179B-C901-2F71BA6889DA}"/>
                </a:ext>
              </a:extLst>
            </p:cNvPr>
            <p:cNvGrpSpPr/>
            <p:nvPr/>
          </p:nvGrpSpPr>
          <p:grpSpPr>
            <a:xfrm rot="19284339">
              <a:off x="2548320" y="3163553"/>
              <a:ext cx="395616" cy="210649"/>
              <a:chOff x="1705411" y="2601593"/>
              <a:chExt cx="395616" cy="210649"/>
            </a:xfrm>
            <a:grpFill/>
          </p:grpSpPr>
          <p:sp>
            <p:nvSpPr>
              <p:cNvPr id="17" name="Partial Circle 16">
                <a:extLst>
                  <a:ext uri="{FF2B5EF4-FFF2-40B4-BE49-F238E27FC236}">
                    <a16:creationId xmlns:a16="http://schemas.microsoft.com/office/drawing/2014/main" id="{58A5F411-774F-E4B5-4A04-2B065AC8E1E5}"/>
                  </a:ext>
                </a:extLst>
              </p:cNvPr>
              <p:cNvSpPr/>
              <p:nvPr/>
            </p:nvSpPr>
            <p:spPr bwMode="auto">
              <a:xfrm rot="16200000">
                <a:off x="1878561" y="2589776"/>
                <a:ext cx="210649" cy="234283"/>
              </a:xfrm>
              <a:prstGeom prst="pie">
                <a:avLst>
                  <a:gd name="adj1" fmla="val 0"/>
                  <a:gd name="adj2" fmla="val 10833699"/>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08E7F844-61ED-E872-A2AD-A3DF3958149D}"/>
                  </a:ext>
                </a:extLst>
              </p:cNvPr>
              <p:cNvSpPr/>
              <p:nvPr/>
            </p:nvSpPr>
            <p:spPr bwMode="auto">
              <a:xfrm>
                <a:off x="1705411" y="2601594"/>
                <a:ext cx="280033" cy="2106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25" name="Graphic 24">
            <a:extLst>
              <a:ext uri="{FF2B5EF4-FFF2-40B4-BE49-F238E27FC236}">
                <a16:creationId xmlns:a16="http://schemas.microsoft.com/office/drawing/2014/main" id="{9D91738D-B8FF-5AF0-94A3-4FBE519F1B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6363" y="659264"/>
            <a:ext cx="547429" cy="547429"/>
          </a:xfrm>
          <a:prstGeom prst="rect">
            <a:avLst/>
          </a:prstGeom>
        </p:spPr>
      </p:pic>
      <p:sp>
        <p:nvSpPr>
          <p:cNvPr id="26" name="Rectangle 25">
            <a:extLst>
              <a:ext uri="{FF2B5EF4-FFF2-40B4-BE49-F238E27FC236}">
                <a16:creationId xmlns:a16="http://schemas.microsoft.com/office/drawing/2014/main" id="{10761AD9-1E39-1097-3D74-739C407F3DA9}"/>
              </a:ext>
              <a:ext uri="{C183D7F6-B498-43B3-948B-1728B52AA6E4}">
                <adec:decorative xmlns:adec="http://schemas.microsoft.com/office/drawing/2017/decorative" val="1"/>
              </a:ext>
            </a:extLst>
          </p:cNvPr>
          <p:cNvSpPr/>
          <p:nvPr/>
        </p:nvSpPr>
        <p:spPr>
          <a:xfrm>
            <a:off x="8927788" y="771524"/>
            <a:ext cx="692533" cy="307777"/>
          </a:xfrm>
          <a:prstGeom prst="rect">
            <a:avLst/>
          </a:prstGeom>
        </p:spPr>
        <p:txBody>
          <a:bodyPr wrap="square">
            <a:spAutoFit/>
          </a:bodyPr>
          <a:lstStyle/>
          <a:p>
            <a:pPr algn="ctr"/>
            <a:r>
              <a:rPr lang="en-US" sz="1200" b="1">
                <a:solidFill>
                  <a:schemeClr val="accent1"/>
                </a:solidFill>
                <a:latin typeface="Courier New" panose="02070309020205020404" pitchFamily="49" charset="0"/>
                <a:cs typeface="Courier New" panose="02070309020205020404" pitchFamily="49" charset="0"/>
              </a:rPr>
              <a:t>{</a:t>
            </a:r>
            <a:r>
              <a:rPr lang="en-US" sz="1400" b="1">
                <a:solidFill>
                  <a:schemeClr val="accent1"/>
                </a:solidFill>
                <a:latin typeface="Courier New" panose="02070309020205020404" pitchFamily="49" charset="0"/>
                <a:cs typeface="Courier New" panose="02070309020205020404" pitchFamily="49" charset="0"/>
              </a:rPr>
              <a:t>api</a:t>
            </a:r>
            <a:r>
              <a:rPr lang="en-US" sz="1200" b="1">
                <a:solidFill>
                  <a:schemeClr val="accent1"/>
                </a:solidFill>
                <a:latin typeface="Courier New" panose="02070309020205020404" pitchFamily="49" charset="0"/>
                <a:cs typeface="Courier New" panose="02070309020205020404" pitchFamily="49" charset="0"/>
              </a:rPr>
              <a:t>}</a:t>
            </a:r>
          </a:p>
        </p:txBody>
      </p:sp>
      <p:sp>
        <p:nvSpPr>
          <p:cNvPr id="2" name="Rectangle: Rounded Corners 1">
            <a:extLst>
              <a:ext uri="{FF2B5EF4-FFF2-40B4-BE49-F238E27FC236}">
                <a16:creationId xmlns:a16="http://schemas.microsoft.com/office/drawing/2014/main" id="{C2A2DBF5-76B3-C877-17C7-92DDC5E5F714}"/>
              </a:ext>
              <a:ext uri="{C183D7F6-B498-43B3-948B-1728B52AA6E4}">
                <adec:decorative xmlns:adec="http://schemas.microsoft.com/office/drawing/2017/decorative" val="1"/>
              </a:ext>
            </a:extLst>
          </p:cNvPr>
          <p:cNvSpPr>
            <a:spLocks/>
          </p:cNvSpPr>
          <p:nvPr/>
        </p:nvSpPr>
        <p:spPr bwMode="auto">
          <a:xfrm>
            <a:off x="511389" y="1879370"/>
            <a:ext cx="6395720" cy="4442567"/>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285750" indent="-285750">
              <a:buFont typeface="Arial" panose="020B0604020202020204" pitchFamily="34" charset="0"/>
              <a:buChar char="•"/>
            </a:pPr>
            <a:r>
              <a:rPr lang="en-AU">
                <a:cs typeface="Segoe UI"/>
              </a:rPr>
              <a:t>You can build custom connectors with Microsoft Graph connectors APIs or SDK for data sources not in the Microsoft Admin Center or Connector gallery.</a:t>
            </a:r>
          </a:p>
          <a:p>
            <a:endParaRPr lang="en-AU" sz="2400"/>
          </a:p>
          <a:p>
            <a:pPr marL="285750" indent="-285750">
              <a:buFont typeface="Arial" panose="020B0604020202020204" pitchFamily="34" charset="0"/>
              <a:buChar char="•"/>
            </a:pPr>
            <a:r>
              <a:rPr lang="en-AU">
                <a:cs typeface="Segoe UI"/>
              </a:rPr>
              <a:t>Use </a:t>
            </a:r>
            <a:r>
              <a:rPr lang="en-AU" b="1">
                <a:cs typeface="Segoe UI"/>
              </a:rPr>
              <a:t>Graph Connector REST APIs </a:t>
            </a:r>
            <a:r>
              <a:rPr lang="en-AU">
                <a:cs typeface="Segoe UI"/>
              </a:rPr>
              <a:t>for full control over custom Microsoft Graph connections.</a:t>
            </a:r>
          </a:p>
          <a:p>
            <a:endParaRPr lang="en-AU">
              <a:cs typeface="Segoe UI"/>
            </a:endParaRPr>
          </a:p>
          <a:p>
            <a:pPr marL="285750" indent="-285750">
              <a:buFont typeface="Arial" panose="020B0604020202020204" pitchFamily="34" charset="0"/>
              <a:buChar char="•"/>
            </a:pPr>
            <a:r>
              <a:rPr lang="en-AU">
                <a:cs typeface="Segoe UI"/>
              </a:rPr>
              <a:t>Use </a:t>
            </a:r>
            <a:r>
              <a:rPr lang="en-AU" b="1">
                <a:cs typeface="Segoe UI"/>
              </a:rPr>
              <a:t>Graph Connector SDK</a:t>
            </a:r>
            <a:r>
              <a:rPr lang="en-AU">
                <a:cs typeface="Segoe UI"/>
              </a:rPr>
              <a:t> to reduce coding, leveraging its framework and tools.</a:t>
            </a:r>
          </a:p>
          <a:p>
            <a:pPr marL="285750" indent="-285750">
              <a:buFont typeface="Arial" panose="020B0604020202020204" pitchFamily="34" charset="0"/>
              <a:buChar char="•"/>
            </a:pPr>
            <a:endParaRPr lang="en-AU">
              <a:cs typeface="Segoe UI"/>
            </a:endParaRPr>
          </a:p>
          <a:p>
            <a:pPr marL="285750" indent="-285750">
              <a:buFont typeface="Arial" panose="020B0604020202020204" pitchFamily="34" charset="0"/>
              <a:buChar char="•"/>
            </a:pPr>
            <a:r>
              <a:rPr lang="en-AU">
                <a:cs typeface="Segoe UI"/>
              </a:rPr>
              <a:t>Community samples can be found at </a:t>
            </a:r>
            <a:r>
              <a:rPr lang="en-AU">
                <a:cs typeface="Segoe UI"/>
                <a:hlinkClick r:id="rId5"/>
              </a:rPr>
              <a:t>Microsoft Adoption Portal </a:t>
            </a:r>
            <a:endParaRPr lang="en-AU">
              <a:cs typeface="Segoe UI"/>
            </a:endParaRPr>
          </a:p>
          <a:p>
            <a:pPr marL="0" indent="0" defTabSz="990600">
              <a:spcBef>
                <a:spcPts val="1800"/>
              </a:spcBef>
              <a:buSzTx/>
              <a:buNone/>
              <a:defRPr/>
            </a:pPr>
            <a:endParaRPr lang="en-US">
              <a:solidFill>
                <a:srgbClr val="161616"/>
              </a:solidFill>
              <a:latin typeface="Segoe UI" panose="020B0502040204020203" pitchFamily="34" charset="0"/>
            </a:endParaRPr>
          </a:p>
        </p:txBody>
      </p:sp>
      <p:sp>
        <p:nvSpPr>
          <p:cNvPr id="6" name="Rounded Rectangle 12">
            <a:extLst>
              <a:ext uri="{FF2B5EF4-FFF2-40B4-BE49-F238E27FC236}">
                <a16:creationId xmlns:a16="http://schemas.microsoft.com/office/drawing/2014/main" id="{78CA966A-6CAD-24F5-AD6F-668AC313B69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350422" y="3314587"/>
            <a:ext cx="4425018" cy="2456291"/>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7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28" name="Rectangle: Rounded Corners 27">
            <a:extLst>
              <a:ext uri="{FF2B5EF4-FFF2-40B4-BE49-F238E27FC236}">
                <a16:creationId xmlns:a16="http://schemas.microsoft.com/office/drawing/2014/main" id="{AF31C69C-ADAA-1456-1D6D-AC6CEFDB6D2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7448303" y="4068836"/>
            <a:ext cx="1655262" cy="1244844"/>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a:solidFill>
                <a:schemeClr val="tx1"/>
              </a:solidFill>
              <a:ea typeface="Segoe UI" pitchFamily="34" charset="0"/>
              <a:cs typeface="Segoe UI" pitchFamily="34" charset="0"/>
            </a:endParaRPr>
          </a:p>
          <a:p>
            <a:pPr algn="l" defTabSz="932472" fontAlgn="base">
              <a:spcBef>
                <a:spcPct val="0"/>
              </a:spcBef>
              <a:spcAft>
                <a:spcPct val="0"/>
              </a:spcAft>
            </a:pPr>
            <a:endParaRPr lang="en-US" sz="1100">
              <a:solidFill>
                <a:schemeClr val="tx1"/>
              </a:solidFill>
              <a:ea typeface="Segoe UI" pitchFamily="34" charset="0"/>
              <a:cs typeface="Segoe UI" pitchFamily="34" charset="0"/>
            </a:endParaRPr>
          </a:p>
          <a:p>
            <a:pPr algn="l" defTabSz="932472" fontAlgn="base">
              <a:spcBef>
                <a:spcPct val="0"/>
              </a:spcBef>
              <a:spcAft>
                <a:spcPct val="0"/>
              </a:spcAft>
            </a:pPr>
            <a:endParaRPr lang="en-US" sz="1100">
              <a:solidFill>
                <a:schemeClr val="tx1"/>
              </a:solidFill>
              <a:ea typeface="Segoe UI" pitchFamily="34" charset="0"/>
              <a:cs typeface="Segoe UI" pitchFamily="34" charset="0"/>
            </a:endParaRPr>
          </a:p>
          <a:p>
            <a:pPr algn="l" defTabSz="932472" fontAlgn="base">
              <a:spcBef>
                <a:spcPct val="0"/>
              </a:spcBef>
              <a:spcAft>
                <a:spcPct val="0"/>
              </a:spcAft>
            </a:pPr>
            <a:endParaRPr lang="en-US" sz="1100">
              <a:solidFill>
                <a:schemeClr val="tx1"/>
              </a:solidFill>
              <a:ea typeface="Segoe UI" pitchFamily="34" charset="0"/>
              <a:cs typeface="Segoe UI" pitchFamily="34" charset="0"/>
            </a:endParaRPr>
          </a:p>
          <a:p>
            <a:pPr algn="l" defTabSz="932472" fontAlgn="base">
              <a:spcBef>
                <a:spcPct val="0"/>
              </a:spcBef>
              <a:spcAft>
                <a:spcPct val="0"/>
              </a:spcAft>
            </a:pPr>
            <a:r>
              <a:rPr lang="en-US" sz="1100">
                <a:solidFill>
                  <a:schemeClr val="tx1"/>
                </a:solidFill>
                <a:ea typeface="Segoe UI" pitchFamily="34" charset="0"/>
                <a:cs typeface="Segoe UI" pitchFamily="34" charset="0"/>
              </a:rPr>
              <a:t>Microsoft Graph Connector Agent</a:t>
            </a:r>
            <a:endParaRPr lang="en-AU" sz="1100">
              <a:solidFill>
                <a:schemeClr val="tx1"/>
              </a:solidFill>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E290FE50-2582-D8E7-9EB9-96E31D1B0A8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7649122" y="4222692"/>
            <a:ext cx="1229360" cy="64008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050">
                <a:solidFill>
                  <a:schemeClr val="bg1"/>
                </a:solidFill>
                <a:ea typeface="Segoe UI" pitchFamily="34" charset="0"/>
                <a:cs typeface="Segoe UI" pitchFamily="34" charset="0"/>
              </a:rPr>
              <a:t>Orchestration Framework</a:t>
            </a:r>
            <a:endParaRPr lang="en-AU" sz="1050" err="1">
              <a:solidFill>
                <a:schemeClr val="bg1"/>
              </a:solidFill>
              <a:ea typeface="Segoe UI" pitchFamily="34" charset="0"/>
              <a:cs typeface="Segoe UI" pitchFamily="34" charset="0"/>
            </a:endParaRPr>
          </a:p>
        </p:txBody>
      </p:sp>
      <p:sp>
        <p:nvSpPr>
          <p:cNvPr id="29" name="Rectangle: Rounded Corners 28">
            <a:extLst>
              <a:ext uri="{FF2B5EF4-FFF2-40B4-BE49-F238E27FC236}">
                <a16:creationId xmlns:a16="http://schemas.microsoft.com/office/drawing/2014/main" id="{F8CC5AA2-2361-6A1E-09F9-C44CEAFA6E0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9824720" y="4068836"/>
            <a:ext cx="1783080" cy="1244844"/>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200">
              <a:solidFill>
                <a:schemeClr val="tx1"/>
              </a:solidFill>
              <a:ea typeface="Segoe UI" pitchFamily="34" charset="0"/>
              <a:cs typeface="Segoe UI" pitchFamily="34" charset="0"/>
            </a:endParaRPr>
          </a:p>
          <a:p>
            <a:pPr algn="l" defTabSz="932472" fontAlgn="base">
              <a:spcBef>
                <a:spcPct val="0"/>
              </a:spcBef>
              <a:spcAft>
                <a:spcPct val="0"/>
              </a:spcAft>
            </a:pPr>
            <a:endParaRPr lang="en-US" sz="1200">
              <a:solidFill>
                <a:schemeClr val="tx1"/>
              </a:solidFill>
              <a:ea typeface="Segoe UI" pitchFamily="34" charset="0"/>
              <a:cs typeface="Segoe UI" pitchFamily="34" charset="0"/>
            </a:endParaRPr>
          </a:p>
          <a:p>
            <a:pPr algn="l" defTabSz="932472" fontAlgn="base">
              <a:spcBef>
                <a:spcPct val="0"/>
              </a:spcBef>
              <a:spcAft>
                <a:spcPct val="0"/>
              </a:spcAft>
            </a:pPr>
            <a:endParaRPr lang="en-US" sz="1200">
              <a:solidFill>
                <a:schemeClr val="tx1"/>
              </a:solidFill>
              <a:ea typeface="Segoe UI" pitchFamily="34" charset="0"/>
              <a:cs typeface="Segoe UI" pitchFamily="34" charset="0"/>
            </a:endParaRPr>
          </a:p>
          <a:p>
            <a:pPr algn="l" defTabSz="932472" fontAlgn="base">
              <a:spcBef>
                <a:spcPct val="0"/>
              </a:spcBef>
              <a:spcAft>
                <a:spcPct val="0"/>
              </a:spcAft>
            </a:pPr>
            <a:endParaRPr lang="en-US" sz="1200">
              <a:solidFill>
                <a:schemeClr val="tx1"/>
              </a:solidFill>
              <a:ea typeface="Segoe UI" pitchFamily="34" charset="0"/>
              <a:cs typeface="Segoe UI" pitchFamily="34" charset="0"/>
            </a:endParaRPr>
          </a:p>
          <a:p>
            <a:pPr algn="l" defTabSz="932472" fontAlgn="base">
              <a:spcBef>
                <a:spcPct val="0"/>
              </a:spcBef>
              <a:spcAft>
                <a:spcPct val="0"/>
              </a:spcAft>
            </a:pPr>
            <a:r>
              <a:rPr lang="en-US" sz="1200">
                <a:solidFill>
                  <a:schemeClr val="tx1"/>
                </a:solidFill>
                <a:ea typeface="Segoe UI" pitchFamily="34" charset="0"/>
                <a:cs typeface="Segoe UI" pitchFamily="34" charset="0"/>
              </a:rPr>
              <a:t>Custom Connector</a:t>
            </a:r>
            <a:endParaRPr lang="en-AU" sz="1200" err="1">
              <a:solidFill>
                <a:schemeClr val="tx1"/>
              </a:soli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2CFFD384-7687-8C19-6DE1-AD0B18B6CA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10077391" y="4222692"/>
            <a:ext cx="1229360" cy="640080"/>
          </a:xfrm>
          <a:prstGeom prst="round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900">
                <a:solidFill>
                  <a:schemeClr val="tx1"/>
                </a:solidFill>
                <a:ea typeface="Segoe UI" pitchFamily="34" charset="0"/>
                <a:cs typeface="Segoe UI" pitchFamily="34" charset="0"/>
              </a:rPr>
              <a:t>Your Connector Code</a:t>
            </a:r>
            <a:endParaRPr lang="en-AU" sz="900">
              <a:solidFill>
                <a:schemeClr val="tx1"/>
              </a:solidFill>
              <a:ea typeface="Segoe UI" pitchFamily="34" charset="0"/>
              <a:cs typeface="Segoe UI" pitchFamily="34" charset="0"/>
            </a:endParaRPr>
          </a:p>
        </p:txBody>
      </p:sp>
      <p:cxnSp>
        <p:nvCxnSpPr>
          <p:cNvPr id="32" name="Straight Arrow Connector 31">
            <a:extLst>
              <a:ext uri="{FF2B5EF4-FFF2-40B4-BE49-F238E27FC236}">
                <a16:creationId xmlns:a16="http://schemas.microsoft.com/office/drawing/2014/main" id="{46E09E38-4E7F-2E79-F4FF-00400DB3011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9016796" y="4691258"/>
            <a:ext cx="807924" cy="0"/>
          </a:xfrm>
          <a:prstGeom prst="straightConnector1">
            <a:avLst/>
          </a:prstGeom>
          <a:ln>
            <a:headEnd type="none" w="lg" len="med"/>
            <a:tailEnd type="triangle"/>
          </a:ln>
        </p:spPr>
        <p:style>
          <a:lnRef idx="1">
            <a:schemeClr val="accent6"/>
          </a:lnRef>
          <a:fillRef idx="0">
            <a:schemeClr val="accent6"/>
          </a:fillRef>
          <a:effectRef idx="0">
            <a:schemeClr val="accent6"/>
          </a:effectRef>
          <a:fontRef idx="minor">
            <a:schemeClr val="tx1"/>
          </a:fontRef>
        </p:style>
      </p:cxnSp>
      <p:sp>
        <p:nvSpPr>
          <p:cNvPr id="34" name="Rectangle: Rounded Corners 33">
            <a:extLst>
              <a:ext uri="{FF2B5EF4-FFF2-40B4-BE49-F238E27FC236}">
                <a16:creationId xmlns:a16="http://schemas.microsoft.com/office/drawing/2014/main" id="{8E5FE513-9A9F-33DE-5E17-51E0207911B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7616006" y="2204545"/>
            <a:ext cx="1262475" cy="64008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050">
                <a:solidFill>
                  <a:schemeClr val="bg1"/>
                </a:solidFill>
                <a:ea typeface="Segoe UI" pitchFamily="34" charset="0"/>
                <a:cs typeface="Segoe UI" pitchFamily="34" charset="0"/>
              </a:rPr>
              <a:t>Microsoft 365 Admin Center</a:t>
            </a:r>
            <a:endParaRPr lang="en-AU" sz="1050" err="1">
              <a:solidFill>
                <a:schemeClr val="bg1"/>
              </a:solidFill>
              <a:ea typeface="Segoe UI" pitchFamily="34" charset="0"/>
              <a:cs typeface="Segoe UI" pitchFamily="34" charset="0"/>
            </a:endParaRPr>
          </a:p>
        </p:txBody>
      </p:sp>
      <p:cxnSp>
        <p:nvCxnSpPr>
          <p:cNvPr id="36" name="Straight Arrow Connector 35">
            <a:extLst>
              <a:ext uri="{FF2B5EF4-FFF2-40B4-BE49-F238E27FC236}">
                <a16:creationId xmlns:a16="http://schemas.microsoft.com/office/drawing/2014/main" id="{AECEB510-3A0F-AE26-2838-1758034C71FE}"/>
              </a:ext>
              <a:ext uri="{C183D7F6-B498-43B3-948B-1728B52AA6E4}">
                <adec:decorative xmlns:adec="http://schemas.microsoft.com/office/drawing/2017/decorative" val="1"/>
              </a:ext>
            </a:extLst>
          </p:cNvPr>
          <p:cNvCxnSpPr>
            <a:cxnSpLocks noGrp="1" noRot="1" noMove="1" noResize="1" noEditPoints="1" noAdjustHandles="1" noChangeArrowheads="1" noChangeShapeType="1"/>
            <a:endCxn id="9" idx="0"/>
          </p:cNvCxnSpPr>
          <p:nvPr/>
        </p:nvCxnSpPr>
        <p:spPr>
          <a:xfrm>
            <a:off x="8263802" y="2844625"/>
            <a:ext cx="0" cy="1378067"/>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pic>
        <p:nvPicPr>
          <p:cNvPr id="43" name="Graphic 42">
            <a:extLst>
              <a:ext uri="{FF2B5EF4-FFF2-40B4-BE49-F238E27FC236}">
                <a16:creationId xmlns:a16="http://schemas.microsoft.com/office/drawing/2014/main" id="{4F1FEA70-A0A7-8673-2342-9250CB4AFE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10391344" y="5830385"/>
            <a:ext cx="649831" cy="620525"/>
          </a:xfrm>
          <a:prstGeom prst="rect">
            <a:avLst/>
          </a:prstGeom>
        </p:spPr>
      </p:pic>
      <p:cxnSp>
        <p:nvCxnSpPr>
          <p:cNvPr id="47" name="Straight Arrow Connector 46">
            <a:extLst>
              <a:ext uri="{FF2B5EF4-FFF2-40B4-BE49-F238E27FC236}">
                <a16:creationId xmlns:a16="http://schemas.microsoft.com/office/drawing/2014/main" id="{EC330923-7A36-D919-B0AA-2C10D4BA5B0F}"/>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9" idx="2"/>
          </p:cNvCxnSpPr>
          <p:nvPr/>
        </p:nvCxnSpPr>
        <p:spPr>
          <a:xfrm>
            <a:off x="10716260" y="5313680"/>
            <a:ext cx="0" cy="678037"/>
          </a:xfrm>
          <a:prstGeom prst="straightConnector1">
            <a:avLst/>
          </a:prstGeom>
          <a:ln>
            <a:headEnd type="none" w="lg" len="med"/>
            <a:tailEnd type="triangle"/>
          </a:ln>
        </p:spPr>
        <p:style>
          <a:lnRef idx="1">
            <a:schemeClr val="accent6"/>
          </a:lnRef>
          <a:fillRef idx="0">
            <a:schemeClr val="accent6"/>
          </a:fillRef>
          <a:effectRef idx="0">
            <a:schemeClr val="accent6"/>
          </a:effectRef>
          <a:fontRef idx="minor">
            <a:schemeClr val="tx1"/>
          </a:fontRef>
        </p:style>
      </p:cxnSp>
      <p:sp>
        <p:nvSpPr>
          <p:cNvPr id="51" name="Rectangle 50">
            <a:extLst>
              <a:ext uri="{FF2B5EF4-FFF2-40B4-BE49-F238E27FC236}">
                <a16:creationId xmlns:a16="http://schemas.microsoft.com/office/drawing/2014/main" id="{A19792F9-2D18-B753-E5FA-66F5AF6C93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8986890" y="5349240"/>
            <a:ext cx="973823" cy="3860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100">
                <a:solidFill>
                  <a:srgbClr val="FFFFFF"/>
                </a:solidFill>
                <a:ea typeface="Segoe UI" pitchFamily="34" charset="0"/>
                <a:cs typeface="Segoe UI" pitchFamily="34" charset="0"/>
              </a:rPr>
              <a:t>Your VM</a:t>
            </a:r>
            <a:endParaRPr lang="en-AU" sz="1100" err="1">
              <a:solidFill>
                <a:srgbClr val="FFFFFF"/>
              </a:solidFill>
              <a:ea typeface="Segoe UI" pitchFamily="34" charset="0"/>
              <a:cs typeface="Segoe UI" pitchFamily="34" charset="0"/>
            </a:endParaRPr>
          </a:p>
        </p:txBody>
      </p:sp>
      <p:sp>
        <p:nvSpPr>
          <p:cNvPr id="52" name="Rectangle 51">
            <a:extLst>
              <a:ext uri="{FF2B5EF4-FFF2-40B4-BE49-F238E27FC236}">
                <a16:creationId xmlns:a16="http://schemas.microsoft.com/office/drawing/2014/main" id="{AC23BB5A-7CD5-65EF-CBDF-8B199D3BFF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9504717" y="5936102"/>
            <a:ext cx="1187354" cy="3860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100">
                <a:solidFill>
                  <a:schemeClr val="tx1"/>
                </a:solidFill>
                <a:ea typeface="Segoe UI" pitchFamily="34" charset="0"/>
                <a:cs typeface="Segoe UI" pitchFamily="34" charset="0"/>
              </a:rPr>
              <a:t>Data Source</a:t>
            </a:r>
            <a:endParaRPr lang="en-AU" sz="1100" err="1">
              <a:solidFill>
                <a:schemeClr val="tx1"/>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150BDDEE-5612-E8BF-5FD1-0A1E5929393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9620321" y="1915238"/>
            <a:ext cx="2389416" cy="3860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100" b="1">
                <a:solidFill>
                  <a:schemeClr val="tx1"/>
                </a:solidFill>
                <a:ea typeface="Segoe UI" pitchFamily="34" charset="0"/>
                <a:cs typeface="Segoe UI" pitchFamily="34" charset="0"/>
              </a:rPr>
              <a:t>Custom Connector Data Flow Example for Connector SDK</a:t>
            </a:r>
            <a:endParaRPr lang="en-AU" sz="1100" b="1">
              <a:solidFill>
                <a:schemeClr val="tx1"/>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F4DCC847-C1F2-08C2-2383-478130E6D74F}"/>
              </a:ext>
              <a:ext uri="{C183D7F6-B498-43B3-948B-1728B52AA6E4}">
                <adec:decorative xmlns:adec="http://schemas.microsoft.com/office/drawing/2017/decorative" val="1"/>
              </a:ext>
            </a:extLst>
          </p:cNvPr>
          <p:cNvSpPr txBox="1"/>
          <p:nvPr/>
        </p:nvSpPr>
        <p:spPr>
          <a:xfrm>
            <a:off x="9141821" y="4417629"/>
            <a:ext cx="654406" cy="246220"/>
          </a:xfrm>
          <a:prstGeom prst="rect">
            <a:avLst/>
          </a:prstGeom>
          <a:noFill/>
        </p:spPr>
        <p:txBody>
          <a:bodyPr wrap="square" lIns="0" tIns="0" rIns="0" bIns="0" rtlCol="0">
            <a:spAutoFit/>
          </a:bodyPr>
          <a:lstStyle/>
          <a:p>
            <a:pPr algn="ctr"/>
            <a:r>
              <a:rPr kumimoji="0" lang="en-US" sz="800" b="1" i="0" u="none" strike="noStrike" kern="0" cap="none" spc="0" normalizeH="0" baseline="0" noProof="0" err="1">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rPr>
              <a:t>gRPC</a:t>
            </a:r>
            <a:r>
              <a:rPr kumimoji="0" lang="en-US" sz="8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rPr>
              <a:t> over HTTP</a:t>
            </a:r>
          </a:p>
        </p:txBody>
      </p:sp>
      <p:sp>
        <p:nvSpPr>
          <p:cNvPr id="27" name="Title 26">
            <a:extLst>
              <a:ext uri="{FF2B5EF4-FFF2-40B4-BE49-F238E27FC236}">
                <a16:creationId xmlns:a16="http://schemas.microsoft.com/office/drawing/2014/main" id="{9E4B65CF-C482-87F2-EB46-9E8537D2866F}"/>
              </a:ext>
            </a:extLst>
          </p:cNvPr>
          <p:cNvSpPr>
            <a:spLocks noGrp="1"/>
          </p:cNvSpPr>
          <p:nvPr>
            <p:ph type="title"/>
          </p:nvPr>
        </p:nvSpPr>
        <p:spPr>
          <a:xfrm>
            <a:off x="588263" y="-430887"/>
            <a:ext cx="11018520" cy="430887"/>
          </a:xfrm>
        </p:spPr>
        <p:txBody>
          <a:bodyPr vert="horz" wrap="square" lIns="0" tIns="0" rIns="0" bIns="0" rtlCol="0" anchor="b" anchorCtr="0">
            <a:noAutofit/>
          </a:bodyPr>
          <a:lstStyle/>
          <a:p>
            <a:r>
              <a:rPr lang="en-US"/>
              <a:t>Custom Graph Connectors   </a:t>
            </a:r>
          </a:p>
        </p:txBody>
      </p:sp>
    </p:spTree>
    <p:extLst>
      <p:ext uri="{BB962C8B-B14F-4D97-AF65-F5344CB8AC3E}">
        <p14:creationId xmlns:p14="http://schemas.microsoft.com/office/powerpoint/2010/main" val="37850942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Rounded Corners 76">
            <a:extLst>
              <a:ext uri="{FF2B5EF4-FFF2-40B4-BE49-F238E27FC236}">
                <a16:creationId xmlns:a16="http://schemas.microsoft.com/office/drawing/2014/main" id="{DEDBDEEF-995D-536E-3CDB-7753AF2C588D}"/>
              </a:ext>
              <a:ext uri="{C183D7F6-B498-43B3-948B-1728B52AA6E4}">
                <adec:decorative xmlns:adec="http://schemas.microsoft.com/office/drawing/2017/decorative" val="1"/>
              </a:ext>
            </a:extLst>
          </p:cNvPr>
          <p:cNvSpPr>
            <a:spLocks/>
          </p:cNvSpPr>
          <p:nvPr/>
        </p:nvSpPr>
        <p:spPr bwMode="auto">
          <a:xfrm>
            <a:off x="7159601" y="1222623"/>
            <a:ext cx="4973487" cy="4917440"/>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indent="0" defTabSz="990600">
              <a:spcBef>
                <a:spcPts val="1800"/>
              </a:spcBef>
              <a:buSzTx/>
              <a:buNone/>
              <a:defRPr/>
            </a:pPr>
            <a:endParaRPr lang="en-US">
              <a:solidFill>
                <a:srgbClr val="161616"/>
              </a:solidFill>
              <a:latin typeface="Segoe UI" panose="020B0502040204020203" pitchFamily="34" charset="0"/>
            </a:endParaRPr>
          </a:p>
        </p:txBody>
      </p:sp>
      <p:sp>
        <p:nvSpPr>
          <p:cNvPr id="3" name="Title 1">
            <a:extLst>
              <a:ext uri="{FF2B5EF4-FFF2-40B4-BE49-F238E27FC236}">
                <a16:creationId xmlns:a16="http://schemas.microsoft.com/office/drawing/2014/main" id="{28C1B3A3-7DAC-8FA8-A379-E76D53267AC0}"/>
              </a:ext>
            </a:extLst>
          </p:cNvPr>
          <p:cNvSpPr txBox="1">
            <a:spLocks noGrp="1"/>
          </p:cNvSpPr>
          <p:nvPr>
            <p:ph type="title" idx="4294967295"/>
          </p:nvPr>
        </p:nvSpPr>
        <p:spPr>
          <a:xfrm>
            <a:off x="586740" y="273109"/>
            <a:ext cx="11018520" cy="43088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gradFill>
                  <a:gsLst>
                    <a:gs pos="21000">
                      <a:schemeClr val="accent1"/>
                    </a:gs>
                    <a:gs pos="100000">
                      <a:schemeClr val="accent3"/>
                    </a:gs>
                  </a:gsLst>
                  <a:lin ang="2400000" scaled="0"/>
                </a:gradFill>
                <a:effectLst/>
                <a:uLnTx/>
                <a:uFillTx/>
                <a:latin typeface="Segoe UI Semibold" panose="020B0702040204020203" pitchFamily="34" charset="0"/>
                <a:ea typeface="+mn-ea"/>
                <a:cs typeface="Segoe UI Semibold" panose="020B0702040204020203" pitchFamily="34" charset="0"/>
              </a:rPr>
              <a:t>Graph Connector Agent</a:t>
            </a:r>
          </a:p>
        </p:txBody>
      </p:sp>
      <p:grpSp>
        <p:nvGrpSpPr>
          <p:cNvPr id="4" name="Group 3">
            <a:extLst>
              <a:ext uri="{FF2B5EF4-FFF2-40B4-BE49-F238E27FC236}">
                <a16:creationId xmlns:a16="http://schemas.microsoft.com/office/drawing/2014/main" id="{8ABB0632-E07D-9025-ED35-D827C1AF8839}"/>
              </a:ext>
              <a:ext uri="{C183D7F6-B498-43B3-948B-1728B52AA6E4}">
                <adec:decorative xmlns:adec="http://schemas.microsoft.com/office/drawing/2017/decorative" val="1"/>
              </a:ext>
            </a:extLst>
          </p:cNvPr>
          <p:cNvGrpSpPr/>
          <p:nvPr/>
        </p:nvGrpSpPr>
        <p:grpSpPr>
          <a:xfrm>
            <a:off x="571500" y="3396950"/>
            <a:ext cx="6414298" cy="1581563"/>
            <a:chOff x="-938717" y="1430214"/>
            <a:chExt cx="10564498" cy="1591365"/>
          </a:xfrm>
        </p:grpSpPr>
        <p:sp>
          <p:nvSpPr>
            <p:cNvPr id="5" name="TextBox 4">
              <a:extLst>
                <a:ext uri="{FF2B5EF4-FFF2-40B4-BE49-F238E27FC236}">
                  <a16:creationId xmlns:a16="http://schemas.microsoft.com/office/drawing/2014/main" id="{02860591-9521-BF5D-8B2D-002AEA6EDFD0}"/>
                </a:ext>
              </a:extLst>
            </p:cNvPr>
            <p:cNvSpPr txBox="1"/>
            <p:nvPr/>
          </p:nvSpPr>
          <p:spPr>
            <a:xfrm>
              <a:off x="-938717" y="1430214"/>
              <a:ext cx="10564498" cy="662465"/>
            </a:xfrm>
            <a:prstGeom prst="rect">
              <a:avLst/>
            </a:prstGeom>
            <a:noFill/>
          </p:spPr>
          <p:txBody>
            <a:bodyPr wrap="square"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CA" sz="2800" b="0" i="0" u="none" strike="noStrike" kern="1200" cap="none" spc="0" normalizeH="0" baseline="0" noProof="0">
                <a:ln>
                  <a:noFill/>
                </a:ln>
                <a:solidFill>
                  <a:srgbClr val="000000"/>
                </a:solidFill>
                <a:effectLst/>
                <a:uLnTx/>
                <a:uFillTx/>
                <a:latin typeface="Segoe UI Semibold"/>
                <a:ea typeface="+mn-ea"/>
                <a:cs typeface="Segoe UI"/>
              </a:endParaRPr>
            </a:p>
          </p:txBody>
        </p:sp>
        <p:grpSp>
          <p:nvGrpSpPr>
            <p:cNvPr id="6" name="Group 5">
              <a:extLst>
                <a:ext uri="{FF2B5EF4-FFF2-40B4-BE49-F238E27FC236}">
                  <a16:creationId xmlns:a16="http://schemas.microsoft.com/office/drawing/2014/main" id="{C9804799-A29D-9AD0-DC9E-51870B590C83}"/>
                </a:ext>
              </a:extLst>
            </p:cNvPr>
            <p:cNvGrpSpPr/>
            <p:nvPr/>
          </p:nvGrpSpPr>
          <p:grpSpPr>
            <a:xfrm>
              <a:off x="471579" y="3021579"/>
              <a:ext cx="4925" cy="0"/>
              <a:chOff x="5715081" y="3562319"/>
              <a:chExt cx="9525" cy="0"/>
            </a:xfrm>
          </p:grpSpPr>
          <p:sp>
            <p:nvSpPr>
              <p:cNvPr id="7" name="Freeform: Shape 6">
                <a:extLst>
                  <a:ext uri="{FF2B5EF4-FFF2-40B4-BE49-F238E27FC236}">
                    <a16:creationId xmlns:a16="http://schemas.microsoft.com/office/drawing/2014/main" id="{873A6A3A-02DB-86E2-4EF4-1CBACC1749E1}"/>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solidFill>
                <a:srgbClr val="50E6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0DFAF347-4717-6801-BBF7-6175A2AF752B}"/>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9" name="Rectangle: Rounded Corners 8">
            <a:extLst>
              <a:ext uri="{FF2B5EF4-FFF2-40B4-BE49-F238E27FC236}">
                <a16:creationId xmlns:a16="http://schemas.microsoft.com/office/drawing/2014/main" id="{9248DE86-699D-2B8F-0C1B-3B5E16D905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383459" y="2761047"/>
            <a:ext cx="1489082" cy="345989"/>
          </a:xfrm>
          <a:prstGeom prst="roundRect">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225"/>
            <a:r>
              <a:rPr lang="en-US" sz="1000" b="1">
                <a:solidFill>
                  <a:schemeClr val="bg1"/>
                </a:solidFill>
                <a:latin typeface="Segoe UI"/>
              </a:rPr>
              <a:t>Cloud</a:t>
            </a:r>
          </a:p>
        </p:txBody>
      </p:sp>
      <p:sp>
        <p:nvSpPr>
          <p:cNvPr id="10" name="Rectangle: Rounded Corners 9">
            <a:extLst>
              <a:ext uri="{FF2B5EF4-FFF2-40B4-BE49-F238E27FC236}">
                <a16:creationId xmlns:a16="http://schemas.microsoft.com/office/drawing/2014/main" id="{4F9E77CF-2A2F-FD3E-9957-5017C5B475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165211" y="2639541"/>
            <a:ext cx="1489082" cy="345989"/>
          </a:xfrm>
          <a:prstGeom prst="roundRect">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225"/>
            <a:r>
              <a:rPr lang="en-US" sz="1000" b="1">
                <a:solidFill>
                  <a:schemeClr val="bg1"/>
                </a:solidFill>
                <a:latin typeface="Segoe UI"/>
              </a:rPr>
              <a:t>On-Premises</a:t>
            </a:r>
          </a:p>
        </p:txBody>
      </p:sp>
      <p:sp>
        <p:nvSpPr>
          <p:cNvPr id="11" name="Rectangle: Rounded Corners 10">
            <a:extLst>
              <a:ext uri="{FF2B5EF4-FFF2-40B4-BE49-F238E27FC236}">
                <a16:creationId xmlns:a16="http://schemas.microsoft.com/office/drawing/2014/main" id="{FEC4D873-322E-8947-5FC0-3311687098F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094595" y="3553148"/>
            <a:ext cx="1630314" cy="345989"/>
          </a:xfrm>
          <a:prstGeom prst="roundRect">
            <a:avLst/>
          </a:prstGeom>
          <a:solidFill>
            <a:schemeClr val="accent5">
              <a:lumMod val="75000"/>
            </a:schemeClr>
          </a:solidFill>
          <a:ln w="63897" cap="flat">
            <a:noFill/>
            <a:prstDash val="solid"/>
            <a:miter/>
          </a:ln>
          <a:effectLst/>
        </p:spPr>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225"/>
            <a:r>
              <a:rPr lang="en-US" sz="1000" b="1">
                <a:latin typeface="Segoe UI"/>
              </a:rPr>
              <a:t>Graph Connector Agent</a:t>
            </a:r>
          </a:p>
        </p:txBody>
      </p:sp>
      <p:sp>
        <p:nvSpPr>
          <p:cNvPr id="12" name="Rectangle: Rounded Corners 11">
            <a:extLst>
              <a:ext uri="{FF2B5EF4-FFF2-40B4-BE49-F238E27FC236}">
                <a16:creationId xmlns:a16="http://schemas.microsoft.com/office/drawing/2014/main" id="{0184380F-9A8B-99CD-E8D5-B899A6DD7E0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666473" y="5455350"/>
            <a:ext cx="1489082" cy="345989"/>
          </a:xfrm>
          <a:prstGeom prst="roundRect">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225"/>
            <a:r>
              <a:rPr lang="en-US" sz="1000" b="1">
                <a:solidFill>
                  <a:schemeClr val="bg1"/>
                </a:solidFill>
                <a:latin typeface="Segoe UI"/>
              </a:rPr>
              <a:t>Search Index</a:t>
            </a:r>
          </a:p>
        </p:txBody>
      </p:sp>
      <p:cxnSp>
        <p:nvCxnSpPr>
          <p:cNvPr id="16" name="Connector: Elbow 15">
            <a:extLst>
              <a:ext uri="{FF2B5EF4-FFF2-40B4-BE49-F238E27FC236}">
                <a16:creationId xmlns:a16="http://schemas.microsoft.com/office/drawing/2014/main" id="{F1706118-5AFB-8583-A8A7-B88A5231D733}"/>
              </a:ext>
              <a:ext uri="{C183D7F6-B498-43B3-948B-1728B52AA6E4}">
                <adec:decorative xmlns:adec="http://schemas.microsoft.com/office/drawing/2017/decorative" val="1"/>
              </a:ext>
            </a:extLst>
          </p:cNvPr>
          <p:cNvCxnSpPr>
            <a:cxnSpLocks noGrp="1" noRot="1" noMove="1" noResize="1" noEditPoints="1" noAdjustHandles="1" noChangeArrowheads="1" noChangeShapeType="1"/>
            <a:endCxn id="12" idx="0"/>
          </p:cNvCxnSpPr>
          <p:nvPr/>
        </p:nvCxnSpPr>
        <p:spPr>
          <a:xfrm rot="5400000">
            <a:off x="9369989" y="3937310"/>
            <a:ext cx="1559066" cy="1477015"/>
          </a:xfrm>
          <a:prstGeom prst="bentConnector3">
            <a:avLst>
              <a:gd name="adj1" fmla="val 50000"/>
            </a:avLst>
          </a:prstGeom>
          <a:ln w="762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D9418A27-E11E-9B30-77FC-40CED52C300B}"/>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9" idx="2"/>
          </p:cNvCxnSpPr>
          <p:nvPr/>
        </p:nvCxnSpPr>
        <p:spPr>
          <a:xfrm rot="16200000" flipH="1">
            <a:off x="7595351" y="3639685"/>
            <a:ext cx="2348312" cy="1283014"/>
          </a:xfrm>
          <a:prstGeom prst="bentConnector3">
            <a:avLst>
              <a:gd name="adj1" fmla="val 66560"/>
            </a:avLst>
          </a:prstGeom>
          <a:ln w="762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36004CA-369E-2A16-2B26-3101B028A16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10888030" y="2985530"/>
            <a:ext cx="0" cy="567618"/>
          </a:xfrm>
          <a:prstGeom prst="line">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04CEE8BD-D178-3909-359C-67A0A8733E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220209" y="1809923"/>
            <a:ext cx="533760" cy="468523"/>
          </a:xfrm>
          <a:prstGeom prst="rect">
            <a:avLst/>
          </a:prstGeom>
        </p:spPr>
      </p:pic>
      <p:pic>
        <p:nvPicPr>
          <p:cNvPr id="41" name="Picture 40">
            <a:extLst>
              <a:ext uri="{FF2B5EF4-FFF2-40B4-BE49-F238E27FC236}">
                <a16:creationId xmlns:a16="http://schemas.microsoft.com/office/drawing/2014/main" id="{E1F152B2-2B19-7C21-5293-22CB662513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449023" y="1548677"/>
            <a:ext cx="852939" cy="729991"/>
          </a:xfrm>
          <a:prstGeom prst="rect">
            <a:avLst/>
          </a:prstGeom>
        </p:spPr>
      </p:pic>
      <p:pic>
        <p:nvPicPr>
          <p:cNvPr id="44" name="Picture 43">
            <a:extLst>
              <a:ext uri="{FF2B5EF4-FFF2-40B4-BE49-F238E27FC236}">
                <a16:creationId xmlns:a16="http://schemas.microsoft.com/office/drawing/2014/main" id="{31CEB372-2DB6-EF81-F641-B0A5AD7B86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7851224" y="1902159"/>
            <a:ext cx="533761" cy="608239"/>
          </a:xfrm>
          <a:prstGeom prst="rect">
            <a:avLst/>
          </a:prstGeom>
        </p:spPr>
      </p:pic>
      <p:pic>
        <p:nvPicPr>
          <p:cNvPr id="45" name="Picture 44">
            <a:extLst>
              <a:ext uri="{FF2B5EF4-FFF2-40B4-BE49-F238E27FC236}">
                <a16:creationId xmlns:a16="http://schemas.microsoft.com/office/drawing/2014/main" id="{6478DB66-4B13-FA43-812E-A958C3AF5A4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1361" y="2413262"/>
            <a:ext cx="400873" cy="456809"/>
          </a:xfrm>
          <a:prstGeom prst="rect">
            <a:avLst/>
          </a:prstGeom>
        </p:spPr>
      </p:pic>
      <p:pic>
        <p:nvPicPr>
          <p:cNvPr id="47" name="Picture 46">
            <a:extLst>
              <a:ext uri="{FF2B5EF4-FFF2-40B4-BE49-F238E27FC236}">
                <a16:creationId xmlns:a16="http://schemas.microsoft.com/office/drawing/2014/main" id="{5285CB5C-070D-C1B7-3A60-9D2F0FD3CE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11267252" y="1662580"/>
            <a:ext cx="590635" cy="469662"/>
          </a:xfrm>
          <a:prstGeom prst="rect">
            <a:avLst/>
          </a:prstGeom>
        </p:spPr>
      </p:pic>
      <p:cxnSp>
        <p:nvCxnSpPr>
          <p:cNvPr id="64" name="Straight Connector 63">
            <a:extLst>
              <a:ext uri="{FF2B5EF4-FFF2-40B4-BE49-F238E27FC236}">
                <a16:creationId xmlns:a16="http://schemas.microsoft.com/office/drawing/2014/main" id="{DB97DC45-2C21-6398-510E-C667360F751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7487089" y="5160579"/>
            <a:ext cx="4318513" cy="0"/>
          </a:xfrm>
          <a:prstGeom prst="line">
            <a:avLst/>
          </a:prstGeom>
          <a:ln>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424DFFBE-1320-E3A1-D2A1-2936BCF357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9569669" y="1636099"/>
            <a:ext cx="2496207" cy="2673134"/>
          </a:xfrm>
          <a:prstGeom prst="rect">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68" name="TextBox 67">
            <a:extLst>
              <a:ext uri="{FF2B5EF4-FFF2-40B4-BE49-F238E27FC236}">
                <a16:creationId xmlns:a16="http://schemas.microsoft.com/office/drawing/2014/main" id="{B1CB34B9-0634-525E-62C9-4D3EAEDAA345}"/>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9734155" y="2133832"/>
            <a:ext cx="540212" cy="276999"/>
          </a:xfrm>
          <a:prstGeom prst="rect">
            <a:avLst/>
          </a:prstGeom>
          <a:noFill/>
        </p:spPr>
        <p:txBody>
          <a:bodyPr wrap="none" lIns="0" tIns="0" rIns="0" bIns="0" rtlCol="0">
            <a:spAutoFit/>
          </a:bodyPr>
          <a:lstStyle/>
          <a:p>
            <a:pPr algn="l"/>
            <a:r>
              <a:rPr lang="en-US" sz="900"/>
              <a:t>Enterprise </a:t>
            </a:r>
          </a:p>
          <a:p>
            <a:pPr algn="l"/>
            <a:r>
              <a:rPr lang="en-US" sz="900"/>
              <a:t>Websites</a:t>
            </a:r>
            <a:endParaRPr lang="en-AU" sz="900" err="1"/>
          </a:p>
        </p:txBody>
      </p:sp>
      <p:sp>
        <p:nvSpPr>
          <p:cNvPr id="69" name="TextBox 68">
            <a:extLst>
              <a:ext uri="{FF2B5EF4-FFF2-40B4-BE49-F238E27FC236}">
                <a16:creationId xmlns:a16="http://schemas.microsoft.com/office/drawing/2014/main" id="{F1A3790D-5EB9-BC4B-1895-6B2FD138F8CA}"/>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11315083" y="2190862"/>
            <a:ext cx="490519" cy="138499"/>
          </a:xfrm>
          <a:prstGeom prst="rect">
            <a:avLst/>
          </a:prstGeom>
          <a:noFill/>
        </p:spPr>
        <p:txBody>
          <a:bodyPr wrap="none" lIns="0" tIns="0" rIns="0" bIns="0" rtlCol="0">
            <a:spAutoFit/>
          </a:bodyPr>
          <a:lstStyle/>
          <a:p>
            <a:pPr algn="l"/>
            <a:r>
              <a:rPr lang="en-US" sz="900"/>
              <a:t>File Share</a:t>
            </a:r>
            <a:endParaRPr lang="en-AU" sz="900" err="1"/>
          </a:p>
        </p:txBody>
      </p:sp>
      <p:sp>
        <p:nvSpPr>
          <p:cNvPr id="70" name="TextBox 69">
            <a:extLst>
              <a:ext uri="{FF2B5EF4-FFF2-40B4-BE49-F238E27FC236}">
                <a16:creationId xmlns:a16="http://schemas.microsoft.com/office/drawing/2014/main" id="{62CDEA25-203E-5CA3-9B8A-23B19F843388}"/>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10683398" y="2186457"/>
            <a:ext cx="327013" cy="138499"/>
          </a:xfrm>
          <a:prstGeom prst="rect">
            <a:avLst/>
          </a:prstGeom>
          <a:noFill/>
        </p:spPr>
        <p:txBody>
          <a:bodyPr wrap="none" lIns="0" tIns="0" rIns="0" bIns="0" rtlCol="0">
            <a:spAutoFit/>
          </a:bodyPr>
          <a:lstStyle/>
          <a:p>
            <a:pPr algn="l"/>
            <a:r>
              <a:rPr lang="en-US" sz="900"/>
              <a:t>Oracle</a:t>
            </a:r>
            <a:endParaRPr lang="en-AU" sz="900" err="1"/>
          </a:p>
        </p:txBody>
      </p:sp>
      <p:sp>
        <p:nvSpPr>
          <p:cNvPr id="71" name="TextBox 70">
            <a:extLst>
              <a:ext uri="{FF2B5EF4-FFF2-40B4-BE49-F238E27FC236}">
                <a16:creationId xmlns:a16="http://schemas.microsoft.com/office/drawing/2014/main" id="{9B639F33-5607-54AB-F1CE-24664327E1C4}"/>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7218513" y="2304644"/>
            <a:ext cx="684068" cy="153888"/>
          </a:xfrm>
          <a:prstGeom prst="rect">
            <a:avLst/>
          </a:prstGeom>
          <a:noFill/>
        </p:spPr>
        <p:txBody>
          <a:bodyPr wrap="square" lIns="0" tIns="0" rIns="0" bIns="0" rtlCol="0">
            <a:spAutoFit/>
          </a:bodyPr>
          <a:lstStyle/>
          <a:p>
            <a:pPr algn="l"/>
            <a:r>
              <a:rPr lang="en-US" sz="1000"/>
              <a:t>Azure SQL</a:t>
            </a:r>
            <a:endParaRPr lang="en-AU" sz="1000" err="1"/>
          </a:p>
        </p:txBody>
      </p:sp>
      <p:sp>
        <p:nvSpPr>
          <p:cNvPr id="72" name="TextBox 71">
            <a:extLst>
              <a:ext uri="{FF2B5EF4-FFF2-40B4-BE49-F238E27FC236}">
                <a16:creationId xmlns:a16="http://schemas.microsoft.com/office/drawing/2014/main" id="{F7C0955F-B002-2C1F-F96A-2EDAF783A923}"/>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7831543" y="2509509"/>
            <a:ext cx="684068" cy="153888"/>
          </a:xfrm>
          <a:prstGeom prst="rect">
            <a:avLst/>
          </a:prstGeom>
          <a:noFill/>
        </p:spPr>
        <p:txBody>
          <a:bodyPr wrap="square" lIns="0" tIns="0" rIns="0" bIns="0" rtlCol="0">
            <a:spAutoFit/>
          </a:bodyPr>
          <a:lstStyle/>
          <a:p>
            <a:pPr algn="l"/>
            <a:r>
              <a:rPr lang="en-US" sz="1000"/>
              <a:t>ADLS Gen2</a:t>
            </a:r>
            <a:endParaRPr lang="en-AU" sz="1000" err="1"/>
          </a:p>
        </p:txBody>
      </p:sp>
      <p:sp>
        <p:nvSpPr>
          <p:cNvPr id="73" name="Rectangle: Rounded Corners 72">
            <a:extLst>
              <a:ext uri="{FF2B5EF4-FFF2-40B4-BE49-F238E27FC236}">
                <a16:creationId xmlns:a16="http://schemas.microsoft.com/office/drawing/2014/main" id="{FC62E4BC-CC4C-89E4-FBCE-C26A2C55CE66}"/>
              </a:ext>
              <a:ext uri="{C183D7F6-B498-43B3-948B-1728B52AA6E4}">
                <adec:decorative xmlns:adec="http://schemas.microsoft.com/office/drawing/2017/decorative" val="1"/>
              </a:ext>
            </a:extLst>
          </p:cNvPr>
          <p:cNvSpPr>
            <a:spLocks/>
          </p:cNvSpPr>
          <p:nvPr/>
        </p:nvSpPr>
        <p:spPr bwMode="auto">
          <a:xfrm>
            <a:off x="450806" y="1209297"/>
            <a:ext cx="6512142" cy="4930765"/>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285750" indent="-285750">
              <a:lnSpc>
                <a:spcPct val="150000"/>
              </a:lnSpc>
              <a:buFont typeface="Arial" panose="020B0604020202020204" pitchFamily="34" charset="0"/>
              <a:buChar char="•"/>
            </a:pPr>
            <a:r>
              <a:rPr lang="en-US">
                <a:solidFill>
                  <a:srgbClr val="161616"/>
                </a:solidFill>
                <a:latin typeface="Segoe UI" panose="020B0502040204020203" pitchFamily="34" charset="0"/>
              </a:rPr>
              <a:t>Some of your data sources, such as File Share, Websites and SQL Server, might be running on-premises.</a:t>
            </a:r>
          </a:p>
          <a:p>
            <a:pPr>
              <a:lnSpc>
                <a:spcPct val="150000"/>
              </a:lnSpc>
            </a:pPr>
            <a:endParaRPr lang="en-US">
              <a:solidFill>
                <a:srgbClr val="161616"/>
              </a:solidFill>
              <a:latin typeface="Segoe UI" panose="020B0502040204020203" pitchFamily="34" charset="0"/>
            </a:endParaRPr>
          </a:p>
          <a:p>
            <a:pPr marL="285750" indent="-285750">
              <a:lnSpc>
                <a:spcPct val="150000"/>
              </a:lnSpc>
              <a:buFont typeface="Arial" panose="020B0604020202020204" pitchFamily="34" charset="0"/>
              <a:buChar char="•"/>
            </a:pPr>
            <a:r>
              <a:rPr lang="en-US">
                <a:solidFill>
                  <a:srgbClr val="161616"/>
                </a:solidFill>
                <a:latin typeface="Segoe UI" panose="020B0502040204020203" pitchFamily="34" charset="0"/>
              </a:rPr>
              <a:t>Graph Connector Agent (GCA) software enables secure data retrieval from on-premises data sources for indexing in Microsoft 365.</a:t>
            </a:r>
          </a:p>
          <a:p>
            <a:pPr marL="285750" indent="-285750">
              <a:lnSpc>
                <a:spcPct val="150000"/>
              </a:lnSpc>
              <a:buFont typeface="Arial" panose="020B0604020202020204" pitchFamily="34" charset="0"/>
              <a:buChar char="•"/>
            </a:pPr>
            <a:endParaRPr lang="en-AU">
              <a:solidFill>
                <a:srgbClr val="161616"/>
              </a:solidFill>
              <a:latin typeface="Segoe UI" panose="020B0502040204020203" pitchFamily="34" charset="0"/>
            </a:endParaRPr>
          </a:p>
          <a:p>
            <a:pPr marL="285750" indent="-285750">
              <a:lnSpc>
                <a:spcPct val="150000"/>
              </a:lnSpc>
              <a:buFont typeface="Arial" panose="020B0604020202020204" pitchFamily="34" charset="0"/>
              <a:buChar char="•"/>
            </a:pPr>
            <a:r>
              <a:rPr lang="en-US">
                <a:solidFill>
                  <a:srgbClr val="161616"/>
                </a:solidFill>
                <a:latin typeface="Segoe UI" panose="020B0502040204020203" pitchFamily="34" charset="0"/>
              </a:rPr>
              <a:t>Supports full and incremental crawl scheduling to keep the search index current.</a:t>
            </a:r>
          </a:p>
          <a:p>
            <a:pPr marL="285750" indent="-285750">
              <a:lnSpc>
                <a:spcPct val="150000"/>
              </a:lnSpc>
              <a:buFont typeface="Arial" panose="020B0604020202020204" pitchFamily="34" charset="0"/>
              <a:buChar char="•"/>
            </a:pPr>
            <a:endParaRPr lang="en-US" sz="2400"/>
          </a:p>
          <a:p>
            <a:pPr marL="285750" indent="-285750">
              <a:lnSpc>
                <a:spcPct val="150000"/>
              </a:lnSpc>
              <a:buFont typeface="Arial" panose="020B0604020202020204" pitchFamily="34" charset="0"/>
              <a:buChar char="•"/>
            </a:pPr>
            <a:endParaRPr lang="en-AU" sz="2400"/>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CA" sz="2800" b="0" i="0" u="none" strike="noStrike" kern="1200" cap="none" spc="0" normalizeH="0" baseline="0" noProof="0">
              <a:ln>
                <a:noFill/>
              </a:ln>
              <a:solidFill>
                <a:srgbClr val="000000"/>
              </a:solidFill>
              <a:effectLst/>
              <a:uLnTx/>
              <a:uFillTx/>
              <a:latin typeface="Segoe UI Semibold"/>
              <a:ea typeface="+mn-ea"/>
              <a:cs typeface="Segoe UI"/>
            </a:endParaRPr>
          </a:p>
          <a:p>
            <a:pPr marL="0" indent="0" defTabSz="990600">
              <a:spcBef>
                <a:spcPts val="1800"/>
              </a:spcBef>
              <a:buSzTx/>
              <a:buNone/>
              <a:defRPr/>
            </a:pPr>
            <a:endParaRPr lang="en-US">
              <a:solidFill>
                <a:srgbClr val="161616"/>
              </a:solidFill>
              <a:latin typeface="Segoe UI" panose="020B0502040204020203" pitchFamily="34" charset="0"/>
            </a:endParaRPr>
          </a:p>
        </p:txBody>
      </p:sp>
      <p:pic>
        <p:nvPicPr>
          <p:cNvPr id="13" name="Picture 12">
            <a:extLst>
              <a:ext uri="{FF2B5EF4-FFF2-40B4-BE49-F238E27FC236}">
                <a16:creationId xmlns:a16="http://schemas.microsoft.com/office/drawing/2014/main" id="{8114511E-9F72-71D4-BF9D-501448999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9646344" y="1682224"/>
            <a:ext cx="652402" cy="500386"/>
          </a:xfrm>
          <a:prstGeom prst="rect">
            <a:avLst/>
          </a:prstGeom>
        </p:spPr>
      </p:pic>
      <p:pic>
        <p:nvPicPr>
          <p:cNvPr id="2" name="Picture 1">
            <a:extLst>
              <a:ext uri="{FF2B5EF4-FFF2-40B4-BE49-F238E27FC236}">
                <a16:creationId xmlns:a16="http://schemas.microsoft.com/office/drawing/2014/main" id="{85BBA43B-34D5-F636-6598-405B7AEF23C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690169" y="1375334"/>
            <a:ext cx="481008" cy="336939"/>
          </a:xfrm>
          <a:prstGeom prst="rect">
            <a:avLst/>
          </a:prstGeom>
        </p:spPr>
      </p:pic>
      <p:pic>
        <p:nvPicPr>
          <p:cNvPr id="14" name="Picture 2">
            <a:extLst>
              <a:ext uri="{FF2B5EF4-FFF2-40B4-BE49-F238E27FC236}">
                <a16:creationId xmlns:a16="http://schemas.microsoft.com/office/drawing/2014/main" id="{503D674A-043D-4FC9-897A-5D9D77033DAD}"/>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1171" y="2018989"/>
            <a:ext cx="527045" cy="4395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57DD67A-29C5-E614-9C5E-EDA4FF9C0098}"/>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452620" y="1666528"/>
            <a:ext cx="533761" cy="172496"/>
          </a:xfrm>
          <a:prstGeom prst="rect">
            <a:avLst/>
          </a:prstGeom>
        </p:spPr>
      </p:pic>
    </p:spTree>
    <p:extLst>
      <p:ext uri="{BB962C8B-B14F-4D97-AF65-F5344CB8AC3E}">
        <p14:creationId xmlns:p14="http://schemas.microsoft.com/office/powerpoint/2010/main" val="224917833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8B51BC-507F-670D-68C2-0088DB43BFA2}"/>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18476" t="10888" r="18476" b="9901"/>
          <a:stretch/>
        </p:blipFill>
        <p:spPr>
          <a:xfrm>
            <a:off x="1219200" y="685800"/>
            <a:ext cx="9753600" cy="5486400"/>
          </a:xfrm>
          <a:prstGeom prst="roundRect">
            <a:avLst>
              <a:gd name="adj" fmla="val 172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21" name="Title 20">
            <a:extLst>
              <a:ext uri="{FF2B5EF4-FFF2-40B4-BE49-F238E27FC236}">
                <a16:creationId xmlns:a16="http://schemas.microsoft.com/office/drawing/2014/main" id="{E7788FB4-54ED-FD6D-2B59-D4F29C00192B}"/>
              </a:ext>
            </a:extLst>
          </p:cNvPr>
          <p:cNvSpPr txBox="1">
            <a:spLocks noGrp="1"/>
          </p:cNvSpPr>
          <p:nvPr>
            <p:ph type="title" idx="4294967295"/>
          </p:nvPr>
        </p:nvSpPr>
        <p:spPr>
          <a:xfrm>
            <a:off x="2150259" y="4160838"/>
            <a:ext cx="7822730"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0000"/>
              </a:lnSpc>
              <a:spcBef>
                <a:spcPts val="0"/>
              </a:spcBef>
              <a:defRPr/>
            </a:pPr>
            <a:r>
              <a:rPr lang="nn-NO" sz="3600" b="1" spc="-100">
                <a:solidFill>
                  <a:srgbClr val="8661C5"/>
                </a:solidFill>
                <a:latin typeface="Segoe UI"/>
                <a:ea typeface="+mj-lt"/>
                <a:cs typeface="Segoe UI"/>
              </a:rPr>
              <a:t>Demo</a:t>
            </a:r>
            <a:br>
              <a:rPr lang="nn-NO" sz="3600" b="1" spc="-100">
                <a:solidFill>
                  <a:srgbClr val="8661C5"/>
                </a:solidFill>
                <a:latin typeface="Segoe UI"/>
                <a:ea typeface="+mj-lt"/>
                <a:cs typeface="Segoe UI"/>
              </a:rPr>
            </a:br>
            <a:r>
              <a:rPr lang="nn-NO" sz="2400" b="1" spc="-100">
                <a:solidFill>
                  <a:srgbClr val="8661C5"/>
                </a:solidFill>
                <a:latin typeface="Segoe UI"/>
                <a:ea typeface="+mj-lt"/>
                <a:cs typeface="Segoe UI"/>
              </a:rPr>
              <a:t>Graph connectors in Microsoft Admin Center</a:t>
            </a:r>
            <a:endParaRPr lang="en-US" sz="3600" b="1" spc="-100">
              <a:solidFill>
                <a:srgbClr val="8661C5"/>
              </a:solidFill>
              <a:latin typeface="Segoe UI"/>
              <a:ea typeface="+mn-ea"/>
              <a:cs typeface="Segoe UI"/>
            </a:endParaRPr>
          </a:p>
        </p:txBody>
      </p:sp>
      <p:pic>
        <p:nvPicPr>
          <p:cNvPr id="4" name="Graphic 3">
            <a:extLst>
              <a:ext uri="{FF2B5EF4-FFF2-40B4-BE49-F238E27FC236}">
                <a16:creationId xmlns:a16="http://schemas.microsoft.com/office/drawing/2014/main" id="{27764F8F-91B2-C997-3B97-A4D33E05C4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90351" y="1601821"/>
            <a:ext cx="1878934" cy="1878934"/>
          </a:xfrm>
          <a:prstGeom prst="rect">
            <a:avLst/>
          </a:prstGeom>
        </p:spPr>
      </p:pic>
    </p:spTree>
    <p:extLst>
      <p:ext uri="{BB962C8B-B14F-4D97-AF65-F5344CB8AC3E}">
        <p14:creationId xmlns:p14="http://schemas.microsoft.com/office/powerpoint/2010/main" val="183048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7D6A8C-7512-B747-8857-6DA72A866570}"/>
              </a:ext>
            </a:extLst>
          </p:cNvPr>
          <p:cNvSpPr>
            <a:spLocks noGrp="1"/>
          </p:cNvSpPr>
          <p:nvPr>
            <p:ph type="title"/>
          </p:nvPr>
        </p:nvSpPr>
        <p:spPr>
          <a:xfrm>
            <a:off x="590868" y="2454132"/>
            <a:ext cx="11018520" cy="1107996"/>
          </a:xfrm>
        </p:spPr>
        <p:txBody>
          <a:bodyPr/>
          <a:lstStyle/>
          <a:p>
            <a:br>
              <a:rPr lang="en-NZ"/>
            </a:br>
            <a:r>
              <a:rPr lang="en-NZ"/>
              <a:t>Graph Connector Building Blocks</a:t>
            </a:r>
            <a:endParaRPr lang="en-US"/>
          </a:p>
        </p:txBody>
      </p:sp>
    </p:spTree>
    <p:extLst>
      <p:ext uri="{BB962C8B-B14F-4D97-AF65-F5344CB8AC3E}">
        <p14:creationId xmlns:p14="http://schemas.microsoft.com/office/powerpoint/2010/main" val="67137262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76C46B47-9318-10A3-1150-1ED4C651B903}"/>
              </a:ext>
              <a:ext uri="{C183D7F6-B498-43B3-948B-1728B52AA6E4}">
                <adec:decorative xmlns:adec="http://schemas.microsoft.com/office/drawing/2017/decorative" val="1"/>
              </a:ext>
            </a:extLst>
          </p:cNvPr>
          <p:cNvSpPr>
            <a:spLocks/>
          </p:cNvSpPr>
          <p:nvPr/>
        </p:nvSpPr>
        <p:spPr bwMode="auto">
          <a:xfrm>
            <a:off x="5449009" y="886140"/>
            <a:ext cx="6227583" cy="1285838"/>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3" name="Title 1">
            <a:extLst>
              <a:ext uri="{FF2B5EF4-FFF2-40B4-BE49-F238E27FC236}">
                <a16:creationId xmlns:a16="http://schemas.microsoft.com/office/drawing/2014/main" id="{AC64DF79-3905-4FAD-D819-772D5525ADD5}"/>
              </a:ext>
            </a:extLst>
          </p:cNvPr>
          <p:cNvSpPr txBox="1">
            <a:spLocks noGrp="1"/>
          </p:cNvSpPr>
          <p:nvPr>
            <p:ph type="title" idx="4294967295"/>
          </p:nvPr>
        </p:nvSpPr>
        <p:spPr>
          <a:xfrm>
            <a:off x="588263" y="2719139"/>
            <a:ext cx="3809565" cy="98488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3200" b="0" i="0" u="none" strike="noStrike" kern="1200" cap="none" spc="-50" normalizeH="0" baseline="0" noProof="0">
                <a:ln w="3175">
                  <a:noFill/>
                </a:ln>
                <a:gradFill>
                  <a:gsLst>
                    <a:gs pos="22000">
                      <a:srgbClr val="2A446F"/>
                    </a:gs>
                    <a:gs pos="100000">
                      <a:srgbClr val="C03BC4"/>
                    </a:gs>
                  </a:gsLst>
                  <a:lin ang="2400000" scaled="0"/>
                </a:gradFill>
                <a:effectLst/>
                <a:uLnTx/>
                <a:uFillTx/>
                <a:latin typeface="Segoe UI Semibold"/>
                <a:ea typeface="+mn-ea"/>
                <a:cs typeface="Segoe UI" pitchFamily="34" charset="0"/>
              </a:rPr>
              <a:t>Graph Connector Concepts</a:t>
            </a:r>
          </a:p>
        </p:txBody>
      </p:sp>
      <p:sp>
        <p:nvSpPr>
          <p:cNvPr id="11" name="Text Placeholder 3">
            <a:extLst>
              <a:ext uri="{FF2B5EF4-FFF2-40B4-BE49-F238E27FC236}">
                <a16:creationId xmlns:a16="http://schemas.microsoft.com/office/drawing/2014/main" id="{A8270C99-7430-1CD9-DA10-F653A4582D88}"/>
              </a:ext>
              <a:ext uri="{C183D7F6-B498-43B3-948B-1728B52AA6E4}">
                <adec:decorative xmlns:adec="http://schemas.microsoft.com/office/drawing/2017/decorative" val="1"/>
              </a:ext>
            </a:extLst>
          </p:cNvPr>
          <p:cNvSpPr txBox="1">
            <a:spLocks/>
          </p:cNvSpPr>
          <p:nvPr/>
        </p:nvSpPr>
        <p:spPr>
          <a:xfrm>
            <a:off x="5449010" y="949587"/>
            <a:ext cx="6127390" cy="84946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90600" rtl="0" eaLnBrk="1" fontAlgn="auto" latinLnBrk="0" hangingPunct="1">
              <a:lnSpc>
                <a:spcPct val="100000"/>
              </a:lnSpc>
              <a:spcBef>
                <a:spcPts val="1800"/>
              </a:spcBef>
              <a:spcAft>
                <a:spcPts val="0"/>
              </a:spcAft>
              <a:buClrTx/>
              <a:buSzTx/>
              <a:buFont typeface="Wingdings" panose="05000000000000000000" pitchFamily="2" charset="2"/>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Connector</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80808"/>
                </a:solidFill>
                <a:effectLst/>
                <a:uLnTx/>
                <a:uFillTx/>
                <a:latin typeface="Segoe UI"/>
                <a:ea typeface="+mn-ea"/>
                <a:cs typeface="Segoe UI" panose="020B0502040204020203" pitchFamily="34" charset="0"/>
              </a:rPr>
              <a:t>A connector traverses an external data source and returns its data. Connector is mapped to specific data sources, such as Jira Cloud.</a:t>
            </a:r>
          </a:p>
        </p:txBody>
      </p:sp>
      <p:cxnSp>
        <p:nvCxnSpPr>
          <p:cNvPr id="13" name="Straight Connector 12">
            <a:extLst>
              <a:ext uri="{FF2B5EF4-FFF2-40B4-BE49-F238E27FC236}">
                <a16:creationId xmlns:a16="http://schemas.microsoft.com/office/drawing/2014/main" id="{C89E0987-F195-474A-3736-41EED2D2CDF7}"/>
              </a:ext>
              <a:ext uri="{C183D7F6-B498-43B3-948B-1728B52AA6E4}">
                <adec:decorative xmlns:adec="http://schemas.microsoft.com/office/drawing/2017/decorative" val="1"/>
              </a:ext>
            </a:extLst>
          </p:cNvPr>
          <p:cNvCxnSpPr>
            <a:cxnSpLocks/>
          </p:cNvCxnSpPr>
          <p:nvPr/>
        </p:nvCxnSpPr>
        <p:spPr>
          <a:xfrm>
            <a:off x="5702336" y="2305739"/>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DC73BB-6E10-A176-F998-AAD882B05721}"/>
              </a:ext>
              <a:ext uri="{C183D7F6-B498-43B3-948B-1728B52AA6E4}">
                <adec:decorative xmlns:adec="http://schemas.microsoft.com/office/drawing/2017/decorative" val="1"/>
              </a:ext>
            </a:extLst>
          </p:cNvPr>
          <p:cNvCxnSpPr>
            <a:cxnSpLocks/>
          </p:cNvCxnSpPr>
          <p:nvPr/>
        </p:nvCxnSpPr>
        <p:spPr>
          <a:xfrm>
            <a:off x="5815225" y="547646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36AFE8-B877-A917-E2BC-7AA0779D85EF}"/>
              </a:ext>
              <a:ext uri="{C183D7F6-B498-43B3-948B-1728B52AA6E4}">
                <adec:decorative xmlns:adec="http://schemas.microsoft.com/office/drawing/2017/decorative" val="1"/>
              </a:ext>
            </a:extLst>
          </p:cNvPr>
          <p:cNvCxnSpPr>
            <a:cxnSpLocks/>
          </p:cNvCxnSpPr>
          <p:nvPr/>
        </p:nvCxnSpPr>
        <p:spPr>
          <a:xfrm>
            <a:off x="5815225" y="3039167"/>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FE44B8-A502-A2FB-5A17-641C4B79C93A}"/>
              </a:ext>
              <a:ext uri="{C183D7F6-B498-43B3-948B-1728B52AA6E4}">
                <adec:decorative xmlns:adec="http://schemas.microsoft.com/office/drawing/2017/decorative" val="1"/>
              </a:ext>
            </a:extLst>
          </p:cNvPr>
          <p:cNvCxnSpPr>
            <a:cxnSpLocks/>
          </p:cNvCxnSpPr>
          <p:nvPr/>
        </p:nvCxnSpPr>
        <p:spPr>
          <a:xfrm>
            <a:off x="584200" y="3994507"/>
            <a:ext cx="3813628" cy="0"/>
          </a:xfrm>
          <a:prstGeom prst="line">
            <a:avLst/>
          </a:prstGeom>
          <a:ln w="19050">
            <a:gradFill flip="none" rotWithShape="1">
              <a:gsLst>
                <a:gs pos="0">
                  <a:srgbClr val="399A91"/>
                </a:gs>
                <a:gs pos="100000">
                  <a:srgbClr val="0078D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539295B-442F-7516-D7DD-9D5D1E4D9C12}"/>
              </a:ext>
              <a:ext uri="{C183D7F6-B498-43B3-948B-1728B52AA6E4}">
                <adec:decorative xmlns:adec="http://schemas.microsoft.com/office/drawing/2017/decorative" val="1"/>
              </a:ext>
            </a:extLst>
          </p:cNvPr>
          <p:cNvSpPr>
            <a:spLocks/>
          </p:cNvSpPr>
          <p:nvPr/>
        </p:nvSpPr>
        <p:spPr bwMode="auto">
          <a:xfrm>
            <a:off x="5449010" y="2665914"/>
            <a:ext cx="6227583" cy="1376035"/>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22" name="Text Placeholder 3">
            <a:extLst>
              <a:ext uri="{FF2B5EF4-FFF2-40B4-BE49-F238E27FC236}">
                <a16:creationId xmlns:a16="http://schemas.microsoft.com/office/drawing/2014/main" id="{0BAFEB1D-5872-B7A5-B7F7-EEAFAFEF5958}"/>
              </a:ext>
              <a:ext uri="{C183D7F6-B498-43B3-948B-1728B52AA6E4}">
                <adec:decorative xmlns:adec="http://schemas.microsoft.com/office/drawing/2017/decorative" val="1"/>
              </a:ext>
            </a:extLst>
          </p:cNvPr>
          <p:cNvSpPr txBox="1">
            <a:spLocks/>
          </p:cNvSpPr>
          <p:nvPr/>
        </p:nvSpPr>
        <p:spPr>
          <a:xfrm>
            <a:off x="5449011" y="2729362"/>
            <a:ext cx="6127390" cy="84946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90600" rtl="0" eaLnBrk="1" fontAlgn="auto" latinLnBrk="0" hangingPunct="1">
              <a:lnSpc>
                <a:spcPct val="100000"/>
              </a:lnSpc>
              <a:spcBef>
                <a:spcPts val="1800"/>
              </a:spcBef>
              <a:spcAft>
                <a:spcPts val="0"/>
              </a:spcAft>
              <a:buClrTx/>
              <a:buSzTx/>
              <a:buFont typeface="Wingdings" panose="05000000000000000000" pitchFamily="2" charset="2"/>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Crawling</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80808"/>
                </a:solidFill>
                <a:effectLst/>
                <a:uLnTx/>
                <a:uFillTx/>
                <a:latin typeface="Segoe UI"/>
                <a:ea typeface="+mn-ea"/>
                <a:cs typeface="Segoe UI" panose="020B0502040204020203" pitchFamily="34" charset="0"/>
              </a:rPr>
              <a:t>Process of accessing, retrieving, and indexing data from an external source via a connector. </a:t>
            </a:r>
          </a:p>
        </p:txBody>
      </p:sp>
      <p:cxnSp>
        <p:nvCxnSpPr>
          <p:cNvPr id="23" name="Straight Connector 22">
            <a:extLst>
              <a:ext uri="{FF2B5EF4-FFF2-40B4-BE49-F238E27FC236}">
                <a16:creationId xmlns:a16="http://schemas.microsoft.com/office/drawing/2014/main" id="{4838DD91-AC50-15D6-337A-E0615B550107}"/>
              </a:ext>
              <a:ext uri="{C183D7F6-B498-43B3-948B-1728B52AA6E4}">
                <adec:decorative xmlns:adec="http://schemas.microsoft.com/office/drawing/2017/decorative" val="1"/>
              </a:ext>
            </a:extLst>
          </p:cNvPr>
          <p:cNvCxnSpPr>
            <a:cxnSpLocks/>
          </p:cNvCxnSpPr>
          <p:nvPr/>
        </p:nvCxnSpPr>
        <p:spPr>
          <a:xfrm>
            <a:off x="5704137" y="4154941"/>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B8F4F4-E83F-C0EA-451F-496C4A475230}"/>
              </a:ext>
              <a:ext uri="{C183D7F6-B498-43B3-948B-1728B52AA6E4}">
                <adec:decorative xmlns:adec="http://schemas.microsoft.com/office/drawing/2017/decorative" val="1"/>
              </a:ext>
            </a:extLst>
          </p:cNvPr>
          <p:cNvCxnSpPr>
            <a:cxnSpLocks/>
          </p:cNvCxnSpPr>
          <p:nvPr/>
        </p:nvCxnSpPr>
        <p:spPr>
          <a:xfrm>
            <a:off x="5815225" y="482597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B8A74BFC-626C-DED7-C0B6-4CB9F557545E}"/>
              </a:ext>
              <a:ext uri="{C183D7F6-B498-43B3-948B-1728B52AA6E4}">
                <adec:decorative xmlns:adec="http://schemas.microsoft.com/office/drawing/2017/decorative" val="1"/>
              </a:ext>
            </a:extLst>
          </p:cNvPr>
          <p:cNvSpPr>
            <a:spLocks/>
          </p:cNvSpPr>
          <p:nvPr/>
        </p:nvSpPr>
        <p:spPr bwMode="auto">
          <a:xfrm>
            <a:off x="5449010" y="4422621"/>
            <a:ext cx="6227583" cy="1467703"/>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32" name="Text Placeholder 3">
            <a:extLst>
              <a:ext uri="{FF2B5EF4-FFF2-40B4-BE49-F238E27FC236}">
                <a16:creationId xmlns:a16="http://schemas.microsoft.com/office/drawing/2014/main" id="{9E77C2D6-EF58-B23F-5040-11F81C694610}"/>
              </a:ext>
              <a:ext uri="{C183D7F6-B498-43B3-948B-1728B52AA6E4}">
                <adec:decorative xmlns:adec="http://schemas.microsoft.com/office/drawing/2017/decorative" val="1"/>
              </a:ext>
            </a:extLst>
          </p:cNvPr>
          <p:cNvSpPr txBox="1">
            <a:spLocks/>
          </p:cNvSpPr>
          <p:nvPr/>
        </p:nvSpPr>
        <p:spPr>
          <a:xfrm>
            <a:off x="5449011" y="4432279"/>
            <a:ext cx="6127390" cy="84946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90600" rtl="0" eaLnBrk="1" fontAlgn="auto" latinLnBrk="0" hangingPunct="1">
              <a:lnSpc>
                <a:spcPct val="100000"/>
              </a:lnSpc>
              <a:spcBef>
                <a:spcPts val="1800"/>
              </a:spcBef>
              <a:spcAft>
                <a:spcPts val="0"/>
              </a:spcAft>
              <a:buClrTx/>
              <a:buSzTx/>
              <a:buFont typeface="Wingdings" panose="05000000000000000000" pitchFamily="2" charset="2"/>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Indexing</a:t>
            </a:r>
            <a:b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1200" cap="none" spc="0" normalizeH="0" baseline="0" noProof="0">
                <a:ln>
                  <a:noFill/>
                </a:ln>
                <a:solidFill>
                  <a:srgbClr val="111111"/>
                </a:solidFill>
                <a:effectLst/>
                <a:highlight>
                  <a:srgbClr val="FFFFFF"/>
                </a:highlight>
                <a:uLnTx/>
                <a:uFillTx/>
                <a:latin typeface="Segoe UI"/>
                <a:ea typeface="+mn-ea"/>
                <a:cs typeface="Segoe UI" panose="020B0502040204020203" pitchFamily="34" charset="0"/>
              </a:rPr>
              <a:t>Process of making data searchable and accessible in services like Microsoft Search, Microsoft 365 Apps and Copilot for Microsoft 365 by connecting and indexing data from third-party sources via Graph connectors.</a:t>
            </a:r>
            <a:endPar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a:ea typeface="+mn-ea"/>
              <a:cs typeface="Segoe UI Semibold" panose="020B0702040204020203" pitchFamily="34" charset="0"/>
            </a:endParaRPr>
          </a:p>
        </p:txBody>
      </p:sp>
      <p:cxnSp>
        <p:nvCxnSpPr>
          <p:cNvPr id="33" name="Straight Connector 32">
            <a:extLst>
              <a:ext uri="{FF2B5EF4-FFF2-40B4-BE49-F238E27FC236}">
                <a16:creationId xmlns:a16="http://schemas.microsoft.com/office/drawing/2014/main" id="{D25DA13B-90D8-679C-5D23-266204549F34}"/>
              </a:ext>
              <a:ext uri="{C183D7F6-B498-43B3-948B-1728B52AA6E4}">
                <adec:decorative xmlns:adec="http://schemas.microsoft.com/office/drawing/2017/decorative" val="1"/>
              </a:ext>
            </a:extLst>
          </p:cNvPr>
          <p:cNvCxnSpPr>
            <a:cxnSpLocks/>
          </p:cNvCxnSpPr>
          <p:nvPr/>
        </p:nvCxnSpPr>
        <p:spPr>
          <a:xfrm>
            <a:off x="5702336" y="6029271"/>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0151711-1817-9EAD-B297-7BE006DA8401}"/>
              </a:ext>
              <a:ext uri="{C183D7F6-B498-43B3-948B-1728B52AA6E4}">
                <adec:decorative xmlns:adec="http://schemas.microsoft.com/office/drawing/2017/decorative" val="1"/>
              </a:ext>
            </a:extLst>
          </p:cNvPr>
          <p:cNvSpPr/>
          <p:nvPr/>
        </p:nvSpPr>
        <p:spPr bwMode="auto">
          <a:xfrm>
            <a:off x="562581" y="1678097"/>
            <a:ext cx="741520" cy="741520"/>
          </a:xfrm>
          <a:prstGeom prst="ellipse">
            <a:avLst/>
          </a:prstGeom>
          <a:solidFill>
            <a:schemeClr val="bg1"/>
          </a:solidFill>
          <a:ln w="3175" cap="flat">
            <a:solidFill>
              <a:schemeClr val="tx1"/>
            </a:solidFill>
            <a:prstDash val="solid"/>
            <a:miter/>
          </a:ln>
          <a:effectLst>
            <a:outerShdw blurRad="76200" dist="12700" dir="8100000" sy="-23000" kx="800400" algn="br"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err="1">
              <a:ln>
                <a:noFill/>
              </a:ln>
              <a:solidFill>
                <a:srgbClr val="FFFFFF"/>
              </a:solidFill>
              <a:effectLst/>
              <a:uLnTx/>
              <a:uFillTx/>
              <a:latin typeface="Segoe UI Semibold"/>
              <a:ea typeface="+mn-ea"/>
              <a:cs typeface="+mn-cs"/>
            </a:endParaRPr>
          </a:p>
        </p:txBody>
      </p:sp>
      <p:pic>
        <p:nvPicPr>
          <p:cNvPr id="35" name="Picture 34">
            <a:extLst>
              <a:ext uri="{FF2B5EF4-FFF2-40B4-BE49-F238E27FC236}">
                <a16:creationId xmlns:a16="http://schemas.microsoft.com/office/drawing/2014/main" id="{B4BF5654-FCAE-A10E-8FDF-C443E3A493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773" y="1840109"/>
            <a:ext cx="457136" cy="422065"/>
          </a:xfrm>
          <a:prstGeom prst="rect">
            <a:avLst/>
          </a:prstGeom>
          <a:effectLst>
            <a:outerShdw blurRad="76200" dist="12700" dir="8100000" sy="-23000" kx="800400" algn="br" rotWithShape="0">
              <a:prstClr val="black">
                <a:alpha val="20000"/>
              </a:prstClr>
            </a:outerShdw>
          </a:effectLst>
        </p:spPr>
      </p:pic>
    </p:spTree>
    <p:extLst>
      <p:ext uri="{BB962C8B-B14F-4D97-AF65-F5344CB8AC3E}">
        <p14:creationId xmlns:p14="http://schemas.microsoft.com/office/powerpoint/2010/main" val="391692088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64DF79-3905-4FAD-D819-772D5525ADD5}"/>
              </a:ext>
            </a:extLst>
          </p:cNvPr>
          <p:cNvSpPr txBox="1">
            <a:spLocks noGrp="1"/>
          </p:cNvSpPr>
          <p:nvPr>
            <p:ph type="title" idx="4294967295"/>
          </p:nvPr>
        </p:nvSpPr>
        <p:spPr>
          <a:xfrm>
            <a:off x="588263" y="2719139"/>
            <a:ext cx="3809565" cy="98488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3200" b="0" i="0" u="none" strike="noStrike" kern="1200" cap="none" spc="-50" normalizeH="0" baseline="0" noProof="0">
                <a:ln w="3175">
                  <a:noFill/>
                </a:ln>
                <a:gradFill>
                  <a:gsLst>
                    <a:gs pos="22000">
                      <a:srgbClr val="2A446F"/>
                    </a:gs>
                    <a:gs pos="100000">
                      <a:srgbClr val="C03BC4"/>
                    </a:gs>
                  </a:gsLst>
                  <a:lin ang="2400000" scaled="0"/>
                </a:gradFill>
                <a:effectLst/>
                <a:uLnTx/>
                <a:uFillTx/>
                <a:latin typeface="Segoe UI Semibold"/>
                <a:ea typeface="+mn-ea"/>
                <a:cs typeface="Segoe UI" pitchFamily="34" charset="0"/>
              </a:rPr>
              <a:t>Graph Connector Concepts </a:t>
            </a:r>
          </a:p>
        </p:txBody>
      </p:sp>
      <p:cxnSp>
        <p:nvCxnSpPr>
          <p:cNvPr id="14" name="Straight Connector 13">
            <a:extLst>
              <a:ext uri="{FF2B5EF4-FFF2-40B4-BE49-F238E27FC236}">
                <a16:creationId xmlns:a16="http://schemas.microsoft.com/office/drawing/2014/main" id="{E7DC73BB-6E10-A176-F998-AAD882B05721}"/>
              </a:ext>
              <a:ext uri="{C183D7F6-B498-43B3-948B-1728B52AA6E4}">
                <adec:decorative xmlns:adec="http://schemas.microsoft.com/office/drawing/2017/decorative" val="1"/>
              </a:ext>
            </a:extLst>
          </p:cNvPr>
          <p:cNvCxnSpPr>
            <a:cxnSpLocks/>
          </p:cNvCxnSpPr>
          <p:nvPr/>
        </p:nvCxnSpPr>
        <p:spPr>
          <a:xfrm>
            <a:off x="5815224" y="1872815"/>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36AFE8-B877-A917-E2BC-7AA0779D85EF}"/>
              </a:ext>
              <a:ext uri="{C183D7F6-B498-43B3-948B-1728B52AA6E4}">
                <adec:decorative xmlns:adec="http://schemas.microsoft.com/office/drawing/2017/decorative" val="1"/>
              </a:ext>
            </a:extLst>
          </p:cNvPr>
          <p:cNvCxnSpPr>
            <a:cxnSpLocks/>
          </p:cNvCxnSpPr>
          <p:nvPr/>
        </p:nvCxnSpPr>
        <p:spPr>
          <a:xfrm>
            <a:off x="5815225" y="3039167"/>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FE44B8-A502-A2FB-5A17-641C4B79C93A}"/>
              </a:ext>
              <a:ext uri="{C183D7F6-B498-43B3-948B-1728B52AA6E4}">
                <adec:decorative xmlns:adec="http://schemas.microsoft.com/office/drawing/2017/decorative" val="1"/>
              </a:ext>
            </a:extLst>
          </p:cNvPr>
          <p:cNvCxnSpPr>
            <a:cxnSpLocks/>
          </p:cNvCxnSpPr>
          <p:nvPr/>
        </p:nvCxnSpPr>
        <p:spPr>
          <a:xfrm>
            <a:off x="584200" y="3994507"/>
            <a:ext cx="3813628" cy="0"/>
          </a:xfrm>
          <a:prstGeom prst="line">
            <a:avLst/>
          </a:prstGeom>
          <a:ln w="19050">
            <a:gradFill flip="none" rotWithShape="1">
              <a:gsLst>
                <a:gs pos="0">
                  <a:srgbClr val="399A91"/>
                </a:gs>
                <a:gs pos="100000">
                  <a:srgbClr val="0078D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539295B-442F-7516-D7DD-9D5D1E4D9C12}"/>
              </a:ext>
              <a:ext uri="{C183D7F6-B498-43B3-948B-1728B52AA6E4}">
                <adec:decorative xmlns:adec="http://schemas.microsoft.com/office/drawing/2017/decorative" val="1"/>
              </a:ext>
            </a:extLst>
          </p:cNvPr>
          <p:cNvSpPr>
            <a:spLocks/>
          </p:cNvSpPr>
          <p:nvPr/>
        </p:nvSpPr>
        <p:spPr bwMode="auto">
          <a:xfrm>
            <a:off x="5449010" y="2665914"/>
            <a:ext cx="6227583" cy="1376035"/>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80808"/>
                </a:solidFill>
                <a:effectLst/>
                <a:uLnTx/>
                <a:uFillTx/>
                <a:latin typeface="Segoe UI"/>
                <a:ea typeface="+mn-ea"/>
                <a:cs typeface="+mn-cs"/>
              </a:rPr>
              <a:t>Refresh settings determine how often data is synced between the data source and Microsoft Search, with options for full or incremental refreshes based on data modifications.</a:t>
            </a: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22" name="Text Placeholder 3">
            <a:extLst>
              <a:ext uri="{FF2B5EF4-FFF2-40B4-BE49-F238E27FC236}">
                <a16:creationId xmlns:a16="http://schemas.microsoft.com/office/drawing/2014/main" id="{0BAFEB1D-5872-B7A5-B7F7-EEAFAFEF5958}"/>
              </a:ext>
              <a:ext uri="{C183D7F6-B498-43B3-948B-1728B52AA6E4}">
                <adec:decorative xmlns:adec="http://schemas.microsoft.com/office/drawing/2017/decorative" val="1"/>
              </a:ext>
            </a:extLst>
          </p:cNvPr>
          <p:cNvSpPr txBox="1">
            <a:spLocks/>
          </p:cNvSpPr>
          <p:nvPr/>
        </p:nvSpPr>
        <p:spPr>
          <a:xfrm>
            <a:off x="5449011" y="2729362"/>
            <a:ext cx="6127390" cy="84946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90600" rtl="0" eaLnBrk="1" fontAlgn="auto" latinLnBrk="0" hangingPunct="1">
              <a:lnSpc>
                <a:spcPct val="100000"/>
              </a:lnSpc>
              <a:spcBef>
                <a:spcPts val="1800"/>
              </a:spcBef>
              <a:spcAft>
                <a:spcPts val="0"/>
              </a:spcAft>
              <a:buClrTx/>
              <a:buSzTx/>
              <a:buFont typeface="Wingdings" panose="05000000000000000000" pitchFamily="2" charset="2"/>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Refresh Settings</a:t>
            </a:r>
          </a:p>
        </p:txBody>
      </p:sp>
      <p:cxnSp>
        <p:nvCxnSpPr>
          <p:cNvPr id="23" name="Straight Connector 22">
            <a:extLst>
              <a:ext uri="{FF2B5EF4-FFF2-40B4-BE49-F238E27FC236}">
                <a16:creationId xmlns:a16="http://schemas.microsoft.com/office/drawing/2014/main" id="{4838DD91-AC50-15D6-337A-E0615B550107}"/>
              </a:ext>
              <a:ext uri="{C183D7F6-B498-43B3-948B-1728B52AA6E4}">
                <adec:decorative xmlns:adec="http://schemas.microsoft.com/office/drawing/2017/decorative" val="1"/>
              </a:ext>
            </a:extLst>
          </p:cNvPr>
          <p:cNvCxnSpPr>
            <a:cxnSpLocks/>
          </p:cNvCxnSpPr>
          <p:nvPr/>
        </p:nvCxnSpPr>
        <p:spPr>
          <a:xfrm>
            <a:off x="5704137" y="4154941"/>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B8F4F4-E83F-C0EA-451F-496C4A475230}"/>
              </a:ext>
              <a:ext uri="{C183D7F6-B498-43B3-948B-1728B52AA6E4}">
                <adec:decorative xmlns:adec="http://schemas.microsoft.com/office/drawing/2017/decorative" val="1"/>
              </a:ext>
            </a:extLst>
          </p:cNvPr>
          <p:cNvCxnSpPr>
            <a:cxnSpLocks/>
          </p:cNvCxnSpPr>
          <p:nvPr/>
        </p:nvCxnSpPr>
        <p:spPr>
          <a:xfrm>
            <a:off x="5815224" y="1222329"/>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B8A74BFC-626C-DED7-C0B6-4CB9F557545E}"/>
              </a:ext>
              <a:ext uri="{C183D7F6-B498-43B3-948B-1728B52AA6E4}">
                <adec:decorative xmlns:adec="http://schemas.microsoft.com/office/drawing/2017/decorative" val="1"/>
              </a:ext>
            </a:extLst>
          </p:cNvPr>
          <p:cNvSpPr>
            <a:spLocks/>
          </p:cNvSpPr>
          <p:nvPr/>
        </p:nvSpPr>
        <p:spPr bwMode="auto">
          <a:xfrm>
            <a:off x="5398912" y="1011637"/>
            <a:ext cx="6227583" cy="1324594"/>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32" name="Text Placeholder 3">
            <a:extLst>
              <a:ext uri="{FF2B5EF4-FFF2-40B4-BE49-F238E27FC236}">
                <a16:creationId xmlns:a16="http://schemas.microsoft.com/office/drawing/2014/main" id="{9E77C2D6-EF58-B23F-5040-11F81C694610}"/>
              </a:ext>
              <a:ext uri="{C183D7F6-B498-43B3-948B-1728B52AA6E4}">
                <adec:decorative xmlns:adec="http://schemas.microsoft.com/office/drawing/2017/decorative" val="1"/>
              </a:ext>
            </a:extLst>
          </p:cNvPr>
          <p:cNvSpPr txBox="1">
            <a:spLocks/>
          </p:cNvSpPr>
          <p:nvPr/>
        </p:nvSpPr>
        <p:spPr>
          <a:xfrm>
            <a:off x="5449010" y="1038608"/>
            <a:ext cx="6127390" cy="84946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90600" rtl="0" eaLnBrk="1" fontAlgn="auto" latinLnBrk="0" hangingPunct="1">
              <a:lnSpc>
                <a:spcPct val="100000"/>
              </a:lnSpc>
              <a:spcBef>
                <a:spcPts val="1800"/>
              </a:spcBef>
              <a:spcAft>
                <a:spcPts val="0"/>
              </a:spcAft>
              <a:buClrTx/>
              <a:buSzTx/>
              <a:buFont typeface="Wingdings" panose="05000000000000000000" pitchFamily="2" charset="2"/>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Access Control </a:t>
            </a:r>
            <a:r>
              <a:rPr lang="en-US" sz="2000" spc="-50">
                <a:ln w="3175">
                  <a:noFill/>
                </a:ln>
                <a:gradFill>
                  <a:gsLst>
                    <a:gs pos="21000">
                      <a:srgbClr val="0078D4"/>
                    </a:gs>
                    <a:gs pos="100000">
                      <a:srgbClr val="C03BC4"/>
                    </a:gs>
                  </a:gsLst>
                  <a:lin ang="2400000" scaled="0"/>
                </a:gradFill>
                <a:latin typeface="Segoe UI Semibold" panose="020B0702040204020203" pitchFamily="34" charset="0"/>
                <a:cs typeface="Segoe UI Semibold" panose="020B0702040204020203" pitchFamily="34" charset="0"/>
              </a:rPr>
              <a:t>L</a:t>
            </a:r>
            <a:r>
              <a:rPr kumimoji="0" lang="en-US" sz="2000" b="0" i="0" u="none" strike="noStrike" kern="1200" cap="none" spc="-50" normalizeH="0" baseline="0" noProof="0" err="1">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ists</a:t>
            </a: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 (ACLs)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80808"/>
                </a:solidFill>
                <a:effectLst/>
                <a:uLnTx/>
                <a:uFillTx/>
                <a:latin typeface="Segoe UI"/>
                <a:ea typeface="+mn-ea"/>
                <a:cs typeface="Segoe UI" panose="020B0502040204020203" pitchFamily="34" charset="0"/>
              </a:rPr>
              <a:t>Access control lists (ACLs) determine which users in your organization can access each indexed item. </a:t>
            </a:r>
          </a:p>
        </p:txBody>
      </p:sp>
      <p:cxnSp>
        <p:nvCxnSpPr>
          <p:cNvPr id="33" name="Straight Connector 32">
            <a:extLst>
              <a:ext uri="{FF2B5EF4-FFF2-40B4-BE49-F238E27FC236}">
                <a16:creationId xmlns:a16="http://schemas.microsoft.com/office/drawing/2014/main" id="{D25DA13B-90D8-679C-5D23-266204549F34}"/>
              </a:ext>
              <a:ext uri="{C183D7F6-B498-43B3-948B-1728B52AA6E4}">
                <adec:decorative xmlns:adec="http://schemas.microsoft.com/office/drawing/2017/decorative" val="1"/>
              </a:ext>
            </a:extLst>
          </p:cNvPr>
          <p:cNvCxnSpPr>
            <a:cxnSpLocks/>
          </p:cNvCxnSpPr>
          <p:nvPr/>
        </p:nvCxnSpPr>
        <p:spPr>
          <a:xfrm>
            <a:off x="5702335" y="2425626"/>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0151711-1817-9EAD-B297-7BE006DA8401}"/>
              </a:ext>
              <a:ext uri="{C183D7F6-B498-43B3-948B-1728B52AA6E4}">
                <adec:decorative xmlns:adec="http://schemas.microsoft.com/office/drawing/2017/decorative" val="1"/>
              </a:ext>
            </a:extLst>
          </p:cNvPr>
          <p:cNvSpPr/>
          <p:nvPr/>
        </p:nvSpPr>
        <p:spPr bwMode="auto">
          <a:xfrm>
            <a:off x="562581" y="1678097"/>
            <a:ext cx="741520" cy="741520"/>
          </a:xfrm>
          <a:prstGeom prst="ellipse">
            <a:avLst/>
          </a:prstGeom>
          <a:solidFill>
            <a:schemeClr val="bg1"/>
          </a:solidFill>
          <a:ln w="3175" cap="flat">
            <a:solidFill>
              <a:schemeClr val="tx1"/>
            </a:solidFill>
            <a:prstDash val="solid"/>
            <a:miter/>
          </a:ln>
          <a:effectLst>
            <a:outerShdw blurRad="76200" dist="12700" dir="8100000" sy="-23000" kx="800400" algn="br"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err="1">
              <a:ln>
                <a:noFill/>
              </a:ln>
              <a:solidFill>
                <a:srgbClr val="FFFFFF"/>
              </a:solidFill>
              <a:effectLst/>
              <a:uLnTx/>
              <a:uFillTx/>
              <a:latin typeface="Segoe UI Semibold"/>
              <a:ea typeface="+mn-ea"/>
              <a:cs typeface="+mn-cs"/>
            </a:endParaRPr>
          </a:p>
        </p:txBody>
      </p:sp>
      <p:pic>
        <p:nvPicPr>
          <p:cNvPr id="35" name="Picture 34">
            <a:extLst>
              <a:ext uri="{FF2B5EF4-FFF2-40B4-BE49-F238E27FC236}">
                <a16:creationId xmlns:a16="http://schemas.microsoft.com/office/drawing/2014/main" id="{B4BF5654-FCAE-A10E-8FDF-C443E3A493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773" y="1840109"/>
            <a:ext cx="457136" cy="422065"/>
          </a:xfrm>
          <a:prstGeom prst="rect">
            <a:avLst/>
          </a:prstGeom>
          <a:effectLst>
            <a:outerShdw blurRad="76200" dist="12700" dir="8100000" sy="-23000" kx="800400" algn="br" rotWithShape="0">
              <a:prstClr val="black">
                <a:alpha val="20000"/>
              </a:prstClr>
            </a:outerShdw>
          </a:effectLst>
        </p:spPr>
      </p:pic>
    </p:spTree>
    <p:extLst>
      <p:ext uri="{BB962C8B-B14F-4D97-AF65-F5344CB8AC3E}">
        <p14:creationId xmlns:p14="http://schemas.microsoft.com/office/powerpoint/2010/main" val="100879150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79AA27D-0AE5-418F-8362-397B543CDF33}"/>
              </a:ext>
              <a:ext uri="{C183D7F6-B498-43B3-948B-1728B52AA6E4}">
                <adec:decorative xmlns:adec="http://schemas.microsoft.com/office/drawing/2017/decorative" val="1"/>
              </a:ext>
            </a:extLst>
          </p:cNvPr>
          <p:cNvSpPr txBox="1"/>
          <p:nvPr/>
        </p:nvSpPr>
        <p:spPr>
          <a:xfrm>
            <a:off x="379021" y="5140049"/>
            <a:ext cx="6193229" cy="519351"/>
          </a:xfrm>
          <a:prstGeom prst="roundRect">
            <a:avLst>
              <a:gd name="adj" fmla="val 50000"/>
            </a:avLst>
          </a:prstGeom>
          <a:gradFill>
            <a:gsLst>
              <a:gs pos="71000">
                <a:srgbClr val="8661C5"/>
              </a:gs>
              <a:gs pos="100000">
                <a:srgbClr val="C03BC4"/>
              </a:gs>
            </a:gsLst>
            <a:path path="circle">
              <a:fillToRect l="100000" t="100000"/>
            </a:path>
          </a:gra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Join the free program at </a:t>
            </a:r>
            <a:r>
              <a:rPr kumimoji="0" lang="en-US" sz="1800"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aka.ms/M365Champions</a:t>
            </a:r>
            <a:endParaRPr kumimoji="0" lang="en-US" sz="1800"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4D6E364D-EE91-ED7D-FC1E-4B4BB0E211B5}"/>
              </a:ext>
            </a:extLst>
          </p:cNvPr>
          <p:cNvSpPr>
            <a:spLocks noGrp="1"/>
          </p:cNvSpPr>
          <p:nvPr>
            <p:ph type="title"/>
          </p:nvPr>
        </p:nvSpPr>
        <p:spPr>
          <a:xfrm>
            <a:off x="379021" y="2363970"/>
            <a:ext cx="7683500" cy="895065"/>
          </a:xfrm>
        </p:spPr>
        <p:txBody>
          <a:bodyPr>
            <a:normAutofit fontScale="90000"/>
          </a:bodyPr>
          <a:lstStyle/>
          <a:p>
            <a:r>
              <a:rPr lang="en-US"/>
              <a:t>Make a difference</a:t>
            </a:r>
            <a:br>
              <a:rPr lang="en-US"/>
            </a:br>
            <a:r>
              <a:rPr lang="en-US" sz="4900"/>
              <a:t>Become a Champion</a:t>
            </a:r>
            <a:endParaRPr lang="en-US"/>
          </a:p>
        </p:txBody>
      </p:sp>
      <p:sp>
        <p:nvSpPr>
          <p:cNvPr id="4" name="Text Placeholder 3">
            <a:extLst>
              <a:ext uri="{FF2B5EF4-FFF2-40B4-BE49-F238E27FC236}">
                <a16:creationId xmlns:a16="http://schemas.microsoft.com/office/drawing/2014/main" id="{D2E8372D-06A1-8561-A1F4-4E4370E09747}"/>
              </a:ext>
              <a:ext uri="{C183D7F6-B498-43B3-948B-1728B52AA6E4}">
                <adec:decorative xmlns:adec="http://schemas.microsoft.com/office/drawing/2017/decorative" val="1"/>
              </a:ext>
            </a:extLst>
          </p:cNvPr>
          <p:cNvSpPr>
            <a:spLocks noGrp="1"/>
          </p:cNvSpPr>
          <p:nvPr>
            <p:ph type="body" sz="quarter" idx="10"/>
          </p:nvPr>
        </p:nvSpPr>
        <p:spPr>
          <a:xfrm>
            <a:off x="399778" y="3635054"/>
            <a:ext cx="6823075" cy="1272143"/>
          </a:xfrm>
        </p:spPr>
        <p:txBody>
          <a:bodyPr>
            <a:spAutoFit/>
          </a:bodyPr>
          <a:lstStyle/>
          <a:p>
            <a:pPr marL="342900" indent="-342900">
              <a:lnSpc>
                <a:spcPct val="100000"/>
              </a:lnSpc>
              <a:buFont typeface="System Font Regular"/>
              <a:buChar char="・"/>
            </a:pPr>
            <a:r>
              <a:rPr lang="en-US" sz="2000">
                <a:latin typeface="Segoe UI Light" panose="020B0502040204020203" pitchFamily="34" charset="0"/>
                <a:cs typeface="Segoe UI Light" panose="020B0502040204020203" pitchFamily="34" charset="0"/>
              </a:rPr>
              <a:t>Get more from Copilot and Microsoft 365</a:t>
            </a:r>
          </a:p>
          <a:p>
            <a:pPr marL="342900" indent="-342900">
              <a:lnSpc>
                <a:spcPct val="100000"/>
              </a:lnSpc>
              <a:buFont typeface="System Font Regular"/>
              <a:buChar char="・"/>
            </a:pPr>
            <a:r>
              <a:rPr lang="en-US" sz="2000">
                <a:latin typeface="Segoe UI Light" panose="020B0502040204020203" pitchFamily="34" charset="0"/>
                <a:cs typeface="Segoe UI Light" panose="020B0502040204020203" pitchFamily="34" charset="0"/>
              </a:rPr>
              <a:t>Help others do the same</a:t>
            </a:r>
          </a:p>
          <a:p>
            <a:pPr marL="342900" indent="-342900">
              <a:lnSpc>
                <a:spcPct val="100000"/>
              </a:lnSpc>
              <a:buFont typeface="System Font Regular"/>
              <a:buChar char="・"/>
            </a:pPr>
            <a:r>
              <a:rPr lang="en-US" sz="2000">
                <a:latin typeface="Segoe UI Light" panose="020B0502040204020203" pitchFamily="34" charset="0"/>
                <a:cs typeface="Segoe UI Light" panose="020B0502040204020203" pitchFamily="34" charset="0"/>
              </a:rPr>
              <a:t>Expand your knowledge and enhance your career</a:t>
            </a:r>
          </a:p>
        </p:txBody>
      </p:sp>
    </p:spTree>
    <p:extLst>
      <p:ext uri="{BB962C8B-B14F-4D97-AF65-F5344CB8AC3E}">
        <p14:creationId xmlns:p14="http://schemas.microsoft.com/office/powerpoint/2010/main" val="5877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EA032DC3-4065-F253-129F-7ACE6D74E7F6}"/>
              </a:ext>
              <a:ext uri="{C183D7F6-B498-43B3-948B-1728B52AA6E4}">
                <adec:decorative xmlns:adec="http://schemas.microsoft.com/office/drawing/2017/decorative" val="1"/>
              </a:ext>
            </a:extLst>
          </p:cNvPr>
          <p:cNvSpPr/>
          <p:nvPr/>
        </p:nvSpPr>
        <p:spPr>
          <a:xfrm>
            <a:off x="932496" y="3979356"/>
            <a:ext cx="3257550" cy="1328738"/>
          </a:xfrm>
          <a:prstGeom prst="roundRect">
            <a:avLst/>
          </a:prstGeom>
          <a:solidFill>
            <a:srgbClr val="F4F3F5"/>
          </a:solidFill>
          <a:effectLst>
            <a:outerShdw blurRad="63500" dist="127000" dir="2700000" algn="tl" rotWithShape="0">
              <a:srgbClr val="B1B3B3">
                <a:alpha val="50000"/>
              </a:srgbClr>
            </a:outerShdw>
          </a:effectLst>
        </p:spPr>
        <p:txBody>
          <a:bodyPr wrap="square" lIns="171450" tIns="171450" rIns="171450" bIns="17145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080808"/>
                </a:solidFill>
                <a:effectLst/>
                <a:uLnTx/>
                <a:uFillTx/>
                <a:latin typeface="Segoe UI"/>
                <a:ea typeface="+mn-ea"/>
                <a:cs typeface="Segoe UI"/>
              </a:rPr>
              <a:t>Use Microsoft Admin Center to create connection and register connection settings.</a:t>
            </a:r>
          </a:p>
        </p:txBody>
      </p:sp>
      <p:sp>
        <p:nvSpPr>
          <p:cNvPr id="4" name="Text 2">
            <a:extLst>
              <a:ext uri="{FF2B5EF4-FFF2-40B4-BE49-F238E27FC236}">
                <a16:creationId xmlns:a16="http://schemas.microsoft.com/office/drawing/2014/main" id="{32E38EFE-AF2D-A5D6-087F-3DA6DEC73D04}"/>
              </a:ext>
              <a:ext uri="{C183D7F6-B498-43B3-948B-1728B52AA6E4}">
                <adec:decorative xmlns:adec="http://schemas.microsoft.com/office/drawing/2017/decorative" val="1"/>
              </a:ext>
            </a:extLst>
          </p:cNvPr>
          <p:cNvSpPr/>
          <p:nvPr/>
        </p:nvSpPr>
        <p:spPr>
          <a:xfrm>
            <a:off x="4492814" y="3979356"/>
            <a:ext cx="3257550" cy="1328738"/>
          </a:xfrm>
          <a:prstGeom prst="roundRect">
            <a:avLst/>
          </a:prstGeom>
          <a:solidFill>
            <a:srgbClr val="F4F3F5"/>
          </a:solidFill>
          <a:effectLst>
            <a:outerShdw blurRad="63500" dist="127000" dir="2700000" algn="tl" rotWithShape="0">
              <a:srgbClr val="B1B3B3">
                <a:alpha val="50000"/>
              </a:srgbClr>
            </a:outerShdw>
          </a:effectLst>
        </p:spPr>
        <p:txBody>
          <a:bodyPr wrap="square" lIns="171450" tIns="171450" rIns="171450" bIns="17145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080808"/>
                </a:solidFill>
                <a:effectLst/>
                <a:uLnTx/>
                <a:uFillTx/>
                <a:latin typeface="Segoe UI"/>
                <a:ea typeface="+mn-ea"/>
                <a:cs typeface="Segoe UI"/>
              </a:rPr>
              <a:t>Register your schema, a JSON definition of metadata properties along with aliases, semantic labels, and more.</a:t>
            </a:r>
          </a:p>
        </p:txBody>
      </p:sp>
      <p:sp>
        <p:nvSpPr>
          <p:cNvPr id="5" name="Text 4">
            <a:extLst>
              <a:ext uri="{FF2B5EF4-FFF2-40B4-BE49-F238E27FC236}">
                <a16:creationId xmlns:a16="http://schemas.microsoft.com/office/drawing/2014/main" id="{098F1E61-2464-6646-04B5-DD5C933EC9E3}"/>
              </a:ext>
              <a:ext uri="{C183D7F6-B498-43B3-948B-1728B52AA6E4}">
                <adec:decorative xmlns:adec="http://schemas.microsoft.com/office/drawing/2017/decorative" val="1"/>
              </a:ext>
            </a:extLst>
          </p:cNvPr>
          <p:cNvSpPr/>
          <p:nvPr/>
        </p:nvSpPr>
        <p:spPr>
          <a:xfrm>
            <a:off x="8053131" y="3979356"/>
            <a:ext cx="3257550" cy="1328738"/>
          </a:xfrm>
          <a:prstGeom prst="roundRect">
            <a:avLst/>
          </a:prstGeom>
          <a:solidFill>
            <a:srgbClr val="F4F3F5"/>
          </a:solidFill>
          <a:effectLst>
            <a:outerShdw blurRad="63500" dist="127000" dir="2700000" algn="tl" rotWithShape="0">
              <a:srgbClr val="B1B3B3">
                <a:alpha val="50000"/>
              </a:srgbClr>
            </a:outerShdw>
          </a:effectLst>
        </p:spPr>
        <p:txBody>
          <a:bodyPr wrap="square" lIns="171450" tIns="171450" rIns="171450" bIns="17145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080808"/>
                </a:solidFill>
                <a:effectLst/>
                <a:uLnTx/>
                <a:uFillTx/>
                <a:latin typeface="Segoe UI"/>
                <a:ea typeface="+mn-ea"/>
                <a:cs typeface="Segoe UI"/>
              </a:rPr>
              <a:t>Index external items and activities. Apply appropriate control for users and groups </a:t>
            </a:r>
            <a:br>
              <a:rPr kumimoji="0" lang="en-US" sz="1600" b="0" i="0" u="none" strike="noStrike" kern="1200" cap="none" spc="0" normalizeH="0" baseline="0" noProof="0">
                <a:ln w="3175">
                  <a:noFill/>
                </a:ln>
                <a:solidFill>
                  <a:srgbClr val="080808"/>
                </a:solidFill>
                <a:effectLst/>
                <a:uLnTx/>
                <a:uFillTx/>
                <a:latin typeface="Segoe UI"/>
                <a:ea typeface="+mn-ea"/>
                <a:cs typeface="Segoe UI"/>
              </a:rPr>
            </a:br>
            <a:r>
              <a:rPr kumimoji="0" lang="en-US" sz="1600" b="0" i="0" u="none" strike="noStrike" kern="1200" cap="none" spc="0" normalizeH="0" baseline="0" noProof="0">
                <a:ln w="3175">
                  <a:noFill/>
                </a:ln>
                <a:solidFill>
                  <a:srgbClr val="080808"/>
                </a:solidFill>
                <a:effectLst/>
                <a:uLnTx/>
                <a:uFillTx/>
                <a:latin typeface="Segoe UI"/>
                <a:ea typeface="+mn-ea"/>
                <a:cs typeface="Segoe UI"/>
              </a:rPr>
              <a:t>to define access to items.</a:t>
            </a:r>
          </a:p>
        </p:txBody>
      </p:sp>
      <p:grpSp>
        <p:nvGrpSpPr>
          <p:cNvPr id="6" name="Group 5">
            <a:extLst>
              <a:ext uri="{FF2B5EF4-FFF2-40B4-BE49-F238E27FC236}">
                <a16:creationId xmlns:a16="http://schemas.microsoft.com/office/drawing/2014/main" id="{60C8FD95-0362-E9F2-B30E-CED305AB836A}"/>
              </a:ext>
              <a:ext uri="{C183D7F6-B498-43B3-948B-1728B52AA6E4}">
                <adec:decorative xmlns:adec="http://schemas.microsoft.com/office/drawing/2017/decorative" val="1"/>
              </a:ext>
            </a:extLst>
          </p:cNvPr>
          <p:cNvGrpSpPr/>
          <p:nvPr/>
        </p:nvGrpSpPr>
        <p:grpSpPr>
          <a:xfrm>
            <a:off x="8850749" y="2140555"/>
            <a:ext cx="1565672" cy="1565672"/>
            <a:chOff x="9057562" y="2991294"/>
            <a:chExt cx="1670050" cy="1670050"/>
          </a:xfrm>
        </p:grpSpPr>
        <p:sp>
          <p:nvSpPr>
            <p:cNvPr id="7" name="Oval 6">
              <a:extLst>
                <a:ext uri="{FF2B5EF4-FFF2-40B4-BE49-F238E27FC236}">
                  <a16:creationId xmlns:a16="http://schemas.microsoft.com/office/drawing/2014/main" id="{74CC0F2E-4A7D-8310-9373-61BF8F29416E}"/>
                </a:ext>
              </a:extLst>
            </p:cNvPr>
            <p:cNvSpPr/>
            <p:nvPr/>
          </p:nvSpPr>
          <p:spPr bwMode="auto">
            <a:xfrm>
              <a:off x="9057562" y="2991294"/>
              <a:ext cx="1670050" cy="1670050"/>
            </a:xfrm>
            <a:prstGeom prst="ellipse">
              <a:avLst/>
            </a:prstGeom>
            <a:gradFill flip="none" rotWithShape="1">
              <a:gsLst>
                <a:gs pos="67000">
                  <a:srgbClr val="0078D4"/>
                </a:gs>
                <a:gs pos="0">
                  <a:srgbClr val="C03BC4"/>
                </a:gs>
              </a:gsLst>
              <a:lin ang="600000" scaled="0"/>
              <a:tileRect/>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err="1">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8" name="Graphic 9">
              <a:extLst>
                <a:ext uri="{FF2B5EF4-FFF2-40B4-BE49-F238E27FC236}">
                  <a16:creationId xmlns:a16="http://schemas.microsoft.com/office/drawing/2014/main" id="{7B2424A5-86AE-19AE-1082-19A20843A5B2}"/>
                </a:ext>
              </a:extLst>
            </p:cNvPr>
            <p:cNvSpPr/>
            <p:nvPr/>
          </p:nvSpPr>
          <p:spPr>
            <a:xfrm>
              <a:off x="9550360" y="3398536"/>
              <a:ext cx="684455" cy="855567"/>
            </a:xfrm>
            <a:custGeom>
              <a:avLst/>
              <a:gdLst>
                <a:gd name="connsiteX0" fmla="*/ 330607 w 661213"/>
                <a:gd name="connsiteY0" fmla="*/ 0 h 826516"/>
                <a:gd name="connsiteX1" fmla="*/ 495910 w 661213"/>
                <a:gd name="connsiteY1" fmla="*/ 165303 h 826516"/>
                <a:gd name="connsiteX2" fmla="*/ 495910 w 661213"/>
                <a:gd name="connsiteY2" fmla="*/ 247955 h 826516"/>
                <a:gd name="connsiteX3" fmla="*/ 568230 w 661213"/>
                <a:gd name="connsiteY3" fmla="*/ 247955 h 826516"/>
                <a:gd name="connsiteX4" fmla="*/ 661213 w 661213"/>
                <a:gd name="connsiteY4" fmla="*/ 340938 h 826516"/>
                <a:gd name="connsiteX5" fmla="*/ 661213 w 661213"/>
                <a:gd name="connsiteY5" fmla="*/ 733534 h 826516"/>
                <a:gd name="connsiteX6" fmla="*/ 568230 w 661213"/>
                <a:gd name="connsiteY6" fmla="*/ 826517 h 826516"/>
                <a:gd name="connsiteX7" fmla="*/ 92983 w 661213"/>
                <a:gd name="connsiteY7" fmla="*/ 826517 h 826516"/>
                <a:gd name="connsiteX8" fmla="*/ 0 w 661213"/>
                <a:gd name="connsiteY8" fmla="*/ 733534 h 826516"/>
                <a:gd name="connsiteX9" fmla="*/ 0 w 661213"/>
                <a:gd name="connsiteY9" fmla="*/ 340938 h 826516"/>
                <a:gd name="connsiteX10" fmla="*/ 92983 w 661213"/>
                <a:gd name="connsiteY10" fmla="*/ 247955 h 826516"/>
                <a:gd name="connsiteX11" fmla="*/ 165303 w 661213"/>
                <a:gd name="connsiteY11" fmla="*/ 247955 h 826516"/>
                <a:gd name="connsiteX12" fmla="*/ 165303 w 661213"/>
                <a:gd name="connsiteY12" fmla="*/ 165303 h 826516"/>
                <a:gd name="connsiteX13" fmla="*/ 330607 w 661213"/>
                <a:gd name="connsiteY13" fmla="*/ 0 h 826516"/>
                <a:gd name="connsiteX14" fmla="*/ 568230 w 661213"/>
                <a:gd name="connsiteY14" fmla="*/ 309944 h 826516"/>
                <a:gd name="connsiteX15" fmla="*/ 92983 w 661213"/>
                <a:gd name="connsiteY15" fmla="*/ 309944 h 826516"/>
                <a:gd name="connsiteX16" fmla="*/ 61989 w 661213"/>
                <a:gd name="connsiteY16" fmla="*/ 340938 h 826516"/>
                <a:gd name="connsiteX17" fmla="*/ 61989 w 661213"/>
                <a:gd name="connsiteY17" fmla="*/ 733534 h 826516"/>
                <a:gd name="connsiteX18" fmla="*/ 92983 w 661213"/>
                <a:gd name="connsiteY18" fmla="*/ 764528 h 826516"/>
                <a:gd name="connsiteX19" fmla="*/ 568230 w 661213"/>
                <a:gd name="connsiteY19" fmla="*/ 764528 h 826516"/>
                <a:gd name="connsiteX20" fmla="*/ 599225 w 661213"/>
                <a:gd name="connsiteY20" fmla="*/ 733534 h 826516"/>
                <a:gd name="connsiteX21" fmla="*/ 599225 w 661213"/>
                <a:gd name="connsiteY21" fmla="*/ 340938 h 826516"/>
                <a:gd name="connsiteX22" fmla="*/ 568230 w 661213"/>
                <a:gd name="connsiteY22" fmla="*/ 309944 h 826516"/>
                <a:gd name="connsiteX23" fmla="*/ 330607 w 661213"/>
                <a:gd name="connsiteY23" fmla="*/ 475247 h 826516"/>
                <a:gd name="connsiteX24" fmla="*/ 392595 w 661213"/>
                <a:gd name="connsiteY24" fmla="*/ 537236 h 826516"/>
                <a:gd name="connsiteX25" fmla="*/ 330607 w 661213"/>
                <a:gd name="connsiteY25" fmla="*/ 599225 h 826516"/>
                <a:gd name="connsiteX26" fmla="*/ 268618 w 661213"/>
                <a:gd name="connsiteY26" fmla="*/ 537236 h 826516"/>
                <a:gd name="connsiteX27" fmla="*/ 330607 w 661213"/>
                <a:gd name="connsiteY27" fmla="*/ 475247 h 826516"/>
                <a:gd name="connsiteX28" fmla="*/ 330607 w 661213"/>
                <a:gd name="connsiteY28" fmla="*/ 61989 h 826516"/>
                <a:gd name="connsiteX29" fmla="*/ 227292 w 661213"/>
                <a:gd name="connsiteY29" fmla="*/ 165303 h 826516"/>
                <a:gd name="connsiteX30" fmla="*/ 227292 w 661213"/>
                <a:gd name="connsiteY30" fmla="*/ 247955 h 826516"/>
                <a:gd name="connsiteX31" fmla="*/ 433921 w 661213"/>
                <a:gd name="connsiteY31" fmla="*/ 247955 h 826516"/>
                <a:gd name="connsiteX32" fmla="*/ 433921 w 661213"/>
                <a:gd name="connsiteY32" fmla="*/ 165303 h 826516"/>
                <a:gd name="connsiteX33" fmla="*/ 330607 w 661213"/>
                <a:gd name="connsiteY33" fmla="*/ 61989 h 8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1213" h="826516">
                  <a:moveTo>
                    <a:pt x="330607" y="0"/>
                  </a:moveTo>
                  <a:cubicBezTo>
                    <a:pt x="421900" y="0"/>
                    <a:pt x="495910" y="74009"/>
                    <a:pt x="495910" y="165303"/>
                  </a:cubicBezTo>
                  <a:lnTo>
                    <a:pt x="495910" y="247955"/>
                  </a:lnTo>
                  <a:lnTo>
                    <a:pt x="568230" y="247955"/>
                  </a:lnTo>
                  <a:cubicBezTo>
                    <a:pt x="619582" y="247955"/>
                    <a:pt x="661213" y="289585"/>
                    <a:pt x="661213" y="340938"/>
                  </a:cubicBezTo>
                  <a:lnTo>
                    <a:pt x="661213" y="733534"/>
                  </a:lnTo>
                  <a:cubicBezTo>
                    <a:pt x="661213" y="784885"/>
                    <a:pt x="619582" y="826517"/>
                    <a:pt x="568230" y="826517"/>
                  </a:cubicBezTo>
                  <a:lnTo>
                    <a:pt x="92983" y="826517"/>
                  </a:lnTo>
                  <a:cubicBezTo>
                    <a:pt x="41630" y="826517"/>
                    <a:pt x="0" y="784885"/>
                    <a:pt x="0" y="733534"/>
                  </a:cubicBezTo>
                  <a:lnTo>
                    <a:pt x="0" y="340938"/>
                  </a:lnTo>
                  <a:cubicBezTo>
                    <a:pt x="0" y="289585"/>
                    <a:pt x="41630" y="247955"/>
                    <a:pt x="92983" y="247955"/>
                  </a:cubicBezTo>
                  <a:lnTo>
                    <a:pt x="165303" y="247955"/>
                  </a:lnTo>
                  <a:lnTo>
                    <a:pt x="165303" y="165303"/>
                  </a:lnTo>
                  <a:cubicBezTo>
                    <a:pt x="165303" y="74009"/>
                    <a:pt x="239312" y="0"/>
                    <a:pt x="330607" y="0"/>
                  </a:cubicBezTo>
                  <a:close/>
                  <a:moveTo>
                    <a:pt x="568230" y="309944"/>
                  </a:moveTo>
                  <a:lnTo>
                    <a:pt x="92983" y="309944"/>
                  </a:lnTo>
                  <a:cubicBezTo>
                    <a:pt x="75866" y="309944"/>
                    <a:pt x="61989" y="323821"/>
                    <a:pt x="61989" y="340938"/>
                  </a:cubicBezTo>
                  <a:lnTo>
                    <a:pt x="61989" y="733534"/>
                  </a:lnTo>
                  <a:cubicBezTo>
                    <a:pt x="61989" y="750642"/>
                    <a:pt x="75874" y="764528"/>
                    <a:pt x="92983" y="764528"/>
                  </a:cubicBezTo>
                  <a:lnTo>
                    <a:pt x="568230" y="764528"/>
                  </a:lnTo>
                  <a:cubicBezTo>
                    <a:pt x="585347" y="764528"/>
                    <a:pt x="599225" y="750651"/>
                    <a:pt x="599225" y="733534"/>
                  </a:cubicBezTo>
                  <a:lnTo>
                    <a:pt x="599225" y="340938"/>
                  </a:lnTo>
                  <a:cubicBezTo>
                    <a:pt x="599225" y="323821"/>
                    <a:pt x="585347" y="309944"/>
                    <a:pt x="568230" y="309944"/>
                  </a:cubicBezTo>
                  <a:close/>
                  <a:moveTo>
                    <a:pt x="330607" y="475247"/>
                  </a:moveTo>
                  <a:cubicBezTo>
                    <a:pt x="364841" y="475247"/>
                    <a:pt x="392595" y="503002"/>
                    <a:pt x="392595" y="537236"/>
                  </a:cubicBezTo>
                  <a:cubicBezTo>
                    <a:pt x="392595" y="571470"/>
                    <a:pt x="364841" y="599225"/>
                    <a:pt x="330607" y="599225"/>
                  </a:cubicBezTo>
                  <a:cubicBezTo>
                    <a:pt x="296372" y="599225"/>
                    <a:pt x="268618" y="571470"/>
                    <a:pt x="268618" y="537236"/>
                  </a:cubicBezTo>
                  <a:cubicBezTo>
                    <a:pt x="268618" y="503002"/>
                    <a:pt x="296372" y="475247"/>
                    <a:pt x="330607" y="475247"/>
                  </a:cubicBezTo>
                  <a:close/>
                  <a:moveTo>
                    <a:pt x="330607" y="61989"/>
                  </a:moveTo>
                  <a:cubicBezTo>
                    <a:pt x="273548" y="61989"/>
                    <a:pt x="227292" y="108244"/>
                    <a:pt x="227292" y="165303"/>
                  </a:cubicBezTo>
                  <a:lnTo>
                    <a:pt x="227292" y="247955"/>
                  </a:lnTo>
                  <a:lnTo>
                    <a:pt x="433921" y="247955"/>
                  </a:lnTo>
                  <a:lnTo>
                    <a:pt x="433921" y="165303"/>
                  </a:lnTo>
                  <a:cubicBezTo>
                    <a:pt x="433921" y="108244"/>
                    <a:pt x="387665" y="61989"/>
                    <a:pt x="330607" y="61989"/>
                  </a:cubicBezTo>
                  <a:close/>
                </a:path>
              </a:pathLst>
            </a:custGeom>
            <a:solidFill>
              <a:schemeClr val="bg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grpSp>
        <p:nvGrpSpPr>
          <p:cNvPr id="9" name="Group 8">
            <a:extLst>
              <a:ext uri="{FF2B5EF4-FFF2-40B4-BE49-F238E27FC236}">
                <a16:creationId xmlns:a16="http://schemas.microsoft.com/office/drawing/2014/main" id="{D5F19BE1-0C36-50EF-5DB7-532EDF554D8D}"/>
              </a:ext>
              <a:ext uri="{C183D7F6-B498-43B3-948B-1728B52AA6E4}">
                <adec:decorative xmlns:adec="http://schemas.microsoft.com/office/drawing/2017/decorative" val="1"/>
              </a:ext>
            </a:extLst>
          </p:cNvPr>
          <p:cNvGrpSpPr/>
          <p:nvPr/>
        </p:nvGrpSpPr>
        <p:grpSpPr>
          <a:xfrm>
            <a:off x="5314591" y="2140555"/>
            <a:ext cx="1565672" cy="1565672"/>
            <a:chOff x="5117303" y="2822575"/>
            <a:chExt cx="1670050" cy="1670050"/>
          </a:xfrm>
        </p:grpSpPr>
        <p:sp>
          <p:nvSpPr>
            <p:cNvPr id="10" name="Oval 9">
              <a:extLst>
                <a:ext uri="{FF2B5EF4-FFF2-40B4-BE49-F238E27FC236}">
                  <a16:creationId xmlns:a16="http://schemas.microsoft.com/office/drawing/2014/main" id="{A9897A29-8597-C49A-9392-4D7E4DD6FDE5}"/>
                </a:ext>
              </a:extLst>
            </p:cNvPr>
            <p:cNvSpPr/>
            <p:nvPr/>
          </p:nvSpPr>
          <p:spPr bwMode="auto">
            <a:xfrm>
              <a:off x="5117303" y="2822575"/>
              <a:ext cx="1670050" cy="1670050"/>
            </a:xfrm>
            <a:prstGeom prst="ellipse">
              <a:avLst/>
            </a:prstGeom>
            <a:gradFill flip="none" rotWithShape="1">
              <a:gsLst>
                <a:gs pos="67000">
                  <a:srgbClr val="0078D4"/>
                </a:gs>
                <a:gs pos="0">
                  <a:srgbClr val="C03BC4"/>
                </a:gs>
              </a:gsLst>
              <a:lin ang="600000" scaled="0"/>
              <a:tileRect/>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err="1">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11" name="Graphic 11">
              <a:extLst>
                <a:ext uri="{FF2B5EF4-FFF2-40B4-BE49-F238E27FC236}">
                  <a16:creationId xmlns:a16="http://schemas.microsoft.com/office/drawing/2014/main" id="{F8F47130-5076-84E3-C5D1-B7C4DF444F09}"/>
                </a:ext>
              </a:extLst>
            </p:cNvPr>
            <p:cNvSpPr/>
            <p:nvPr/>
          </p:nvSpPr>
          <p:spPr>
            <a:xfrm>
              <a:off x="5610101" y="3229817"/>
              <a:ext cx="684455" cy="855567"/>
            </a:xfrm>
            <a:custGeom>
              <a:avLst/>
              <a:gdLst>
                <a:gd name="connsiteX0" fmla="*/ 599225 w 661213"/>
                <a:gd name="connsiteY0" fmla="*/ 743865 h 826516"/>
                <a:gd name="connsiteX1" fmla="*/ 578562 w 661213"/>
                <a:gd name="connsiteY1" fmla="*/ 764528 h 826516"/>
                <a:gd name="connsiteX2" fmla="*/ 82652 w 661213"/>
                <a:gd name="connsiteY2" fmla="*/ 764528 h 826516"/>
                <a:gd name="connsiteX3" fmla="*/ 61989 w 661213"/>
                <a:gd name="connsiteY3" fmla="*/ 743865 h 826516"/>
                <a:gd name="connsiteX4" fmla="*/ 61989 w 661213"/>
                <a:gd name="connsiteY4" fmla="*/ 82652 h 826516"/>
                <a:gd name="connsiteX5" fmla="*/ 82652 w 661213"/>
                <a:gd name="connsiteY5" fmla="*/ 61989 h 826516"/>
                <a:gd name="connsiteX6" fmla="*/ 330607 w 661213"/>
                <a:gd name="connsiteY6" fmla="*/ 61989 h 826516"/>
                <a:gd name="connsiteX7" fmla="*/ 330607 w 661213"/>
                <a:gd name="connsiteY7" fmla="*/ 247955 h 826516"/>
                <a:gd name="connsiteX8" fmla="*/ 413258 w 661213"/>
                <a:gd name="connsiteY8" fmla="*/ 330607 h 826516"/>
                <a:gd name="connsiteX9" fmla="*/ 599225 w 661213"/>
                <a:gd name="connsiteY9" fmla="*/ 330607 h 826516"/>
                <a:gd name="connsiteX10" fmla="*/ 599225 w 661213"/>
                <a:gd name="connsiteY10" fmla="*/ 743865 h 826516"/>
                <a:gd name="connsiteX11" fmla="*/ 392595 w 661213"/>
                <a:gd name="connsiteY11" fmla="*/ 108315 h 826516"/>
                <a:gd name="connsiteX12" fmla="*/ 552857 w 661213"/>
                <a:gd name="connsiteY12" fmla="*/ 268618 h 826516"/>
                <a:gd name="connsiteX13" fmla="*/ 413258 w 661213"/>
                <a:gd name="connsiteY13" fmla="*/ 268618 h 826516"/>
                <a:gd name="connsiteX14" fmla="*/ 392595 w 661213"/>
                <a:gd name="connsiteY14" fmla="*/ 247955 h 826516"/>
                <a:gd name="connsiteX15" fmla="*/ 392595 w 661213"/>
                <a:gd name="connsiteY15" fmla="*/ 108315 h 826516"/>
                <a:gd name="connsiteX16" fmla="*/ 636996 w 661213"/>
                <a:gd name="connsiteY16" fmla="*/ 265064 h 826516"/>
                <a:gd name="connsiteX17" fmla="*/ 396108 w 661213"/>
                <a:gd name="connsiteY17" fmla="*/ 24217 h 826516"/>
                <a:gd name="connsiteX18" fmla="*/ 392595 w 661213"/>
                <a:gd name="connsiteY18" fmla="*/ 21324 h 826516"/>
                <a:gd name="connsiteX19" fmla="*/ 383545 w 661213"/>
                <a:gd name="connsiteY19" fmla="*/ 13885 h 826516"/>
                <a:gd name="connsiteX20" fmla="*/ 378255 w 661213"/>
                <a:gd name="connsiteY20" fmla="*/ 11075 h 826516"/>
                <a:gd name="connsiteX21" fmla="*/ 369329 w 661213"/>
                <a:gd name="connsiteY21" fmla="*/ 6282 h 826516"/>
                <a:gd name="connsiteX22" fmla="*/ 343542 w 661213"/>
                <a:gd name="connsiteY22" fmla="*/ 579 h 826516"/>
                <a:gd name="connsiteX23" fmla="*/ 337715 w 661213"/>
                <a:gd name="connsiteY23" fmla="*/ 0 h 826516"/>
                <a:gd name="connsiteX24" fmla="*/ 82652 w 661213"/>
                <a:gd name="connsiteY24" fmla="*/ 0 h 826516"/>
                <a:gd name="connsiteX25" fmla="*/ 0 w 661213"/>
                <a:gd name="connsiteY25" fmla="*/ 82652 h 826516"/>
                <a:gd name="connsiteX26" fmla="*/ 0 w 661213"/>
                <a:gd name="connsiteY26" fmla="*/ 743865 h 826516"/>
                <a:gd name="connsiteX27" fmla="*/ 82652 w 661213"/>
                <a:gd name="connsiteY27" fmla="*/ 826517 h 826516"/>
                <a:gd name="connsiteX28" fmla="*/ 578562 w 661213"/>
                <a:gd name="connsiteY28" fmla="*/ 826517 h 826516"/>
                <a:gd name="connsiteX29" fmla="*/ 661213 w 661213"/>
                <a:gd name="connsiteY29" fmla="*/ 743865 h 826516"/>
                <a:gd name="connsiteX30" fmla="*/ 661213 w 661213"/>
                <a:gd name="connsiteY30" fmla="*/ 323499 h 826516"/>
                <a:gd name="connsiteX31" fmla="*/ 636996 w 661213"/>
                <a:gd name="connsiteY31" fmla="*/ 265064 h 8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1213" h="826516">
                  <a:moveTo>
                    <a:pt x="599225" y="743865"/>
                  </a:moveTo>
                  <a:cubicBezTo>
                    <a:pt x="599225" y="755275"/>
                    <a:pt x="589972" y="764528"/>
                    <a:pt x="578562" y="764528"/>
                  </a:cubicBezTo>
                  <a:lnTo>
                    <a:pt x="82652" y="764528"/>
                  </a:lnTo>
                  <a:cubicBezTo>
                    <a:pt x="71240" y="764528"/>
                    <a:pt x="61989" y="755275"/>
                    <a:pt x="61989" y="743865"/>
                  </a:cubicBezTo>
                  <a:lnTo>
                    <a:pt x="61989" y="82652"/>
                  </a:lnTo>
                  <a:cubicBezTo>
                    <a:pt x="61989" y="71240"/>
                    <a:pt x="71240" y="61989"/>
                    <a:pt x="82652" y="61989"/>
                  </a:cubicBezTo>
                  <a:lnTo>
                    <a:pt x="330607" y="61989"/>
                  </a:lnTo>
                  <a:lnTo>
                    <a:pt x="330607" y="247955"/>
                  </a:lnTo>
                  <a:cubicBezTo>
                    <a:pt x="330607" y="293602"/>
                    <a:pt x="367610" y="330607"/>
                    <a:pt x="413258" y="330607"/>
                  </a:cubicBezTo>
                  <a:lnTo>
                    <a:pt x="599225" y="330607"/>
                  </a:lnTo>
                  <a:lnTo>
                    <a:pt x="599225" y="743865"/>
                  </a:lnTo>
                  <a:close/>
                  <a:moveTo>
                    <a:pt x="392595" y="108315"/>
                  </a:moveTo>
                  <a:lnTo>
                    <a:pt x="552857" y="268618"/>
                  </a:lnTo>
                  <a:lnTo>
                    <a:pt x="413258" y="268618"/>
                  </a:lnTo>
                  <a:cubicBezTo>
                    <a:pt x="401848" y="268618"/>
                    <a:pt x="392595" y="259367"/>
                    <a:pt x="392595" y="247955"/>
                  </a:cubicBezTo>
                  <a:lnTo>
                    <a:pt x="392595" y="108315"/>
                  </a:lnTo>
                  <a:close/>
                  <a:moveTo>
                    <a:pt x="636996" y="265064"/>
                  </a:moveTo>
                  <a:lnTo>
                    <a:pt x="396108" y="24217"/>
                  </a:lnTo>
                  <a:cubicBezTo>
                    <a:pt x="395034" y="23142"/>
                    <a:pt x="393711" y="22316"/>
                    <a:pt x="392595" y="21324"/>
                  </a:cubicBezTo>
                  <a:cubicBezTo>
                    <a:pt x="389752" y="18641"/>
                    <a:pt x="386727" y="16156"/>
                    <a:pt x="383545" y="13885"/>
                  </a:cubicBezTo>
                  <a:cubicBezTo>
                    <a:pt x="381892" y="12770"/>
                    <a:pt x="379991" y="12026"/>
                    <a:pt x="378255" y="11075"/>
                  </a:cubicBezTo>
                  <a:cubicBezTo>
                    <a:pt x="375321" y="9422"/>
                    <a:pt x="372428" y="7604"/>
                    <a:pt x="369329" y="6282"/>
                  </a:cubicBezTo>
                  <a:cubicBezTo>
                    <a:pt x="361101" y="2994"/>
                    <a:pt x="352390" y="1068"/>
                    <a:pt x="343542" y="579"/>
                  </a:cubicBezTo>
                  <a:cubicBezTo>
                    <a:pt x="341599" y="455"/>
                    <a:pt x="339698" y="0"/>
                    <a:pt x="337715" y="0"/>
                  </a:cubicBezTo>
                  <a:lnTo>
                    <a:pt x="82652" y="0"/>
                  </a:lnTo>
                  <a:cubicBezTo>
                    <a:pt x="37004" y="0"/>
                    <a:pt x="0" y="37004"/>
                    <a:pt x="0" y="82652"/>
                  </a:cubicBezTo>
                  <a:lnTo>
                    <a:pt x="0" y="743865"/>
                  </a:lnTo>
                  <a:cubicBezTo>
                    <a:pt x="0" y="789514"/>
                    <a:pt x="37004" y="826517"/>
                    <a:pt x="82652" y="826517"/>
                  </a:cubicBezTo>
                  <a:lnTo>
                    <a:pt x="578562" y="826517"/>
                  </a:lnTo>
                  <a:cubicBezTo>
                    <a:pt x="624210" y="826517"/>
                    <a:pt x="661213" y="789514"/>
                    <a:pt x="661213" y="743865"/>
                  </a:cubicBezTo>
                  <a:lnTo>
                    <a:pt x="661213" y="323499"/>
                  </a:lnTo>
                  <a:cubicBezTo>
                    <a:pt x="661209" y="301580"/>
                    <a:pt x="652498" y="280561"/>
                    <a:pt x="636996" y="265064"/>
                  </a:cubicBezTo>
                  <a:close/>
                </a:path>
              </a:pathLst>
            </a:custGeom>
            <a:solidFill>
              <a:schemeClr val="bg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grpSp>
        <p:nvGrpSpPr>
          <p:cNvPr id="12" name="Group 11">
            <a:extLst>
              <a:ext uri="{FF2B5EF4-FFF2-40B4-BE49-F238E27FC236}">
                <a16:creationId xmlns:a16="http://schemas.microsoft.com/office/drawing/2014/main" id="{4652F9CA-D4DE-E013-07CB-36700522DBDA}"/>
              </a:ext>
              <a:ext uri="{C183D7F6-B498-43B3-948B-1728B52AA6E4}">
                <adec:decorative xmlns:adec="http://schemas.microsoft.com/office/drawing/2017/decorative" val="1"/>
              </a:ext>
            </a:extLst>
          </p:cNvPr>
          <p:cNvGrpSpPr/>
          <p:nvPr/>
        </p:nvGrpSpPr>
        <p:grpSpPr>
          <a:xfrm>
            <a:off x="1778435" y="2140555"/>
            <a:ext cx="1565672" cy="1565672"/>
            <a:chOff x="1546788" y="2852413"/>
            <a:chExt cx="1670050" cy="1670050"/>
          </a:xfrm>
        </p:grpSpPr>
        <p:sp>
          <p:nvSpPr>
            <p:cNvPr id="13" name="Oval 12">
              <a:extLst>
                <a:ext uri="{FF2B5EF4-FFF2-40B4-BE49-F238E27FC236}">
                  <a16:creationId xmlns:a16="http://schemas.microsoft.com/office/drawing/2014/main" id="{DA5AE3FD-020E-D120-FB5E-0988E8A6B022}"/>
                </a:ext>
              </a:extLst>
            </p:cNvPr>
            <p:cNvSpPr/>
            <p:nvPr/>
          </p:nvSpPr>
          <p:spPr bwMode="auto">
            <a:xfrm>
              <a:off x="1546788" y="2852413"/>
              <a:ext cx="1670050" cy="1670050"/>
            </a:xfrm>
            <a:prstGeom prst="ellipse">
              <a:avLst/>
            </a:prstGeom>
            <a:gradFill flip="none" rotWithShape="1">
              <a:gsLst>
                <a:gs pos="67000">
                  <a:srgbClr val="0078D4"/>
                </a:gs>
                <a:gs pos="0">
                  <a:srgbClr val="C03BC4"/>
                </a:gs>
              </a:gsLst>
              <a:lin ang="600000" scaled="0"/>
              <a:tileRect/>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err="1">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nvGrpSpPr>
            <p:cNvPr id="14" name="Group 13">
              <a:extLst>
                <a:ext uri="{FF2B5EF4-FFF2-40B4-BE49-F238E27FC236}">
                  <a16:creationId xmlns:a16="http://schemas.microsoft.com/office/drawing/2014/main" id="{27390B54-A30C-44A1-A506-3947F5BFFC9A}"/>
                </a:ext>
              </a:extLst>
            </p:cNvPr>
            <p:cNvGrpSpPr/>
            <p:nvPr/>
          </p:nvGrpSpPr>
          <p:grpSpPr>
            <a:xfrm>
              <a:off x="1912153" y="3217779"/>
              <a:ext cx="939318" cy="939319"/>
              <a:chOff x="1611276" y="3270818"/>
              <a:chExt cx="1277736" cy="1277736"/>
            </a:xfrm>
            <a:solidFill>
              <a:schemeClr val="bg1"/>
            </a:solidFill>
            <a:effectLst/>
          </p:grpSpPr>
          <p:sp>
            <p:nvSpPr>
              <p:cNvPr id="15" name="Graphic 13">
                <a:extLst>
                  <a:ext uri="{FF2B5EF4-FFF2-40B4-BE49-F238E27FC236}">
                    <a16:creationId xmlns:a16="http://schemas.microsoft.com/office/drawing/2014/main" id="{C0034B84-6A5D-9917-6AFB-F605D956A463}"/>
                  </a:ext>
                </a:extLst>
              </p:cNvPr>
              <p:cNvSpPr/>
              <p:nvPr/>
            </p:nvSpPr>
            <p:spPr>
              <a:xfrm>
                <a:off x="1863247" y="3506771"/>
                <a:ext cx="773794" cy="805831"/>
              </a:xfrm>
              <a:custGeom>
                <a:avLst/>
                <a:gdLst>
                  <a:gd name="connsiteX0" fmla="*/ 387331 w 773794"/>
                  <a:gd name="connsiteY0" fmla="*/ 0 h 805831"/>
                  <a:gd name="connsiteX1" fmla="*/ 477504 w 773794"/>
                  <a:gd name="connsiteY1" fmla="*/ 10455 h 805831"/>
                  <a:gd name="connsiteX2" fmla="*/ 501556 w 773794"/>
                  <a:gd name="connsiteY2" fmla="*/ 37276 h 805831"/>
                  <a:gd name="connsiteX3" fmla="*/ 508581 w 773794"/>
                  <a:gd name="connsiteY3" fmla="*/ 100380 h 805831"/>
                  <a:gd name="connsiteX4" fmla="*/ 571760 w 773794"/>
                  <a:gd name="connsiteY4" fmla="*/ 150886 h 805831"/>
                  <a:gd name="connsiteX5" fmla="*/ 588216 w 773794"/>
                  <a:gd name="connsiteY5" fmla="*/ 146500 h 805831"/>
                  <a:gd name="connsiteX6" fmla="*/ 646113 w 773794"/>
                  <a:gd name="connsiteY6" fmla="*/ 121085 h 805831"/>
                  <a:gd name="connsiteX7" fmla="*/ 681240 w 773794"/>
                  <a:gd name="connsiteY7" fmla="*/ 128275 h 805831"/>
                  <a:gd name="connsiteX8" fmla="*/ 772323 w 773794"/>
                  <a:gd name="connsiteY8" fmla="*/ 284983 h 805831"/>
                  <a:gd name="connsiteX9" fmla="*/ 761123 w 773794"/>
                  <a:gd name="connsiteY9" fmla="*/ 319077 h 805831"/>
                  <a:gd name="connsiteX10" fmla="*/ 709797 w 773794"/>
                  <a:gd name="connsiteY10" fmla="*/ 356931 h 805831"/>
                  <a:gd name="connsiteX11" fmla="*/ 697589 w 773794"/>
                  <a:gd name="connsiteY11" fmla="*/ 436715 h 805831"/>
                  <a:gd name="connsiteX12" fmla="*/ 709797 w 773794"/>
                  <a:gd name="connsiteY12" fmla="*/ 448923 h 805831"/>
                  <a:gd name="connsiteX13" fmla="*/ 761165 w 773794"/>
                  <a:gd name="connsiteY13" fmla="*/ 486736 h 805831"/>
                  <a:gd name="connsiteX14" fmla="*/ 772405 w 773794"/>
                  <a:gd name="connsiteY14" fmla="*/ 520871 h 805831"/>
                  <a:gd name="connsiteX15" fmla="*/ 681323 w 773794"/>
                  <a:gd name="connsiteY15" fmla="*/ 677578 h 805831"/>
                  <a:gd name="connsiteX16" fmla="*/ 646279 w 773794"/>
                  <a:gd name="connsiteY16" fmla="*/ 684810 h 805831"/>
                  <a:gd name="connsiteX17" fmla="*/ 588133 w 773794"/>
                  <a:gd name="connsiteY17" fmla="*/ 659312 h 805831"/>
                  <a:gd name="connsiteX18" fmla="*/ 513003 w 773794"/>
                  <a:gd name="connsiteY18" fmla="*/ 688641 h 805831"/>
                  <a:gd name="connsiteX19" fmla="*/ 508540 w 773794"/>
                  <a:gd name="connsiteY19" fmla="*/ 705349 h 805831"/>
                  <a:gd name="connsiteX20" fmla="*/ 501556 w 773794"/>
                  <a:gd name="connsiteY20" fmla="*/ 768413 h 805831"/>
                  <a:gd name="connsiteX21" fmla="*/ 477917 w 773794"/>
                  <a:gd name="connsiteY21" fmla="*/ 795150 h 805831"/>
                  <a:gd name="connsiteX22" fmla="*/ 295836 w 773794"/>
                  <a:gd name="connsiteY22" fmla="*/ 795150 h 805831"/>
                  <a:gd name="connsiteX23" fmla="*/ 272197 w 773794"/>
                  <a:gd name="connsiteY23" fmla="*/ 768413 h 805831"/>
                  <a:gd name="connsiteX24" fmla="*/ 265255 w 773794"/>
                  <a:gd name="connsiteY24" fmla="*/ 705432 h 805831"/>
                  <a:gd name="connsiteX25" fmla="*/ 202039 w 773794"/>
                  <a:gd name="connsiteY25" fmla="*/ 655159 h 805831"/>
                  <a:gd name="connsiteX26" fmla="*/ 185661 w 773794"/>
                  <a:gd name="connsiteY26" fmla="*/ 659560 h 805831"/>
                  <a:gd name="connsiteX27" fmla="*/ 127557 w 773794"/>
                  <a:gd name="connsiteY27" fmla="*/ 685017 h 805831"/>
                  <a:gd name="connsiteX28" fmla="*/ 92471 w 773794"/>
                  <a:gd name="connsiteY28" fmla="*/ 677785 h 805831"/>
                  <a:gd name="connsiteX29" fmla="*/ 1389 w 773794"/>
                  <a:gd name="connsiteY29" fmla="*/ 520912 h 805831"/>
                  <a:gd name="connsiteX30" fmla="*/ 12630 w 773794"/>
                  <a:gd name="connsiteY30" fmla="*/ 486777 h 805831"/>
                  <a:gd name="connsiteX31" fmla="*/ 63998 w 773794"/>
                  <a:gd name="connsiteY31" fmla="*/ 448923 h 805831"/>
                  <a:gd name="connsiteX32" fmla="*/ 76277 w 773794"/>
                  <a:gd name="connsiteY32" fmla="*/ 369209 h 805831"/>
                  <a:gd name="connsiteX33" fmla="*/ 63998 w 773794"/>
                  <a:gd name="connsiteY33" fmla="*/ 356931 h 805831"/>
                  <a:gd name="connsiteX34" fmla="*/ 12630 w 773794"/>
                  <a:gd name="connsiteY34" fmla="*/ 319159 h 805831"/>
                  <a:gd name="connsiteX35" fmla="*/ 1430 w 773794"/>
                  <a:gd name="connsiteY35" fmla="*/ 285024 h 805831"/>
                  <a:gd name="connsiteX36" fmla="*/ 92513 w 773794"/>
                  <a:gd name="connsiteY36" fmla="*/ 128317 h 805831"/>
                  <a:gd name="connsiteX37" fmla="*/ 127640 w 773794"/>
                  <a:gd name="connsiteY37" fmla="*/ 121126 h 805831"/>
                  <a:gd name="connsiteX38" fmla="*/ 185496 w 773794"/>
                  <a:gd name="connsiteY38" fmla="*/ 146541 h 805831"/>
                  <a:gd name="connsiteX39" fmla="*/ 260883 w 773794"/>
                  <a:gd name="connsiteY39" fmla="*/ 116748 h 805831"/>
                  <a:gd name="connsiteX40" fmla="*/ 265255 w 773794"/>
                  <a:gd name="connsiteY40" fmla="*/ 100339 h 805831"/>
                  <a:gd name="connsiteX41" fmla="*/ 272280 w 773794"/>
                  <a:gd name="connsiteY41" fmla="*/ 37276 h 805831"/>
                  <a:gd name="connsiteX42" fmla="*/ 296373 w 773794"/>
                  <a:gd name="connsiteY42" fmla="*/ 10414 h 805831"/>
                  <a:gd name="connsiteX43" fmla="*/ 387331 w 773794"/>
                  <a:gd name="connsiteY43" fmla="*/ 0 h 805831"/>
                  <a:gd name="connsiteX44" fmla="*/ 387331 w 773794"/>
                  <a:gd name="connsiteY44" fmla="*/ 61989 h 805831"/>
                  <a:gd name="connsiteX45" fmla="*/ 331376 w 773794"/>
                  <a:gd name="connsiteY45" fmla="*/ 66824 h 805831"/>
                  <a:gd name="connsiteX46" fmla="*/ 326871 w 773794"/>
                  <a:gd name="connsiteY46" fmla="*/ 107199 h 805831"/>
                  <a:gd name="connsiteX47" fmla="*/ 195170 w 773794"/>
                  <a:gd name="connsiteY47" fmla="*/ 212573 h 805831"/>
                  <a:gd name="connsiteX48" fmla="*/ 160576 w 773794"/>
                  <a:gd name="connsiteY48" fmla="*/ 203323 h 805831"/>
                  <a:gd name="connsiteX49" fmla="*/ 123466 w 773794"/>
                  <a:gd name="connsiteY49" fmla="*/ 187041 h 805831"/>
                  <a:gd name="connsiteX50" fmla="*/ 67758 w 773794"/>
                  <a:gd name="connsiteY50" fmla="*/ 282793 h 805831"/>
                  <a:gd name="connsiteX51" fmla="*/ 100736 w 773794"/>
                  <a:gd name="connsiteY51" fmla="*/ 307051 h 805831"/>
                  <a:gd name="connsiteX52" fmla="*/ 126168 w 773794"/>
                  <a:gd name="connsiteY52" fmla="*/ 473495 h 805831"/>
                  <a:gd name="connsiteX53" fmla="*/ 100736 w 773794"/>
                  <a:gd name="connsiteY53" fmla="*/ 498927 h 805831"/>
                  <a:gd name="connsiteX54" fmla="*/ 67717 w 773794"/>
                  <a:gd name="connsiteY54" fmla="*/ 523226 h 805831"/>
                  <a:gd name="connsiteX55" fmla="*/ 123424 w 773794"/>
                  <a:gd name="connsiteY55" fmla="*/ 619185 h 805831"/>
                  <a:gd name="connsiteX56" fmla="*/ 160824 w 773794"/>
                  <a:gd name="connsiteY56" fmla="*/ 602779 h 805831"/>
                  <a:gd name="connsiteX57" fmla="*/ 317631 w 773794"/>
                  <a:gd name="connsiteY57" fmla="*/ 664271 h 805831"/>
                  <a:gd name="connsiteX58" fmla="*/ 326830 w 773794"/>
                  <a:gd name="connsiteY58" fmla="*/ 698572 h 805831"/>
                  <a:gd name="connsiteX59" fmla="*/ 331376 w 773794"/>
                  <a:gd name="connsiteY59" fmla="*/ 739237 h 805831"/>
                  <a:gd name="connsiteX60" fmla="*/ 442418 w 773794"/>
                  <a:gd name="connsiteY60" fmla="*/ 739237 h 805831"/>
                  <a:gd name="connsiteX61" fmla="*/ 446964 w 773794"/>
                  <a:gd name="connsiteY61" fmla="*/ 698572 h 805831"/>
                  <a:gd name="connsiteX62" fmla="*/ 578422 w 773794"/>
                  <a:gd name="connsiteY62" fmla="*/ 593361 h 805831"/>
                  <a:gd name="connsiteX63" fmla="*/ 613011 w 773794"/>
                  <a:gd name="connsiteY63" fmla="*/ 602613 h 805831"/>
                  <a:gd name="connsiteX64" fmla="*/ 650411 w 773794"/>
                  <a:gd name="connsiteY64" fmla="*/ 618978 h 805831"/>
                  <a:gd name="connsiteX65" fmla="*/ 706077 w 773794"/>
                  <a:gd name="connsiteY65" fmla="*/ 523185 h 805831"/>
                  <a:gd name="connsiteX66" fmla="*/ 673099 w 773794"/>
                  <a:gd name="connsiteY66" fmla="*/ 498885 h 805831"/>
                  <a:gd name="connsiteX67" fmla="*/ 647667 w 773794"/>
                  <a:gd name="connsiteY67" fmla="*/ 332442 h 805831"/>
                  <a:gd name="connsiteX68" fmla="*/ 673099 w 773794"/>
                  <a:gd name="connsiteY68" fmla="*/ 307010 h 805831"/>
                  <a:gd name="connsiteX69" fmla="*/ 705995 w 773794"/>
                  <a:gd name="connsiteY69" fmla="*/ 282751 h 805831"/>
                  <a:gd name="connsiteX70" fmla="*/ 650287 w 773794"/>
                  <a:gd name="connsiteY70" fmla="*/ 186999 h 805831"/>
                  <a:gd name="connsiteX71" fmla="*/ 613259 w 773794"/>
                  <a:gd name="connsiteY71" fmla="*/ 203240 h 805831"/>
                  <a:gd name="connsiteX72" fmla="*/ 456283 w 773794"/>
                  <a:gd name="connsiteY72" fmla="*/ 141857 h 805831"/>
                  <a:gd name="connsiteX73" fmla="*/ 447006 w 773794"/>
                  <a:gd name="connsiteY73" fmla="*/ 107199 h 805831"/>
                  <a:gd name="connsiteX74" fmla="*/ 442460 w 773794"/>
                  <a:gd name="connsiteY74" fmla="*/ 66865 h 805831"/>
                  <a:gd name="connsiteX75" fmla="*/ 387372 w 773794"/>
                  <a:gd name="connsiteY75" fmla="*/ 62030 h 805831"/>
                  <a:gd name="connsiteX76" fmla="*/ 386835 w 773794"/>
                  <a:gd name="connsiteY76" fmla="*/ 247955 h 805831"/>
                  <a:gd name="connsiteX77" fmla="*/ 541807 w 773794"/>
                  <a:gd name="connsiteY77" fmla="*/ 402927 h 805831"/>
                  <a:gd name="connsiteX78" fmla="*/ 386835 w 773794"/>
                  <a:gd name="connsiteY78" fmla="*/ 557899 h 805831"/>
                  <a:gd name="connsiteX79" fmla="*/ 231863 w 773794"/>
                  <a:gd name="connsiteY79" fmla="*/ 402927 h 805831"/>
                  <a:gd name="connsiteX80" fmla="*/ 386835 w 773794"/>
                  <a:gd name="connsiteY80" fmla="*/ 247955 h 805831"/>
                  <a:gd name="connsiteX81" fmla="*/ 386835 w 773794"/>
                  <a:gd name="connsiteY81" fmla="*/ 309944 h 805831"/>
                  <a:gd name="connsiteX82" fmla="*/ 293852 w 773794"/>
                  <a:gd name="connsiteY82" fmla="*/ 402927 h 805831"/>
                  <a:gd name="connsiteX83" fmla="*/ 386835 w 773794"/>
                  <a:gd name="connsiteY83" fmla="*/ 495910 h 805831"/>
                  <a:gd name="connsiteX84" fmla="*/ 479818 w 773794"/>
                  <a:gd name="connsiteY84" fmla="*/ 402927 h 805831"/>
                  <a:gd name="connsiteX85" fmla="*/ 386835 w 773794"/>
                  <a:gd name="connsiteY85" fmla="*/ 309944 h 80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73794" h="805831">
                    <a:moveTo>
                      <a:pt x="387331" y="0"/>
                    </a:moveTo>
                    <a:cubicBezTo>
                      <a:pt x="417664" y="331"/>
                      <a:pt x="447873" y="3843"/>
                      <a:pt x="477504" y="10455"/>
                    </a:cubicBezTo>
                    <a:cubicBezTo>
                      <a:pt x="490427" y="13340"/>
                      <a:pt x="500089" y="24116"/>
                      <a:pt x="501556" y="37276"/>
                    </a:cubicBezTo>
                    <a:lnTo>
                      <a:pt x="508581" y="100380"/>
                    </a:lnTo>
                    <a:cubicBezTo>
                      <a:pt x="512081" y="131774"/>
                      <a:pt x="540369" y="154385"/>
                      <a:pt x="571760" y="150886"/>
                    </a:cubicBezTo>
                    <a:cubicBezTo>
                      <a:pt x="577434" y="150253"/>
                      <a:pt x="582980" y="148775"/>
                      <a:pt x="588216" y="146500"/>
                    </a:cubicBezTo>
                    <a:lnTo>
                      <a:pt x="646113" y="121085"/>
                    </a:lnTo>
                    <a:cubicBezTo>
                      <a:pt x="658160" y="115778"/>
                      <a:pt x="672248" y="118662"/>
                      <a:pt x="681240" y="128275"/>
                    </a:cubicBezTo>
                    <a:cubicBezTo>
                      <a:pt x="723058" y="172952"/>
                      <a:pt x="754201" y="226532"/>
                      <a:pt x="772323" y="284983"/>
                    </a:cubicBezTo>
                    <a:cubicBezTo>
                      <a:pt x="776215" y="297573"/>
                      <a:pt x="771723" y="311249"/>
                      <a:pt x="761123" y="319077"/>
                    </a:cubicBezTo>
                    <a:lnTo>
                      <a:pt x="709797" y="356931"/>
                    </a:lnTo>
                    <a:cubicBezTo>
                      <a:pt x="684394" y="375590"/>
                      <a:pt x="678926" y="411312"/>
                      <a:pt x="697589" y="436715"/>
                    </a:cubicBezTo>
                    <a:cubicBezTo>
                      <a:pt x="701015" y="441376"/>
                      <a:pt x="705131" y="445497"/>
                      <a:pt x="709797" y="448923"/>
                    </a:cubicBezTo>
                    <a:lnTo>
                      <a:pt x="761165" y="486736"/>
                    </a:lnTo>
                    <a:cubicBezTo>
                      <a:pt x="771798" y="494559"/>
                      <a:pt x="776310" y="508258"/>
                      <a:pt x="772405" y="520871"/>
                    </a:cubicBezTo>
                    <a:cubicBezTo>
                      <a:pt x="754276" y="579318"/>
                      <a:pt x="723137" y="632897"/>
                      <a:pt x="681323" y="677578"/>
                    </a:cubicBezTo>
                    <a:cubicBezTo>
                      <a:pt x="672351" y="687170"/>
                      <a:pt x="658313" y="690067"/>
                      <a:pt x="646279" y="684810"/>
                    </a:cubicBezTo>
                    <a:lnTo>
                      <a:pt x="588133" y="659312"/>
                    </a:lnTo>
                    <a:cubicBezTo>
                      <a:pt x="559288" y="646663"/>
                      <a:pt x="525649" y="659796"/>
                      <a:pt x="513003" y="688641"/>
                    </a:cubicBezTo>
                    <a:cubicBezTo>
                      <a:pt x="510676" y="693952"/>
                      <a:pt x="509168" y="699584"/>
                      <a:pt x="508540" y="705349"/>
                    </a:cubicBezTo>
                    <a:lnTo>
                      <a:pt x="501556" y="768413"/>
                    </a:lnTo>
                    <a:cubicBezTo>
                      <a:pt x="500113" y="781422"/>
                      <a:pt x="490654" y="792125"/>
                      <a:pt x="477917" y="795150"/>
                    </a:cubicBezTo>
                    <a:cubicBezTo>
                      <a:pt x="418057" y="809391"/>
                      <a:pt x="355696" y="809391"/>
                      <a:pt x="295836" y="795150"/>
                    </a:cubicBezTo>
                    <a:cubicBezTo>
                      <a:pt x="283101" y="792125"/>
                      <a:pt x="273640" y="781422"/>
                      <a:pt x="272197" y="768413"/>
                    </a:cubicBezTo>
                    <a:lnTo>
                      <a:pt x="265255" y="705432"/>
                    </a:lnTo>
                    <a:cubicBezTo>
                      <a:pt x="261681" y="674095"/>
                      <a:pt x="233378" y="651584"/>
                      <a:pt x="202039" y="655159"/>
                    </a:cubicBezTo>
                    <a:cubicBezTo>
                      <a:pt x="196391" y="655804"/>
                      <a:pt x="190871" y="657287"/>
                      <a:pt x="185661" y="659560"/>
                    </a:cubicBezTo>
                    <a:lnTo>
                      <a:pt x="127557" y="685017"/>
                    </a:lnTo>
                    <a:cubicBezTo>
                      <a:pt x="115512" y="690294"/>
                      <a:pt x="101448" y="687393"/>
                      <a:pt x="92471" y="677785"/>
                    </a:cubicBezTo>
                    <a:cubicBezTo>
                      <a:pt x="50638" y="633054"/>
                      <a:pt x="19495" y="579417"/>
                      <a:pt x="1389" y="520912"/>
                    </a:cubicBezTo>
                    <a:cubicBezTo>
                      <a:pt x="-2516" y="508299"/>
                      <a:pt x="1995" y="494600"/>
                      <a:pt x="12630" y="486777"/>
                    </a:cubicBezTo>
                    <a:lnTo>
                      <a:pt x="63998" y="448923"/>
                    </a:lnTo>
                    <a:cubicBezTo>
                      <a:pt x="89400" y="430301"/>
                      <a:pt x="94898" y="394612"/>
                      <a:pt x="76277" y="369209"/>
                    </a:cubicBezTo>
                    <a:cubicBezTo>
                      <a:pt x="72835" y="364515"/>
                      <a:pt x="68694" y="360374"/>
                      <a:pt x="63998" y="356931"/>
                    </a:cubicBezTo>
                    <a:lnTo>
                      <a:pt x="12630" y="319159"/>
                    </a:lnTo>
                    <a:cubicBezTo>
                      <a:pt x="2011" y="311325"/>
                      <a:pt x="-2484" y="297627"/>
                      <a:pt x="1430" y="285024"/>
                    </a:cubicBezTo>
                    <a:cubicBezTo>
                      <a:pt x="19553" y="226574"/>
                      <a:pt x="50695" y="172994"/>
                      <a:pt x="92513" y="128317"/>
                    </a:cubicBezTo>
                    <a:cubicBezTo>
                      <a:pt x="101506" y="118703"/>
                      <a:pt x="115592" y="115820"/>
                      <a:pt x="127640" y="121126"/>
                    </a:cubicBezTo>
                    <a:lnTo>
                      <a:pt x="185496" y="146541"/>
                    </a:lnTo>
                    <a:cubicBezTo>
                      <a:pt x="214541" y="159132"/>
                      <a:pt x="248293" y="145793"/>
                      <a:pt x="260883" y="116748"/>
                    </a:cubicBezTo>
                    <a:cubicBezTo>
                      <a:pt x="263147" y="111526"/>
                      <a:pt x="264620" y="105995"/>
                      <a:pt x="265255" y="100339"/>
                    </a:cubicBezTo>
                    <a:lnTo>
                      <a:pt x="272280" y="37276"/>
                    </a:lnTo>
                    <a:cubicBezTo>
                      <a:pt x="273734" y="24088"/>
                      <a:pt x="283421" y="13288"/>
                      <a:pt x="296373" y="10414"/>
                    </a:cubicBezTo>
                    <a:cubicBezTo>
                      <a:pt x="326004" y="3843"/>
                      <a:pt x="356295" y="372"/>
                      <a:pt x="387331" y="0"/>
                    </a:cubicBezTo>
                    <a:close/>
                    <a:moveTo>
                      <a:pt x="387331" y="61989"/>
                    </a:moveTo>
                    <a:cubicBezTo>
                      <a:pt x="368586" y="62209"/>
                      <a:pt x="349882" y="63825"/>
                      <a:pt x="331376" y="66824"/>
                    </a:cubicBezTo>
                    <a:lnTo>
                      <a:pt x="326871" y="107199"/>
                    </a:lnTo>
                    <a:cubicBezTo>
                      <a:pt x="319602" y="172666"/>
                      <a:pt x="260637" y="219844"/>
                      <a:pt x="195170" y="212573"/>
                    </a:cubicBezTo>
                    <a:cubicBezTo>
                      <a:pt x="183239" y="211249"/>
                      <a:pt x="171576" y="208130"/>
                      <a:pt x="160576" y="203323"/>
                    </a:cubicBezTo>
                    <a:lnTo>
                      <a:pt x="123466" y="187041"/>
                    </a:lnTo>
                    <a:cubicBezTo>
                      <a:pt x="99827" y="215726"/>
                      <a:pt x="81012" y="248066"/>
                      <a:pt x="67758" y="282793"/>
                    </a:cubicBezTo>
                    <a:lnTo>
                      <a:pt x="100736" y="307051"/>
                    </a:lnTo>
                    <a:cubicBezTo>
                      <a:pt x="153721" y="345992"/>
                      <a:pt x="165108" y="420511"/>
                      <a:pt x="126168" y="473495"/>
                    </a:cubicBezTo>
                    <a:cubicBezTo>
                      <a:pt x="119028" y="483211"/>
                      <a:pt x="110453" y="491786"/>
                      <a:pt x="100736" y="498927"/>
                    </a:cubicBezTo>
                    <a:lnTo>
                      <a:pt x="67717" y="523226"/>
                    </a:lnTo>
                    <a:cubicBezTo>
                      <a:pt x="80941" y="558023"/>
                      <a:pt x="99786" y="590422"/>
                      <a:pt x="123424" y="619185"/>
                    </a:cubicBezTo>
                    <a:lnTo>
                      <a:pt x="160824" y="602779"/>
                    </a:lnTo>
                    <a:cubicBezTo>
                      <a:pt x="221107" y="576458"/>
                      <a:pt x="291312" y="603989"/>
                      <a:pt x="317631" y="664271"/>
                    </a:cubicBezTo>
                    <a:cubicBezTo>
                      <a:pt x="322396" y="675181"/>
                      <a:pt x="325495" y="686744"/>
                      <a:pt x="326830" y="698572"/>
                    </a:cubicBezTo>
                    <a:lnTo>
                      <a:pt x="331376" y="739237"/>
                    </a:lnTo>
                    <a:cubicBezTo>
                      <a:pt x="368115" y="745435"/>
                      <a:pt x="405680" y="745435"/>
                      <a:pt x="442418" y="739237"/>
                    </a:cubicBezTo>
                    <a:lnTo>
                      <a:pt x="446964" y="698572"/>
                    </a:lnTo>
                    <a:cubicBezTo>
                      <a:pt x="454213" y="633219"/>
                      <a:pt x="513065" y="586112"/>
                      <a:pt x="578422" y="593361"/>
                    </a:cubicBezTo>
                    <a:cubicBezTo>
                      <a:pt x="590352" y="594683"/>
                      <a:pt x="602015" y="597803"/>
                      <a:pt x="613011" y="602613"/>
                    </a:cubicBezTo>
                    <a:lnTo>
                      <a:pt x="650411" y="618978"/>
                    </a:lnTo>
                    <a:cubicBezTo>
                      <a:pt x="674037" y="590278"/>
                      <a:pt x="692836" y="557924"/>
                      <a:pt x="706077" y="523185"/>
                    </a:cubicBezTo>
                    <a:lnTo>
                      <a:pt x="673099" y="498885"/>
                    </a:lnTo>
                    <a:cubicBezTo>
                      <a:pt x="620115" y="459944"/>
                      <a:pt x="608730" y="385425"/>
                      <a:pt x="647667" y="332442"/>
                    </a:cubicBezTo>
                    <a:cubicBezTo>
                      <a:pt x="654808" y="322726"/>
                      <a:pt x="663384" y="314150"/>
                      <a:pt x="673099" y="307010"/>
                    </a:cubicBezTo>
                    <a:lnTo>
                      <a:pt x="705995" y="282751"/>
                    </a:lnTo>
                    <a:cubicBezTo>
                      <a:pt x="692741" y="248024"/>
                      <a:pt x="673926" y="215684"/>
                      <a:pt x="650287" y="186999"/>
                    </a:cubicBezTo>
                    <a:lnTo>
                      <a:pt x="613259" y="203240"/>
                    </a:lnTo>
                    <a:cubicBezTo>
                      <a:pt x="552961" y="229638"/>
                      <a:pt x="482682" y="202156"/>
                      <a:pt x="456283" y="141857"/>
                    </a:cubicBezTo>
                    <a:cubicBezTo>
                      <a:pt x="451460" y="130839"/>
                      <a:pt x="448332" y="119154"/>
                      <a:pt x="447006" y="107199"/>
                    </a:cubicBezTo>
                    <a:lnTo>
                      <a:pt x="442460" y="66865"/>
                    </a:lnTo>
                    <a:cubicBezTo>
                      <a:pt x="424243" y="63887"/>
                      <a:pt x="405829" y="62271"/>
                      <a:pt x="387372" y="62030"/>
                    </a:cubicBezTo>
                    <a:close/>
                    <a:moveTo>
                      <a:pt x="386835" y="247955"/>
                    </a:moveTo>
                    <a:cubicBezTo>
                      <a:pt x="472425" y="247955"/>
                      <a:pt x="541807" y="317338"/>
                      <a:pt x="541807" y="402927"/>
                    </a:cubicBezTo>
                    <a:cubicBezTo>
                      <a:pt x="541807" y="488517"/>
                      <a:pt x="472425" y="557899"/>
                      <a:pt x="386835" y="557899"/>
                    </a:cubicBezTo>
                    <a:cubicBezTo>
                      <a:pt x="301246" y="557899"/>
                      <a:pt x="231863" y="488517"/>
                      <a:pt x="231863" y="402927"/>
                    </a:cubicBezTo>
                    <a:cubicBezTo>
                      <a:pt x="231863" y="317338"/>
                      <a:pt x="301246" y="247955"/>
                      <a:pt x="386835" y="247955"/>
                    </a:cubicBezTo>
                    <a:close/>
                    <a:moveTo>
                      <a:pt x="386835" y="309944"/>
                    </a:moveTo>
                    <a:cubicBezTo>
                      <a:pt x="335484" y="309944"/>
                      <a:pt x="293852" y="351575"/>
                      <a:pt x="293852" y="402927"/>
                    </a:cubicBezTo>
                    <a:cubicBezTo>
                      <a:pt x="293852" y="454278"/>
                      <a:pt x="335484" y="495910"/>
                      <a:pt x="386835" y="495910"/>
                    </a:cubicBezTo>
                    <a:cubicBezTo>
                      <a:pt x="438187" y="495910"/>
                      <a:pt x="479818" y="454278"/>
                      <a:pt x="479818" y="402927"/>
                    </a:cubicBezTo>
                    <a:cubicBezTo>
                      <a:pt x="479818" y="351575"/>
                      <a:pt x="438187" y="309944"/>
                      <a:pt x="386835" y="309944"/>
                    </a:cubicBezTo>
                    <a:close/>
                  </a:path>
                </a:pathLst>
              </a:custGeom>
              <a:grp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16" name="Oval 15">
                <a:extLst>
                  <a:ext uri="{FF2B5EF4-FFF2-40B4-BE49-F238E27FC236}">
                    <a16:creationId xmlns:a16="http://schemas.microsoft.com/office/drawing/2014/main" id="{854D2923-21E2-E608-1D86-239BE4E32002}"/>
                  </a:ext>
                </a:extLst>
              </p:cNvPr>
              <p:cNvSpPr/>
              <p:nvPr/>
            </p:nvSpPr>
            <p:spPr bwMode="auto">
              <a:xfrm>
                <a:off x="1611276" y="3270818"/>
                <a:ext cx="1277736" cy="1277736"/>
              </a:xfrm>
              <a:prstGeom prst="ellipse">
                <a:avLst/>
              </a:prstGeom>
              <a:noFill/>
              <a:ln w="444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err="1">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grpSp>
      <p:sp>
        <p:nvSpPr>
          <p:cNvPr id="17" name="Text 1">
            <a:extLst>
              <a:ext uri="{FF2B5EF4-FFF2-40B4-BE49-F238E27FC236}">
                <a16:creationId xmlns:a16="http://schemas.microsoft.com/office/drawing/2014/main" id="{CB4CF3E1-CC3E-D7E9-FB2B-DE6DDEAE30BD}"/>
              </a:ext>
              <a:ext uri="{C183D7F6-B498-43B3-948B-1728B52AA6E4}">
                <adec:decorative xmlns:adec="http://schemas.microsoft.com/office/drawing/2017/decorative" val="1"/>
              </a:ext>
            </a:extLst>
          </p:cNvPr>
          <p:cNvSpPr/>
          <p:nvPr/>
        </p:nvSpPr>
        <p:spPr>
          <a:xfrm>
            <a:off x="1343685" y="1570067"/>
            <a:ext cx="2435171" cy="309563"/>
          </a:xfrm>
          <a:prstGeom prst="rect">
            <a:avLst/>
          </a:prstGeom>
          <a:noFill/>
          <a:ln/>
        </p:spPr>
        <p:txBody>
          <a:bodyPr wrap="square" lIns="0" tIns="0" rIns="0" bIns="0" rtlCol="0" anchor="t"/>
          <a:lstStyle/>
          <a:p>
            <a:pPr marL="0" marR="0" lvl="0" indent="0" algn="ctr" defTabSz="914400" rtl="0" eaLnBrk="1" fontAlgn="auto" latinLnBrk="0" hangingPunct="1">
              <a:lnSpc>
                <a:spcPts val="2156"/>
              </a:lnSpc>
              <a:spcBef>
                <a:spcPts val="0"/>
              </a:spcBef>
              <a:spcAft>
                <a:spcPts val="938"/>
              </a:spcAft>
              <a:buClrTx/>
              <a:buSzTx/>
              <a:buFontTx/>
              <a:buNone/>
              <a:tabLst/>
              <a:defRPr/>
            </a:pPr>
            <a:r>
              <a:rPr kumimoji="0" lang="en-US" sz="1875" b="1" i="0" u="none" strike="noStrike" kern="1200" cap="none" spc="0" normalizeH="0" baseline="0" noProof="0">
                <a:ln w="3175">
                  <a:noFill/>
                </a:ln>
                <a:solidFill>
                  <a:srgbClr val="0078D4"/>
                </a:solidFill>
                <a:effectLst/>
                <a:uLnTx/>
                <a:uFillTx/>
                <a:latin typeface="Segoe UI" panose="020B0502040204020203" pitchFamily="34" charset="0"/>
                <a:ea typeface="+mn-ea"/>
                <a:cs typeface="Segoe UI" panose="020B0502040204020203" pitchFamily="34" charset="0"/>
              </a:rPr>
              <a:t>Connection</a:t>
            </a:r>
          </a:p>
        </p:txBody>
      </p:sp>
      <p:sp>
        <p:nvSpPr>
          <p:cNvPr id="18" name="Text 3">
            <a:extLst>
              <a:ext uri="{FF2B5EF4-FFF2-40B4-BE49-F238E27FC236}">
                <a16:creationId xmlns:a16="http://schemas.microsoft.com/office/drawing/2014/main" id="{D6776ADC-7086-BB08-2266-ABE477879565}"/>
              </a:ext>
              <a:ext uri="{C183D7F6-B498-43B3-948B-1728B52AA6E4}">
                <adec:decorative xmlns:adec="http://schemas.microsoft.com/office/drawing/2017/decorative" val="1"/>
              </a:ext>
            </a:extLst>
          </p:cNvPr>
          <p:cNvSpPr/>
          <p:nvPr/>
        </p:nvSpPr>
        <p:spPr>
          <a:xfrm>
            <a:off x="4879842" y="1570067"/>
            <a:ext cx="2435171" cy="309563"/>
          </a:xfrm>
          <a:prstGeom prst="rect">
            <a:avLst/>
          </a:prstGeom>
          <a:noFill/>
          <a:ln/>
        </p:spPr>
        <p:txBody>
          <a:bodyPr wrap="square" lIns="0" tIns="0" rIns="0" bIns="0" rtlCol="0" anchor="t"/>
          <a:lstStyle/>
          <a:p>
            <a:pPr marL="0" marR="0" lvl="0" indent="0" algn="ctr" defTabSz="914400" rtl="0" eaLnBrk="1" fontAlgn="auto" latinLnBrk="0" hangingPunct="1">
              <a:lnSpc>
                <a:spcPts val="2156"/>
              </a:lnSpc>
              <a:spcBef>
                <a:spcPts val="0"/>
              </a:spcBef>
              <a:spcAft>
                <a:spcPts val="938"/>
              </a:spcAft>
              <a:buClrTx/>
              <a:buSzTx/>
              <a:buFontTx/>
              <a:buNone/>
              <a:tabLst/>
              <a:defRPr/>
            </a:pPr>
            <a:r>
              <a:rPr kumimoji="0" lang="en-US" sz="1875" b="1" i="0" u="none" strike="noStrike" kern="1200" cap="none" spc="0" normalizeH="0" baseline="0" noProof="0">
                <a:ln w="3175">
                  <a:noFill/>
                </a:ln>
                <a:solidFill>
                  <a:srgbClr val="0078D4"/>
                </a:solidFill>
                <a:effectLst/>
                <a:uLnTx/>
                <a:uFillTx/>
                <a:latin typeface="Segoe UI" panose="020B0502040204020203" pitchFamily="34" charset="0"/>
                <a:ea typeface="+mn-ea"/>
                <a:cs typeface="Segoe UI" panose="020B0502040204020203" pitchFamily="34" charset="0"/>
              </a:rPr>
              <a:t>Schema</a:t>
            </a:r>
          </a:p>
        </p:txBody>
      </p:sp>
      <p:sp>
        <p:nvSpPr>
          <p:cNvPr id="19" name="Text 5">
            <a:extLst>
              <a:ext uri="{FF2B5EF4-FFF2-40B4-BE49-F238E27FC236}">
                <a16:creationId xmlns:a16="http://schemas.microsoft.com/office/drawing/2014/main" id="{0B1EBCE6-A7EF-C0C2-F1C3-77E270042610}"/>
              </a:ext>
              <a:ext uri="{C183D7F6-B498-43B3-948B-1728B52AA6E4}">
                <adec:decorative xmlns:adec="http://schemas.microsoft.com/office/drawing/2017/decorative" val="1"/>
              </a:ext>
            </a:extLst>
          </p:cNvPr>
          <p:cNvSpPr/>
          <p:nvPr/>
        </p:nvSpPr>
        <p:spPr>
          <a:xfrm>
            <a:off x="8416000" y="1570067"/>
            <a:ext cx="2435171" cy="309563"/>
          </a:xfrm>
          <a:prstGeom prst="rect">
            <a:avLst/>
          </a:prstGeom>
          <a:noFill/>
          <a:ln/>
        </p:spPr>
        <p:txBody>
          <a:bodyPr wrap="square" lIns="0" tIns="0" rIns="0" bIns="0" rtlCol="0" anchor="t"/>
          <a:lstStyle/>
          <a:p>
            <a:pPr marL="0" marR="0" lvl="0" indent="0" algn="ctr" defTabSz="914400" rtl="0" eaLnBrk="1" fontAlgn="auto" latinLnBrk="0" hangingPunct="1">
              <a:lnSpc>
                <a:spcPts val="2156"/>
              </a:lnSpc>
              <a:spcBef>
                <a:spcPts val="0"/>
              </a:spcBef>
              <a:spcAft>
                <a:spcPts val="938"/>
              </a:spcAft>
              <a:buClrTx/>
              <a:buSzTx/>
              <a:buFontTx/>
              <a:buNone/>
              <a:tabLst/>
              <a:defRPr/>
            </a:pPr>
            <a:r>
              <a:rPr kumimoji="0" lang="en-US" sz="1875" b="1" i="0" u="none" strike="noStrike" kern="1200" cap="none" spc="0" normalizeH="0" baseline="0" noProof="0">
                <a:ln w="3175">
                  <a:noFill/>
                </a:ln>
                <a:solidFill>
                  <a:srgbClr val="0078D4"/>
                </a:solidFill>
                <a:effectLst/>
                <a:uLnTx/>
                <a:uFillTx/>
                <a:latin typeface="Segoe UI" panose="020B0502040204020203" pitchFamily="34" charset="0"/>
                <a:ea typeface="+mn-ea"/>
                <a:cs typeface="Segoe UI" panose="020B0502040204020203" pitchFamily="34" charset="0"/>
              </a:rPr>
              <a:t>Index Items</a:t>
            </a:r>
          </a:p>
        </p:txBody>
      </p:sp>
      <p:sp>
        <p:nvSpPr>
          <p:cNvPr id="20" name="Graphic 28">
            <a:extLst>
              <a:ext uri="{FF2B5EF4-FFF2-40B4-BE49-F238E27FC236}">
                <a16:creationId xmlns:a16="http://schemas.microsoft.com/office/drawing/2014/main" id="{4837622A-5264-F73A-6D40-D1D4E891EA99}"/>
              </a:ext>
              <a:ext uri="{C183D7F6-B498-43B3-948B-1728B52AA6E4}">
                <adec:decorative xmlns:adec="http://schemas.microsoft.com/office/drawing/2017/decorative" val="1"/>
              </a:ext>
            </a:extLst>
          </p:cNvPr>
          <p:cNvSpPr/>
          <p:nvPr/>
        </p:nvSpPr>
        <p:spPr>
          <a:xfrm>
            <a:off x="7677881" y="2735797"/>
            <a:ext cx="375248" cy="375188"/>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rgbClr val="7F7F7F"/>
          </a:solidFill>
          <a:ln w="9525" cap="rnd">
            <a:solidFill>
              <a:schemeClr val="bg1">
                <a:lumMod val="50000"/>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txBody>
          <a:bodyPr rot="0" spcFirstLastPara="0" vert="horz" wrap="square" lIns="171450" tIns="137160" rIns="171450" bIns="137160" numCol="1" spcCol="0" rtlCol="0" fromWordArt="0" anchor="t" anchorCtr="0" forceAA="0" compatLnSpc="1">
            <a:prstTxWarp prst="textNoShape">
              <a:avLst/>
            </a:prstTxWarp>
            <a:noAutofit/>
          </a:bodyPr>
          <a:lstStyle/>
          <a:p>
            <a:pPr marL="0" marR="0" lvl="0" indent="0" algn="l" defTabSz="874193" rtl="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Graphic 28">
            <a:extLst>
              <a:ext uri="{FF2B5EF4-FFF2-40B4-BE49-F238E27FC236}">
                <a16:creationId xmlns:a16="http://schemas.microsoft.com/office/drawing/2014/main" id="{74441AA8-0F94-AC51-2BF2-F9D0063B48C6}"/>
              </a:ext>
              <a:ext uri="{C183D7F6-B498-43B3-948B-1728B52AA6E4}">
                <adec:decorative xmlns:adec="http://schemas.microsoft.com/office/drawing/2017/decorative" val="1"/>
              </a:ext>
            </a:extLst>
          </p:cNvPr>
          <p:cNvSpPr/>
          <p:nvPr/>
        </p:nvSpPr>
        <p:spPr>
          <a:xfrm>
            <a:off x="4141725" y="2735797"/>
            <a:ext cx="375248" cy="375188"/>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rgbClr val="7F7F7F"/>
          </a:solidFill>
          <a:ln w="9525" cap="rnd">
            <a:solidFill>
              <a:schemeClr val="bg1">
                <a:lumMod val="50000"/>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txBody>
          <a:bodyPr rot="0" spcFirstLastPara="0" vert="horz" wrap="square" lIns="171450" tIns="137160" rIns="171450" bIns="137160" numCol="1" spcCol="0" rtlCol="0" fromWordArt="0" anchor="t" anchorCtr="0" forceAA="0" compatLnSpc="1">
            <a:prstTxWarp prst="textNoShape">
              <a:avLst/>
            </a:prstTxWarp>
            <a:noAutofit/>
          </a:bodyPr>
          <a:lstStyle/>
          <a:p>
            <a:pPr marL="0" marR="0" lvl="0" indent="0" algn="l" defTabSz="874193" rtl="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itle 1">
            <a:extLst>
              <a:ext uri="{FF2B5EF4-FFF2-40B4-BE49-F238E27FC236}">
                <a16:creationId xmlns:a16="http://schemas.microsoft.com/office/drawing/2014/main" id="{E8D881F1-4BB3-B1E4-5AC6-6D272B4837D7}"/>
              </a:ext>
            </a:extLst>
          </p:cNvPr>
          <p:cNvSpPr>
            <a:spLocks noGrp="1"/>
          </p:cNvSpPr>
          <p:nvPr>
            <p:ph type="title"/>
          </p:nvPr>
        </p:nvSpPr>
        <p:spPr>
          <a:xfrm>
            <a:off x="611917" y="168842"/>
            <a:ext cx="11018520" cy="553998"/>
          </a:xfrm>
        </p:spPr>
        <p:txBody>
          <a:bodyPr/>
          <a:lstStyle/>
          <a:p>
            <a:pPr marL="0" marR="0" lvl="0" indent="0" defTabSz="819793" rtl="0" eaLnBrk="1" fontAlgn="auto" latinLnBrk="0" hangingPunct="1">
              <a:lnSpc>
                <a:spcPct val="100000"/>
              </a:lnSpc>
              <a:spcBef>
                <a:spcPct val="0"/>
              </a:spcBef>
              <a:spcAft>
                <a:spcPts val="938"/>
              </a:spcAft>
              <a:tabLst/>
              <a:defRPr/>
            </a:pPr>
            <a:r>
              <a:rPr lang="en-US" sz="2800">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rPr>
              <a:t>Microsoft</a:t>
            </a:r>
            <a:r>
              <a:rPr kumimoji="0" lang="en-US" b="0" i="0" u="none" strike="noStrike" kern="1200" cap="none" spc="-47" normalizeH="0" baseline="0" noProof="0">
                <a:ln w="3175">
                  <a:noFill/>
                </a:ln>
                <a:gradFill flip="none" rotWithShape="1">
                  <a:gsLst>
                    <a:gs pos="57000">
                      <a:srgbClr val="0078D4"/>
                    </a:gs>
                    <a:gs pos="0">
                      <a:srgbClr val="C03BC4"/>
                    </a:gs>
                  </a:gsLst>
                  <a:lin ang="8400000" scaled="0"/>
                  <a:tileRect/>
                </a:gradFill>
                <a:effectLst/>
                <a:uLnTx/>
                <a:uFillTx/>
                <a:latin typeface="Segoe UI Semibold"/>
                <a:ea typeface="+mn-ea"/>
                <a:cs typeface="Segoe UI" pitchFamily="34" charset="0"/>
              </a:rPr>
              <a:t> </a:t>
            </a:r>
            <a:r>
              <a:rPr lang="en-US" sz="2800">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rPr>
              <a:t>Graph Connector Building Blocks</a:t>
            </a:r>
          </a:p>
        </p:txBody>
      </p:sp>
    </p:spTree>
    <p:extLst>
      <p:ext uri="{BB962C8B-B14F-4D97-AF65-F5344CB8AC3E}">
        <p14:creationId xmlns:p14="http://schemas.microsoft.com/office/powerpoint/2010/main" val="327054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42" presetClass="path" presetSubtype="0" decel="100000" fill="hold" grpId="1" nodeType="withEffect">
                                  <p:stCondLst>
                                    <p:cond delay="0"/>
                                  </p:stCondLst>
                                  <p:childTnLst>
                                    <p:animMotion origin="layout" path="M 3.75E-6 0 L 3.75E-6 0.03537 " pathEditMode="relative" rAng="0" ptsTypes="AA">
                                      <p:cBhvr>
                                        <p:cTn id="15" dur="700" spd="-100000" fill="hold"/>
                                        <p:tgtEl>
                                          <p:spTgt spid="17"/>
                                        </p:tgtEl>
                                        <p:attrNameLst>
                                          <p:attrName>ppt_x</p:attrName>
                                          <p:attrName>ppt_y</p:attrName>
                                        </p:attrNameLst>
                                      </p:cBhvr>
                                      <p:rCtr x="0" y="1758"/>
                                    </p:animMotion>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42" presetClass="path" presetSubtype="0" decel="100000" fill="hold" nodeType="withEffect">
                                  <p:stCondLst>
                                    <p:cond delay="0"/>
                                  </p:stCondLst>
                                  <p:childTnLst>
                                    <p:animMotion origin="layout" path="M 3.75E-6 0 L 3.75E-6 0.03537 " pathEditMode="relative" rAng="0" ptsTypes="AA">
                                      <p:cBhvr>
                                        <p:cTn id="20" dur="700" spd="-100000" fill="hold"/>
                                        <p:tgtEl>
                                          <p:spTgt spid="12"/>
                                        </p:tgtEl>
                                        <p:attrNameLst>
                                          <p:attrName>ppt_x</p:attrName>
                                          <p:attrName>ppt_y</p:attrName>
                                        </p:attrNameLst>
                                      </p:cBhvr>
                                      <p:rCtr x="0" y="1758"/>
                                    </p:animMotion>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42" presetClass="path" presetSubtype="0" decel="100000" fill="hold" grpId="1" nodeType="withEffect">
                                  <p:stCondLst>
                                    <p:cond delay="0"/>
                                  </p:stCondLst>
                                  <p:childTnLst>
                                    <p:animMotion origin="layout" path="M 3.75E-6 0 L 3.75E-6 0.03537 " pathEditMode="relative" rAng="0" ptsTypes="AA">
                                      <p:cBhvr>
                                        <p:cTn id="25" dur="700" spd="-100000" fill="hold"/>
                                        <p:tgtEl>
                                          <p:spTgt spid="3"/>
                                        </p:tgtEl>
                                        <p:attrNameLst>
                                          <p:attrName>ppt_x</p:attrName>
                                          <p:attrName>ppt_y</p:attrName>
                                        </p:attrNameLst>
                                      </p:cBhvr>
                                      <p:rCtr x="0" y="1758"/>
                                    </p:animMotion>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42" presetClass="path" presetSubtype="0" decel="100000" fill="hold" grpId="1" nodeType="withEffect">
                                  <p:stCondLst>
                                    <p:cond delay="0"/>
                                  </p:stCondLst>
                                  <p:childTnLst>
                                    <p:animMotion origin="layout" path="M 3.75E-6 0 L 3.75E-6 0.03537 " pathEditMode="relative" rAng="0" ptsTypes="AA">
                                      <p:cBhvr>
                                        <p:cTn id="30" dur="700" spd="-100000" fill="hold"/>
                                        <p:tgtEl>
                                          <p:spTgt spid="18"/>
                                        </p:tgtEl>
                                        <p:attrNameLst>
                                          <p:attrName>ppt_x</p:attrName>
                                          <p:attrName>ppt_y</p:attrName>
                                        </p:attrNameLst>
                                      </p:cBhvr>
                                      <p:rCtr x="0" y="1758"/>
                                    </p:animMotion>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42" presetClass="path" presetSubtype="0" decel="100000" fill="hold" nodeType="withEffect">
                                  <p:stCondLst>
                                    <p:cond delay="0"/>
                                  </p:stCondLst>
                                  <p:childTnLst>
                                    <p:animMotion origin="layout" path="M -2.08333E-7 2.59259E-6 L -2.08333E-7 0.03541 " pathEditMode="relative" rAng="0" ptsTypes="AA">
                                      <p:cBhvr>
                                        <p:cTn id="35" dur="700" spd="-100000" fill="hold"/>
                                        <p:tgtEl>
                                          <p:spTgt spid="9"/>
                                        </p:tgtEl>
                                        <p:attrNameLst>
                                          <p:attrName>ppt_x</p:attrName>
                                          <p:attrName>ppt_y</p:attrName>
                                        </p:attrNameLst>
                                      </p:cBhvr>
                                      <p:rCtr x="0" y="1759"/>
                                    </p:animMotion>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42" presetClass="path" presetSubtype="0" decel="100000" fill="hold" grpId="1" nodeType="withEffect">
                                  <p:stCondLst>
                                    <p:cond delay="0"/>
                                  </p:stCondLst>
                                  <p:childTnLst>
                                    <p:animMotion origin="layout" path="M -3.33333E-6 3.7037E-6 L -3.33333E-6 0.03541 " pathEditMode="relative" rAng="0" ptsTypes="AA">
                                      <p:cBhvr>
                                        <p:cTn id="40" dur="700" spd="-100000" fill="hold"/>
                                        <p:tgtEl>
                                          <p:spTgt spid="4"/>
                                        </p:tgtEl>
                                        <p:attrNameLst>
                                          <p:attrName>ppt_x</p:attrName>
                                          <p:attrName>ppt_y</p:attrName>
                                        </p:attrNameLst>
                                      </p:cBhvr>
                                      <p:rCtr x="0" y="1759"/>
                                    </p:animMotion>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42" presetClass="path" presetSubtype="0" decel="100000" fill="hold" grpId="1" nodeType="withEffect">
                                  <p:stCondLst>
                                    <p:cond delay="0"/>
                                  </p:stCondLst>
                                  <p:childTnLst>
                                    <p:animMotion origin="layout" path="M 3.75E-6 0 L 3.75E-6 0.03537 " pathEditMode="relative" rAng="0" ptsTypes="AA">
                                      <p:cBhvr>
                                        <p:cTn id="45" dur="700" spd="-100000" fill="hold"/>
                                        <p:tgtEl>
                                          <p:spTgt spid="19"/>
                                        </p:tgtEl>
                                        <p:attrNameLst>
                                          <p:attrName>ppt_x</p:attrName>
                                          <p:attrName>ppt_y</p:attrName>
                                        </p:attrNameLst>
                                      </p:cBhvr>
                                      <p:rCtr x="0" y="1758"/>
                                    </p:animMotion>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42" presetClass="path" presetSubtype="0" decel="100000" fill="hold" nodeType="withEffect">
                                  <p:stCondLst>
                                    <p:cond delay="0"/>
                                  </p:stCondLst>
                                  <p:childTnLst>
                                    <p:animMotion origin="layout" path="M 3.75E-6 0 L 3.75E-6 0.03537 " pathEditMode="relative" rAng="0" ptsTypes="AA">
                                      <p:cBhvr>
                                        <p:cTn id="50" dur="700" spd="-100000" fill="hold"/>
                                        <p:tgtEl>
                                          <p:spTgt spid="6"/>
                                        </p:tgtEl>
                                        <p:attrNameLst>
                                          <p:attrName>ppt_x</p:attrName>
                                          <p:attrName>ppt_y</p:attrName>
                                        </p:attrNameLst>
                                      </p:cBhvr>
                                      <p:rCtr x="0" y="1758"/>
                                    </p:animMotion>
                                  </p:childTnLst>
                                </p:cTn>
                              </p:par>
                              <p:par>
                                <p:cTn id="51" presetID="10"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par>
                                <p:cTn id="54" presetID="42" presetClass="path" presetSubtype="0" decel="100000" fill="hold" grpId="1" nodeType="withEffect">
                                  <p:stCondLst>
                                    <p:cond delay="0"/>
                                  </p:stCondLst>
                                  <p:childTnLst>
                                    <p:animMotion origin="layout" path="M 3.75E-6 0 L 3.75E-6 0.03537 " pathEditMode="relative" rAng="0" ptsTypes="AA">
                                      <p:cBhvr>
                                        <p:cTn id="55" dur="700" spd="-100000" fill="hold"/>
                                        <p:tgtEl>
                                          <p:spTgt spid="5"/>
                                        </p:tgtEl>
                                        <p:attrNameLst>
                                          <p:attrName>ppt_x</p:attrName>
                                          <p:attrName>ppt_y</p:attrName>
                                        </p:attrNameLst>
                                      </p:cBhvr>
                                      <p:rCtr x="0" y="17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17" grpId="0" animBg="1"/>
      <p:bldP spid="17" grpId="1" animBg="1"/>
      <p:bldP spid="18" grpId="0" animBg="1"/>
      <p:bldP spid="18" grpId="1" animBg="1"/>
      <p:bldP spid="19" grpId="0" animBg="1"/>
      <p:bldP spid="19" grpId="1" animBg="1"/>
      <p:bldP spid="20"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B0D0BC3-8FAC-55D2-37E4-89ECFD7CC8F1}"/>
              </a:ext>
              <a:ext uri="{C183D7F6-B498-43B3-948B-1728B52AA6E4}">
                <adec:decorative xmlns:adec="http://schemas.microsoft.com/office/drawing/2017/decorative" val="1"/>
              </a:ext>
            </a:extLst>
          </p:cNvPr>
          <p:cNvSpPr>
            <a:spLocks/>
          </p:cNvSpPr>
          <p:nvPr/>
        </p:nvSpPr>
        <p:spPr bwMode="auto">
          <a:xfrm>
            <a:off x="436151" y="2052963"/>
            <a:ext cx="5638800" cy="3593338"/>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Rounded Rectangle 12">
            <a:extLst>
              <a:ext uri="{FF2B5EF4-FFF2-40B4-BE49-F238E27FC236}">
                <a16:creationId xmlns:a16="http://schemas.microsoft.com/office/drawing/2014/main" id="{D16D10F8-8B9E-F4FD-A860-1750B06EC666}"/>
              </a:ext>
              <a:ext uri="{C183D7F6-B498-43B3-948B-1728B52AA6E4}">
                <adec:decorative xmlns:adec="http://schemas.microsoft.com/office/drawing/2017/decorative" val="1"/>
              </a:ext>
            </a:extLst>
          </p:cNvPr>
          <p:cNvSpPr/>
          <p:nvPr/>
        </p:nvSpPr>
        <p:spPr>
          <a:xfrm>
            <a:off x="554771" y="486494"/>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0425E10D-E57D-39CB-D280-23C902245123}"/>
              </a:ext>
              <a:ext uri="{C183D7F6-B498-43B3-948B-1728B52AA6E4}">
                <adec:decorative xmlns:adec="http://schemas.microsoft.com/office/drawing/2017/decorative" val="1"/>
              </a:ext>
            </a:extLst>
          </p:cNvPr>
          <p:cNvSpPr/>
          <p:nvPr/>
        </p:nvSpPr>
        <p:spPr bwMode="auto">
          <a:xfrm>
            <a:off x="1229499" y="765282"/>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FFFFFF"/>
                </a:solidFill>
                <a:effectLst/>
                <a:uLnTx/>
                <a:uFillTx/>
                <a:latin typeface="Segoe UI Variable Display Semib" pitchFamily="2" charset="0"/>
                <a:ea typeface="+mn-ea"/>
                <a:cs typeface="Segoe UI" panose="020B0502040204020203" pitchFamily="34" charset="0"/>
              </a:rPr>
              <a:t>Connection</a:t>
            </a:r>
            <a:endParaRPr kumimoji="0" lang="en-US" sz="1400" b="0" i="0" u="none" strike="noStrike" kern="0" cap="none" spc="-50" normalizeH="0" baseline="0" noProof="0">
              <a:ln w="3175">
                <a:noFill/>
              </a:ln>
              <a:solidFill>
                <a:srgbClr val="FFFFFF"/>
              </a:solidFill>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7" name="Rectangle 6">
            <a:extLst>
              <a:ext uri="{FF2B5EF4-FFF2-40B4-BE49-F238E27FC236}">
                <a16:creationId xmlns:a16="http://schemas.microsoft.com/office/drawing/2014/main" id="{0D6FF0EE-5163-1F9D-6E9D-A5F8CBEEBE30}"/>
              </a:ext>
              <a:ext uri="{C183D7F6-B498-43B3-948B-1728B52AA6E4}">
                <adec:decorative xmlns:adec="http://schemas.microsoft.com/office/drawing/2017/decorative" val="1"/>
              </a:ext>
            </a:extLst>
          </p:cNvPr>
          <p:cNvSpPr/>
          <p:nvPr/>
        </p:nvSpPr>
        <p:spPr bwMode="auto">
          <a:xfrm>
            <a:off x="5605827" y="765282"/>
            <a:ext cx="1397281"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Schema</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793126" y="534498"/>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45" name="Rectangle 44">
            <a:extLst>
              <a:ext uri="{FF2B5EF4-FFF2-40B4-BE49-F238E27FC236}">
                <a16:creationId xmlns:a16="http://schemas.microsoft.com/office/drawing/2014/main" id="{ED9750A2-FD98-1C1D-1091-EB2134E7A9C9}"/>
              </a:ext>
              <a:ext uri="{C183D7F6-B498-43B3-948B-1728B52AA6E4}">
                <adec:decorative xmlns:adec="http://schemas.microsoft.com/office/drawing/2017/decorative" val="1"/>
              </a:ext>
            </a:extLst>
          </p:cNvPr>
          <p:cNvSpPr/>
          <p:nvPr/>
        </p:nvSpPr>
        <p:spPr bwMode="auto">
          <a:xfrm>
            <a:off x="9770803" y="765282"/>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Index Items</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 uri="{C183D7F6-B498-43B3-948B-1728B52AA6E4}">
                <adec:decorative xmlns:adec="http://schemas.microsoft.com/office/drawing/2017/decorative" val="1"/>
              </a:ext>
            </a:extLst>
          </p:cNvPr>
          <p:cNvSpPr/>
          <p:nvPr/>
        </p:nvSpPr>
        <p:spPr bwMode="auto">
          <a:xfrm>
            <a:off x="8917168" y="547826"/>
            <a:ext cx="731417"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sp>
        <p:nvSpPr>
          <p:cNvPr id="6" name="Graphic 13">
            <a:extLst>
              <a:ext uri="{FF2B5EF4-FFF2-40B4-BE49-F238E27FC236}">
                <a16:creationId xmlns:a16="http://schemas.microsoft.com/office/drawing/2014/main" id="{490D30DB-12B5-0A68-5149-5AEF87FC4599}"/>
              </a:ext>
              <a:ext uri="{C183D7F6-B498-43B3-948B-1728B52AA6E4}">
                <adec:decorative xmlns:adec="http://schemas.microsoft.com/office/drawing/2017/decorative" val="1"/>
              </a:ext>
            </a:extLst>
          </p:cNvPr>
          <p:cNvSpPr/>
          <p:nvPr/>
        </p:nvSpPr>
        <p:spPr>
          <a:xfrm>
            <a:off x="848801" y="730680"/>
            <a:ext cx="387918" cy="354999"/>
          </a:xfrm>
          <a:custGeom>
            <a:avLst/>
            <a:gdLst>
              <a:gd name="connsiteX0" fmla="*/ 387331 w 773794"/>
              <a:gd name="connsiteY0" fmla="*/ 0 h 805831"/>
              <a:gd name="connsiteX1" fmla="*/ 477504 w 773794"/>
              <a:gd name="connsiteY1" fmla="*/ 10455 h 805831"/>
              <a:gd name="connsiteX2" fmla="*/ 501556 w 773794"/>
              <a:gd name="connsiteY2" fmla="*/ 37276 h 805831"/>
              <a:gd name="connsiteX3" fmla="*/ 508581 w 773794"/>
              <a:gd name="connsiteY3" fmla="*/ 100380 h 805831"/>
              <a:gd name="connsiteX4" fmla="*/ 571760 w 773794"/>
              <a:gd name="connsiteY4" fmla="*/ 150886 h 805831"/>
              <a:gd name="connsiteX5" fmla="*/ 588216 w 773794"/>
              <a:gd name="connsiteY5" fmla="*/ 146500 h 805831"/>
              <a:gd name="connsiteX6" fmla="*/ 646113 w 773794"/>
              <a:gd name="connsiteY6" fmla="*/ 121085 h 805831"/>
              <a:gd name="connsiteX7" fmla="*/ 681240 w 773794"/>
              <a:gd name="connsiteY7" fmla="*/ 128275 h 805831"/>
              <a:gd name="connsiteX8" fmla="*/ 772323 w 773794"/>
              <a:gd name="connsiteY8" fmla="*/ 284983 h 805831"/>
              <a:gd name="connsiteX9" fmla="*/ 761123 w 773794"/>
              <a:gd name="connsiteY9" fmla="*/ 319077 h 805831"/>
              <a:gd name="connsiteX10" fmla="*/ 709797 w 773794"/>
              <a:gd name="connsiteY10" fmla="*/ 356931 h 805831"/>
              <a:gd name="connsiteX11" fmla="*/ 697589 w 773794"/>
              <a:gd name="connsiteY11" fmla="*/ 436715 h 805831"/>
              <a:gd name="connsiteX12" fmla="*/ 709797 w 773794"/>
              <a:gd name="connsiteY12" fmla="*/ 448923 h 805831"/>
              <a:gd name="connsiteX13" fmla="*/ 761165 w 773794"/>
              <a:gd name="connsiteY13" fmla="*/ 486736 h 805831"/>
              <a:gd name="connsiteX14" fmla="*/ 772405 w 773794"/>
              <a:gd name="connsiteY14" fmla="*/ 520871 h 805831"/>
              <a:gd name="connsiteX15" fmla="*/ 681323 w 773794"/>
              <a:gd name="connsiteY15" fmla="*/ 677578 h 805831"/>
              <a:gd name="connsiteX16" fmla="*/ 646279 w 773794"/>
              <a:gd name="connsiteY16" fmla="*/ 684810 h 805831"/>
              <a:gd name="connsiteX17" fmla="*/ 588133 w 773794"/>
              <a:gd name="connsiteY17" fmla="*/ 659312 h 805831"/>
              <a:gd name="connsiteX18" fmla="*/ 513003 w 773794"/>
              <a:gd name="connsiteY18" fmla="*/ 688641 h 805831"/>
              <a:gd name="connsiteX19" fmla="*/ 508540 w 773794"/>
              <a:gd name="connsiteY19" fmla="*/ 705349 h 805831"/>
              <a:gd name="connsiteX20" fmla="*/ 501556 w 773794"/>
              <a:gd name="connsiteY20" fmla="*/ 768413 h 805831"/>
              <a:gd name="connsiteX21" fmla="*/ 477917 w 773794"/>
              <a:gd name="connsiteY21" fmla="*/ 795150 h 805831"/>
              <a:gd name="connsiteX22" fmla="*/ 295836 w 773794"/>
              <a:gd name="connsiteY22" fmla="*/ 795150 h 805831"/>
              <a:gd name="connsiteX23" fmla="*/ 272197 w 773794"/>
              <a:gd name="connsiteY23" fmla="*/ 768413 h 805831"/>
              <a:gd name="connsiteX24" fmla="*/ 265255 w 773794"/>
              <a:gd name="connsiteY24" fmla="*/ 705432 h 805831"/>
              <a:gd name="connsiteX25" fmla="*/ 202039 w 773794"/>
              <a:gd name="connsiteY25" fmla="*/ 655159 h 805831"/>
              <a:gd name="connsiteX26" fmla="*/ 185661 w 773794"/>
              <a:gd name="connsiteY26" fmla="*/ 659560 h 805831"/>
              <a:gd name="connsiteX27" fmla="*/ 127557 w 773794"/>
              <a:gd name="connsiteY27" fmla="*/ 685017 h 805831"/>
              <a:gd name="connsiteX28" fmla="*/ 92471 w 773794"/>
              <a:gd name="connsiteY28" fmla="*/ 677785 h 805831"/>
              <a:gd name="connsiteX29" fmla="*/ 1389 w 773794"/>
              <a:gd name="connsiteY29" fmla="*/ 520912 h 805831"/>
              <a:gd name="connsiteX30" fmla="*/ 12630 w 773794"/>
              <a:gd name="connsiteY30" fmla="*/ 486777 h 805831"/>
              <a:gd name="connsiteX31" fmla="*/ 63998 w 773794"/>
              <a:gd name="connsiteY31" fmla="*/ 448923 h 805831"/>
              <a:gd name="connsiteX32" fmla="*/ 76277 w 773794"/>
              <a:gd name="connsiteY32" fmla="*/ 369209 h 805831"/>
              <a:gd name="connsiteX33" fmla="*/ 63998 w 773794"/>
              <a:gd name="connsiteY33" fmla="*/ 356931 h 805831"/>
              <a:gd name="connsiteX34" fmla="*/ 12630 w 773794"/>
              <a:gd name="connsiteY34" fmla="*/ 319159 h 805831"/>
              <a:gd name="connsiteX35" fmla="*/ 1430 w 773794"/>
              <a:gd name="connsiteY35" fmla="*/ 285024 h 805831"/>
              <a:gd name="connsiteX36" fmla="*/ 92513 w 773794"/>
              <a:gd name="connsiteY36" fmla="*/ 128317 h 805831"/>
              <a:gd name="connsiteX37" fmla="*/ 127640 w 773794"/>
              <a:gd name="connsiteY37" fmla="*/ 121126 h 805831"/>
              <a:gd name="connsiteX38" fmla="*/ 185496 w 773794"/>
              <a:gd name="connsiteY38" fmla="*/ 146541 h 805831"/>
              <a:gd name="connsiteX39" fmla="*/ 260883 w 773794"/>
              <a:gd name="connsiteY39" fmla="*/ 116748 h 805831"/>
              <a:gd name="connsiteX40" fmla="*/ 265255 w 773794"/>
              <a:gd name="connsiteY40" fmla="*/ 100339 h 805831"/>
              <a:gd name="connsiteX41" fmla="*/ 272280 w 773794"/>
              <a:gd name="connsiteY41" fmla="*/ 37276 h 805831"/>
              <a:gd name="connsiteX42" fmla="*/ 296373 w 773794"/>
              <a:gd name="connsiteY42" fmla="*/ 10414 h 805831"/>
              <a:gd name="connsiteX43" fmla="*/ 387331 w 773794"/>
              <a:gd name="connsiteY43" fmla="*/ 0 h 805831"/>
              <a:gd name="connsiteX44" fmla="*/ 387331 w 773794"/>
              <a:gd name="connsiteY44" fmla="*/ 61989 h 805831"/>
              <a:gd name="connsiteX45" fmla="*/ 331376 w 773794"/>
              <a:gd name="connsiteY45" fmla="*/ 66824 h 805831"/>
              <a:gd name="connsiteX46" fmla="*/ 326871 w 773794"/>
              <a:gd name="connsiteY46" fmla="*/ 107199 h 805831"/>
              <a:gd name="connsiteX47" fmla="*/ 195170 w 773794"/>
              <a:gd name="connsiteY47" fmla="*/ 212573 h 805831"/>
              <a:gd name="connsiteX48" fmla="*/ 160576 w 773794"/>
              <a:gd name="connsiteY48" fmla="*/ 203323 h 805831"/>
              <a:gd name="connsiteX49" fmla="*/ 123466 w 773794"/>
              <a:gd name="connsiteY49" fmla="*/ 187041 h 805831"/>
              <a:gd name="connsiteX50" fmla="*/ 67758 w 773794"/>
              <a:gd name="connsiteY50" fmla="*/ 282793 h 805831"/>
              <a:gd name="connsiteX51" fmla="*/ 100736 w 773794"/>
              <a:gd name="connsiteY51" fmla="*/ 307051 h 805831"/>
              <a:gd name="connsiteX52" fmla="*/ 126168 w 773794"/>
              <a:gd name="connsiteY52" fmla="*/ 473495 h 805831"/>
              <a:gd name="connsiteX53" fmla="*/ 100736 w 773794"/>
              <a:gd name="connsiteY53" fmla="*/ 498927 h 805831"/>
              <a:gd name="connsiteX54" fmla="*/ 67717 w 773794"/>
              <a:gd name="connsiteY54" fmla="*/ 523226 h 805831"/>
              <a:gd name="connsiteX55" fmla="*/ 123424 w 773794"/>
              <a:gd name="connsiteY55" fmla="*/ 619185 h 805831"/>
              <a:gd name="connsiteX56" fmla="*/ 160824 w 773794"/>
              <a:gd name="connsiteY56" fmla="*/ 602779 h 805831"/>
              <a:gd name="connsiteX57" fmla="*/ 317631 w 773794"/>
              <a:gd name="connsiteY57" fmla="*/ 664271 h 805831"/>
              <a:gd name="connsiteX58" fmla="*/ 326830 w 773794"/>
              <a:gd name="connsiteY58" fmla="*/ 698572 h 805831"/>
              <a:gd name="connsiteX59" fmla="*/ 331376 w 773794"/>
              <a:gd name="connsiteY59" fmla="*/ 739237 h 805831"/>
              <a:gd name="connsiteX60" fmla="*/ 442418 w 773794"/>
              <a:gd name="connsiteY60" fmla="*/ 739237 h 805831"/>
              <a:gd name="connsiteX61" fmla="*/ 446964 w 773794"/>
              <a:gd name="connsiteY61" fmla="*/ 698572 h 805831"/>
              <a:gd name="connsiteX62" fmla="*/ 578422 w 773794"/>
              <a:gd name="connsiteY62" fmla="*/ 593361 h 805831"/>
              <a:gd name="connsiteX63" fmla="*/ 613011 w 773794"/>
              <a:gd name="connsiteY63" fmla="*/ 602613 h 805831"/>
              <a:gd name="connsiteX64" fmla="*/ 650411 w 773794"/>
              <a:gd name="connsiteY64" fmla="*/ 618978 h 805831"/>
              <a:gd name="connsiteX65" fmla="*/ 706077 w 773794"/>
              <a:gd name="connsiteY65" fmla="*/ 523185 h 805831"/>
              <a:gd name="connsiteX66" fmla="*/ 673099 w 773794"/>
              <a:gd name="connsiteY66" fmla="*/ 498885 h 805831"/>
              <a:gd name="connsiteX67" fmla="*/ 647667 w 773794"/>
              <a:gd name="connsiteY67" fmla="*/ 332442 h 805831"/>
              <a:gd name="connsiteX68" fmla="*/ 673099 w 773794"/>
              <a:gd name="connsiteY68" fmla="*/ 307010 h 805831"/>
              <a:gd name="connsiteX69" fmla="*/ 705995 w 773794"/>
              <a:gd name="connsiteY69" fmla="*/ 282751 h 805831"/>
              <a:gd name="connsiteX70" fmla="*/ 650287 w 773794"/>
              <a:gd name="connsiteY70" fmla="*/ 186999 h 805831"/>
              <a:gd name="connsiteX71" fmla="*/ 613259 w 773794"/>
              <a:gd name="connsiteY71" fmla="*/ 203240 h 805831"/>
              <a:gd name="connsiteX72" fmla="*/ 456283 w 773794"/>
              <a:gd name="connsiteY72" fmla="*/ 141857 h 805831"/>
              <a:gd name="connsiteX73" fmla="*/ 447006 w 773794"/>
              <a:gd name="connsiteY73" fmla="*/ 107199 h 805831"/>
              <a:gd name="connsiteX74" fmla="*/ 442460 w 773794"/>
              <a:gd name="connsiteY74" fmla="*/ 66865 h 805831"/>
              <a:gd name="connsiteX75" fmla="*/ 387372 w 773794"/>
              <a:gd name="connsiteY75" fmla="*/ 62030 h 805831"/>
              <a:gd name="connsiteX76" fmla="*/ 386835 w 773794"/>
              <a:gd name="connsiteY76" fmla="*/ 247955 h 805831"/>
              <a:gd name="connsiteX77" fmla="*/ 541807 w 773794"/>
              <a:gd name="connsiteY77" fmla="*/ 402927 h 805831"/>
              <a:gd name="connsiteX78" fmla="*/ 386835 w 773794"/>
              <a:gd name="connsiteY78" fmla="*/ 557899 h 805831"/>
              <a:gd name="connsiteX79" fmla="*/ 231863 w 773794"/>
              <a:gd name="connsiteY79" fmla="*/ 402927 h 805831"/>
              <a:gd name="connsiteX80" fmla="*/ 386835 w 773794"/>
              <a:gd name="connsiteY80" fmla="*/ 247955 h 805831"/>
              <a:gd name="connsiteX81" fmla="*/ 386835 w 773794"/>
              <a:gd name="connsiteY81" fmla="*/ 309944 h 805831"/>
              <a:gd name="connsiteX82" fmla="*/ 293852 w 773794"/>
              <a:gd name="connsiteY82" fmla="*/ 402927 h 805831"/>
              <a:gd name="connsiteX83" fmla="*/ 386835 w 773794"/>
              <a:gd name="connsiteY83" fmla="*/ 495910 h 805831"/>
              <a:gd name="connsiteX84" fmla="*/ 479818 w 773794"/>
              <a:gd name="connsiteY84" fmla="*/ 402927 h 805831"/>
              <a:gd name="connsiteX85" fmla="*/ 386835 w 773794"/>
              <a:gd name="connsiteY85" fmla="*/ 309944 h 80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73794" h="805831">
                <a:moveTo>
                  <a:pt x="387331" y="0"/>
                </a:moveTo>
                <a:cubicBezTo>
                  <a:pt x="417664" y="331"/>
                  <a:pt x="447873" y="3843"/>
                  <a:pt x="477504" y="10455"/>
                </a:cubicBezTo>
                <a:cubicBezTo>
                  <a:pt x="490427" y="13340"/>
                  <a:pt x="500089" y="24116"/>
                  <a:pt x="501556" y="37276"/>
                </a:cubicBezTo>
                <a:lnTo>
                  <a:pt x="508581" y="100380"/>
                </a:lnTo>
                <a:cubicBezTo>
                  <a:pt x="512081" y="131774"/>
                  <a:pt x="540369" y="154385"/>
                  <a:pt x="571760" y="150886"/>
                </a:cubicBezTo>
                <a:cubicBezTo>
                  <a:pt x="577434" y="150253"/>
                  <a:pt x="582980" y="148775"/>
                  <a:pt x="588216" y="146500"/>
                </a:cubicBezTo>
                <a:lnTo>
                  <a:pt x="646113" y="121085"/>
                </a:lnTo>
                <a:cubicBezTo>
                  <a:pt x="658160" y="115778"/>
                  <a:pt x="672248" y="118662"/>
                  <a:pt x="681240" y="128275"/>
                </a:cubicBezTo>
                <a:cubicBezTo>
                  <a:pt x="723058" y="172952"/>
                  <a:pt x="754201" y="226532"/>
                  <a:pt x="772323" y="284983"/>
                </a:cubicBezTo>
                <a:cubicBezTo>
                  <a:pt x="776215" y="297573"/>
                  <a:pt x="771723" y="311249"/>
                  <a:pt x="761123" y="319077"/>
                </a:cubicBezTo>
                <a:lnTo>
                  <a:pt x="709797" y="356931"/>
                </a:lnTo>
                <a:cubicBezTo>
                  <a:pt x="684394" y="375590"/>
                  <a:pt x="678926" y="411312"/>
                  <a:pt x="697589" y="436715"/>
                </a:cubicBezTo>
                <a:cubicBezTo>
                  <a:pt x="701015" y="441376"/>
                  <a:pt x="705131" y="445497"/>
                  <a:pt x="709797" y="448923"/>
                </a:cubicBezTo>
                <a:lnTo>
                  <a:pt x="761165" y="486736"/>
                </a:lnTo>
                <a:cubicBezTo>
                  <a:pt x="771798" y="494559"/>
                  <a:pt x="776310" y="508258"/>
                  <a:pt x="772405" y="520871"/>
                </a:cubicBezTo>
                <a:cubicBezTo>
                  <a:pt x="754276" y="579318"/>
                  <a:pt x="723137" y="632897"/>
                  <a:pt x="681323" y="677578"/>
                </a:cubicBezTo>
                <a:cubicBezTo>
                  <a:pt x="672351" y="687170"/>
                  <a:pt x="658313" y="690067"/>
                  <a:pt x="646279" y="684810"/>
                </a:cubicBezTo>
                <a:lnTo>
                  <a:pt x="588133" y="659312"/>
                </a:lnTo>
                <a:cubicBezTo>
                  <a:pt x="559288" y="646663"/>
                  <a:pt x="525649" y="659796"/>
                  <a:pt x="513003" y="688641"/>
                </a:cubicBezTo>
                <a:cubicBezTo>
                  <a:pt x="510676" y="693952"/>
                  <a:pt x="509168" y="699584"/>
                  <a:pt x="508540" y="705349"/>
                </a:cubicBezTo>
                <a:lnTo>
                  <a:pt x="501556" y="768413"/>
                </a:lnTo>
                <a:cubicBezTo>
                  <a:pt x="500113" y="781422"/>
                  <a:pt x="490654" y="792125"/>
                  <a:pt x="477917" y="795150"/>
                </a:cubicBezTo>
                <a:cubicBezTo>
                  <a:pt x="418057" y="809391"/>
                  <a:pt x="355696" y="809391"/>
                  <a:pt x="295836" y="795150"/>
                </a:cubicBezTo>
                <a:cubicBezTo>
                  <a:pt x="283101" y="792125"/>
                  <a:pt x="273640" y="781422"/>
                  <a:pt x="272197" y="768413"/>
                </a:cubicBezTo>
                <a:lnTo>
                  <a:pt x="265255" y="705432"/>
                </a:lnTo>
                <a:cubicBezTo>
                  <a:pt x="261681" y="674095"/>
                  <a:pt x="233378" y="651584"/>
                  <a:pt x="202039" y="655159"/>
                </a:cubicBezTo>
                <a:cubicBezTo>
                  <a:pt x="196391" y="655804"/>
                  <a:pt x="190871" y="657287"/>
                  <a:pt x="185661" y="659560"/>
                </a:cubicBezTo>
                <a:lnTo>
                  <a:pt x="127557" y="685017"/>
                </a:lnTo>
                <a:cubicBezTo>
                  <a:pt x="115512" y="690294"/>
                  <a:pt x="101448" y="687393"/>
                  <a:pt x="92471" y="677785"/>
                </a:cubicBezTo>
                <a:cubicBezTo>
                  <a:pt x="50638" y="633054"/>
                  <a:pt x="19495" y="579417"/>
                  <a:pt x="1389" y="520912"/>
                </a:cubicBezTo>
                <a:cubicBezTo>
                  <a:pt x="-2516" y="508299"/>
                  <a:pt x="1995" y="494600"/>
                  <a:pt x="12630" y="486777"/>
                </a:cubicBezTo>
                <a:lnTo>
                  <a:pt x="63998" y="448923"/>
                </a:lnTo>
                <a:cubicBezTo>
                  <a:pt x="89400" y="430301"/>
                  <a:pt x="94898" y="394612"/>
                  <a:pt x="76277" y="369209"/>
                </a:cubicBezTo>
                <a:cubicBezTo>
                  <a:pt x="72835" y="364515"/>
                  <a:pt x="68694" y="360374"/>
                  <a:pt x="63998" y="356931"/>
                </a:cubicBezTo>
                <a:lnTo>
                  <a:pt x="12630" y="319159"/>
                </a:lnTo>
                <a:cubicBezTo>
                  <a:pt x="2011" y="311325"/>
                  <a:pt x="-2484" y="297627"/>
                  <a:pt x="1430" y="285024"/>
                </a:cubicBezTo>
                <a:cubicBezTo>
                  <a:pt x="19553" y="226574"/>
                  <a:pt x="50695" y="172994"/>
                  <a:pt x="92513" y="128317"/>
                </a:cubicBezTo>
                <a:cubicBezTo>
                  <a:pt x="101506" y="118703"/>
                  <a:pt x="115592" y="115820"/>
                  <a:pt x="127640" y="121126"/>
                </a:cubicBezTo>
                <a:lnTo>
                  <a:pt x="185496" y="146541"/>
                </a:lnTo>
                <a:cubicBezTo>
                  <a:pt x="214541" y="159132"/>
                  <a:pt x="248293" y="145793"/>
                  <a:pt x="260883" y="116748"/>
                </a:cubicBezTo>
                <a:cubicBezTo>
                  <a:pt x="263147" y="111526"/>
                  <a:pt x="264620" y="105995"/>
                  <a:pt x="265255" y="100339"/>
                </a:cubicBezTo>
                <a:lnTo>
                  <a:pt x="272280" y="37276"/>
                </a:lnTo>
                <a:cubicBezTo>
                  <a:pt x="273734" y="24088"/>
                  <a:pt x="283421" y="13288"/>
                  <a:pt x="296373" y="10414"/>
                </a:cubicBezTo>
                <a:cubicBezTo>
                  <a:pt x="326004" y="3843"/>
                  <a:pt x="356295" y="372"/>
                  <a:pt x="387331" y="0"/>
                </a:cubicBezTo>
                <a:close/>
                <a:moveTo>
                  <a:pt x="387331" y="61989"/>
                </a:moveTo>
                <a:cubicBezTo>
                  <a:pt x="368586" y="62209"/>
                  <a:pt x="349882" y="63825"/>
                  <a:pt x="331376" y="66824"/>
                </a:cubicBezTo>
                <a:lnTo>
                  <a:pt x="326871" y="107199"/>
                </a:lnTo>
                <a:cubicBezTo>
                  <a:pt x="319602" y="172666"/>
                  <a:pt x="260637" y="219844"/>
                  <a:pt x="195170" y="212573"/>
                </a:cubicBezTo>
                <a:cubicBezTo>
                  <a:pt x="183239" y="211249"/>
                  <a:pt x="171576" y="208130"/>
                  <a:pt x="160576" y="203323"/>
                </a:cubicBezTo>
                <a:lnTo>
                  <a:pt x="123466" y="187041"/>
                </a:lnTo>
                <a:cubicBezTo>
                  <a:pt x="99827" y="215726"/>
                  <a:pt x="81012" y="248066"/>
                  <a:pt x="67758" y="282793"/>
                </a:cubicBezTo>
                <a:lnTo>
                  <a:pt x="100736" y="307051"/>
                </a:lnTo>
                <a:cubicBezTo>
                  <a:pt x="153721" y="345992"/>
                  <a:pt x="165108" y="420511"/>
                  <a:pt x="126168" y="473495"/>
                </a:cubicBezTo>
                <a:cubicBezTo>
                  <a:pt x="119028" y="483211"/>
                  <a:pt x="110453" y="491786"/>
                  <a:pt x="100736" y="498927"/>
                </a:cubicBezTo>
                <a:lnTo>
                  <a:pt x="67717" y="523226"/>
                </a:lnTo>
                <a:cubicBezTo>
                  <a:pt x="80941" y="558023"/>
                  <a:pt x="99786" y="590422"/>
                  <a:pt x="123424" y="619185"/>
                </a:cubicBezTo>
                <a:lnTo>
                  <a:pt x="160824" y="602779"/>
                </a:lnTo>
                <a:cubicBezTo>
                  <a:pt x="221107" y="576458"/>
                  <a:pt x="291312" y="603989"/>
                  <a:pt x="317631" y="664271"/>
                </a:cubicBezTo>
                <a:cubicBezTo>
                  <a:pt x="322396" y="675181"/>
                  <a:pt x="325495" y="686744"/>
                  <a:pt x="326830" y="698572"/>
                </a:cubicBezTo>
                <a:lnTo>
                  <a:pt x="331376" y="739237"/>
                </a:lnTo>
                <a:cubicBezTo>
                  <a:pt x="368115" y="745435"/>
                  <a:pt x="405680" y="745435"/>
                  <a:pt x="442418" y="739237"/>
                </a:cubicBezTo>
                <a:lnTo>
                  <a:pt x="446964" y="698572"/>
                </a:lnTo>
                <a:cubicBezTo>
                  <a:pt x="454213" y="633219"/>
                  <a:pt x="513065" y="586112"/>
                  <a:pt x="578422" y="593361"/>
                </a:cubicBezTo>
                <a:cubicBezTo>
                  <a:pt x="590352" y="594683"/>
                  <a:pt x="602015" y="597803"/>
                  <a:pt x="613011" y="602613"/>
                </a:cubicBezTo>
                <a:lnTo>
                  <a:pt x="650411" y="618978"/>
                </a:lnTo>
                <a:cubicBezTo>
                  <a:pt x="674037" y="590278"/>
                  <a:pt x="692836" y="557924"/>
                  <a:pt x="706077" y="523185"/>
                </a:cubicBezTo>
                <a:lnTo>
                  <a:pt x="673099" y="498885"/>
                </a:lnTo>
                <a:cubicBezTo>
                  <a:pt x="620115" y="459944"/>
                  <a:pt x="608730" y="385425"/>
                  <a:pt x="647667" y="332442"/>
                </a:cubicBezTo>
                <a:cubicBezTo>
                  <a:pt x="654808" y="322726"/>
                  <a:pt x="663384" y="314150"/>
                  <a:pt x="673099" y="307010"/>
                </a:cubicBezTo>
                <a:lnTo>
                  <a:pt x="705995" y="282751"/>
                </a:lnTo>
                <a:cubicBezTo>
                  <a:pt x="692741" y="248024"/>
                  <a:pt x="673926" y="215684"/>
                  <a:pt x="650287" y="186999"/>
                </a:cubicBezTo>
                <a:lnTo>
                  <a:pt x="613259" y="203240"/>
                </a:lnTo>
                <a:cubicBezTo>
                  <a:pt x="552961" y="229638"/>
                  <a:pt x="482682" y="202156"/>
                  <a:pt x="456283" y="141857"/>
                </a:cubicBezTo>
                <a:cubicBezTo>
                  <a:pt x="451460" y="130839"/>
                  <a:pt x="448332" y="119154"/>
                  <a:pt x="447006" y="107199"/>
                </a:cubicBezTo>
                <a:lnTo>
                  <a:pt x="442460" y="66865"/>
                </a:lnTo>
                <a:cubicBezTo>
                  <a:pt x="424243" y="63887"/>
                  <a:pt x="405829" y="62271"/>
                  <a:pt x="387372" y="62030"/>
                </a:cubicBezTo>
                <a:close/>
                <a:moveTo>
                  <a:pt x="386835" y="247955"/>
                </a:moveTo>
                <a:cubicBezTo>
                  <a:pt x="472425" y="247955"/>
                  <a:pt x="541807" y="317338"/>
                  <a:pt x="541807" y="402927"/>
                </a:cubicBezTo>
                <a:cubicBezTo>
                  <a:pt x="541807" y="488517"/>
                  <a:pt x="472425" y="557899"/>
                  <a:pt x="386835" y="557899"/>
                </a:cubicBezTo>
                <a:cubicBezTo>
                  <a:pt x="301246" y="557899"/>
                  <a:pt x="231863" y="488517"/>
                  <a:pt x="231863" y="402927"/>
                </a:cubicBezTo>
                <a:cubicBezTo>
                  <a:pt x="231863" y="317338"/>
                  <a:pt x="301246" y="247955"/>
                  <a:pt x="386835" y="247955"/>
                </a:cubicBezTo>
                <a:close/>
                <a:moveTo>
                  <a:pt x="386835" y="309944"/>
                </a:moveTo>
                <a:cubicBezTo>
                  <a:pt x="335484" y="309944"/>
                  <a:pt x="293852" y="351575"/>
                  <a:pt x="293852" y="402927"/>
                </a:cubicBezTo>
                <a:cubicBezTo>
                  <a:pt x="293852" y="454278"/>
                  <a:pt x="335484" y="495910"/>
                  <a:pt x="386835" y="495910"/>
                </a:cubicBezTo>
                <a:cubicBezTo>
                  <a:pt x="438187" y="495910"/>
                  <a:pt x="479818" y="454278"/>
                  <a:pt x="479818" y="402927"/>
                </a:cubicBezTo>
                <a:cubicBezTo>
                  <a:pt x="479818" y="351575"/>
                  <a:pt x="438187" y="309944"/>
                  <a:pt x="386835" y="309944"/>
                </a:cubicBezTo>
                <a:close/>
              </a:path>
            </a:pathLst>
          </a:custGeom>
          <a:solidFill>
            <a:schemeClr val="accent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9" name="Oval 8">
            <a:extLst>
              <a:ext uri="{FF2B5EF4-FFF2-40B4-BE49-F238E27FC236}">
                <a16:creationId xmlns:a16="http://schemas.microsoft.com/office/drawing/2014/main" id="{C672B288-83F7-EB8C-FA80-18E30A3CB7B7}"/>
              </a:ext>
              <a:ext uri="{C183D7F6-B498-43B3-948B-1728B52AA6E4}">
                <adec:decorative xmlns:adec="http://schemas.microsoft.com/office/drawing/2017/decorative" val="1"/>
              </a:ext>
            </a:extLst>
          </p:cNvPr>
          <p:cNvSpPr/>
          <p:nvPr/>
        </p:nvSpPr>
        <p:spPr bwMode="auto">
          <a:xfrm>
            <a:off x="776112" y="624082"/>
            <a:ext cx="533296" cy="555376"/>
          </a:xfrm>
          <a:prstGeom prst="ellipse">
            <a:avLst/>
          </a:prstGeom>
          <a:noFill/>
          <a:ln w="444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err="1">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12" name="Graphic 11">
            <a:extLst>
              <a:ext uri="{FF2B5EF4-FFF2-40B4-BE49-F238E27FC236}">
                <a16:creationId xmlns:a16="http://schemas.microsoft.com/office/drawing/2014/main" id="{B2642FA0-1A9A-67FB-57C8-35A73C0676FC}"/>
              </a:ext>
              <a:ext uri="{C183D7F6-B498-43B3-948B-1728B52AA6E4}">
                <adec:decorative xmlns:adec="http://schemas.microsoft.com/office/drawing/2017/decorative" val="1"/>
              </a:ext>
            </a:extLst>
          </p:cNvPr>
          <p:cNvSpPr/>
          <p:nvPr/>
        </p:nvSpPr>
        <p:spPr>
          <a:xfrm>
            <a:off x="4976867" y="702430"/>
            <a:ext cx="388880" cy="459094"/>
          </a:xfrm>
          <a:custGeom>
            <a:avLst/>
            <a:gdLst>
              <a:gd name="connsiteX0" fmla="*/ 599225 w 661213"/>
              <a:gd name="connsiteY0" fmla="*/ 743865 h 826516"/>
              <a:gd name="connsiteX1" fmla="*/ 578562 w 661213"/>
              <a:gd name="connsiteY1" fmla="*/ 764528 h 826516"/>
              <a:gd name="connsiteX2" fmla="*/ 82652 w 661213"/>
              <a:gd name="connsiteY2" fmla="*/ 764528 h 826516"/>
              <a:gd name="connsiteX3" fmla="*/ 61989 w 661213"/>
              <a:gd name="connsiteY3" fmla="*/ 743865 h 826516"/>
              <a:gd name="connsiteX4" fmla="*/ 61989 w 661213"/>
              <a:gd name="connsiteY4" fmla="*/ 82652 h 826516"/>
              <a:gd name="connsiteX5" fmla="*/ 82652 w 661213"/>
              <a:gd name="connsiteY5" fmla="*/ 61989 h 826516"/>
              <a:gd name="connsiteX6" fmla="*/ 330607 w 661213"/>
              <a:gd name="connsiteY6" fmla="*/ 61989 h 826516"/>
              <a:gd name="connsiteX7" fmla="*/ 330607 w 661213"/>
              <a:gd name="connsiteY7" fmla="*/ 247955 h 826516"/>
              <a:gd name="connsiteX8" fmla="*/ 413258 w 661213"/>
              <a:gd name="connsiteY8" fmla="*/ 330607 h 826516"/>
              <a:gd name="connsiteX9" fmla="*/ 599225 w 661213"/>
              <a:gd name="connsiteY9" fmla="*/ 330607 h 826516"/>
              <a:gd name="connsiteX10" fmla="*/ 599225 w 661213"/>
              <a:gd name="connsiteY10" fmla="*/ 743865 h 826516"/>
              <a:gd name="connsiteX11" fmla="*/ 392595 w 661213"/>
              <a:gd name="connsiteY11" fmla="*/ 108315 h 826516"/>
              <a:gd name="connsiteX12" fmla="*/ 552857 w 661213"/>
              <a:gd name="connsiteY12" fmla="*/ 268618 h 826516"/>
              <a:gd name="connsiteX13" fmla="*/ 413258 w 661213"/>
              <a:gd name="connsiteY13" fmla="*/ 268618 h 826516"/>
              <a:gd name="connsiteX14" fmla="*/ 392595 w 661213"/>
              <a:gd name="connsiteY14" fmla="*/ 247955 h 826516"/>
              <a:gd name="connsiteX15" fmla="*/ 392595 w 661213"/>
              <a:gd name="connsiteY15" fmla="*/ 108315 h 826516"/>
              <a:gd name="connsiteX16" fmla="*/ 636996 w 661213"/>
              <a:gd name="connsiteY16" fmla="*/ 265064 h 826516"/>
              <a:gd name="connsiteX17" fmla="*/ 396108 w 661213"/>
              <a:gd name="connsiteY17" fmla="*/ 24217 h 826516"/>
              <a:gd name="connsiteX18" fmla="*/ 392595 w 661213"/>
              <a:gd name="connsiteY18" fmla="*/ 21324 h 826516"/>
              <a:gd name="connsiteX19" fmla="*/ 383545 w 661213"/>
              <a:gd name="connsiteY19" fmla="*/ 13885 h 826516"/>
              <a:gd name="connsiteX20" fmla="*/ 378255 w 661213"/>
              <a:gd name="connsiteY20" fmla="*/ 11075 h 826516"/>
              <a:gd name="connsiteX21" fmla="*/ 369329 w 661213"/>
              <a:gd name="connsiteY21" fmla="*/ 6282 h 826516"/>
              <a:gd name="connsiteX22" fmla="*/ 343542 w 661213"/>
              <a:gd name="connsiteY22" fmla="*/ 579 h 826516"/>
              <a:gd name="connsiteX23" fmla="*/ 337715 w 661213"/>
              <a:gd name="connsiteY23" fmla="*/ 0 h 826516"/>
              <a:gd name="connsiteX24" fmla="*/ 82652 w 661213"/>
              <a:gd name="connsiteY24" fmla="*/ 0 h 826516"/>
              <a:gd name="connsiteX25" fmla="*/ 0 w 661213"/>
              <a:gd name="connsiteY25" fmla="*/ 82652 h 826516"/>
              <a:gd name="connsiteX26" fmla="*/ 0 w 661213"/>
              <a:gd name="connsiteY26" fmla="*/ 743865 h 826516"/>
              <a:gd name="connsiteX27" fmla="*/ 82652 w 661213"/>
              <a:gd name="connsiteY27" fmla="*/ 826517 h 826516"/>
              <a:gd name="connsiteX28" fmla="*/ 578562 w 661213"/>
              <a:gd name="connsiteY28" fmla="*/ 826517 h 826516"/>
              <a:gd name="connsiteX29" fmla="*/ 661213 w 661213"/>
              <a:gd name="connsiteY29" fmla="*/ 743865 h 826516"/>
              <a:gd name="connsiteX30" fmla="*/ 661213 w 661213"/>
              <a:gd name="connsiteY30" fmla="*/ 323499 h 826516"/>
              <a:gd name="connsiteX31" fmla="*/ 636996 w 661213"/>
              <a:gd name="connsiteY31" fmla="*/ 265064 h 8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1213" h="826516">
                <a:moveTo>
                  <a:pt x="599225" y="743865"/>
                </a:moveTo>
                <a:cubicBezTo>
                  <a:pt x="599225" y="755275"/>
                  <a:pt x="589972" y="764528"/>
                  <a:pt x="578562" y="764528"/>
                </a:cubicBezTo>
                <a:lnTo>
                  <a:pt x="82652" y="764528"/>
                </a:lnTo>
                <a:cubicBezTo>
                  <a:pt x="71240" y="764528"/>
                  <a:pt x="61989" y="755275"/>
                  <a:pt x="61989" y="743865"/>
                </a:cubicBezTo>
                <a:lnTo>
                  <a:pt x="61989" y="82652"/>
                </a:lnTo>
                <a:cubicBezTo>
                  <a:pt x="61989" y="71240"/>
                  <a:pt x="71240" y="61989"/>
                  <a:pt x="82652" y="61989"/>
                </a:cubicBezTo>
                <a:lnTo>
                  <a:pt x="330607" y="61989"/>
                </a:lnTo>
                <a:lnTo>
                  <a:pt x="330607" y="247955"/>
                </a:lnTo>
                <a:cubicBezTo>
                  <a:pt x="330607" y="293602"/>
                  <a:pt x="367610" y="330607"/>
                  <a:pt x="413258" y="330607"/>
                </a:cubicBezTo>
                <a:lnTo>
                  <a:pt x="599225" y="330607"/>
                </a:lnTo>
                <a:lnTo>
                  <a:pt x="599225" y="743865"/>
                </a:lnTo>
                <a:close/>
                <a:moveTo>
                  <a:pt x="392595" y="108315"/>
                </a:moveTo>
                <a:lnTo>
                  <a:pt x="552857" y="268618"/>
                </a:lnTo>
                <a:lnTo>
                  <a:pt x="413258" y="268618"/>
                </a:lnTo>
                <a:cubicBezTo>
                  <a:pt x="401848" y="268618"/>
                  <a:pt x="392595" y="259367"/>
                  <a:pt x="392595" y="247955"/>
                </a:cubicBezTo>
                <a:lnTo>
                  <a:pt x="392595" y="108315"/>
                </a:lnTo>
                <a:close/>
                <a:moveTo>
                  <a:pt x="636996" y="265064"/>
                </a:moveTo>
                <a:lnTo>
                  <a:pt x="396108" y="24217"/>
                </a:lnTo>
                <a:cubicBezTo>
                  <a:pt x="395034" y="23142"/>
                  <a:pt x="393711" y="22316"/>
                  <a:pt x="392595" y="21324"/>
                </a:cubicBezTo>
                <a:cubicBezTo>
                  <a:pt x="389752" y="18641"/>
                  <a:pt x="386727" y="16156"/>
                  <a:pt x="383545" y="13885"/>
                </a:cubicBezTo>
                <a:cubicBezTo>
                  <a:pt x="381892" y="12770"/>
                  <a:pt x="379991" y="12026"/>
                  <a:pt x="378255" y="11075"/>
                </a:cubicBezTo>
                <a:cubicBezTo>
                  <a:pt x="375321" y="9422"/>
                  <a:pt x="372428" y="7604"/>
                  <a:pt x="369329" y="6282"/>
                </a:cubicBezTo>
                <a:cubicBezTo>
                  <a:pt x="361101" y="2994"/>
                  <a:pt x="352390" y="1068"/>
                  <a:pt x="343542" y="579"/>
                </a:cubicBezTo>
                <a:cubicBezTo>
                  <a:pt x="341599" y="455"/>
                  <a:pt x="339698" y="0"/>
                  <a:pt x="337715" y="0"/>
                </a:cubicBezTo>
                <a:lnTo>
                  <a:pt x="82652" y="0"/>
                </a:lnTo>
                <a:cubicBezTo>
                  <a:pt x="37004" y="0"/>
                  <a:pt x="0" y="37004"/>
                  <a:pt x="0" y="82652"/>
                </a:cubicBezTo>
                <a:lnTo>
                  <a:pt x="0" y="743865"/>
                </a:lnTo>
                <a:cubicBezTo>
                  <a:pt x="0" y="789514"/>
                  <a:pt x="37004" y="826517"/>
                  <a:pt x="82652" y="826517"/>
                </a:cubicBezTo>
                <a:lnTo>
                  <a:pt x="578562" y="826517"/>
                </a:lnTo>
                <a:cubicBezTo>
                  <a:pt x="624210" y="826517"/>
                  <a:pt x="661213" y="789514"/>
                  <a:pt x="661213" y="743865"/>
                </a:cubicBezTo>
                <a:lnTo>
                  <a:pt x="661213" y="323499"/>
                </a:lnTo>
                <a:cubicBezTo>
                  <a:pt x="661209" y="301580"/>
                  <a:pt x="652498" y="280561"/>
                  <a:pt x="636996" y="265064"/>
                </a:cubicBezTo>
                <a:close/>
              </a:path>
            </a:pathLst>
          </a:cu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16" name="Graphic 9">
            <a:extLst>
              <a:ext uri="{FF2B5EF4-FFF2-40B4-BE49-F238E27FC236}">
                <a16:creationId xmlns:a16="http://schemas.microsoft.com/office/drawing/2014/main" id="{99CBA677-502A-2AD9-25EF-FE566860FCA5}"/>
              </a:ext>
              <a:ext uri="{C183D7F6-B498-43B3-948B-1728B52AA6E4}">
                <adec:decorative xmlns:adec="http://schemas.microsoft.com/office/drawing/2017/decorative" val="1"/>
              </a:ext>
            </a:extLst>
          </p:cNvPr>
          <p:cNvSpPr/>
          <p:nvPr/>
        </p:nvSpPr>
        <p:spPr>
          <a:xfrm>
            <a:off x="9114765" y="673874"/>
            <a:ext cx="318580" cy="503078"/>
          </a:xfrm>
          <a:custGeom>
            <a:avLst/>
            <a:gdLst>
              <a:gd name="connsiteX0" fmla="*/ 330607 w 661213"/>
              <a:gd name="connsiteY0" fmla="*/ 0 h 826516"/>
              <a:gd name="connsiteX1" fmla="*/ 495910 w 661213"/>
              <a:gd name="connsiteY1" fmla="*/ 165303 h 826516"/>
              <a:gd name="connsiteX2" fmla="*/ 495910 w 661213"/>
              <a:gd name="connsiteY2" fmla="*/ 247955 h 826516"/>
              <a:gd name="connsiteX3" fmla="*/ 568230 w 661213"/>
              <a:gd name="connsiteY3" fmla="*/ 247955 h 826516"/>
              <a:gd name="connsiteX4" fmla="*/ 661213 w 661213"/>
              <a:gd name="connsiteY4" fmla="*/ 340938 h 826516"/>
              <a:gd name="connsiteX5" fmla="*/ 661213 w 661213"/>
              <a:gd name="connsiteY5" fmla="*/ 733534 h 826516"/>
              <a:gd name="connsiteX6" fmla="*/ 568230 w 661213"/>
              <a:gd name="connsiteY6" fmla="*/ 826517 h 826516"/>
              <a:gd name="connsiteX7" fmla="*/ 92983 w 661213"/>
              <a:gd name="connsiteY7" fmla="*/ 826517 h 826516"/>
              <a:gd name="connsiteX8" fmla="*/ 0 w 661213"/>
              <a:gd name="connsiteY8" fmla="*/ 733534 h 826516"/>
              <a:gd name="connsiteX9" fmla="*/ 0 w 661213"/>
              <a:gd name="connsiteY9" fmla="*/ 340938 h 826516"/>
              <a:gd name="connsiteX10" fmla="*/ 92983 w 661213"/>
              <a:gd name="connsiteY10" fmla="*/ 247955 h 826516"/>
              <a:gd name="connsiteX11" fmla="*/ 165303 w 661213"/>
              <a:gd name="connsiteY11" fmla="*/ 247955 h 826516"/>
              <a:gd name="connsiteX12" fmla="*/ 165303 w 661213"/>
              <a:gd name="connsiteY12" fmla="*/ 165303 h 826516"/>
              <a:gd name="connsiteX13" fmla="*/ 330607 w 661213"/>
              <a:gd name="connsiteY13" fmla="*/ 0 h 826516"/>
              <a:gd name="connsiteX14" fmla="*/ 568230 w 661213"/>
              <a:gd name="connsiteY14" fmla="*/ 309944 h 826516"/>
              <a:gd name="connsiteX15" fmla="*/ 92983 w 661213"/>
              <a:gd name="connsiteY15" fmla="*/ 309944 h 826516"/>
              <a:gd name="connsiteX16" fmla="*/ 61989 w 661213"/>
              <a:gd name="connsiteY16" fmla="*/ 340938 h 826516"/>
              <a:gd name="connsiteX17" fmla="*/ 61989 w 661213"/>
              <a:gd name="connsiteY17" fmla="*/ 733534 h 826516"/>
              <a:gd name="connsiteX18" fmla="*/ 92983 w 661213"/>
              <a:gd name="connsiteY18" fmla="*/ 764528 h 826516"/>
              <a:gd name="connsiteX19" fmla="*/ 568230 w 661213"/>
              <a:gd name="connsiteY19" fmla="*/ 764528 h 826516"/>
              <a:gd name="connsiteX20" fmla="*/ 599225 w 661213"/>
              <a:gd name="connsiteY20" fmla="*/ 733534 h 826516"/>
              <a:gd name="connsiteX21" fmla="*/ 599225 w 661213"/>
              <a:gd name="connsiteY21" fmla="*/ 340938 h 826516"/>
              <a:gd name="connsiteX22" fmla="*/ 568230 w 661213"/>
              <a:gd name="connsiteY22" fmla="*/ 309944 h 826516"/>
              <a:gd name="connsiteX23" fmla="*/ 330607 w 661213"/>
              <a:gd name="connsiteY23" fmla="*/ 475247 h 826516"/>
              <a:gd name="connsiteX24" fmla="*/ 392595 w 661213"/>
              <a:gd name="connsiteY24" fmla="*/ 537236 h 826516"/>
              <a:gd name="connsiteX25" fmla="*/ 330607 w 661213"/>
              <a:gd name="connsiteY25" fmla="*/ 599225 h 826516"/>
              <a:gd name="connsiteX26" fmla="*/ 268618 w 661213"/>
              <a:gd name="connsiteY26" fmla="*/ 537236 h 826516"/>
              <a:gd name="connsiteX27" fmla="*/ 330607 w 661213"/>
              <a:gd name="connsiteY27" fmla="*/ 475247 h 826516"/>
              <a:gd name="connsiteX28" fmla="*/ 330607 w 661213"/>
              <a:gd name="connsiteY28" fmla="*/ 61989 h 826516"/>
              <a:gd name="connsiteX29" fmla="*/ 227292 w 661213"/>
              <a:gd name="connsiteY29" fmla="*/ 165303 h 826516"/>
              <a:gd name="connsiteX30" fmla="*/ 227292 w 661213"/>
              <a:gd name="connsiteY30" fmla="*/ 247955 h 826516"/>
              <a:gd name="connsiteX31" fmla="*/ 433921 w 661213"/>
              <a:gd name="connsiteY31" fmla="*/ 247955 h 826516"/>
              <a:gd name="connsiteX32" fmla="*/ 433921 w 661213"/>
              <a:gd name="connsiteY32" fmla="*/ 165303 h 826516"/>
              <a:gd name="connsiteX33" fmla="*/ 330607 w 661213"/>
              <a:gd name="connsiteY33" fmla="*/ 61989 h 8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1213" h="826516">
                <a:moveTo>
                  <a:pt x="330607" y="0"/>
                </a:moveTo>
                <a:cubicBezTo>
                  <a:pt x="421900" y="0"/>
                  <a:pt x="495910" y="74009"/>
                  <a:pt x="495910" y="165303"/>
                </a:cubicBezTo>
                <a:lnTo>
                  <a:pt x="495910" y="247955"/>
                </a:lnTo>
                <a:lnTo>
                  <a:pt x="568230" y="247955"/>
                </a:lnTo>
                <a:cubicBezTo>
                  <a:pt x="619582" y="247955"/>
                  <a:pt x="661213" y="289585"/>
                  <a:pt x="661213" y="340938"/>
                </a:cubicBezTo>
                <a:lnTo>
                  <a:pt x="661213" y="733534"/>
                </a:lnTo>
                <a:cubicBezTo>
                  <a:pt x="661213" y="784885"/>
                  <a:pt x="619582" y="826517"/>
                  <a:pt x="568230" y="826517"/>
                </a:cubicBezTo>
                <a:lnTo>
                  <a:pt x="92983" y="826517"/>
                </a:lnTo>
                <a:cubicBezTo>
                  <a:pt x="41630" y="826517"/>
                  <a:pt x="0" y="784885"/>
                  <a:pt x="0" y="733534"/>
                </a:cubicBezTo>
                <a:lnTo>
                  <a:pt x="0" y="340938"/>
                </a:lnTo>
                <a:cubicBezTo>
                  <a:pt x="0" y="289585"/>
                  <a:pt x="41630" y="247955"/>
                  <a:pt x="92983" y="247955"/>
                </a:cubicBezTo>
                <a:lnTo>
                  <a:pt x="165303" y="247955"/>
                </a:lnTo>
                <a:lnTo>
                  <a:pt x="165303" y="165303"/>
                </a:lnTo>
                <a:cubicBezTo>
                  <a:pt x="165303" y="74009"/>
                  <a:pt x="239312" y="0"/>
                  <a:pt x="330607" y="0"/>
                </a:cubicBezTo>
                <a:close/>
                <a:moveTo>
                  <a:pt x="568230" y="309944"/>
                </a:moveTo>
                <a:lnTo>
                  <a:pt x="92983" y="309944"/>
                </a:lnTo>
                <a:cubicBezTo>
                  <a:pt x="75866" y="309944"/>
                  <a:pt x="61989" y="323821"/>
                  <a:pt x="61989" y="340938"/>
                </a:cubicBezTo>
                <a:lnTo>
                  <a:pt x="61989" y="733534"/>
                </a:lnTo>
                <a:cubicBezTo>
                  <a:pt x="61989" y="750642"/>
                  <a:pt x="75874" y="764528"/>
                  <a:pt x="92983" y="764528"/>
                </a:cubicBezTo>
                <a:lnTo>
                  <a:pt x="568230" y="764528"/>
                </a:lnTo>
                <a:cubicBezTo>
                  <a:pt x="585347" y="764528"/>
                  <a:pt x="599225" y="750651"/>
                  <a:pt x="599225" y="733534"/>
                </a:cubicBezTo>
                <a:lnTo>
                  <a:pt x="599225" y="340938"/>
                </a:lnTo>
                <a:cubicBezTo>
                  <a:pt x="599225" y="323821"/>
                  <a:pt x="585347" y="309944"/>
                  <a:pt x="568230" y="309944"/>
                </a:cubicBezTo>
                <a:close/>
                <a:moveTo>
                  <a:pt x="330607" y="475247"/>
                </a:moveTo>
                <a:cubicBezTo>
                  <a:pt x="364841" y="475247"/>
                  <a:pt x="392595" y="503002"/>
                  <a:pt x="392595" y="537236"/>
                </a:cubicBezTo>
                <a:cubicBezTo>
                  <a:pt x="392595" y="571470"/>
                  <a:pt x="364841" y="599225"/>
                  <a:pt x="330607" y="599225"/>
                </a:cubicBezTo>
                <a:cubicBezTo>
                  <a:pt x="296372" y="599225"/>
                  <a:pt x="268618" y="571470"/>
                  <a:pt x="268618" y="537236"/>
                </a:cubicBezTo>
                <a:cubicBezTo>
                  <a:pt x="268618" y="503002"/>
                  <a:pt x="296372" y="475247"/>
                  <a:pt x="330607" y="475247"/>
                </a:cubicBezTo>
                <a:close/>
                <a:moveTo>
                  <a:pt x="330607" y="61989"/>
                </a:moveTo>
                <a:cubicBezTo>
                  <a:pt x="273548" y="61989"/>
                  <a:pt x="227292" y="108244"/>
                  <a:pt x="227292" y="165303"/>
                </a:cubicBezTo>
                <a:lnTo>
                  <a:pt x="227292" y="247955"/>
                </a:lnTo>
                <a:lnTo>
                  <a:pt x="433921" y="247955"/>
                </a:lnTo>
                <a:lnTo>
                  <a:pt x="433921" y="165303"/>
                </a:lnTo>
                <a:cubicBezTo>
                  <a:pt x="433921" y="108244"/>
                  <a:pt x="387665" y="61989"/>
                  <a:pt x="330607" y="61989"/>
                </a:cubicBezTo>
                <a:close/>
              </a:path>
            </a:pathLst>
          </a:cu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19" name="TextBox 18">
            <a:extLst>
              <a:ext uri="{FF2B5EF4-FFF2-40B4-BE49-F238E27FC236}">
                <a16:creationId xmlns:a16="http://schemas.microsoft.com/office/drawing/2014/main" id="{E83938C4-5E89-CAB3-4B18-C1AB3AF9BD5E}"/>
              </a:ext>
              <a:ext uri="{C183D7F6-B498-43B3-948B-1728B52AA6E4}">
                <adec:decorative xmlns:adec="http://schemas.microsoft.com/office/drawing/2017/decorative" val="1"/>
              </a:ext>
            </a:extLst>
          </p:cNvPr>
          <p:cNvSpPr txBox="1"/>
          <p:nvPr/>
        </p:nvSpPr>
        <p:spPr>
          <a:xfrm>
            <a:off x="584200" y="2324499"/>
            <a:ext cx="5490751" cy="35702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Segoe UI"/>
              </a:rPr>
              <a:t>A connection is an instance of connector that connects to specific external data 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Segoe UI"/>
              </a:rPr>
              <a:t>A tenant can have multiple connections. </a:t>
            </a:r>
          </a:p>
          <a:p>
            <a:pPr marL="361950" marR="0" lvl="0" indent="-361950" algn="l" defTabSz="914400" rtl="0" eaLnBrk="1" fontAlgn="auto" latinLnBrk="0" hangingPunct="1">
              <a:lnSpc>
                <a:spcPct val="100000"/>
              </a:lnSpc>
              <a:spcBef>
                <a:spcPts val="0"/>
              </a:spcBef>
              <a:spcAft>
                <a:spcPts val="0"/>
              </a:spcAft>
              <a:buClrTx/>
              <a:buSzTx/>
              <a:buFontTx/>
              <a:buNone/>
              <a:tabLst>
                <a:tab pos="180975" algn="l"/>
              </a:tabLst>
              <a:defRPr/>
            </a:pPr>
            <a:r>
              <a:rPr kumimoji="0" lang="en-US" sz="1400" b="0" i="0" u="none" strike="noStrike" kern="1200" cap="none" spc="0" normalizeH="0" baseline="0" noProof="0">
                <a:ln>
                  <a:noFill/>
                </a:ln>
                <a:solidFill>
                  <a:srgbClr val="080808"/>
                </a:solidFill>
                <a:effectLst/>
                <a:uLnTx/>
                <a:uFillTx/>
                <a:latin typeface="Segoe UI"/>
                <a:ea typeface="+mn-ea"/>
                <a:cs typeface="Segoe UI"/>
              </a:rPr>
              <a:t>		For Example: A tenant may have 2 file share connections or 2 Enterprise Web Connection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Segoe UI"/>
              </a:rPr>
              <a:t>Admins manage all tenant connections via Microsoft Admin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Each tenant can create up to 30 connections.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p:txBody>
      </p:sp>
      <p:pic>
        <p:nvPicPr>
          <p:cNvPr id="23" name="Picture 22">
            <a:extLst>
              <a:ext uri="{FF2B5EF4-FFF2-40B4-BE49-F238E27FC236}">
                <a16:creationId xmlns:a16="http://schemas.microsoft.com/office/drawing/2014/main" id="{B9CDE87C-7B6C-4194-3B1D-860F0D7A57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59870" y="2052963"/>
            <a:ext cx="5266721" cy="3410857"/>
          </a:xfrm>
          <a:prstGeom prst="rect">
            <a:avLst/>
          </a:prstGeom>
        </p:spPr>
      </p:pic>
      <p:sp>
        <p:nvSpPr>
          <p:cNvPr id="25" name="Title 24">
            <a:extLst>
              <a:ext uri="{FF2B5EF4-FFF2-40B4-BE49-F238E27FC236}">
                <a16:creationId xmlns:a16="http://schemas.microsoft.com/office/drawing/2014/main" id="{66EC0DE2-2488-A87C-1850-DABF54256ECE}"/>
              </a:ext>
            </a:extLst>
          </p:cNvPr>
          <p:cNvSpPr txBox="1">
            <a:spLocks noGrp="1"/>
          </p:cNvSpPr>
          <p:nvPr>
            <p:ph type="title" idx="4294967295"/>
          </p:nvPr>
        </p:nvSpPr>
        <p:spPr>
          <a:xfrm>
            <a:off x="6223000" y="5646301"/>
            <a:ext cx="5790560" cy="307777"/>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80808"/>
                </a:solidFill>
                <a:effectLst/>
                <a:uLnTx/>
                <a:uFillTx/>
                <a:latin typeface="Segoe UI"/>
                <a:ea typeface="+mn-ea"/>
                <a:cs typeface="+mn-cs"/>
              </a:rPr>
              <a:t>Connection view in Microsoft 365 Admin Center</a:t>
            </a:r>
            <a:endParaRPr kumimoji="0" lang="en-AU" sz="2000" b="1" i="0" u="none" strike="noStrike" kern="1200" cap="none" spc="0" normalizeH="0" baseline="0" noProof="0">
              <a:ln>
                <a:noFill/>
              </a:ln>
              <a:solidFill>
                <a:srgbClr val="080808"/>
              </a:solidFill>
              <a:effectLst/>
              <a:uLnTx/>
              <a:uFillTx/>
              <a:latin typeface="Segoe UI"/>
              <a:ea typeface="+mn-ea"/>
              <a:cs typeface="+mn-cs"/>
            </a:endParaRPr>
          </a:p>
        </p:txBody>
      </p:sp>
    </p:spTree>
    <p:extLst>
      <p:ext uri="{BB962C8B-B14F-4D97-AF65-F5344CB8AC3E}">
        <p14:creationId xmlns:p14="http://schemas.microsoft.com/office/powerpoint/2010/main" val="303838190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1251569-9B00-B11B-7D41-08E8CCAE20B5}"/>
              </a:ext>
              <a:ext uri="{C183D7F6-B498-43B3-948B-1728B52AA6E4}">
                <adec:decorative xmlns:adec="http://schemas.microsoft.com/office/drawing/2017/decorative" val="1"/>
              </a:ext>
            </a:extLst>
          </p:cNvPr>
          <p:cNvSpPr>
            <a:spLocks/>
          </p:cNvSpPr>
          <p:nvPr/>
        </p:nvSpPr>
        <p:spPr bwMode="auto">
          <a:xfrm>
            <a:off x="457201" y="2052965"/>
            <a:ext cx="5675487" cy="3139321"/>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7A95ED3B-7706-5661-9844-169971A62D63}"/>
              </a:ext>
              <a:ext uri="{C183D7F6-B498-43B3-948B-1728B52AA6E4}">
                <adec:decorative xmlns:adec="http://schemas.microsoft.com/office/drawing/2017/decorative" val="1"/>
              </a:ext>
            </a:extLst>
          </p:cNvPr>
          <p:cNvGrpSpPr/>
          <p:nvPr/>
        </p:nvGrpSpPr>
        <p:grpSpPr>
          <a:xfrm>
            <a:off x="673738" y="539436"/>
            <a:ext cx="2137701" cy="777782"/>
            <a:chOff x="673738" y="536062"/>
            <a:chExt cx="2137701" cy="777782"/>
          </a:xfrm>
        </p:grpSpPr>
        <p:sp>
          <p:nvSpPr>
            <p:cNvPr id="3" name="Rectangle 2">
              <a:extLst>
                <a:ext uri="{FF2B5EF4-FFF2-40B4-BE49-F238E27FC236}">
                  <a16:creationId xmlns:a16="http://schemas.microsoft.com/office/drawing/2014/main" id="{0425E10D-E57D-39CB-D280-23C902245123}"/>
                </a:ext>
              </a:extLst>
            </p:cNvPr>
            <p:cNvSpPr/>
            <p:nvPr/>
          </p:nvSpPr>
          <p:spPr bwMode="auto">
            <a:xfrm>
              <a:off x="1229499" y="765282"/>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Connection</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6" name="Graphic 13">
              <a:extLst>
                <a:ext uri="{FF2B5EF4-FFF2-40B4-BE49-F238E27FC236}">
                  <a16:creationId xmlns:a16="http://schemas.microsoft.com/office/drawing/2014/main" id="{490D30DB-12B5-0A68-5149-5AEF87FC4599}"/>
                </a:ext>
              </a:extLst>
            </p:cNvPr>
            <p:cNvSpPr/>
            <p:nvPr/>
          </p:nvSpPr>
          <p:spPr>
            <a:xfrm>
              <a:off x="848801" y="730680"/>
              <a:ext cx="387918" cy="354999"/>
            </a:xfrm>
            <a:custGeom>
              <a:avLst/>
              <a:gdLst>
                <a:gd name="connsiteX0" fmla="*/ 387331 w 773794"/>
                <a:gd name="connsiteY0" fmla="*/ 0 h 805831"/>
                <a:gd name="connsiteX1" fmla="*/ 477504 w 773794"/>
                <a:gd name="connsiteY1" fmla="*/ 10455 h 805831"/>
                <a:gd name="connsiteX2" fmla="*/ 501556 w 773794"/>
                <a:gd name="connsiteY2" fmla="*/ 37276 h 805831"/>
                <a:gd name="connsiteX3" fmla="*/ 508581 w 773794"/>
                <a:gd name="connsiteY3" fmla="*/ 100380 h 805831"/>
                <a:gd name="connsiteX4" fmla="*/ 571760 w 773794"/>
                <a:gd name="connsiteY4" fmla="*/ 150886 h 805831"/>
                <a:gd name="connsiteX5" fmla="*/ 588216 w 773794"/>
                <a:gd name="connsiteY5" fmla="*/ 146500 h 805831"/>
                <a:gd name="connsiteX6" fmla="*/ 646113 w 773794"/>
                <a:gd name="connsiteY6" fmla="*/ 121085 h 805831"/>
                <a:gd name="connsiteX7" fmla="*/ 681240 w 773794"/>
                <a:gd name="connsiteY7" fmla="*/ 128275 h 805831"/>
                <a:gd name="connsiteX8" fmla="*/ 772323 w 773794"/>
                <a:gd name="connsiteY8" fmla="*/ 284983 h 805831"/>
                <a:gd name="connsiteX9" fmla="*/ 761123 w 773794"/>
                <a:gd name="connsiteY9" fmla="*/ 319077 h 805831"/>
                <a:gd name="connsiteX10" fmla="*/ 709797 w 773794"/>
                <a:gd name="connsiteY10" fmla="*/ 356931 h 805831"/>
                <a:gd name="connsiteX11" fmla="*/ 697589 w 773794"/>
                <a:gd name="connsiteY11" fmla="*/ 436715 h 805831"/>
                <a:gd name="connsiteX12" fmla="*/ 709797 w 773794"/>
                <a:gd name="connsiteY12" fmla="*/ 448923 h 805831"/>
                <a:gd name="connsiteX13" fmla="*/ 761165 w 773794"/>
                <a:gd name="connsiteY13" fmla="*/ 486736 h 805831"/>
                <a:gd name="connsiteX14" fmla="*/ 772405 w 773794"/>
                <a:gd name="connsiteY14" fmla="*/ 520871 h 805831"/>
                <a:gd name="connsiteX15" fmla="*/ 681323 w 773794"/>
                <a:gd name="connsiteY15" fmla="*/ 677578 h 805831"/>
                <a:gd name="connsiteX16" fmla="*/ 646279 w 773794"/>
                <a:gd name="connsiteY16" fmla="*/ 684810 h 805831"/>
                <a:gd name="connsiteX17" fmla="*/ 588133 w 773794"/>
                <a:gd name="connsiteY17" fmla="*/ 659312 h 805831"/>
                <a:gd name="connsiteX18" fmla="*/ 513003 w 773794"/>
                <a:gd name="connsiteY18" fmla="*/ 688641 h 805831"/>
                <a:gd name="connsiteX19" fmla="*/ 508540 w 773794"/>
                <a:gd name="connsiteY19" fmla="*/ 705349 h 805831"/>
                <a:gd name="connsiteX20" fmla="*/ 501556 w 773794"/>
                <a:gd name="connsiteY20" fmla="*/ 768413 h 805831"/>
                <a:gd name="connsiteX21" fmla="*/ 477917 w 773794"/>
                <a:gd name="connsiteY21" fmla="*/ 795150 h 805831"/>
                <a:gd name="connsiteX22" fmla="*/ 295836 w 773794"/>
                <a:gd name="connsiteY22" fmla="*/ 795150 h 805831"/>
                <a:gd name="connsiteX23" fmla="*/ 272197 w 773794"/>
                <a:gd name="connsiteY23" fmla="*/ 768413 h 805831"/>
                <a:gd name="connsiteX24" fmla="*/ 265255 w 773794"/>
                <a:gd name="connsiteY24" fmla="*/ 705432 h 805831"/>
                <a:gd name="connsiteX25" fmla="*/ 202039 w 773794"/>
                <a:gd name="connsiteY25" fmla="*/ 655159 h 805831"/>
                <a:gd name="connsiteX26" fmla="*/ 185661 w 773794"/>
                <a:gd name="connsiteY26" fmla="*/ 659560 h 805831"/>
                <a:gd name="connsiteX27" fmla="*/ 127557 w 773794"/>
                <a:gd name="connsiteY27" fmla="*/ 685017 h 805831"/>
                <a:gd name="connsiteX28" fmla="*/ 92471 w 773794"/>
                <a:gd name="connsiteY28" fmla="*/ 677785 h 805831"/>
                <a:gd name="connsiteX29" fmla="*/ 1389 w 773794"/>
                <a:gd name="connsiteY29" fmla="*/ 520912 h 805831"/>
                <a:gd name="connsiteX30" fmla="*/ 12630 w 773794"/>
                <a:gd name="connsiteY30" fmla="*/ 486777 h 805831"/>
                <a:gd name="connsiteX31" fmla="*/ 63998 w 773794"/>
                <a:gd name="connsiteY31" fmla="*/ 448923 h 805831"/>
                <a:gd name="connsiteX32" fmla="*/ 76277 w 773794"/>
                <a:gd name="connsiteY32" fmla="*/ 369209 h 805831"/>
                <a:gd name="connsiteX33" fmla="*/ 63998 w 773794"/>
                <a:gd name="connsiteY33" fmla="*/ 356931 h 805831"/>
                <a:gd name="connsiteX34" fmla="*/ 12630 w 773794"/>
                <a:gd name="connsiteY34" fmla="*/ 319159 h 805831"/>
                <a:gd name="connsiteX35" fmla="*/ 1430 w 773794"/>
                <a:gd name="connsiteY35" fmla="*/ 285024 h 805831"/>
                <a:gd name="connsiteX36" fmla="*/ 92513 w 773794"/>
                <a:gd name="connsiteY36" fmla="*/ 128317 h 805831"/>
                <a:gd name="connsiteX37" fmla="*/ 127640 w 773794"/>
                <a:gd name="connsiteY37" fmla="*/ 121126 h 805831"/>
                <a:gd name="connsiteX38" fmla="*/ 185496 w 773794"/>
                <a:gd name="connsiteY38" fmla="*/ 146541 h 805831"/>
                <a:gd name="connsiteX39" fmla="*/ 260883 w 773794"/>
                <a:gd name="connsiteY39" fmla="*/ 116748 h 805831"/>
                <a:gd name="connsiteX40" fmla="*/ 265255 w 773794"/>
                <a:gd name="connsiteY40" fmla="*/ 100339 h 805831"/>
                <a:gd name="connsiteX41" fmla="*/ 272280 w 773794"/>
                <a:gd name="connsiteY41" fmla="*/ 37276 h 805831"/>
                <a:gd name="connsiteX42" fmla="*/ 296373 w 773794"/>
                <a:gd name="connsiteY42" fmla="*/ 10414 h 805831"/>
                <a:gd name="connsiteX43" fmla="*/ 387331 w 773794"/>
                <a:gd name="connsiteY43" fmla="*/ 0 h 805831"/>
                <a:gd name="connsiteX44" fmla="*/ 387331 w 773794"/>
                <a:gd name="connsiteY44" fmla="*/ 61989 h 805831"/>
                <a:gd name="connsiteX45" fmla="*/ 331376 w 773794"/>
                <a:gd name="connsiteY45" fmla="*/ 66824 h 805831"/>
                <a:gd name="connsiteX46" fmla="*/ 326871 w 773794"/>
                <a:gd name="connsiteY46" fmla="*/ 107199 h 805831"/>
                <a:gd name="connsiteX47" fmla="*/ 195170 w 773794"/>
                <a:gd name="connsiteY47" fmla="*/ 212573 h 805831"/>
                <a:gd name="connsiteX48" fmla="*/ 160576 w 773794"/>
                <a:gd name="connsiteY48" fmla="*/ 203323 h 805831"/>
                <a:gd name="connsiteX49" fmla="*/ 123466 w 773794"/>
                <a:gd name="connsiteY49" fmla="*/ 187041 h 805831"/>
                <a:gd name="connsiteX50" fmla="*/ 67758 w 773794"/>
                <a:gd name="connsiteY50" fmla="*/ 282793 h 805831"/>
                <a:gd name="connsiteX51" fmla="*/ 100736 w 773794"/>
                <a:gd name="connsiteY51" fmla="*/ 307051 h 805831"/>
                <a:gd name="connsiteX52" fmla="*/ 126168 w 773794"/>
                <a:gd name="connsiteY52" fmla="*/ 473495 h 805831"/>
                <a:gd name="connsiteX53" fmla="*/ 100736 w 773794"/>
                <a:gd name="connsiteY53" fmla="*/ 498927 h 805831"/>
                <a:gd name="connsiteX54" fmla="*/ 67717 w 773794"/>
                <a:gd name="connsiteY54" fmla="*/ 523226 h 805831"/>
                <a:gd name="connsiteX55" fmla="*/ 123424 w 773794"/>
                <a:gd name="connsiteY55" fmla="*/ 619185 h 805831"/>
                <a:gd name="connsiteX56" fmla="*/ 160824 w 773794"/>
                <a:gd name="connsiteY56" fmla="*/ 602779 h 805831"/>
                <a:gd name="connsiteX57" fmla="*/ 317631 w 773794"/>
                <a:gd name="connsiteY57" fmla="*/ 664271 h 805831"/>
                <a:gd name="connsiteX58" fmla="*/ 326830 w 773794"/>
                <a:gd name="connsiteY58" fmla="*/ 698572 h 805831"/>
                <a:gd name="connsiteX59" fmla="*/ 331376 w 773794"/>
                <a:gd name="connsiteY59" fmla="*/ 739237 h 805831"/>
                <a:gd name="connsiteX60" fmla="*/ 442418 w 773794"/>
                <a:gd name="connsiteY60" fmla="*/ 739237 h 805831"/>
                <a:gd name="connsiteX61" fmla="*/ 446964 w 773794"/>
                <a:gd name="connsiteY61" fmla="*/ 698572 h 805831"/>
                <a:gd name="connsiteX62" fmla="*/ 578422 w 773794"/>
                <a:gd name="connsiteY62" fmla="*/ 593361 h 805831"/>
                <a:gd name="connsiteX63" fmla="*/ 613011 w 773794"/>
                <a:gd name="connsiteY63" fmla="*/ 602613 h 805831"/>
                <a:gd name="connsiteX64" fmla="*/ 650411 w 773794"/>
                <a:gd name="connsiteY64" fmla="*/ 618978 h 805831"/>
                <a:gd name="connsiteX65" fmla="*/ 706077 w 773794"/>
                <a:gd name="connsiteY65" fmla="*/ 523185 h 805831"/>
                <a:gd name="connsiteX66" fmla="*/ 673099 w 773794"/>
                <a:gd name="connsiteY66" fmla="*/ 498885 h 805831"/>
                <a:gd name="connsiteX67" fmla="*/ 647667 w 773794"/>
                <a:gd name="connsiteY67" fmla="*/ 332442 h 805831"/>
                <a:gd name="connsiteX68" fmla="*/ 673099 w 773794"/>
                <a:gd name="connsiteY68" fmla="*/ 307010 h 805831"/>
                <a:gd name="connsiteX69" fmla="*/ 705995 w 773794"/>
                <a:gd name="connsiteY69" fmla="*/ 282751 h 805831"/>
                <a:gd name="connsiteX70" fmla="*/ 650287 w 773794"/>
                <a:gd name="connsiteY70" fmla="*/ 186999 h 805831"/>
                <a:gd name="connsiteX71" fmla="*/ 613259 w 773794"/>
                <a:gd name="connsiteY71" fmla="*/ 203240 h 805831"/>
                <a:gd name="connsiteX72" fmla="*/ 456283 w 773794"/>
                <a:gd name="connsiteY72" fmla="*/ 141857 h 805831"/>
                <a:gd name="connsiteX73" fmla="*/ 447006 w 773794"/>
                <a:gd name="connsiteY73" fmla="*/ 107199 h 805831"/>
                <a:gd name="connsiteX74" fmla="*/ 442460 w 773794"/>
                <a:gd name="connsiteY74" fmla="*/ 66865 h 805831"/>
                <a:gd name="connsiteX75" fmla="*/ 387372 w 773794"/>
                <a:gd name="connsiteY75" fmla="*/ 62030 h 805831"/>
                <a:gd name="connsiteX76" fmla="*/ 386835 w 773794"/>
                <a:gd name="connsiteY76" fmla="*/ 247955 h 805831"/>
                <a:gd name="connsiteX77" fmla="*/ 541807 w 773794"/>
                <a:gd name="connsiteY77" fmla="*/ 402927 h 805831"/>
                <a:gd name="connsiteX78" fmla="*/ 386835 w 773794"/>
                <a:gd name="connsiteY78" fmla="*/ 557899 h 805831"/>
                <a:gd name="connsiteX79" fmla="*/ 231863 w 773794"/>
                <a:gd name="connsiteY79" fmla="*/ 402927 h 805831"/>
                <a:gd name="connsiteX80" fmla="*/ 386835 w 773794"/>
                <a:gd name="connsiteY80" fmla="*/ 247955 h 805831"/>
                <a:gd name="connsiteX81" fmla="*/ 386835 w 773794"/>
                <a:gd name="connsiteY81" fmla="*/ 309944 h 805831"/>
                <a:gd name="connsiteX82" fmla="*/ 293852 w 773794"/>
                <a:gd name="connsiteY82" fmla="*/ 402927 h 805831"/>
                <a:gd name="connsiteX83" fmla="*/ 386835 w 773794"/>
                <a:gd name="connsiteY83" fmla="*/ 495910 h 805831"/>
                <a:gd name="connsiteX84" fmla="*/ 479818 w 773794"/>
                <a:gd name="connsiteY84" fmla="*/ 402927 h 805831"/>
                <a:gd name="connsiteX85" fmla="*/ 386835 w 773794"/>
                <a:gd name="connsiteY85" fmla="*/ 309944 h 80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73794" h="805831">
                  <a:moveTo>
                    <a:pt x="387331" y="0"/>
                  </a:moveTo>
                  <a:cubicBezTo>
                    <a:pt x="417664" y="331"/>
                    <a:pt x="447873" y="3843"/>
                    <a:pt x="477504" y="10455"/>
                  </a:cubicBezTo>
                  <a:cubicBezTo>
                    <a:pt x="490427" y="13340"/>
                    <a:pt x="500089" y="24116"/>
                    <a:pt x="501556" y="37276"/>
                  </a:cubicBezTo>
                  <a:lnTo>
                    <a:pt x="508581" y="100380"/>
                  </a:lnTo>
                  <a:cubicBezTo>
                    <a:pt x="512081" y="131774"/>
                    <a:pt x="540369" y="154385"/>
                    <a:pt x="571760" y="150886"/>
                  </a:cubicBezTo>
                  <a:cubicBezTo>
                    <a:pt x="577434" y="150253"/>
                    <a:pt x="582980" y="148775"/>
                    <a:pt x="588216" y="146500"/>
                  </a:cubicBezTo>
                  <a:lnTo>
                    <a:pt x="646113" y="121085"/>
                  </a:lnTo>
                  <a:cubicBezTo>
                    <a:pt x="658160" y="115778"/>
                    <a:pt x="672248" y="118662"/>
                    <a:pt x="681240" y="128275"/>
                  </a:cubicBezTo>
                  <a:cubicBezTo>
                    <a:pt x="723058" y="172952"/>
                    <a:pt x="754201" y="226532"/>
                    <a:pt x="772323" y="284983"/>
                  </a:cubicBezTo>
                  <a:cubicBezTo>
                    <a:pt x="776215" y="297573"/>
                    <a:pt x="771723" y="311249"/>
                    <a:pt x="761123" y="319077"/>
                  </a:cubicBezTo>
                  <a:lnTo>
                    <a:pt x="709797" y="356931"/>
                  </a:lnTo>
                  <a:cubicBezTo>
                    <a:pt x="684394" y="375590"/>
                    <a:pt x="678926" y="411312"/>
                    <a:pt x="697589" y="436715"/>
                  </a:cubicBezTo>
                  <a:cubicBezTo>
                    <a:pt x="701015" y="441376"/>
                    <a:pt x="705131" y="445497"/>
                    <a:pt x="709797" y="448923"/>
                  </a:cubicBezTo>
                  <a:lnTo>
                    <a:pt x="761165" y="486736"/>
                  </a:lnTo>
                  <a:cubicBezTo>
                    <a:pt x="771798" y="494559"/>
                    <a:pt x="776310" y="508258"/>
                    <a:pt x="772405" y="520871"/>
                  </a:cubicBezTo>
                  <a:cubicBezTo>
                    <a:pt x="754276" y="579318"/>
                    <a:pt x="723137" y="632897"/>
                    <a:pt x="681323" y="677578"/>
                  </a:cubicBezTo>
                  <a:cubicBezTo>
                    <a:pt x="672351" y="687170"/>
                    <a:pt x="658313" y="690067"/>
                    <a:pt x="646279" y="684810"/>
                  </a:cubicBezTo>
                  <a:lnTo>
                    <a:pt x="588133" y="659312"/>
                  </a:lnTo>
                  <a:cubicBezTo>
                    <a:pt x="559288" y="646663"/>
                    <a:pt x="525649" y="659796"/>
                    <a:pt x="513003" y="688641"/>
                  </a:cubicBezTo>
                  <a:cubicBezTo>
                    <a:pt x="510676" y="693952"/>
                    <a:pt x="509168" y="699584"/>
                    <a:pt x="508540" y="705349"/>
                  </a:cubicBezTo>
                  <a:lnTo>
                    <a:pt x="501556" y="768413"/>
                  </a:lnTo>
                  <a:cubicBezTo>
                    <a:pt x="500113" y="781422"/>
                    <a:pt x="490654" y="792125"/>
                    <a:pt x="477917" y="795150"/>
                  </a:cubicBezTo>
                  <a:cubicBezTo>
                    <a:pt x="418057" y="809391"/>
                    <a:pt x="355696" y="809391"/>
                    <a:pt x="295836" y="795150"/>
                  </a:cubicBezTo>
                  <a:cubicBezTo>
                    <a:pt x="283101" y="792125"/>
                    <a:pt x="273640" y="781422"/>
                    <a:pt x="272197" y="768413"/>
                  </a:cubicBezTo>
                  <a:lnTo>
                    <a:pt x="265255" y="705432"/>
                  </a:lnTo>
                  <a:cubicBezTo>
                    <a:pt x="261681" y="674095"/>
                    <a:pt x="233378" y="651584"/>
                    <a:pt x="202039" y="655159"/>
                  </a:cubicBezTo>
                  <a:cubicBezTo>
                    <a:pt x="196391" y="655804"/>
                    <a:pt x="190871" y="657287"/>
                    <a:pt x="185661" y="659560"/>
                  </a:cubicBezTo>
                  <a:lnTo>
                    <a:pt x="127557" y="685017"/>
                  </a:lnTo>
                  <a:cubicBezTo>
                    <a:pt x="115512" y="690294"/>
                    <a:pt x="101448" y="687393"/>
                    <a:pt x="92471" y="677785"/>
                  </a:cubicBezTo>
                  <a:cubicBezTo>
                    <a:pt x="50638" y="633054"/>
                    <a:pt x="19495" y="579417"/>
                    <a:pt x="1389" y="520912"/>
                  </a:cubicBezTo>
                  <a:cubicBezTo>
                    <a:pt x="-2516" y="508299"/>
                    <a:pt x="1995" y="494600"/>
                    <a:pt x="12630" y="486777"/>
                  </a:cubicBezTo>
                  <a:lnTo>
                    <a:pt x="63998" y="448923"/>
                  </a:lnTo>
                  <a:cubicBezTo>
                    <a:pt x="89400" y="430301"/>
                    <a:pt x="94898" y="394612"/>
                    <a:pt x="76277" y="369209"/>
                  </a:cubicBezTo>
                  <a:cubicBezTo>
                    <a:pt x="72835" y="364515"/>
                    <a:pt x="68694" y="360374"/>
                    <a:pt x="63998" y="356931"/>
                  </a:cubicBezTo>
                  <a:lnTo>
                    <a:pt x="12630" y="319159"/>
                  </a:lnTo>
                  <a:cubicBezTo>
                    <a:pt x="2011" y="311325"/>
                    <a:pt x="-2484" y="297627"/>
                    <a:pt x="1430" y="285024"/>
                  </a:cubicBezTo>
                  <a:cubicBezTo>
                    <a:pt x="19553" y="226574"/>
                    <a:pt x="50695" y="172994"/>
                    <a:pt x="92513" y="128317"/>
                  </a:cubicBezTo>
                  <a:cubicBezTo>
                    <a:pt x="101506" y="118703"/>
                    <a:pt x="115592" y="115820"/>
                    <a:pt x="127640" y="121126"/>
                  </a:cubicBezTo>
                  <a:lnTo>
                    <a:pt x="185496" y="146541"/>
                  </a:lnTo>
                  <a:cubicBezTo>
                    <a:pt x="214541" y="159132"/>
                    <a:pt x="248293" y="145793"/>
                    <a:pt x="260883" y="116748"/>
                  </a:cubicBezTo>
                  <a:cubicBezTo>
                    <a:pt x="263147" y="111526"/>
                    <a:pt x="264620" y="105995"/>
                    <a:pt x="265255" y="100339"/>
                  </a:cubicBezTo>
                  <a:lnTo>
                    <a:pt x="272280" y="37276"/>
                  </a:lnTo>
                  <a:cubicBezTo>
                    <a:pt x="273734" y="24088"/>
                    <a:pt x="283421" y="13288"/>
                    <a:pt x="296373" y="10414"/>
                  </a:cubicBezTo>
                  <a:cubicBezTo>
                    <a:pt x="326004" y="3843"/>
                    <a:pt x="356295" y="372"/>
                    <a:pt x="387331" y="0"/>
                  </a:cubicBezTo>
                  <a:close/>
                  <a:moveTo>
                    <a:pt x="387331" y="61989"/>
                  </a:moveTo>
                  <a:cubicBezTo>
                    <a:pt x="368586" y="62209"/>
                    <a:pt x="349882" y="63825"/>
                    <a:pt x="331376" y="66824"/>
                  </a:cubicBezTo>
                  <a:lnTo>
                    <a:pt x="326871" y="107199"/>
                  </a:lnTo>
                  <a:cubicBezTo>
                    <a:pt x="319602" y="172666"/>
                    <a:pt x="260637" y="219844"/>
                    <a:pt x="195170" y="212573"/>
                  </a:cubicBezTo>
                  <a:cubicBezTo>
                    <a:pt x="183239" y="211249"/>
                    <a:pt x="171576" y="208130"/>
                    <a:pt x="160576" y="203323"/>
                  </a:cubicBezTo>
                  <a:lnTo>
                    <a:pt x="123466" y="187041"/>
                  </a:lnTo>
                  <a:cubicBezTo>
                    <a:pt x="99827" y="215726"/>
                    <a:pt x="81012" y="248066"/>
                    <a:pt x="67758" y="282793"/>
                  </a:cubicBezTo>
                  <a:lnTo>
                    <a:pt x="100736" y="307051"/>
                  </a:lnTo>
                  <a:cubicBezTo>
                    <a:pt x="153721" y="345992"/>
                    <a:pt x="165108" y="420511"/>
                    <a:pt x="126168" y="473495"/>
                  </a:cubicBezTo>
                  <a:cubicBezTo>
                    <a:pt x="119028" y="483211"/>
                    <a:pt x="110453" y="491786"/>
                    <a:pt x="100736" y="498927"/>
                  </a:cubicBezTo>
                  <a:lnTo>
                    <a:pt x="67717" y="523226"/>
                  </a:lnTo>
                  <a:cubicBezTo>
                    <a:pt x="80941" y="558023"/>
                    <a:pt x="99786" y="590422"/>
                    <a:pt x="123424" y="619185"/>
                  </a:cubicBezTo>
                  <a:lnTo>
                    <a:pt x="160824" y="602779"/>
                  </a:lnTo>
                  <a:cubicBezTo>
                    <a:pt x="221107" y="576458"/>
                    <a:pt x="291312" y="603989"/>
                    <a:pt x="317631" y="664271"/>
                  </a:cubicBezTo>
                  <a:cubicBezTo>
                    <a:pt x="322396" y="675181"/>
                    <a:pt x="325495" y="686744"/>
                    <a:pt x="326830" y="698572"/>
                  </a:cubicBezTo>
                  <a:lnTo>
                    <a:pt x="331376" y="739237"/>
                  </a:lnTo>
                  <a:cubicBezTo>
                    <a:pt x="368115" y="745435"/>
                    <a:pt x="405680" y="745435"/>
                    <a:pt x="442418" y="739237"/>
                  </a:cubicBezTo>
                  <a:lnTo>
                    <a:pt x="446964" y="698572"/>
                  </a:lnTo>
                  <a:cubicBezTo>
                    <a:pt x="454213" y="633219"/>
                    <a:pt x="513065" y="586112"/>
                    <a:pt x="578422" y="593361"/>
                  </a:cubicBezTo>
                  <a:cubicBezTo>
                    <a:pt x="590352" y="594683"/>
                    <a:pt x="602015" y="597803"/>
                    <a:pt x="613011" y="602613"/>
                  </a:cubicBezTo>
                  <a:lnTo>
                    <a:pt x="650411" y="618978"/>
                  </a:lnTo>
                  <a:cubicBezTo>
                    <a:pt x="674037" y="590278"/>
                    <a:pt x="692836" y="557924"/>
                    <a:pt x="706077" y="523185"/>
                  </a:cubicBezTo>
                  <a:lnTo>
                    <a:pt x="673099" y="498885"/>
                  </a:lnTo>
                  <a:cubicBezTo>
                    <a:pt x="620115" y="459944"/>
                    <a:pt x="608730" y="385425"/>
                    <a:pt x="647667" y="332442"/>
                  </a:cubicBezTo>
                  <a:cubicBezTo>
                    <a:pt x="654808" y="322726"/>
                    <a:pt x="663384" y="314150"/>
                    <a:pt x="673099" y="307010"/>
                  </a:cubicBezTo>
                  <a:lnTo>
                    <a:pt x="705995" y="282751"/>
                  </a:lnTo>
                  <a:cubicBezTo>
                    <a:pt x="692741" y="248024"/>
                    <a:pt x="673926" y="215684"/>
                    <a:pt x="650287" y="186999"/>
                  </a:cubicBezTo>
                  <a:lnTo>
                    <a:pt x="613259" y="203240"/>
                  </a:lnTo>
                  <a:cubicBezTo>
                    <a:pt x="552961" y="229638"/>
                    <a:pt x="482682" y="202156"/>
                    <a:pt x="456283" y="141857"/>
                  </a:cubicBezTo>
                  <a:cubicBezTo>
                    <a:pt x="451460" y="130839"/>
                    <a:pt x="448332" y="119154"/>
                    <a:pt x="447006" y="107199"/>
                  </a:cubicBezTo>
                  <a:lnTo>
                    <a:pt x="442460" y="66865"/>
                  </a:lnTo>
                  <a:cubicBezTo>
                    <a:pt x="424243" y="63887"/>
                    <a:pt x="405829" y="62271"/>
                    <a:pt x="387372" y="62030"/>
                  </a:cubicBezTo>
                  <a:close/>
                  <a:moveTo>
                    <a:pt x="386835" y="247955"/>
                  </a:moveTo>
                  <a:cubicBezTo>
                    <a:pt x="472425" y="247955"/>
                    <a:pt x="541807" y="317338"/>
                    <a:pt x="541807" y="402927"/>
                  </a:cubicBezTo>
                  <a:cubicBezTo>
                    <a:pt x="541807" y="488517"/>
                    <a:pt x="472425" y="557899"/>
                    <a:pt x="386835" y="557899"/>
                  </a:cubicBezTo>
                  <a:cubicBezTo>
                    <a:pt x="301246" y="557899"/>
                    <a:pt x="231863" y="488517"/>
                    <a:pt x="231863" y="402927"/>
                  </a:cubicBezTo>
                  <a:cubicBezTo>
                    <a:pt x="231863" y="317338"/>
                    <a:pt x="301246" y="247955"/>
                    <a:pt x="386835" y="247955"/>
                  </a:cubicBezTo>
                  <a:close/>
                  <a:moveTo>
                    <a:pt x="386835" y="309944"/>
                  </a:moveTo>
                  <a:cubicBezTo>
                    <a:pt x="335484" y="309944"/>
                    <a:pt x="293852" y="351575"/>
                    <a:pt x="293852" y="402927"/>
                  </a:cubicBezTo>
                  <a:cubicBezTo>
                    <a:pt x="293852" y="454278"/>
                    <a:pt x="335484" y="495910"/>
                    <a:pt x="386835" y="495910"/>
                  </a:cubicBezTo>
                  <a:cubicBezTo>
                    <a:pt x="438187" y="495910"/>
                    <a:pt x="479818" y="454278"/>
                    <a:pt x="479818" y="402927"/>
                  </a:cubicBezTo>
                  <a:cubicBezTo>
                    <a:pt x="479818" y="351575"/>
                    <a:pt x="438187" y="309944"/>
                    <a:pt x="386835" y="309944"/>
                  </a:cubicBezTo>
                  <a:close/>
                </a:path>
              </a:pathLst>
            </a:custGeom>
            <a:solidFill>
              <a:schemeClr val="accent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9" name="Oval 8">
              <a:extLst>
                <a:ext uri="{FF2B5EF4-FFF2-40B4-BE49-F238E27FC236}">
                  <a16:creationId xmlns:a16="http://schemas.microsoft.com/office/drawing/2014/main" id="{C672B288-83F7-EB8C-FA80-18E30A3CB7B7}"/>
                </a:ext>
              </a:extLst>
            </p:cNvPr>
            <p:cNvSpPr/>
            <p:nvPr/>
          </p:nvSpPr>
          <p:spPr bwMode="auto">
            <a:xfrm>
              <a:off x="776112" y="624082"/>
              <a:ext cx="533296" cy="555376"/>
            </a:xfrm>
            <a:prstGeom prst="ellipse">
              <a:avLst/>
            </a:prstGeom>
            <a:noFill/>
            <a:ln w="444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err="1">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grpSp>
        <p:nvGrpSpPr>
          <p:cNvPr id="13" name="Group 12">
            <a:extLst>
              <a:ext uri="{FF2B5EF4-FFF2-40B4-BE49-F238E27FC236}">
                <a16:creationId xmlns:a16="http://schemas.microsoft.com/office/drawing/2014/main" id="{02776FAA-C0D6-2D88-295D-52A6D491671B}"/>
              </a:ext>
              <a:ext uri="{C183D7F6-B498-43B3-948B-1728B52AA6E4}">
                <adec:decorative xmlns:adec="http://schemas.microsoft.com/office/drawing/2017/decorative" val="1"/>
              </a:ext>
            </a:extLst>
          </p:cNvPr>
          <p:cNvGrpSpPr/>
          <p:nvPr/>
        </p:nvGrpSpPr>
        <p:grpSpPr>
          <a:xfrm>
            <a:off x="4562116" y="479905"/>
            <a:ext cx="2634615" cy="890966"/>
            <a:chOff x="4562116" y="454723"/>
            <a:chExt cx="2634615" cy="890966"/>
          </a:xfrm>
        </p:grpSpPr>
        <p:sp>
          <p:nvSpPr>
            <p:cNvPr id="44" name="Rounded Rectangle 12">
              <a:extLst>
                <a:ext uri="{FF2B5EF4-FFF2-40B4-BE49-F238E27FC236}">
                  <a16:creationId xmlns:a16="http://schemas.microsoft.com/office/drawing/2014/main" id="{D16D10F8-8B9E-F4FD-A860-1750B06EC666}"/>
                </a:ext>
              </a:extLst>
            </p:cNvPr>
            <p:cNvSpPr/>
            <p:nvPr/>
          </p:nvSpPr>
          <p:spPr>
            <a:xfrm>
              <a:off x="4562116" y="454723"/>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7" name="Rectangle 6">
              <a:extLst>
                <a:ext uri="{FF2B5EF4-FFF2-40B4-BE49-F238E27FC236}">
                  <a16:creationId xmlns:a16="http://schemas.microsoft.com/office/drawing/2014/main" id="{0D6FF0EE-5163-1F9D-6E9D-A5F8CBEEBE30}"/>
                </a:ext>
              </a:extLst>
            </p:cNvPr>
            <p:cNvSpPr/>
            <p:nvPr/>
          </p:nvSpPr>
          <p:spPr bwMode="auto">
            <a:xfrm>
              <a:off x="5605827" y="765282"/>
              <a:ext cx="1397281"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FFFFFF"/>
                  </a:solidFill>
                  <a:effectLst/>
                  <a:uLnTx/>
                  <a:uFillTx/>
                  <a:latin typeface="Segoe UI Variable Display Semib" pitchFamily="2" charset="0"/>
                  <a:ea typeface="+mn-ea"/>
                  <a:cs typeface="Segoe UI" panose="020B0502040204020203" pitchFamily="34" charset="0"/>
                </a:rPr>
                <a:t>Schema</a:t>
              </a:r>
              <a:endParaRPr kumimoji="0" lang="en-US" sz="1400" b="0" i="0" u="none" strike="noStrike" kern="0" cap="none" spc="-50" normalizeH="0" baseline="0" noProof="0">
                <a:ln w="3175">
                  <a:noFill/>
                </a:ln>
                <a:solidFill>
                  <a:srgbClr val="FFFFFF"/>
                </a:solidFill>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793126" y="534498"/>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12" name="Graphic 11">
              <a:extLst>
                <a:ext uri="{FF2B5EF4-FFF2-40B4-BE49-F238E27FC236}">
                  <a16:creationId xmlns:a16="http://schemas.microsoft.com/office/drawing/2014/main" id="{B2642FA0-1A9A-67FB-57C8-35A73C0676FC}"/>
                </a:ext>
              </a:extLst>
            </p:cNvPr>
            <p:cNvSpPr/>
            <p:nvPr/>
          </p:nvSpPr>
          <p:spPr>
            <a:xfrm>
              <a:off x="4976867" y="702430"/>
              <a:ext cx="388880" cy="459094"/>
            </a:xfrm>
            <a:custGeom>
              <a:avLst/>
              <a:gdLst>
                <a:gd name="connsiteX0" fmla="*/ 599225 w 661213"/>
                <a:gd name="connsiteY0" fmla="*/ 743865 h 826516"/>
                <a:gd name="connsiteX1" fmla="*/ 578562 w 661213"/>
                <a:gd name="connsiteY1" fmla="*/ 764528 h 826516"/>
                <a:gd name="connsiteX2" fmla="*/ 82652 w 661213"/>
                <a:gd name="connsiteY2" fmla="*/ 764528 h 826516"/>
                <a:gd name="connsiteX3" fmla="*/ 61989 w 661213"/>
                <a:gd name="connsiteY3" fmla="*/ 743865 h 826516"/>
                <a:gd name="connsiteX4" fmla="*/ 61989 w 661213"/>
                <a:gd name="connsiteY4" fmla="*/ 82652 h 826516"/>
                <a:gd name="connsiteX5" fmla="*/ 82652 w 661213"/>
                <a:gd name="connsiteY5" fmla="*/ 61989 h 826516"/>
                <a:gd name="connsiteX6" fmla="*/ 330607 w 661213"/>
                <a:gd name="connsiteY6" fmla="*/ 61989 h 826516"/>
                <a:gd name="connsiteX7" fmla="*/ 330607 w 661213"/>
                <a:gd name="connsiteY7" fmla="*/ 247955 h 826516"/>
                <a:gd name="connsiteX8" fmla="*/ 413258 w 661213"/>
                <a:gd name="connsiteY8" fmla="*/ 330607 h 826516"/>
                <a:gd name="connsiteX9" fmla="*/ 599225 w 661213"/>
                <a:gd name="connsiteY9" fmla="*/ 330607 h 826516"/>
                <a:gd name="connsiteX10" fmla="*/ 599225 w 661213"/>
                <a:gd name="connsiteY10" fmla="*/ 743865 h 826516"/>
                <a:gd name="connsiteX11" fmla="*/ 392595 w 661213"/>
                <a:gd name="connsiteY11" fmla="*/ 108315 h 826516"/>
                <a:gd name="connsiteX12" fmla="*/ 552857 w 661213"/>
                <a:gd name="connsiteY12" fmla="*/ 268618 h 826516"/>
                <a:gd name="connsiteX13" fmla="*/ 413258 w 661213"/>
                <a:gd name="connsiteY13" fmla="*/ 268618 h 826516"/>
                <a:gd name="connsiteX14" fmla="*/ 392595 w 661213"/>
                <a:gd name="connsiteY14" fmla="*/ 247955 h 826516"/>
                <a:gd name="connsiteX15" fmla="*/ 392595 w 661213"/>
                <a:gd name="connsiteY15" fmla="*/ 108315 h 826516"/>
                <a:gd name="connsiteX16" fmla="*/ 636996 w 661213"/>
                <a:gd name="connsiteY16" fmla="*/ 265064 h 826516"/>
                <a:gd name="connsiteX17" fmla="*/ 396108 w 661213"/>
                <a:gd name="connsiteY17" fmla="*/ 24217 h 826516"/>
                <a:gd name="connsiteX18" fmla="*/ 392595 w 661213"/>
                <a:gd name="connsiteY18" fmla="*/ 21324 h 826516"/>
                <a:gd name="connsiteX19" fmla="*/ 383545 w 661213"/>
                <a:gd name="connsiteY19" fmla="*/ 13885 h 826516"/>
                <a:gd name="connsiteX20" fmla="*/ 378255 w 661213"/>
                <a:gd name="connsiteY20" fmla="*/ 11075 h 826516"/>
                <a:gd name="connsiteX21" fmla="*/ 369329 w 661213"/>
                <a:gd name="connsiteY21" fmla="*/ 6282 h 826516"/>
                <a:gd name="connsiteX22" fmla="*/ 343542 w 661213"/>
                <a:gd name="connsiteY22" fmla="*/ 579 h 826516"/>
                <a:gd name="connsiteX23" fmla="*/ 337715 w 661213"/>
                <a:gd name="connsiteY23" fmla="*/ 0 h 826516"/>
                <a:gd name="connsiteX24" fmla="*/ 82652 w 661213"/>
                <a:gd name="connsiteY24" fmla="*/ 0 h 826516"/>
                <a:gd name="connsiteX25" fmla="*/ 0 w 661213"/>
                <a:gd name="connsiteY25" fmla="*/ 82652 h 826516"/>
                <a:gd name="connsiteX26" fmla="*/ 0 w 661213"/>
                <a:gd name="connsiteY26" fmla="*/ 743865 h 826516"/>
                <a:gd name="connsiteX27" fmla="*/ 82652 w 661213"/>
                <a:gd name="connsiteY27" fmla="*/ 826517 h 826516"/>
                <a:gd name="connsiteX28" fmla="*/ 578562 w 661213"/>
                <a:gd name="connsiteY28" fmla="*/ 826517 h 826516"/>
                <a:gd name="connsiteX29" fmla="*/ 661213 w 661213"/>
                <a:gd name="connsiteY29" fmla="*/ 743865 h 826516"/>
                <a:gd name="connsiteX30" fmla="*/ 661213 w 661213"/>
                <a:gd name="connsiteY30" fmla="*/ 323499 h 826516"/>
                <a:gd name="connsiteX31" fmla="*/ 636996 w 661213"/>
                <a:gd name="connsiteY31" fmla="*/ 265064 h 8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1213" h="826516">
                  <a:moveTo>
                    <a:pt x="599225" y="743865"/>
                  </a:moveTo>
                  <a:cubicBezTo>
                    <a:pt x="599225" y="755275"/>
                    <a:pt x="589972" y="764528"/>
                    <a:pt x="578562" y="764528"/>
                  </a:cubicBezTo>
                  <a:lnTo>
                    <a:pt x="82652" y="764528"/>
                  </a:lnTo>
                  <a:cubicBezTo>
                    <a:pt x="71240" y="764528"/>
                    <a:pt x="61989" y="755275"/>
                    <a:pt x="61989" y="743865"/>
                  </a:cubicBezTo>
                  <a:lnTo>
                    <a:pt x="61989" y="82652"/>
                  </a:lnTo>
                  <a:cubicBezTo>
                    <a:pt x="61989" y="71240"/>
                    <a:pt x="71240" y="61989"/>
                    <a:pt x="82652" y="61989"/>
                  </a:cubicBezTo>
                  <a:lnTo>
                    <a:pt x="330607" y="61989"/>
                  </a:lnTo>
                  <a:lnTo>
                    <a:pt x="330607" y="247955"/>
                  </a:lnTo>
                  <a:cubicBezTo>
                    <a:pt x="330607" y="293602"/>
                    <a:pt x="367610" y="330607"/>
                    <a:pt x="413258" y="330607"/>
                  </a:cubicBezTo>
                  <a:lnTo>
                    <a:pt x="599225" y="330607"/>
                  </a:lnTo>
                  <a:lnTo>
                    <a:pt x="599225" y="743865"/>
                  </a:lnTo>
                  <a:close/>
                  <a:moveTo>
                    <a:pt x="392595" y="108315"/>
                  </a:moveTo>
                  <a:lnTo>
                    <a:pt x="552857" y="268618"/>
                  </a:lnTo>
                  <a:lnTo>
                    <a:pt x="413258" y="268618"/>
                  </a:lnTo>
                  <a:cubicBezTo>
                    <a:pt x="401848" y="268618"/>
                    <a:pt x="392595" y="259367"/>
                    <a:pt x="392595" y="247955"/>
                  </a:cubicBezTo>
                  <a:lnTo>
                    <a:pt x="392595" y="108315"/>
                  </a:lnTo>
                  <a:close/>
                  <a:moveTo>
                    <a:pt x="636996" y="265064"/>
                  </a:moveTo>
                  <a:lnTo>
                    <a:pt x="396108" y="24217"/>
                  </a:lnTo>
                  <a:cubicBezTo>
                    <a:pt x="395034" y="23142"/>
                    <a:pt x="393711" y="22316"/>
                    <a:pt x="392595" y="21324"/>
                  </a:cubicBezTo>
                  <a:cubicBezTo>
                    <a:pt x="389752" y="18641"/>
                    <a:pt x="386727" y="16156"/>
                    <a:pt x="383545" y="13885"/>
                  </a:cubicBezTo>
                  <a:cubicBezTo>
                    <a:pt x="381892" y="12770"/>
                    <a:pt x="379991" y="12026"/>
                    <a:pt x="378255" y="11075"/>
                  </a:cubicBezTo>
                  <a:cubicBezTo>
                    <a:pt x="375321" y="9422"/>
                    <a:pt x="372428" y="7604"/>
                    <a:pt x="369329" y="6282"/>
                  </a:cubicBezTo>
                  <a:cubicBezTo>
                    <a:pt x="361101" y="2994"/>
                    <a:pt x="352390" y="1068"/>
                    <a:pt x="343542" y="579"/>
                  </a:cubicBezTo>
                  <a:cubicBezTo>
                    <a:pt x="341599" y="455"/>
                    <a:pt x="339698" y="0"/>
                    <a:pt x="337715" y="0"/>
                  </a:cubicBezTo>
                  <a:lnTo>
                    <a:pt x="82652" y="0"/>
                  </a:lnTo>
                  <a:cubicBezTo>
                    <a:pt x="37004" y="0"/>
                    <a:pt x="0" y="37004"/>
                    <a:pt x="0" y="82652"/>
                  </a:cubicBezTo>
                  <a:lnTo>
                    <a:pt x="0" y="743865"/>
                  </a:lnTo>
                  <a:cubicBezTo>
                    <a:pt x="0" y="789514"/>
                    <a:pt x="37004" y="826517"/>
                    <a:pt x="82652" y="826517"/>
                  </a:cubicBezTo>
                  <a:lnTo>
                    <a:pt x="578562" y="826517"/>
                  </a:lnTo>
                  <a:cubicBezTo>
                    <a:pt x="624210" y="826517"/>
                    <a:pt x="661213" y="789514"/>
                    <a:pt x="661213" y="743865"/>
                  </a:cubicBezTo>
                  <a:lnTo>
                    <a:pt x="661213" y="323499"/>
                  </a:lnTo>
                  <a:cubicBezTo>
                    <a:pt x="661209" y="301580"/>
                    <a:pt x="652498" y="280561"/>
                    <a:pt x="636996" y="265064"/>
                  </a:cubicBezTo>
                  <a:close/>
                </a:path>
              </a:pathLst>
            </a:cu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grpSp>
        <p:nvGrpSpPr>
          <p:cNvPr id="14" name="Group 13">
            <a:extLst>
              <a:ext uri="{FF2B5EF4-FFF2-40B4-BE49-F238E27FC236}">
                <a16:creationId xmlns:a16="http://schemas.microsoft.com/office/drawing/2014/main" id="{0A7B5240-6283-C5E2-9EF9-F58D36B6FF37}"/>
              </a:ext>
              <a:ext uri="{C183D7F6-B498-43B3-948B-1728B52AA6E4}">
                <adec:decorative xmlns:adec="http://schemas.microsoft.com/office/drawing/2017/decorative" val="1"/>
              </a:ext>
            </a:extLst>
          </p:cNvPr>
          <p:cNvGrpSpPr/>
          <p:nvPr/>
        </p:nvGrpSpPr>
        <p:grpSpPr>
          <a:xfrm>
            <a:off x="8917168" y="563249"/>
            <a:ext cx="2531624" cy="731416"/>
            <a:chOff x="8917168" y="547826"/>
            <a:chExt cx="2531624" cy="731416"/>
          </a:xfrm>
        </p:grpSpPr>
        <p:sp>
          <p:nvSpPr>
            <p:cNvPr id="45" name="Rectangle 44">
              <a:extLst>
                <a:ext uri="{FF2B5EF4-FFF2-40B4-BE49-F238E27FC236}">
                  <a16:creationId xmlns:a16="http://schemas.microsoft.com/office/drawing/2014/main" id="{ED9750A2-FD98-1C1D-1091-EB2134E7A9C9}"/>
                </a:ext>
              </a:extLst>
            </p:cNvPr>
            <p:cNvSpPr/>
            <p:nvPr/>
          </p:nvSpPr>
          <p:spPr bwMode="auto">
            <a:xfrm>
              <a:off x="9770803" y="765282"/>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Index Items</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Lst>
            </p:cNvPr>
            <p:cNvSpPr/>
            <p:nvPr/>
          </p:nvSpPr>
          <p:spPr bwMode="auto">
            <a:xfrm>
              <a:off x="8917168" y="547826"/>
              <a:ext cx="731417" cy="731416"/>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16" name="Graphic 9">
              <a:extLst>
                <a:ext uri="{FF2B5EF4-FFF2-40B4-BE49-F238E27FC236}">
                  <a16:creationId xmlns:a16="http://schemas.microsoft.com/office/drawing/2014/main" id="{99CBA677-502A-2AD9-25EF-FE566860FCA5}"/>
                </a:ext>
              </a:extLst>
            </p:cNvPr>
            <p:cNvSpPr/>
            <p:nvPr/>
          </p:nvSpPr>
          <p:spPr>
            <a:xfrm>
              <a:off x="9114765" y="673874"/>
              <a:ext cx="318580" cy="503078"/>
            </a:xfrm>
            <a:custGeom>
              <a:avLst/>
              <a:gdLst>
                <a:gd name="connsiteX0" fmla="*/ 330607 w 661213"/>
                <a:gd name="connsiteY0" fmla="*/ 0 h 826516"/>
                <a:gd name="connsiteX1" fmla="*/ 495910 w 661213"/>
                <a:gd name="connsiteY1" fmla="*/ 165303 h 826516"/>
                <a:gd name="connsiteX2" fmla="*/ 495910 w 661213"/>
                <a:gd name="connsiteY2" fmla="*/ 247955 h 826516"/>
                <a:gd name="connsiteX3" fmla="*/ 568230 w 661213"/>
                <a:gd name="connsiteY3" fmla="*/ 247955 h 826516"/>
                <a:gd name="connsiteX4" fmla="*/ 661213 w 661213"/>
                <a:gd name="connsiteY4" fmla="*/ 340938 h 826516"/>
                <a:gd name="connsiteX5" fmla="*/ 661213 w 661213"/>
                <a:gd name="connsiteY5" fmla="*/ 733534 h 826516"/>
                <a:gd name="connsiteX6" fmla="*/ 568230 w 661213"/>
                <a:gd name="connsiteY6" fmla="*/ 826517 h 826516"/>
                <a:gd name="connsiteX7" fmla="*/ 92983 w 661213"/>
                <a:gd name="connsiteY7" fmla="*/ 826517 h 826516"/>
                <a:gd name="connsiteX8" fmla="*/ 0 w 661213"/>
                <a:gd name="connsiteY8" fmla="*/ 733534 h 826516"/>
                <a:gd name="connsiteX9" fmla="*/ 0 w 661213"/>
                <a:gd name="connsiteY9" fmla="*/ 340938 h 826516"/>
                <a:gd name="connsiteX10" fmla="*/ 92983 w 661213"/>
                <a:gd name="connsiteY10" fmla="*/ 247955 h 826516"/>
                <a:gd name="connsiteX11" fmla="*/ 165303 w 661213"/>
                <a:gd name="connsiteY11" fmla="*/ 247955 h 826516"/>
                <a:gd name="connsiteX12" fmla="*/ 165303 w 661213"/>
                <a:gd name="connsiteY12" fmla="*/ 165303 h 826516"/>
                <a:gd name="connsiteX13" fmla="*/ 330607 w 661213"/>
                <a:gd name="connsiteY13" fmla="*/ 0 h 826516"/>
                <a:gd name="connsiteX14" fmla="*/ 568230 w 661213"/>
                <a:gd name="connsiteY14" fmla="*/ 309944 h 826516"/>
                <a:gd name="connsiteX15" fmla="*/ 92983 w 661213"/>
                <a:gd name="connsiteY15" fmla="*/ 309944 h 826516"/>
                <a:gd name="connsiteX16" fmla="*/ 61989 w 661213"/>
                <a:gd name="connsiteY16" fmla="*/ 340938 h 826516"/>
                <a:gd name="connsiteX17" fmla="*/ 61989 w 661213"/>
                <a:gd name="connsiteY17" fmla="*/ 733534 h 826516"/>
                <a:gd name="connsiteX18" fmla="*/ 92983 w 661213"/>
                <a:gd name="connsiteY18" fmla="*/ 764528 h 826516"/>
                <a:gd name="connsiteX19" fmla="*/ 568230 w 661213"/>
                <a:gd name="connsiteY19" fmla="*/ 764528 h 826516"/>
                <a:gd name="connsiteX20" fmla="*/ 599225 w 661213"/>
                <a:gd name="connsiteY20" fmla="*/ 733534 h 826516"/>
                <a:gd name="connsiteX21" fmla="*/ 599225 w 661213"/>
                <a:gd name="connsiteY21" fmla="*/ 340938 h 826516"/>
                <a:gd name="connsiteX22" fmla="*/ 568230 w 661213"/>
                <a:gd name="connsiteY22" fmla="*/ 309944 h 826516"/>
                <a:gd name="connsiteX23" fmla="*/ 330607 w 661213"/>
                <a:gd name="connsiteY23" fmla="*/ 475247 h 826516"/>
                <a:gd name="connsiteX24" fmla="*/ 392595 w 661213"/>
                <a:gd name="connsiteY24" fmla="*/ 537236 h 826516"/>
                <a:gd name="connsiteX25" fmla="*/ 330607 w 661213"/>
                <a:gd name="connsiteY25" fmla="*/ 599225 h 826516"/>
                <a:gd name="connsiteX26" fmla="*/ 268618 w 661213"/>
                <a:gd name="connsiteY26" fmla="*/ 537236 h 826516"/>
                <a:gd name="connsiteX27" fmla="*/ 330607 w 661213"/>
                <a:gd name="connsiteY27" fmla="*/ 475247 h 826516"/>
                <a:gd name="connsiteX28" fmla="*/ 330607 w 661213"/>
                <a:gd name="connsiteY28" fmla="*/ 61989 h 826516"/>
                <a:gd name="connsiteX29" fmla="*/ 227292 w 661213"/>
                <a:gd name="connsiteY29" fmla="*/ 165303 h 826516"/>
                <a:gd name="connsiteX30" fmla="*/ 227292 w 661213"/>
                <a:gd name="connsiteY30" fmla="*/ 247955 h 826516"/>
                <a:gd name="connsiteX31" fmla="*/ 433921 w 661213"/>
                <a:gd name="connsiteY31" fmla="*/ 247955 h 826516"/>
                <a:gd name="connsiteX32" fmla="*/ 433921 w 661213"/>
                <a:gd name="connsiteY32" fmla="*/ 165303 h 826516"/>
                <a:gd name="connsiteX33" fmla="*/ 330607 w 661213"/>
                <a:gd name="connsiteY33" fmla="*/ 61989 h 8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1213" h="826516">
                  <a:moveTo>
                    <a:pt x="330607" y="0"/>
                  </a:moveTo>
                  <a:cubicBezTo>
                    <a:pt x="421900" y="0"/>
                    <a:pt x="495910" y="74009"/>
                    <a:pt x="495910" y="165303"/>
                  </a:cubicBezTo>
                  <a:lnTo>
                    <a:pt x="495910" y="247955"/>
                  </a:lnTo>
                  <a:lnTo>
                    <a:pt x="568230" y="247955"/>
                  </a:lnTo>
                  <a:cubicBezTo>
                    <a:pt x="619582" y="247955"/>
                    <a:pt x="661213" y="289585"/>
                    <a:pt x="661213" y="340938"/>
                  </a:cubicBezTo>
                  <a:lnTo>
                    <a:pt x="661213" y="733534"/>
                  </a:lnTo>
                  <a:cubicBezTo>
                    <a:pt x="661213" y="784885"/>
                    <a:pt x="619582" y="826517"/>
                    <a:pt x="568230" y="826517"/>
                  </a:cubicBezTo>
                  <a:lnTo>
                    <a:pt x="92983" y="826517"/>
                  </a:lnTo>
                  <a:cubicBezTo>
                    <a:pt x="41630" y="826517"/>
                    <a:pt x="0" y="784885"/>
                    <a:pt x="0" y="733534"/>
                  </a:cubicBezTo>
                  <a:lnTo>
                    <a:pt x="0" y="340938"/>
                  </a:lnTo>
                  <a:cubicBezTo>
                    <a:pt x="0" y="289585"/>
                    <a:pt x="41630" y="247955"/>
                    <a:pt x="92983" y="247955"/>
                  </a:cubicBezTo>
                  <a:lnTo>
                    <a:pt x="165303" y="247955"/>
                  </a:lnTo>
                  <a:lnTo>
                    <a:pt x="165303" y="165303"/>
                  </a:lnTo>
                  <a:cubicBezTo>
                    <a:pt x="165303" y="74009"/>
                    <a:pt x="239312" y="0"/>
                    <a:pt x="330607" y="0"/>
                  </a:cubicBezTo>
                  <a:close/>
                  <a:moveTo>
                    <a:pt x="568230" y="309944"/>
                  </a:moveTo>
                  <a:lnTo>
                    <a:pt x="92983" y="309944"/>
                  </a:lnTo>
                  <a:cubicBezTo>
                    <a:pt x="75866" y="309944"/>
                    <a:pt x="61989" y="323821"/>
                    <a:pt x="61989" y="340938"/>
                  </a:cubicBezTo>
                  <a:lnTo>
                    <a:pt x="61989" y="733534"/>
                  </a:lnTo>
                  <a:cubicBezTo>
                    <a:pt x="61989" y="750642"/>
                    <a:pt x="75874" y="764528"/>
                    <a:pt x="92983" y="764528"/>
                  </a:cubicBezTo>
                  <a:lnTo>
                    <a:pt x="568230" y="764528"/>
                  </a:lnTo>
                  <a:cubicBezTo>
                    <a:pt x="585347" y="764528"/>
                    <a:pt x="599225" y="750651"/>
                    <a:pt x="599225" y="733534"/>
                  </a:cubicBezTo>
                  <a:lnTo>
                    <a:pt x="599225" y="340938"/>
                  </a:lnTo>
                  <a:cubicBezTo>
                    <a:pt x="599225" y="323821"/>
                    <a:pt x="585347" y="309944"/>
                    <a:pt x="568230" y="309944"/>
                  </a:cubicBezTo>
                  <a:close/>
                  <a:moveTo>
                    <a:pt x="330607" y="475247"/>
                  </a:moveTo>
                  <a:cubicBezTo>
                    <a:pt x="364841" y="475247"/>
                    <a:pt x="392595" y="503002"/>
                    <a:pt x="392595" y="537236"/>
                  </a:cubicBezTo>
                  <a:cubicBezTo>
                    <a:pt x="392595" y="571470"/>
                    <a:pt x="364841" y="599225"/>
                    <a:pt x="330607" y="599225"/>
                  </a:cubicBezTo>
                  <a:cubicBezTo>
                    <a:pt x="296372" y="599225"/>
                    <a:pt x="268618" y="571470"/>
                    <a:pt x="268618" y="537236"/>
                  </a:cubicBezTo>
                  <a:cubicBezTo>
                    <a:pt x="268618" y="503002"/>
                    <a:pt x="296372" y="475247"/>
                    <a:pt x="330607" y="475247"/>
                  </a:cubicBezTo>
                  <a:close/>
                  <a:moveTo>
                    <a:pt x="330607" y="61989"/>
                  </a:moveTo>
                  <a:cubicBezTo>
                    <a:pt x="273548" y="61989"/>
                    <a:pt x="227292" y="108244"/>
                    <a:pt x="227292" y="165303"/>
                  </a:cubicBezTo>
                  <a:lnTo>
                    <a:pt x="227292" y="247955"/>
                  </a:lnTo>
                  <a:lnTo>
                    <a:pt x="433921" y="247955"/>
                  </a:lnTo>
                  <a:lnTo>
                    <a:pt x="433921" y="165303"/>
                  </a:lnTo>
                  <a:cubicBezTo>
                    <a:pt x="433921" y="108244"/>
                    <a:pt x="387665" y="61989"/>
                    <a:pt x="330607" y="61989"/>
                  </a:cubicBezTo>
                  <a:close/>
                </a:path>
              </a:pathLst>
            </a:cu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sp>
        <p:nvSpPr>
          <p:cNvPr id="2" name="TextBox 1">
            <a:extLst>
              <a:ext uri="{FF2B5EF4-FFF2-40B4-BE49-F238E27FC236}">
                <a16:creationId xmlns:a16="http://schemas.microsoft.com/office/drawing/2014/main" id="{A34BBF5E-4D70-9C85-82C3-D5199C1710AC}"/>
              </a:ext>
              <a:ext uri="{C183D7F6-B498-43B3-948B-1728B52AA6E4}">
                <adec:decorative xmlns:adec="http://schemas.microsoft.com/office/drawing/2017/decorative" val="1"/>
              </a:ext>
            </a:extLst>
          </p:cNvPr>
          <p:cNvSpPr txBox="1"/>
          <p:nvPr/>
        </p:nvSpPr>
        <p:spPr>
          <a:xfrm>
            <a:off x="584200" y="1948357"/>
            <a:ext cx="5548489"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Segoe UI"/>
              </a:rPr>
              <a:t>Schema is a flat list of all the properties that you plan to add to the connection along with their attributes, labels, and aliases.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Schema defines the structure and properties of data to be indexed and made searchable within the Microsoft 365 </a:t>
            </a:r>
            <a:br>
              <a:rPr kumimoji="0" lang="en-US" sz="1800" b="0" i="0" u="none" strike="noStrike" kern="1200" cap="none" spc="0" normalizeH="0" baseline="0" noProof="0">
                <a:ln>
                  <a:noFill/>
                </a:ln>
                <a:solidFill>
                  <a:srgbClr val="080808"/>
                </a:solidFill>
                <a:effectLst/>
                <a:uLnTx/>
                <a:uFillTx/>
                <a:latin typeface="Segoe UI"/>
                <a:ea typeface="+mn-ea"/>
                <a:cs typeface="+mn-cs"/>
              </a:rPr>
            </a:br>
            <a:endParaRPr kumimoji="0" lang="en-US" sz="1800" b="0" i="0" u="none" strike="noStrike" kern="1200" cap="none" spc="0" normalizeH="0" baseline="0" noProof="0">
              <a:ln>
                <a:noFill/>
              </a:ln>
              <a:solidFill>
                <a:srgbClr val="080808"/>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Segoe UI"/>
              </a:rPr>
              <a:t>You must register the schema before adding items into the connection.</a:t>
            </a:r>
            <a:endParaRPr kumimoji="0" lang="en-AU" sz="1800" b="0" i="0" u="none" strike="noStrike" kern="1200" cap="none" spc="0" normalizeH="0" baseline="0" noProof="0">
              <a:ln>
                <a:noFill/>
              </a:ln>
              <a:solidFill>
                <a:srgbClr val="080808"/>
              </a:solidFill>
              <a:effectLst/>
              <a:uLnTx/>
              <a:uFillTx/>
              <a:latin typeface="Segoe UI"/>
              <a:ea typeface="+mn-ea"/>
              <a:cs typeface="Segoe UI"/>
            </a:endParaRPr>
          </a:p>
        </p:txBody>
      </p:sp>
      <p:sp>
        <p:nvSpPr>
          <p:cNvPr id="11" name="Title 10">
            <a:extLst>
              <a:ext uri="{FF2B5EF4-FFF2-40B4-BE49-F238E27FC236}">
                <a16:creationId xmlns:a16="http://schemas.microsoft.com/office/drawing/2014/main" id="{B5B1F413-7B07-EE26-9A6F-02A7200F9CAB}"/>
              </a:ext>
              <a:ext uri="{C183D7F6-B498-43B3-948B-1728B52AA6E4}">
                <adec:decorative xmlns:adec="http://schemas.microsoft.com/office/drawing/2017/decorative" val="0"/>
              </a:ext>
            </a:extLst>
          </p:cNvPr>
          <p:cNvSpPr txBox="1">
            <a:spLocks noGrp="1"/>
          </p:cNvSpPr>
          <p:nvPr>
            <p:ph type="title" idx="4294967295"/>
          </p:nvPr>
        </p:nvSpPr>
        <p:spPr>
          <a:xfrm>
            <a:off x="6716452" y="5263582"/>
            <a:ext cx="4722960" cy="307777"/>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80808"/>
                </a:solidFill>
                <a:effectLst/>
                <a:uLnTx/>
                <a:uFillTx/>
                <a:latin typeface="Segoe UI"/>
                <a:ea typeface="+mn-ea"/>
                <a:cs typeface="+mn-cs"/>
              </a:rPr>
              <a:t>Schema in Microsoft 365 Admin Center</a:t>
            </a:r>
            <a:endParaRPr kumimoji="0" lang="en-AU" sz="2000" b="1" i="0" u="none" strike="noStrike" kern="1200" cap="none" spc="0" normalizeH="0" baseline="0" noProof="0">
              <a:ln>
                <a:noFill/>
              </a:ln>
              <a:solidFill>
                <a:srgbClr val="080808"/>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475F81EC-2A11-9171-9872-B94A512363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04468" y="2094958"/>
            <a:ext cx="5370048" cy="3004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408935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661512C7-91D0-91E7-E624-B18A26A66F75}"/>
              </a:ext>
              <a:ext uri="{C183D7F6-B498-43B3-948B-1728B52AA6E4}">
                <adec:decorative xmlns:adec="http://schemas.microsoft.com/office/drawing/2017/decorative" val="1"/>
              </a:ext>
            </a:extLst>
          </p:cNvPr>
          <p:cNvSpPr/>
          <p:nvPr/>
        </p:nvSpPr>
        <p:spPr bwMode="auto">
          <a:xfrm>
            <a:off x="457200" y="400530"/>
            <a:ext cx="11217315" cy="1049766"/>
          </a:xfrm>
          <a:prstGeom prst="roundRect">
            <a:avLst/>
          </a:prstGeom>
          <a:solidFill>
            <a:srgbClr val="D2D2D2">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Rounded Rectangle 12">
            <a:extLst>
              <a:ext uri="{FF2B5EF4-FFF2-40B4-BE49-F238E27FC236}">
                <a16:creationId xmlns:a16="http://schemas.microsoft.com/office/drawing/2014/main" id="{D16D10F8-8B9E-F4FD-A860-1750B06EC666}"/>
              </a:ext>
              <a:ext uri="{C183D7F6-B498-43B3-948B-1728B52AA6E4}">
                <adec:decorative xmlns:adec="http://schemas.microsoft.com/office/drawing/2017/decorative" val="1"/>
              </a:ext>
            </a:extLst>
          </p:cNvPr>
          <p:cNvSpPr/>
          <p:nvPr/>
        </p:nvSpPr>
        <p:spPr>
          <a:xfrm>
            <a:off x="8708584" y="454723"/>
            <a:ext cx="2634615" cy="890966"/>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0425E10D-E57D-39CB-D280-23C902245123}"/>
              </a:ext>
              <a:ext uri="{C183D7F6-B498-43B3-948B-1728B52AA6E4}">
                <adec:decorative xmlns:adec="http://schemas.microsoft.com/office/drawing/2017/decorative" val="1"/>
              </a:ext>
            </a:extLst>
          </p:cNvPr>
          <p:cNvSpPr/>
          <p:nvPr/>
        </p:nvSpPr>
        <p:spPr bwMode="auto">
          <a:xfrm>
            <a:off x="1229499" y="765282"/>
            <a:ext cx="1581940"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Connections</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4" name="Oval 3">
            <a:extLst>
              <a:ext uri="{FF2B5EF4-FFF2-40B4-BE49-F238E27FC236}">
                <a16:creationId xmlns:a16="http://schemas.microsoft.com/office/drawing/2014/main" id="{94C2FCF1-6CEE-7CFF-783D-BDB7E59E00D5}"/>
              </a:ext>
              <a:ext uri="{C183D7F6-B498-43B3-948B-1728B52AA6E4}">
                <adec:decorative xmlns:adec="http://schemas.microsoft.com/office/drawing/2017/decorative" val="1"/>
              </a:ext>
            </a:extLst>
          </p:cNvPr>
          <p:cNvSpPr/>
          <p:nvPr/>
        </p:nvSpPr>
        <p:spPr bwMode="auto">
          <a:xfrm>
            <a:off x="673738" y="536062"/>
            <a:ext cx="719505"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7" name="Rectangle 6">
            <a:extLst>
              <a:ext uri="{FF2B5EF4-FFF2-40B4-BE49-F238E27FC236}">
                <a16:creationId xmlns:a16="http://schemas.microsoft.com/office/drawing/2014/main" id="{0D6FF0EE-5163-1F9D-6E9D-A5F8CBEEBE30}"/>
              </a:ext>
              <a:ext uri="{C183D7F6-B498-43B3-948B-1728B52AA6E4}">
                <adec:decorative xmlns:adec="http://schemas.microsoft.com/office/drawing/2017/decorative" val="1"/>
              </a:ext>
            </a:extLst>
          </p:cNvPr>
          <p:cNvSpPr/>
          <p:nvPr/>
        </p:nvSpPr>
        <p:spPr bwMode="auto">
          <a:xfrm>
            <a:off x="5605827" y="765282"/>
            <a:ext cx="1397281" cy="548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080808"/>
                </a:solidFill>
                <a:effectLst/>
                <a:uLnTx/>
                <a:uFillTx/>
                <a:latin typeface="Segoe UI Variable Display Semib" pitchFamily="2" charset="0"/>
                <a:ea typeface="+mn-ea"/>
                <a:cs typeface="Segoe UI" panose="020B0502040204020203" pitchFamily="34" charset="0"/>
              </a:rPr>
              <a:t>Schema</a:t>
            </a:r>
            <a:endParaRPr kumimoji="0" lang="en-US" sz="1400" b="0" i="0" u="none" strike="noStrike" kern="0" cap="none" spc="-50" normalizeH="0" baseline="0" noProof="0">
              <a:ln w="3175">
                <a:noFill/>
              </a:ln>
              <a:solidFill>
                <a:srgbClr val="080808"/>
              </a:solidFill>
              <a:effectLst/>
              <a:uLnTx/>
              <a:uFillTx/>
              <a:latin typeface="Segoe UI Variable Display Semil" pitchFamily="2" charset="0"/>
              <a:ea typeface="+mn-ea"/>
              <a:cs typeface="Segoe UI" panose="020B0502040204020203" pitchFamily="34" charset="0"/>
            </a:endParaRPr>
          </a:p>
        </p:txBody>
      </p:sp>
      <p:sp>
        <p:nvSpPr>
          <p:cNvPr id="8" name="Oval 7">
            <a:extLst>
              <a:ext uri="{FF2B5EF4-FFF2-40B4-BE49-F238E27FC236}">
                <a16:creationId xmlns:a16="http://schemas.microsoft.com/office/drawing/2014/main" id="{D3579AE0-7D3E-1F7E-A689-AEE3B195FF25}"/>
              </a:ext>
              <a:ext uri="{C183D7F6-B498-43B3-948B-1728B52AA6E4}">
                <adec:decorative xmlns:adec="http://schemas.microsoft.com/office/drawing/2017/decorative" val="1"/>
              </a:ext>
            </a:extLst>
          </p:cNvPr>
          <p:cNvSpPr/>
          <p:nvPr/>
        </p:nvSpPr>
        <p:spPr bwMode="auto">
          <a:xfrm>
            <a:off x="4793126" y="534498"/>
            <a:ext cx="731417" cy="731416"/>
          </a:xfrm>
          <a:prstGeom prst="ellipse">
            <a:avLst/>
          </a:prstGeom>
          <a:solidFill>
            <a:srgbClr val="F4F3F5"/>
          </a:solidFill>
          <a:ln>
            <a:noFill/>
            <a:headEnd type="none" w="med" len="med"/>
            <a:tailEnd type="none" w="med" len="med"/>
          </a:ln>
          <a:effectLst>
            <a:outerShdw blurRad="317500" dist="635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sp>
        <p:nvSpPr>
          <p:cNvPr id="45" name="Rectangle 44">
            <a:extLst>
              <a:ext uri="{FF2B5EF4-FFF2-40B4-BE49-F238E27FC236}">
                <a16:creationId xmlns:a16="http://schemas.microsoft.com/office/drawing/2014/main" id="{ED9750A2-FD98-1C1D-1091-EB2134E7A9C9}"/>
              </a:ext>
              <a:ext uri="{C183D7F6-B498-43B3-948B-1728B52AA6E4}">
                <adec:decorative xmlns:adec="http://schemas.microsoft.com/office/drawing/2017/decorative" val="1"/>
              </a:ext>
            </a:extLst>
          </p:cNvPr>
          <p:cNvSpPr/>
          <p:nvPr/>
        </p:nvSpPr>
        <p:spPr bwMode="auto">
          <a:xfrm>
            <a:off x="9770803" y="765282"/>
            <a:ext cx="1677989" cy="50401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1935" rtl="0" eaLnBrk="1" fontAlgn="base" latinLnBrk="0" hangingPunct="1">
              <a:lnSpc>
                <a:spcPct val="100000"/>
              </a:lnSpc>
              <a:spcBef>
                <a:spcPct val="0"/>
              </a:spcBef>
              <a:spcAft>
                <a:spcPts val="400"/>
              </a:spcAft>
              <a:buClrTx/>
              <a:buSzTx/>
              <a:buFontTx/>
              <a:buNone/>
              <a:tabLst/>
              <a:defRPr/>
            </a:pPr>
            <a:r>
              <a:rPr kumimoji="0" lang="en-US" sz="1400" b="1" i="0" u="none" strike="noStrike" kern="0" cap="none" spc="-50" normalizeH="0" baseline="0" noProof="0">
                <a:ln w="3175">
                  <a:noFill/>
                </a:ln>
                <a:solidFill>
                  <a:srgbClr val="FFFFFF"/>
                </a:solidFill>
                <a:effectLst/>
                <a:uLnTx/>
                <a:uFillTx/>
                <a:latin typeface="Segoe UI Variable Display Semib" pitchFamily="2" charset="0"/>
                <a:ea typeface="+mn-ea"/>
                <a:cs typeface="Segoe UI" panose="020B0502040204020203" pitchFamily="34" charset="0"/>
              </a:rPr>
              <a:t>Index Items</a:t>
            </a:r>
            <a:endParaRPr kumimoji="0" lang="en-US" sz="1400" b="0" i="0" u="none" strike="noStrike" kern="0" cap="none" spc="-50" normalizeH="0" baseline="0" noProof="0">
              <a:ln w="3175">
                <a:noFill/>
              </a:ln>
              <a:solidFill>
                <a:srgbClr val="FFFFFF"/>
              </a:solidFill>
              <a:effectLst/>
              <a:uLnTx/>
              <a:uFillTx/>
              <a:latin typeface="Segoe UI Variable Display Semil" pitchFamily="2" charset="0"/>
              <a:ea typeface="+mn-ea"/>
              <a:cs typeface="Segoe UI" panose="020B0502040204020203" pitchFamily="34" charset="0"/>
            </a:endParaRPr>
          </a:p>
        </p:txBody>
      </p:sp>
      <p:sp>
        <p:nvSpPr>
          <p:cNvPr id="46" name="Oval 45">
            <a:extLst>
              <a:ext uri="{FF2B5EF4-FFF2-40B4-BE49-F238E27FC236}">
                <a16:creationId xmlns:a16="http://schemas.microsoft.com/office/drawing/2014/main" id="{087A1F06-7FCD-1C2E-980E-EC7527E2306C}"/>
              </a:ext>
              <a:ext uri="{C183D7F6-B498-43B3-948B-1728B52AA6E4}">
                <adec:decorative xmlns:adec="http://schemas.microsoft.com/office/drawing/2017/decorative" val="1"/>
              </a:ext>
            </a:extLst>
          </p:cNvPr>
          <p:cNvSpPr/>
          <p:nvPr/>
        </p:nvSpPr>
        <p:spPr bwMode="auto">
          <a:xfrm>
            <a:off x="8907890" y="499896"/>
            <a:ext cx="731417" cy="766018"/>
          </a:xfrm>
          <a:prstGeom prst="ellipse">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prstClr val="white"/>
              </a:soli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A76E6936-8198-03EE-45AA-D234B952F324}"/>
              </a:ext>
              <a:ext uri="{C183D7F6-B498-43B3-948B-1728B52AA6E4}">
                <adec:decorative xmlns:adec="http://schemas.microsoft.com/office/drawing/2017/decorative" val="1"/>
              </a:ext>
            </a:extLst>
          </p:cNvPr>
          <p:cNvCxnSpPr/>
          <p:nvPr/>
        </p:nvCxnSpPr>
        <p:spPr>
          <a:xfrm>
            <a:off x="4013200" y="659264"/>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5E82872-D0BF-9E66-AA21-645870A41572}"/>
              </a:ext>
              <a:ext uri="{C183D7F6-B498-43B3-948B-1728B52AA6E4}">
                <adec:decorative xmlns:adec="http://schemas.microsoft.com/office/drawing/2017/decorative" val="1"/>
              </a:ext>
            </a:extLst>
          </p:cNvPr>
          <p:cNvCxnSpPr/>
          <p:nvPr/>
        </p:nvCxnSpPr>
        <p:spPr>
          <a:xfrm>
            <a:off x="7874000" y="645936"/>
            <a:ext cx="0" cy="619978"/>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sp>
        <p:nvSpPr>
          <p:cNvPr id="6" name="Graphic 13">
            <a:extLst>
              <a:ext uri="{FF2B5EF4-FFF2-40B4-BE49-F238E27FC236}">
                <a16:creationId xmlns:a16="http://schemas.microsoft.com/office/drawing/2014/main" id="{490D30DB-12B5-0A68-5149-5AEF87FC4599}"/>
              </a:ext>
              <a:ext uri="{C183D7F6-B498-43B3-948B-1728B52AA6E4}">
                <adec:decorative xmlns:adec="http://schemas.microsoft.com/office/drawing/2017/decorative" val="1"/>
              </a:ext>
            </a:extLst>
          </p:cNvPr>
          <p:cNvSpPr/>
          <p:nvPr/>
        </p:nvSpPr>
        <p:spPr>
          <a:xfrm>
            <a:off x="848801" y="730680"/>
            <a:ext cx="387918" cy="354999"/>
          </a:xfrm>
          <a:custGeom>
            <a:avLst/>
            <a:gdLst>
              <a:gd name="connsiteX0" fmla="*/ 387331 w 773794"/>
              <a:gd name="connsiteY0" fmla="*/ 0 h 805831"/>
              <a:gd name="connsiteX1" fmla="*/ 477504 w 773794"/>
              <a:gd name="connsiteY1" fmla="*/ 10455 h 805831"/>
              <a:gd name="connsiteX2" fmla="*/ 501556 w 773794"/>
              <a:gd name="connsiteY2" fmla="*/ 37276 h 805831"/>
              <a:gd name="connsiteX3" fmla="*/ 508581 w 773794"/>
              <a:gd name="connsiteY3" fmla="*/ 100380 h 805831"/>
              <a:gd name="connsiteX4" fmla="*/ 571760 w 773794"/>
              <a:gd name="connsiteY4" fmla="*/ 150886 h 805831"/>
              <a:gd name="connsiteX5" fmla="*/ 588216 w 773794"/>
              <a:gd name="connsiteY5" fmla="*/ 146500 h 805831"/>
              <a:gd name="connsiteX6" fmla="*/ 646113 w 773794"/>
              <a:gd name="connsiteY6" fmla="*/ 121085 h 805831"/>
              <a:gd name="connsiteX7" fmla="*/ 681240 w 773794"/>
              <a:gd name="connsiteY7" fmla="*/ 128275 h 805831"/>
              <a:gd name="connsiteX8" fmla="*/ 772323 w 773794"/>
              <a:gd name="connsiteY8" fmla="*/ 284983 h 805831"/>
              <a:gd name="connsiteX9" fmla="*/ 761123 w 773794"/>
              <a:gd name="connsiteY9" fmla="*/ 319077 h 805831"/>
              <a:gd name="connsiteX10" fmla="*/ 709797 w 773794"/>
              <a:gd name="connsiteY10" fmla="*/ 356931 h 805831"/>
              <a:gd name="connsiteX11" fmla="*/ 697589 w 773794"/>
              <a:gd name="connsiteY11" fmla="*/ 436715 h 805831"/>
              <a:gd name="connsiteX12" fmla="*/ 709797 w 773794"/>
              <a:gd name="connsiteY12" fmla="*/ 448923 h 805831"/>
              <a:gd name="connsiteX13" fmla="*/ 761165 w 773794"/>
              <a:gd name="connsiteY13" fmla="*/ 486736 h 805831"/>
              <a:gd name="connsiteX14" fmla="*/ 772405 w 773794"/>
              <a:gd name="connsiteY14" fmla="*/ 520871 h 805831"/>
              <a:gd name="connsiteX15" fmla="*/ 681323 w 773794"/>
              <a:gd name="connsiteY15" fmla="*/ 677578 h 805831"/>
              <a:gd name="connsiteX16" fmla="*/ 646279 w 773794"/>
              <a:gd name="connsiteY16" fmla="*/ 684810 h 805831"/>
              <a:gd name="connsiteX17" fmla="*/ 588133 w 773794"/>
              <a:gd name="connsiteY17" fmla="*/ 659312 h 805831"/>
              <a:gd name="connsiteX18" fmla="*/ 513003 w 773794"/>
              <a:gd name="connsiteY18" fmla="*/ 688641 h 805831"/>
              <a:gd name="connsiteX19" fmla="*/ 508540 w 773794"/>
              <a:gd name="connsiteY19" fmla="*/ 705349 h 805831"/>
              <a:gd name="connsiteX20" fmla="*/ 501556 w 773794"/>
              <a:gd name="connsiteY20" fmla="*/ 768413 h 805831"/>
              <a:gd name="connsiteX21" fmla="*/ 477917 w 773794"/>
              <a:gd name="connsiteY21" fmla="*/ 795150 h 805831"/>
              <a:gd name="connsiteX22" fmla="*/ 295836 w 773794"/>
              <a:gd name="connsiteY22" fmla="*/ 795150 h 805831"/>
              <a:gd name="connsiteX23" fmla="*/ 272197 w 773794"/>
              <a:gd name="connsiteY23" fmla="*/ 768413 h 805831"/>
              <a:gd name="connsiteX24" fmla="*/ 265255 w 773794"/>
              <a:gd name="connsiteY24" fmla="*/ 705432 h 805831"/>
              <a:gd name="connsiteX25" fmla="*/ 202039 w 773794"/>
              <a:gd name="connsiteY25" fmla="*/ 655159 h 805831"/>
              <a:gd name="connsiteX26" fmla="*/ 185661 w 773794"/>
              <a:gd name="connsiteY26" fmla="*/ 659560 h 805831"/>
              <a:gd name="connsiteX27" fmla="*/ 127557 w 773794"/>
              <a:gd name="connsiteY27" fmla="*/ 685017 h 805831"/>
              <a:gd name="connsiteX28" fmla="*/ 92471 w 773794"/>
              <a:gd name="connsiteY28" fmla="*/ 677785 h 805831"/>
              <a:gd name="connsiteX29" fmla="*/ 1389 w 773794"/>
              <a:gd name="connsiteY29" fmla="*/ 520912 h 805831"/>
              <a:gd name="connsiteX30" fmla="*/ 12630 w 773794"/>
              <a:gd name="connsiteY30" fmla="*/ 486777 h 805831"/>
              <a:gd name="connsiteX31" fmla="*/ 63998 w 773794"/>
              <a:gd name="connsiteY31" fmla="*/ 448923 h 805831"/>
              <a:gd name="connsiteX32" fmla="*/ 76277 w 773794"/>
              <a:gd name="connsiteY32" fmla="*/ 369209 h 805831"/>
              <a:gd name="connsiteX33" fmla="*/ 63998 w 773794"/>
              <a:gd name="connsiteY33" fmla="*/ 356931 h 805831"/>
              <a:gd name="connsiteX34" fmla="*/ 12630 w 773794"/>
              <a:gd name="connsiteY34" fmla="*/ 319159 h 805831"/>
              <a:gd name="connsiteX35" fmla="*/ 1430 w 773794"/>
              <a:gd name="connsiteY35" fmla="*/ 285024 h 805831"/>
              <a:gd name="connsiteX36" fmla="*/ 92513 w 773794"/>
              <a:gd name="connsiteY36" fmla="*/ 128317 h 805831"/>
              <a:gd name="connsiteX37" fmla="*/ 127640 w 773794"/>
              <a:gd name="connsiteY37" fmla="*/ 121126 h 805831"/>
              <a:gd name="connsiteX38" fmla="*/ 185496 w 773794"/>
              <a:gd name="connsiteY38" fmla="*/ 146541 h 805831"/>
              <a:gd name="connsiteX39" fmla="*/ 260883 w 773794"/>
              <a:gd name="connsiteY39" fmla="*/ 116748 h 805831"/>
              <a:gd name="connsiteX40" fmla="*/ 265255 w 773794"/>
              <a:gd name="connsiteY40" fmla="*/ 100339 h 805831"/>
              <a:gd name="connsiteX41" fmla="*/ 272280 w 773794"/>
              <a:gd name="connsiteY41" fmla="*/ 37276 h 805831"/>
              <a:gd name="connsiteX42" fmla="*/ 296373 w 773794"/>
              <a:gd name="connsiteY42" fmla="*/ 10414 h 805831"/>
              <a:gd name="connsiteX43" fmla="*/ 387331 w 773794"/>
              <a:gd name="connsiteY43" fmla="*/ 0 h 805831"/>
              <a:gd name="connsiteX44" fmla="*/ 387331 w 773794"/>
              <a:gd name="connsiteY44" fmla="*/ 61989 h 805831"/>
              <a:gd name="connsiteX45" fmla="*/ 331376 w 773794"/>
              <a:gd name="connsiteY45" fmla="*/ 66824 h 805831"/>
              <a:gd name="connsiteX46" fmla="*/ 326871 w 773794"/>
              <a:gd name="connsiteY46" fmla="*/ 107199 h 805831"/>
              <a:gd name="connsiteX47" fmla="*/ 195170 w 773794"/>
              <a:gd name="connsiteY47" fmla="*/ 212573 h 805831"/>
              <a:gd name="connsiteX48" fmla="*/ 160576 w 773794"/>
              <a:gd name="connsiteY48" fmla="*/ 203323 h 805831"/>
              <a:gd name="connsiteX49" fmla="*/ 123466 w 773794"/>
              <a:gd name="connsiteY49" fmla="*/ 187041 h 805831"/>
              <a:gd name="connsiteX50" fmla="*/ 67758 w 773794"/>
              <a:gd name="connsiteY50" fmla="*/ 282793 h 805831"/>
              <a:gd name="connsiteX51" fmla="*/ 100736 w 773794"/>
              <a:gd name="connsiteY51" fmla="*/ 307051 h 805831"/>
              <a:gd name="connsiteX52" fmla="*/ 126168 w 773794"/>
              <a:gd name="connsiteY52" fmla="*/ 473495 h 805831"/>
              <a:gd name="connsiteX53" fmla="*/ 100736 w 773794"/>
              <a:gd name="connsiteY53" fmla="*/ 498927 h 805831"/>
              <a:gd name="connsiteX54" fmla="*/ 67717 w 773794"/>
              <a:gd name="connsiteY54" fmla="*/ 523226 h 805831"/>
              <a:gd name="connsiteX55" fmla="*/ 123424 w 773794"/>
              <a:gd name="connsiteY55" fmla="*/ 619185 h 805831"/>
              <a:gd name="connsiteX56" fmla="*/ 160824 w 773794"/>
              <a:gd name="connsiteY56" fmla="*/ 602779 h 805831"/>
              <a:gd name="connsiteX57" fmla="*/ 317631 w 773794"/>
              <a:gd name="connsiteY57" fmla="*/ 664271 h 805831"/>
              <a:gd name="connsiteX58" fmla="*/ 326830 w 773794"/>
              <a:gd name="connsiteY58" fmla="*/ 698572 h 805831"/>
              <a:gd name="connsiteX59" fmla="*/ 331376 w 773794"/>
              <a:gd name="connsiteY59" fmla="*/ 739237 h 805831"/>
              <a:gd name="connsiteX60" fmla="*/ 442418 w 773794"/>
              <a:gd name="connsiteY60" fmla="*/ 739237 h 805831"/>
              <a:gd name="connsiteX61" fmla="*/ 446964 w 773794"/>
              <a:gd name="connsiteY61" fmla="*/ 698572 h 805831"/>
              <a:gd name="connsiteX62" fmla="*/ 578422 w 773794"/>
              <a:gd name="connsiteY62" fmla="*/ 593361 h 805831"/>
              <a:gd name="connsiteX63" fmla="*/ 613011 w 773794"/>
              <a:gd name="connsiteY63" fmla="*/ 602613 h 805831"/>
              <a:gd name="connsiteX64" fmla="*/ 650411 w 773794"/>
              <a:gd name="connsiteY64" fmla="*/ 618978 h 805831"/>
              <a:gd name="connsiteX65" fmla="*/ 706077 w 773794"/>
              <a:gd name="connsiteY65" fmla="*/ 523185 h 805831"/>
              <a:gd name="connsiteX66" fmla="*/ 673099 w 773794"/>
              <a:gd name="connsiteY66" fmla="*/ 498885 h 805831"/>
              <a:gd name="connsiteX67" fmla="*/ 647667 w 773794"/>
              <a:gd name="connsiteY67" fmla="*/ 332442 h 805831"/>
              <a:gd name="connsiteX68" fmla="*/ 673099 w 773794"/>
              <a:gd name="connsiteY68" fmla="*/ 307010 h 805831"/>
              <a:gd name="connsiteX69" fmla="*/ 705995 w 773794"/>
              <a:gd name="connsiteY69" fmla="*/ 282751 h 805831"/>
              <a:gd name="connsiteX70" fmla="*/ 650287 w 773794"/>
              <a:gd name="connsiteY70" fmla="*/ 186999 h 805831"/>
              <a:gd name="connsiteX71" fmla="*/ 613259 w 773794"/>
              <a:gd name="connsiteY71" fmla="*/ 203240 h 805831"/>
              <a:gd name="connsiteX72" fmla="*/ 456283 w 773794"/>
              <a:gd name="connsiteY72" fmla="*/ 141857 h 805831"/>
              <a:gd name="connsiteX73" fmla="*/ 447006 w 773794"/>
              <a:gd name="connsiteY73" fmla="*/ 107199 h 805831"/>
              <a:gd name="connsiteX74" fmla="*/ 442460 w 773794"/>
              <a:gd name="connsiteY74" fmla="*/ 66865 h 805831"/>
              <a:gd name="connsiteX75" fmla="*/ 387372 w 773794"/>
              <a:gd name="connsiteY75" fmla="*/ 62030 h 805831"/>
              <a:gd name="connsiteX76" fmla="*/ 386835 w 773794"/>
              <a:gd name="connsiteY76" fmla="*/ 247955 h 805831"/>
              <a:gd name="connsiteX77" fmla="*/ 541807 w 773794"/>
              <a:gd name="connsiteY77" fmla="*/ 402927 h 805831"/>
              <a:gd name="connsiteX78" fmla="*/ 386835 w 773794"/>
              <a:gd name="connsiteY78" fmla="*/ 557899 h 805831"/>
              <a:gd name="connsiteX79" fmla="*/ 231863 w 773794"/>
              <a:gd name="connsiteY79" fmla="*/ 402927 h 805831"/>
              <a:gd name="connsiteX80" fmla="*/ 386835 w 773794"/>
              <a:gd name="connsiteY80" fmla="*/ 247955 h 805831"/>
              <a:gd name="connsiteX81" fmla="*/ 386835 w 773794"/>
              <a:gd name="connsiteY81" fmla="*/ 309944 h 805831"/>
              <a:gd name="connsiteX82" fmla="*/ 293852 w 773794"/>
              <a:gd name="connsiteY82" fmla="*/ 402927 h 805831"/>
              <a:gd name="connsiteX83" fmla="*/ 386835 w 773794"/>
              <a:gd name="connsiteY83" fmla="*/ 495910 h 805831"/>
              <a:gd name="connsiteX84" fmla="*/ 479818 w 773794"/>
              <a:gd name="connsiteY84" fmla="*/ 402927 h 805831"/>
              <a:gd name="connsiteX85" fmla="*/ 386835 w 773794"/>
              <a:gd name="connsiteY85" fmla="*/ 309944 h 80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73794" h="805831">
                <a:moveTo>
                  <a:pt x="387331" y="0"/>
                </a:moveTo>
                <a:cubicBezTo>
                  <a:pt x="417664" y="331"/>
                  <a:pt x="447873" y="3843"/>
                  <a:pt x="477504" y="10455"/>
                </a:cubicBezTo>
                <a:cubicBezTo>
                  <a:pt x="490427" y="13340"/>
                  <a:pt x="500089" y="24116"/>
                  <a:pt x="501556" y="37276"/>
                </a:cubicBezTo>
                <a:lnTo>
                  <a:pt x="508581" y="100380"/>
                </a:lnTo>
                <a:cubicBezTo>
                  <a:pt x="512081" y="131774"/>
                  <a:pt x="540369" y="154385"/>
                  <a:pt x="571760" y="150886"/>
                </a:cubicBezTo>
                <a:cubicBezTo>
                  <a:pt x="577434" y="150253"/>
                  <a:pt x="582980" y="148775"/>
                  <a:pt x="588216" y="146500"/>
                </a:cubicBezTo>
                <a:lnTo>
                  <a:pt x="646113" y="121085"/>
                </a:lnTo>
                <a:cubicBezTo>
                  <a:pt x="658160" y="115778"/>
                  <a:pt x="672248" y="118662"/>
                  <a:pt x="681240" y="128275"/>
                </a:cubicBezTo>
                <a:cubicBezTo>
                  <a:pt x="723058" y="172952"/>
                  <a:pt x="754201" y="226532"/>
                  <a:pt x="772323" y="284983"/>
                </a:cubicBezTo>
                <a:cubicBezTo>
                  <a:pt x="776215" y="297573"/>
                  <a:pt x="771723" y="311249"/>
                  <a:pt x="761123" y="319077"/>
                </a:cubicBezTo>
                <a:lnTo>
                  <a:pt x="709797" y="356931"/>
                </a:lnTo>
                <a:cubicBezTo>
                  <a:pt x="684394" y="375590"/>
                  <a:pt x="678926" y="411312"/>
                  <a:pt x="697589" y="436715"/>
                </a:cubicBezTo>
                <a:cubicBezTo>
                  <a:pt x="701015" y="441376"/>
                  <a:pt x="705131" y="445497"/>
                  <a:pt x="709797" y="448923"/>
                </a:cubicBezTo>
                <a:lnTo>
                  <a:pt x="761165" y="486736"/>
                </a:lnTo>
                <a:cubicBezTo>
                  <a:pt x="771798" y="494559"/>
                  <a:pt x="776310" y="508258"/>
                  <a:pt x="772405" y="520871"/>
                </a:cubicBezTo>
                <a:cubicBezTo>
                  <a:pt x="754276" y="579318"/>
                  <a:pt x="723137" y="632897"/>
                  <a:pt x="681323" y="677578"/>
                </a:cubicBezTo>
                <a:cubicBezTo>
                  <a:pt x="672351" y="687170"/>
                  <a:pt x="658313" y="690067"/>
                  <a:pt x="646279" y="684810"/>
                </a:cubicBezTo>
                <a:lnTo>
                  <a:pt x="588133" y="659312"/>
                </a:lnTo>
                <a:cubicBezTo>
                  <a:pt x="559288" y="646663"/>
                  <a:pt x="525649" y="659796"/>
                  <a:pt x="513003" y="688641"/>
                </a:cubicBezTo>
                <a:cubicBezTo>
                  <a:pt x="510676" y="693952"/>
                  <a:pt x="509168" y="699584"/>
                  <a:pt x="508540" y="705349"/>
                </a:cubicBezTo>
                <a:lnTo>
                  <a:pt x="501556" y="768413"/>
                </a:lnTo>
                <a:cubicBezTo>
                  <a:pt x="500113" y="781422"/>
                  <a:pt x="490654" y="792125"/>
                  <a:pt x="477917" y="795150"/>
                </a:cubicBezTo>
                <a:cubicBezTo>
                  <a:pt x="418057" y="809391"/>
                  <a:pt x="355696" y="809391"/>
                  <a:pt x="295836" y="795150"/>
                </a:cubicBezTo>
                <a:cubicBezTo>
                  <a:pt x="283101" y="792125"/>
                  <a:pt x="273640" y="781422"/>
                  <a:pt x="272197" y="768413"/>
                </a:cubicBezTo>
                <a:lnTo>
                  <a:pt x="265255" y="705432"/>
                </a:lnTo>
                <a:cubicBezTo>
                  <a:pt x="261681" y="674095"/>
                  <a:pt x="233378" y="651584"/>
                  <a:pt x="202039" y="655159"/>
                </a:cubicBezTo>
                <a:cubicBezTo>
                  <a:pt x="196391" y="655804"/>
                  <a:pt x="190871" y="657287"/>
                  <a:pt x="185661" y="659560"/>
                </a:cubicBezTo>
                <a:lnTo>
                  <a:pt x="127557" y="685017"/>
                </a:lnTo>
                <a:cubicBezTo>
                  <a:pt x="115512" y="690294"/>
                  <a:pt x="101448" y="687393"/>
                  <a:pt x="92471" y="677785"/>
                </a:cubicBezTo>
                <a:cubicBezTo>
                  <a:pt x="50638" y="633054"/>
                  <a:pt x="19495" y="579417"/>
                  <a:pt x="1389" y="520912"/>
                </a:cubicBezTo>
                <a:cubicBezTo>
                  <a:pt x="-2516" y="508299"/>
                  <a:pt x="1995" y="494600"/>
                  <a:pt x="12630" y="486777"/>
                </a:cubicBezTo>
                <a:lnTo>
                  <a:pt x="63998" y="448923"/>
                </a:lnTo>
                <a:cubicBezTo>
                  <a:pt x="89400" y="430301"/>
                  <a:pt x="94898" y="394612"/>
                  <a:pt x="76277" y="369209"/>
                </a:cubicBezTo>
                <a:cubicBezTo>
                  <a:pt x="72835" y="364515"/>
                  <a:pt x="68694" y="360374"/>
                  <a:pt x="63998" y="356931"/>
                </a:cubicBezTo>
                <a:lnTo>
                  <a:pt x="12630" y="319159"/>
                </a:lnTo>
                <a:cubicBezTo>
                  <a:pt x="2011" y="311325"/>
                  <a:pt x="-2484" y="297627"/>
                  <a:pt x="1430" y="285024"/>
                </a:cubicBezTo>
                <a:cubicBezTo>
                  <a:pt x="19553" y="226574"/>
                  <a:pt x="50695" y="172994"/>
                  <a:pt x="92513" y="128317"/>
                </a:cubicBezTo>
                <a:cubicBezTo>
                  <a:pt x="101506" y="118703"/>
                  <a:pt x="115592" y="115820"/>
                  <a:pt x="127640" y="121126"/>
                </a:cubicBezTo>
                <a:lnTo>
                  <a:pt x="185496" y="146541"/>
                </a:lnTo>
                <a:cubicBezTo>
                  <a:pt x="214541" y="159132"/>
                  <a:pt x="248293" y="145793"/>
                  <a:pt x="260883" y="116748"/>
                </a:cubicBezTo>
                <a:cubicBezTo>
                  <a:pt x="263147" y="111526"/>
                  <a:pt x="264620" y="105995"/>
                  <a:pt x="265255" y="100339"/>
                </a:cubicBezTo>
                <a:lnTo>
                  <a:pt x="272280" y="37276"/>
                </a:lnTo>
                <a:cubicBezTo>
                  <a:pt x="273734" y="24088"/>
                  <a:pt x="283421" y="13288"/>
                  <a:pt x="296373" y="10414"/>
                </a:cubicBezTo>
                <a:cubicBezTo>
                  <a:pt x="326004" y="3843"/>
                  <a:pt x="356295" y="372"/>
                  <a:pt x="387331" y="0"/>
                </a:cubicBezTo>
                <a:close/>
                <a:moveTo>
                  <a:pt x="387331" y="61989"/>
                </a:moveTo>
                <a:cubicBezTo>
                  <a:pt x="368586" y="62209"/>
                  <a:pt x="349882" y="63825"/>
                  <a:pt x="331376" y="66824"/>
                </a:cubicBezTo>
                <a:lnTo>
                  <a:pt x="326871" y="107199"/>
                </a:lnTo>
                <a:cubicBezTo>
                  <a:pt x="319602" y="172666"/>
                  <a:pt x="260637" y="219844"/>
                  <a:pt x="195170" y="212573"/>
                </a:cubicBezTo>
                <a:cubicBezTo>
                  <a:pt x="183239" y="211249"/>
                  <a:pt x="171576" y="208130"/>
                  <a:pt x="160576" y="203323"/>
                </a:cubicBezTo>
                <a:lnTo>
                  <a:pt x="123466" y="187041"/>
                </a:lnTo>
                <a:cubicBezTo>
                  <a:pt x="99827" y="215726"/>
                  <a:pt x="81012" y="248066"/>
                  <a:pt x="67758" y="282793"/>
                </a:cubicBezTo>
                <a:lnTo>
                  <a:pt x="100736" y="307051"/>
                </a:lnTo>
                <a:cubicBezTo>
                  <a:pt x="153721" y="345992"/>
                  <a:pt x="165108" y="420511"/>
                  <a:pt x="126168" y="473495"/>
                </a:cubicBezTo>
                <a:cubicBezTo>
                  <a:pt x="119028" y="483211"/>
                  <a:pt x="110453" y="491786"/>
                  <a:pt x="100736" y="498927"/>
                </a:cubicBezTo>
                <a:lnTo>
                  <a:pt x="67717" y="523226"/>
                </a:lnTo>
                <a:cubicBezTo>
                  <a:pt x="80941" y="558023"/>
                  <a:pt x="99786" y="590422"/>
                  <a:pt x="123424" y="619185"/>
                </a:cubicBezTo>
                <a:lnTo>
                  <a:pt x="160824" y="602779"/>
                </a:lnTo>
                <a:cubicBezTo>
                  <a:pt x="221107" y="576458"/>
                  <a:pt x="291312" y="603989"/>
                  <a:pt x="317631" y="664271"/>
                </a:cubicBezTo>
                <a:cubicBezTo>
                  <a:pt x="322396" y="675181"/>
                  <a:pt x="325495" y="686744"/>
                  <a:pt x="326830" y="698572"/>
                </a:cubicBezTo>
                <a:lnTo>
                  <a:pt x="331376" y="739237"/>
                </a:lnTo>
                <a:cubicBezTo>
                  <a:pt x="368115" y="745435"/>
                  <a:pt x="405680" y="745435"/>
                  <a:pt x="442418" y="739237"/>
                </a:cubicBezTo>
                <a:lnTo>
                  <a:pt x="446964" y="698572"/>
                </a:lnTo>
                <a:cubicBezTo>
                  <a:pt x="454213" y="633219"/>
                  <a:pt x="513065" y="586112"/>
                  <a:pt x="578422" y="593361"/>
                </a:cubicBezTo>
                <a:cubicBezTo>
                  <a:pt x="590352" y="594683"/>
                  <a:pt x="602015" y="597803"/>
                  <a:pt x="613011" y="602613"/>
                </a:cubicBezTo>
                <a:lnTo>
                  <a:pt x="650411" y="618978"/>
                </a:lnTo>
                <a:cubicBezTo>
                  <a:pt x="674037" y="590278"/>
                  <a:pt x="692836" y="557924"/>
                  <a:pt x="706077" y="523185"/>
                </a:cubicBezTo>
                <a:lnTo>
                  <a:pt x="673099" y="498885"/>
                </a:lnTo>
                <a:cubicBezTo>
                  <a:pt x="620115" y="459944"/>
                  <a:pt x="608730" y="385425"/>
                  <a:pt x="647667" y="332442"/>
                </a:cubicBezTo>
                <a:cubicBezTo>
                  <a:pt x="654808" y="322726"/>
                  <a:pt x="663384" y="314150"/>
                  <a:pt x="673099" y="307010"/>
                </a:cubicBezTo>
                <a:lnTo>
                  <a:pt x="705995" y="282751"/>
                </a:lnTo>
                <a:cubicBezTo>
                  <a:pt x="692741" y="248024"/>
                  <a:pt x="673926" y="215684"/>
                  <a:pt x="650287" y="186999"/>
                </a:cubicBezTo>
                <a:lnTo>
                  <a:pt x="613259" y="203240"/>
                </a:lnTo>
                <a:cubicBezTo>
                  <a:pt x="552961" y="229638"/>
                  <a:pt x="482682" y="202156"/>
                  <a:pt x="456283" y="141857"/>
                </a:cubicBezTo>
                <a:cubicBezTo>
                  <a:pt x="451460" y="130839"/>
                  <a:pt x="448332" y="119154"/>
                  <a:pt x="447006" y="107199"/>
                </a:cubicBezTo>
                <a:lnTo>
                  <a:pt x="442460" y="66865"/>
                </a:lnTo>
                <a:cubicBezTo>
                  <a:pt x="424243" y="63887"/>
                  <a:pt x="405829" y="62271"/>
                  <a:pt x="387372" y="62030"/>
                </a:cubicBezTo>
                <a:close/>
                <a:moveTo>
                  <a:pt x="386835" y="247955"/>
                </a:moveTo>
                <a:cubicBezTo>
                  <a:pt x="472425" y="247955"/>
                  <a:pt x="541807" y="317338"/>
                  <a:pt x="541807" y="402927"/>
                </a:cubicBezTo>
                <a:cubicBezTo>
                  <a:pt x="541807" y="488517"/>
                  <a:pt x="472425" y="557899"/>
                  <a:pt x="386835" y="557899"/>
                </a:cubicBezTo>
                <a:cubicBezTo>
                  <a:pt x="301246" y="557899"/>
                  <a:pt x="231863" y="488517"/>
                  <a:pt x="231863" y="402927"/>
                </a:cubicBezTo>
                <a:cubicBezTo>
                  <a:pt x="231863" y="317338"/>
                  <a:pt x="301246" y="247955"/>
                  <a:pt x="386835" y="247955"/>
                </a:cubicBezTo>
                <a:close/>
                <a:moveTo>
                  <a:pt x="386835" y="309944"/>
                </a:moveTo>
                <a:cubicBezTo>
                  <a:pt x="335484" y="309944"/>
                  <a:pt x="293852" y="351575"/>
                  <a:pt x="293852" y="402927"/>
                </a:cubicBezTo>
                <a:cubicBezTo>
                  <a:pt x="293852" y="454278"/>
                  <a:pt x="335484" y="495910"/>
                  <a:pt x="386835" y="495910"/>
                </a:cubicBezTo>
                <a:cubicBezTo>
                  <a:pt x="438187" y="495910"/>
                  <a:pt x="479818" y="454278"/>
                  <a:pt x="479818" y="402927"/>
                </a:cubicBezTo>
                <a:cubicBezTo>
                  <a:pt x="479818" y="351575"/>
                  <a:pt x="438187" y="309944"/>
                  <a:pt x="386835" y="309944"/>
                </a:cubicBezTo>
                <a:close/>
              </a:path>
            </a:pathLst>
          </a:custGeom>
          <a:solidFill>
            <a:schemeClr val="accent1"/>
          </a:solid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9" name="Oval 8">
            <a:extLst>
              <a:ext uri="{FF2B5EF4-FFF2-40B4-BE49-F238E27FC236}">
                <a16:creationId xmlns:a16="http://schemas.microsoft.com/office/drawing/2014/main" id="{C672B288-83F7-EB8C-FA80-18E30A3CB7B7}"/>
              </a:ext>
              <a:ext uri="{C183D7F6-B498-43B3-948B-1728B52AA6E4}">
                <adec:decorative xmlns:adec="http://schemas.microsoft.com/office/drawing/2017/decorative" val="1"/>
              </a:ext>
            </a:extLst>
          </p:cNvPr>
          <p:cNvSpPr/>
          <p:nvPr/>
        </p:nvSpPr>
        <p:spPr bwMode="auto">
          <a:xfrm>
            <a:off x="776112" y="624082"/>
            <a:ext cx="533296" cy="555376"/>
          </a:xfrm>
          <a:prstGeom prst="ellipse">
            <a:avLst/>
          </a:prstGeom>
          <a:noFill/>
          <a:ln w="444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err="1">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12" name="Graphic 11">
            <a:extLst>
              <a:ext uri="{FF2B5EF4-FFF2-40B4-BE49-F238E27FC236}">
                <a16:creationId xmlns:a16="http://schemas.microsoft.com/office/drawing/2014/main" id="{B2642FA0-1A9A-67FB-57C8-35A73C0676FC}"/>
              </a:ext>
              <a:ext uri="{C183D7F6-B498-43B3-948B-1728B52AA6E4}">
                <adec:decorative xmlns:adec="http://schemas.microsoft.com/office/drawing/2017/decorative" val="1"/>
              </a:ext>
            </a:extLst>
          </p:cNvPr>
          <p:cNvSpPr/>
          <p:nvPr/>
        </p:nvSpPr>
        <p:spPr>
          <a:xfrm>
            <a:off x="4976867" y="702430"/>
            <a:ext cx="388880" cy="459094"/>
          </a:xfrm>
          <a:custGeom>
            <a:avLst/>
            <a:gdLst>
              <a:gd name="connsiteX0" fmla="*/ 599225 w 661213"/>
              <a:gd name="connsiteY0" fmla="*/ 743865 h 826516"/>
              <a:gd name="connsiteX1" fmla="*/ 578562 w 661213"/>
              <a:gd name="connsiteY1" fmla="*/ 764528 h 826516"/>
              <a:gd name="connsiteX2" fmla="*/ 82652 w 661213"/>
              <a:gd name="connsiteY2" fmla="*/ 764528 h 826516"/>
              <a:gd name="connsiteX3" fmla="*/ 61989 w 661213"/>
              <a:gd name="connsiteY3" fmla="*/ 743865 h 826516"/>
              <a:gd name="connsiteX4" fmla="*/ 61989 w 661213"/>
              <a:gd name="connsiteY4" fmla="*/ 82652 h 826516"/>
              <a:gd name="connsiteX5" fmla="*/ 82652 w 661213"/>
              <a:gd name="connsiteY5" fmla="*/ 61989 h 826516"/>
              <a:gd name="connsiteX6" fmla="*/ 330607 w 661213"/>
              <a:gd name="connsiteY6" fmla="*/ 61989 h 826516"/>
              <a:gd name="connsiteX7" fmla="*/ 330607 w 661213"/>
              <a:gd name="connsiteY7" fmla="*/ 247955 h 826516"/>
              <a:gd name="connsiteX8" fmla="*/ 413258 w 661213"/>
              <a:gd name="connsiteY8" fmla="*/ 330607 h 826516"/>
              <a:gd name="connsiteX9" fmla="*/ 599225 w 661213"/>
              <a:gd name="connsiteY9" fmla="*/ 330607 h 826516"/>
              <a:gd name="connsiteX10" fmla="*/ 599225 w 661213"/>
              <a:gd name="connsiteY10" fmla="*/ 743865 h 826516"/>
              <a:gd name="connsiteX11" fmla="*/ 392595 w 661213"/>
              <a:gd name="connsiteY11" fmla="*/ 108315 h 826516"/>
              <a:gd name="connsiteX12" fmla="*/ 552857 w 661213"/>
              <a:gd name="connsiteY12" fmla="*/ 268618 h 826516"/>
              <a:gd name="connsiteX13" fmla="*/ 413258 w 661213"/>
              <a:gd name="connsiteY13" fmla="*/ 268618 h 826516"/>
              <a:gd name="connsiteX14" fmla="*/ 392595 w 661213"/>
              <a:gd name="connsiteY14" fmla="*/ 247955 h 826516"/>
              <a:gd name="connsiteX15" fmla="*/ 392595 w 661213"/>
              <a:gd name="connsiteY15" fmla="*/ 108315 h 826516"/>
              <a:gd name="connsiteX16" fmla="*/ 636996 w 661213"/>
              <a:gd name="connsiteY16" fmla="*/ 265064 h 826516"/>
              <a:gd name="connsiteX17" fmla="*/ 396108 w 661213"/>
              <a:gd name="connsiteY17" fmla="*/ 24217 h 826516"/>
              <a:gd name="connsiteX18" fmla="*/ 392595 w 661213"/>
              <a:gd name="connsiteY18" fmla="*/ 21324 h 826516"/>
              <a:gd name="connsiteX19" fmla="*/ 383545 w 661213"/>
              <a:gd name="connsiteY19" fmla="*/ 13885 h 826516"/>
              <a:gd name="connsiteX20" fmla="*/ 378255 w 661213"/>
              <a:gd name="connsiteY20" fmla="*/ 11075 h 826516"/>
              <a:gd name="connsiteX21" fmla="*/ 369329 w 661213"/>
              <a:gd name="connsiteY21" fmla="*/ 6282 h 826516"/>
              <a:gd name="connsiteX22" fmla="*/ 343542 w 661213"/>
              <a:gd name="connsiteY22" fmla="*/ 579 h 826516"/>
              <a:gd name="connsiteX23" fmla="*/ 337715 w 661213"/>
              <a:gd name="connsiteY23" fmla="*/ 0 h 826516"/>
              <a:gd name="connsiteX24" fmla="*/ 82652 w 661213"/>
              <a:gd name="connsiteY24" fmla="*/ 0 h 826516"/>
              <a:gd name="connsiteX25" fmla="*/ 0 w 661213"/>
              <a:gd name="connsiteY25" fmla="*/ 82652 h 826516"/>
              <a:gd name="connsiteX26" fmla="*/ 0 w 661213"/>
              <a:gd name="connsiteY26" fmla="*/ 743865 h 826516"/>
              <a:gd name="connsiteX27" fmla="*/ 82652 w 661213"/>
              <a:gd name="connsiteY27" fmla="*/ 826517 h 826516"/>
              <a:gd name="connsiteX28" fmla="*/ 578562 w 661213"/>
              <a:gd name="connsiteY28" fmla="*/ 826517 h 826516"/>
              <a:gd name="connsiteX29" fmla="*/ 661213 w 661213"/>
              <a:gd name="connsiteY29" fmla="*/ 743865 h 826516"/>
              <a:gd name="connsiteX30" fmla="*/ 661213 w 661213"/>
              <a:gd name="connsiteY30" fmla="*/ 323499 h 826516"/>
              <a:gd name="connsiteX31" fmla="*/ 636996 w 661213"/>
              <a:gd name="connsiteY31" fmla="*/ 265064 h 8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1213" h="826516">
                <a:moveTo>
                  <a:pt x="599225" y="743865"/>
                </a:moveTo>
                <a:cubicBezTo>
                  <a:pt x="599225" y="755275"/>
                  <a:pt x="589972" y="764528"/>
                  <a:pt x="578562" y="764528"/>
                </a:cubicBezTo>
                <a:lnTo>
                  <a:pt x="82652" y="764528"/>
                </a:lnTo>
                <a:cubicBezTo>
                  <a:pt x="71240" y="764528"/>
                  <a:pt x="61989" y="755275"/>
                  <a:pt x="61989" y="743865"/>
                </a:cubicBezTo>
                <a:lnTo>
                  <a:pt x="61989" y="82652"/>
                </a:lnTo>
                <a:cubicBezTo>
                  <a:pt x="61989" y="71240"/>
                  <a:pt x="71240" y="61989"/>
                  <a:pt x="82652" y="61989"/>
                </a:cubicBezTo>
                <a:lnTo>
                  <a:pt x="330607" y="61989"/>
                </a:lnTo>
                <a:lnTo>
                  <a:pt x="330607" y="247955"/>
                </a:lnTo>
                <a:cubicBezTo>
                  <a:pt x="330607" y="293602"/>
                  <a:pt x="367610" y="330607"/>
                  <a:pt x="413258" y="330607"/>
                </a:cubicBezTo>
                <a:lnTo>
                  <a:pt x="599225" y="330607"/>
                </a:lnTo>
                <a:lnTo>
                  <a:pt x="599225" y="743865"/>
                </a:lnTo>
                <a:close/>
                <a:moveTo>
                  <a:pt x="392595" y="108315"/>
                </a:moveTo>
                <a:lnTo>
                  <a:pt x="552857" y="268618"/>
                </a:lnTo>
                <a:lnTo>
                  <a:pt x="413258" y="268618"/>
                </a:lnTo>
                <a:cubicBezTo>
                  <a:pt x="401848" y="268618"/>
                  <a:pt x="392595" y="259367"/>
                  <a:pt x="392595" y="247955"/>
                </a:cubicBezTo>
                <a:lnTo>
                  <a:pt x="392595" y="108315"/>
                </a:lnTo>
                <a:close/>
                <a:moveTo>
                  <a:pt x="636996" y="265064"/>
                </a:moveTo>
                <a:lnTo>
                  <a:pt x="396108" y="24217"/>
                </a:lnTo>
                <a:cubicBezTo>
                  <a:pt x="395034" y="23142"/>
                  <a:pt x="393711" y="22316"/>
                  <a:pt x="392595" y="21324"/>
                </a:cubicBezTo>
                <a:cubicBezTo>
                  <a:pt x="389752" y="18641"/>
                  <a:pt x="386727" y="16156"/>
                  <a:pt x="383545" y="13885"/>
                </a:cubicBezTo>
                <a:cubicBezTo>
                  <a:pt x="381892" y="12770"/>
                  <a:pt x="379991" y="12026"/>
                  <a:pt x="378255" y="11075"/>
                </a:cubicBezTo>
                <a:cubicBezTo>
                  <a:pt x="375321" y="9422"/>
                  <a:pt x="372428" y="7604"/>
                  <a:pt x="369329" y="6282"/>
                </a:cubicBezTo>
                <a:cubicBezTo>
                  <a:pt x="361101" y="2994"/>
                  <a:pt x="352390" y="1068"/>
                  <a:pt x="343542" y="579"/>
                </a:cubicBezTo>
                <a:cubicBezTo>
                  <a:pt x="341599" y="455"/>
                  <a:pt x="339698" y="0"/>
                  <a:pt x="337715" y="0"/>
                </a:cubicBezTo>
                <a:lnTo>
                  <a:pt x="82652" y="0"/>
                </a:lnTo>
                <a:cubicBezTo>
                  <a:pt x="37004" y="0"/>
                  <a:pt x="0" y="37004"/>
                  <a:pt x="0" y="82652"/>
                </a:cubicBezTo>
                <a:lnTo>
                  <a:pt x="0" y="743865"/>
                </a:lnTo>
                <a:cubicBezTo>
                  <a:pt x="0" y="789514"/>
                  <a:pt x="37004" y="826517"/>
                  <a:pt x="82652" y="826517"/>
                </a:cubicBezTo>
                <a:lnTo>
                  <a:pt x="578562" y="826517"/>
                </a:lnTo>
                <a:cubicBezTo>
                  <a:pt x="624210" y="826517"/>
                  <a:pt x="661213" y="789514"/>
                  <a:pt x="661213" y="743865"/>
                </a:cubicBezTo>
                <a:lnTo>
                  <a:pt x="661213" y="323499"/>
                </a:lnTo>
                <a:cubicBezTo>
                  <a:pt x="661209" y="301580"/>
                  <a:pt x="652498" y="280561"/>
                  <a:pt x="636996" y="265064"/>
                </a:cubicBezTo>
                <a:close/>
              </a:path>
            </a:pathLst>
          </a:cu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16" name="Graphic 9">
            <a:extLst>
              <a:ext uri="{FF2B5EF4-FFF2-40B4-BE49-F238E27FC236}">
                <a16:creationId xmlns:a16="http://schemas.microsoft.com/office/drawing/2014/main" id="{99CBA677-502A-2AD9-25EF-FE566860FCA5}"/>
              </a:ext>
              <a:ext uri="{C183D7F6-B498-43B3-948B-1728B52AA6E4}">
                <adec:decorative xmlns:adec="http://schemas.microsoft.com/office/drawing/2017/decorative" val="1"/>
              </a:ext>
            </a:extLst>
          </p:cNvPr>
          <p:cNvSpPr/>
          <p:nvPr/>
        </p:nvSpPr>
        <p:spPr>
          <a:xfrm>
            <a:off x="9122303" y="703353"/>
            <a:ext cx="318580" cy="411670"/>
          </a:xfrm>
          <a:custGeom>
            <a:avLst/>
            <a:gdLst>
              <a:gd name="connsiteX0" fmla="*/ 330607 w 661213"/>
              <a:gd name="connsiteY0" fmla="*/ 0 h 826516"/>
              <a:gd name="connsiteX1" fmla="*/ 495910 w 661213"/>
              <a:gd name="connsiteY1" fmla="*/ 165303 h 826516"/>
              <a:gd name="connsiteX2" fmla="*/ 495910 w 661213"/>
              <a:gd name="connsiteY2" fmla="*/ 247955 h 826516"/>
              <a:gd name="connsiteX3" fmla="*/ 568230 w 661213"/>
              <a:gd name="connsiteY3" fmla="*/ 247955 h 826516"/>
              <a:gd name="connsiteX4" fmla="*/ 661213 w 661213"/>
              <a:gd name="connsiteY4" fmla="*/ 340938 h 826516"/>
              <a:gd name="connsiteX5" fmla="*/ 661213 w 661213"/>
              <a:gd name="connsiteY5" fmla="*/ 733534 h 826516"/>
              <a:gd name="connsiteX6" fmla="*/ 568230 w 661213"/>
              <a:gd name="connsiteY6" fmla="*/ 826517 h 826516"/>
              <a:gd name="connsiteX7" fmla="*/ 92983 w 661213"/>
              <a:gd name="connsiteY7" fmla="*/ 826517 h 826516"/>
              <a:gd name="connsiteX8" fmla="*/ 0 w 661213"/>
              <a:gd name="connsiteY8" fmla="*/ 733534 h 826516"/>
              <a:gd name="connsiteX9" fmla="*/ 0 w 661213"/>
              <a:gd name="connsiteY9" fmla="*/ 340938 h 826516"/>
              <a:gd name="connsiteX10" fmla="*/ 92983 w 661213"/>
              <a:gd name="connsiteY10" fmla="*/ 247955 h 826516"/>
              <a:gd name="connsiteX11" fmla="*/ 165303 w 661213"/>
              <a:gd name="connsiteY11" fmla="*/ 247955 h 826516"/>
              <a:gd name="connsiteX12" fmla="*/ 165303 w 661213"/>
              <a:gd name="connsiteY12" fmla="*/ 165303 h 826516"/>
              <a:gd name="connsiteX13" fmla="*/ 330607 w 661213"/>
              <a:gd name="connsiteY13" fmla="*/ 0 h 826516"/>
              <a:gd name="connsiteX14" fmla="*/ 568230 w 661213"/>
              <a:gd name="connsiteY14" fmla="*/ 309944 h 826516"/>
              <a:gd name="connsiteX15" fmla="*/ 92983 w 661213"/>
              <a:gd name="connsiteY15" fmla="*/ 309944 h 826516"/>
              <a:gd name="connsiteX16" fmla="*/ 61989 w 661213"/>
              <a:gd name="connsiteY16" fmla="*/ 340938 h 826516"/>
              <a:gd name="connsiteX17" fmla="*/ 61989 w 661213"/>
              <a:gd name="connsiteY17" fmla="*/ 733534 h 826516"/>
              <a:gd name="connsiteX18" fmla="*/ 92983 w 661213"/>
              <a:gd name="connsiteY18" fmla="*/ 764528 h 826516"/>
              <a:gd name="connsiteX19" fmla="*/ 568230 w 661213"/>
              <a:gd name="connsiteY19" fmla="*/ 764528 h 826516"/>
              <a:gd name="connsiteX20" fmla="*/ 599225 w 661213"/>
              <a:gd name="connsiteY20" fmla="*/ 733534 h 826516"/>
              <a:gd name="connsiteX21" fmla="*/ 599225 w 661213"/>
              <a:gd name="connsiteY21" fmla="*/ 340938 h 826516"/>
              <a:gd name="connsiteX22" fmla="*/ 568230 w 661213"/>
              <a:gd name="connsiteY22" fmla="*/ 309944 h 826516"/>
              <a:gd name="connsiteX23" fmla="*/ 330607 w 661213"/>
              <a:gd name="connsiteY23" fmla="*/ 475247 h 826516"/>
              <a:gd name="connsiteX24" fmla="*/ 392595 w 661213"/>
              <a:gd name="connsiteY24" fmla="*/ 537236 h 826516"/>
              <a:gd name="connsiteX25" fmla="*/ 330607 w 661213"/>
              <a:gd name="connsiteY25" fmla="*/ 599225 h 826516"/>
              <a:gd name="connsiteX26" fmla="*/ 268618 w 661213"/>
              <a:gd name="connsiteY26" fmla="*/ 537236 h 826516"/>
              <a:gd name="connsiteX27" fmla="*/ 330607 w 661213"/>
              <a:gd name="connsiteY27" fmla="*/ 475247 h 826516"/>
              <a:gd name="connsiteX28" fmla="*/ 330607 w 661213"/>
              <a:gd name="connsiteY28" fmla="*/ 61989 h 826516"/>
              <a:gd name="connsiteX29" fmla="*/ 227292 w 661213"/>
              <a:gd name="connsiteY29" fmla="*/ 165303 h 826516"/>
              <a:gd name="connsiteX30" fmla="*/ 227292 w 661213"/>
              <a:gd name="connsiteY30" fmla="*/ 247955 h 826516"/>
              <a:gd name="connsiteX31" fmla="*/ 433921 w 661213"/>
              <a:gd name="connsiteY31" fmla="*/ 247955 h 826516"/>
              <a:gd name="connsiteX32" fmla="*/ 433921 w 661213"/>
              <a:gd name="connsiteY32" fmla="*/ 165303 h 826516"/>
              <a:gd name="connsiteX33" fmla="*/ 330607 w 661213"/>
              <a:gd name="connsiteY33" fmla="*/ 61989 h 8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1213" h="826516">
                <a:moveTo>
                  <a:pt x="330607" y="0"/>
                </a:moveTo>
                <a:cubicBezTo>
                  <a:pt x="421900" y="0"/>
                  <a:pt x="495910" y="74009"/>
                  <a:pt x="495910" y="165303"/>
                </a:cubicBezTo>
                <a:lnTo>
                  <a:pt x="495910" y="247955"/>
                </a:lnTo>
                <a:lnTo>
                  <a:pt x="568230" y="247955"/>
                </a:lnTo>
                <a:cubicBezTo>
                  <a:pt x="619582" y="247955"/>
                  <a:pt x="661213" y="289585"/>
                  <a:pt x="661213" y="340938"/>
                </a:cubicBezTo>
                <a:lnTo>
                  <a:pt x="661213" y="733534"/>
                </a:lnTo>
                <a:cubicBezTo>
                  <a:pt x="661213" y="784885"/>
                  <a:pt x="619582" y="826517"/>
                  <a:pt x="568230" y="826517"/>
                </a:cubicBezTo>
                <a:lnTo>
                  <a:pt x="92983" y="826517"/>
                </a:lnTo>
                <a:cubicBezTo>
                  <a:pt x="41630" y="826517"/>
                  <a:pt x="0" y="784885"/>
                  <a:pt x="0" y="733534"/>
                </a:cubicBezTo>
                <a:lnTo>
                  <a:pt x="0" y="340938"/>
                </a:lnTo>
                <a:cubicBezTo>
                  <a:pt x="0" y="289585"/>
                  <a:pt x="41630" y="247955"/>
                  <a:pt x="92983" y="247955"/>
                </a:cubicBezTo>
                <a:lnTo>
                  <a:pt x="165303" y="247955"/>
                </a:lnTo>
                <a:lnTo>
                  <a:pt x="165303" y="165303"/>
                </a:lnTo>
                <a:cubicBezTo>
                  <a:pt x="165303" y="74009"/>
                  <a:pt x="239312" y="0"/>
                  <a:pt x="330607" y="0"/>
                </a:cubicBezTo>
                <a:close/>
                <a:moveTo>
                  <a:pt x="568230" y="309944"/>
                </a:moveTo>
                <a:lnTo>
                  <a:pt x="92983" y="309944"/>
                </a:lnTo>
                <a:cubicBezTo>
                  <a:pt x="75866" y="309944"/>
                  <a:pt x="61989" y="323821"/>
                  <a:pt x="61989" y="340938"/>
                </a:cubicBezTo>
                <a:lnTo>
                  <a:pt x="61989" y="733534"/>
                </a:lnTo>
                <a:cubicBezTo>
                  <a:pt x="61989" y="750642"/>
                  <a:pt x="75874" y="764528"/>
                  <a:pt x="92983" y="764528"/>
                </a:cubicBezTo>
                <a:lnTo>
                  <a:pt x="568230" y="764528"/>
                </a:lnTo>
                <a:cubicBezTo>
                  <a:pt x="585347" y="764528"/>
                  <a:pt x="599225" y="750651"/>
                  <a:pt x="599225" y="733534"/>
                </a:cubicBezTo>
                <a:lnTo>
                  <a:pt x="599225" y="340938"/>
                </a:lnTo>
                <a:cubicBezTo>
                  <a:pt x="599225" y="323821"/>
                  <a:pt x="585347" y="309944"/>
                  <a:pt x="568230" y="309944"/>
                </a:cubicBezTo>
                <a:close/>
                <a:moveTo>
                  <a:pt x="330607" y="475247"/>
                </a:moveTo>
                <a:cubicBezTo>
                  <a:pt x="364841" y="475247"/>
                  <a:pt x="392595" y="503002"/>
                  <a:pt x="392595" y="537236"/>
                </a:cubicBezTo>
                <a:cubicBezTo>
                  <a:pt x="392595" y="571470"/>
                  <a:pt x="364841" y="599225"/>
                  <a:pt x="330607" y="599225"/>
                </a:cubicBezTo>
                <a:cubicBezTo>
                  <a:pt x="296372" y="599225"/>
                  <a:pt x="268618" y="571470"/>
                  <a:pt x="268618" y="537236"/>
                </a:cubicBezTo>
                <a:cubicBezTo>
                  <a:pt x="268618" y="503002"/>
                  <a:pt x="296372" y="475247"/>
                  <a:pt x="330607" y="475247"/>
                </a:cubicBezTo>
                <a:close/>
                <a:moveTo>
                  <a:pt x="330607" y="61989"/>
                </a:moveTo>
                <a:cubicBezTo>
                  <a:pt x="273548" y="61989"/>
                  <a:pt x="227292" y="108244"/>
                  <a:pt x="227292" y="165303"/>
                </a:cubicBezTo>
                <a:lnTo>
                  <a:pt x="227292" y="247955"/>
                </a:lnTo>
                <a:lnTo>
                  <a:pt x="433921" y="247955"/>
                </a:lnTo>
                <a:lnTo>
                  <a:pt x="433921" y="165303"/>
                </a:lnTo>
                <a:cubicBezTo>
                  <a:pt x="433921" y="108244"/>
                  <a:pt x="387665" y="61989"/>
                  <a:pt x="330607" y="61989"/>
                </a:cubicBezTo>
                <a:close/>
              </a:path>
            </a:pathLst>
          </a:cu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6073" rIns="0" bIns="40184" numCol="1" spcCol="0" rtlCol="0" fromWordArt="0" anchor="ctr" anchorCtr="0" forceAA="0" compatLnSpc="1">
            <a:prstTxWarp prst="textNoShape">
              <a:avLst/>
            </a:prstTxWarp>
            <a:noAutofit/>
          </a:bodyPr>
          <a:lstStyle/>
          <a:p>
            <a:pPr marL="0" marR="0" lvl="0" indent="0" algn="ctr" defTabSz="803643" rtl="0" eaLnBrk="1" fontAlgn="base" latinLnBrk="0" hangingPunct="1">
              <a:lnSpc>
                <a:spcPct val="100000"/>
              </a:lnSpc>
              <a:spcBef>
                <a:spcPct val="0"/>
              </a:spcBef>
              <a:spcAft>
                <a:spcPct val="0"/>
              </a:spcAft>
              <a:buClrTx/>
              <a:buSzTx/>
              <a:buFontTx/>
              <a:buNone/>
              <a:tabLst/>
              <a:defRPr/>
            </a:pPr>
            <a:endParaRPr kumimoji="0" lang="en-US" sz="1406"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11" name="Rectangle: Rounded Corners 10">
            <a:extLst>
              <a:ext uri="{FF2B5EF4-FFF2-40B4-BE49-F238E27FC236}">
                <a16:creationId xmlns:a16="http://schemas.microsoft.com/office/drawing/2014/main" id="{E616FC17-ED2A-AB0C-0F98-6DA762E5D78C}"/>
              </a:ext>
              <a:ext uri="{C183D7F6-B498-43B3-948B-1728B52AA6E4}">
                <adec:decorative xmlns:adec="http://schemas.microsoft.com/office/drawing/2017/decorative" val="1"/>
              </a:ext>
            </a:extLst>
          </p:cNvPr>
          <p:cNvSpPr>
            <a:spLocks/>
          </p:cNvSpPr>
          <p:nvPr/>
        </p:nvSpPr>
        <p:spPr bwMode="auto">
          <a:xfrm>
            <a:off x="457200" y="2083662"/>
            <a:ext cx="5638800" cy="3304415"/>
          </a:xfrm>
          <a:prstGeom prst="roundRect">
            <a:avLst>
              <a:gd name="adj" fmla="val 10629"/>
            </a:avLst>
          </a:prstGeom>
          <a:solidFill>
            <a:schemeClr val="bg1"/>
          </a:solidFill>
          <a:ln w="12700">
            <a:solidFill>
              <a:schemeClr val="bg1"/>
            </a:solidFill>
          </a:ln>
          <a:effectLst>
            <a:glow rad="63500">
              <a:schemeClr val="accent3">
                <a:satMod val="175000"/>
                <a:alpha val="40000"/>
              </a:schemeClr>
            </a:glow>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13" name="TextBox 12">
            <a:extLst>
              <a:ext uri="{FF2B5EF4-FFF2-40B4-BE49-F238E27FC236}">
                <a16:creationId xmlns:a16="http://schemas.microsoft.com/office/drawing/2014/main" id="{BA44A400-9BB3-8C27-D6C8-4246705451A8}"/>
              </a:ext>
              <a:ext uri="{C183D7F6-B498-43B3-948B-1728B52AA6E4}">
                <adec:decorative xmlns:adec="http://schemas.microsoft.com/office/drawing/2017/decorative" val="1"/>
              </a:ext>
            </a:extLst>
          </p:cNvPr>
          <p:cNvSpPr txBox="1"/>
          <p:nvPr/>
        </p:nvSpPr>
        <p:spPr>
          <a:xfrm>
            <a:off x="673738" y="2206166"/>
            <a:ext cx="5333772" cy="286232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Segoe UI"/>
              </a:rPr>
              <a:t>Items ingested by your connector to the Microsoft 365 are represented by the </a:t>
            </a:r>
            <a:r>
              <a:rPr kumimoji="0" lang="en-US" sz="1800" b="0" i="0" u="none" strike="noStrike" kern="1200" cap="none" spc="0" normalizeH="0" baseline="0" noProof="0" err="1">
                <a:ln>
                  <a:noFill/>
                </a:ln>
                <a:solidFill>
                  <a:srgbClr val="080808"/>
                </a:solidFill>
                <a:effectLst/>
                <a:uLnTx/>
                <a:uFillTx/>
                <a:latin typeface="Segoe UI"/>
                <a:ea typeface="+mn-ea"/>
                <a:cs typeface="Segoe UI"/>
              </a:rPr>
              <a:t>externalItem</a:t>
            </a:r>
            <a:r>
              <a:rPr kumimoji="0" lang="en-US" sz="1800" b="0" i="0" u="none" strike="noStrike" kern="1200" cap="none" spc="0" normalizeH="0" baseline="0" noProof="0">
                <a:ln>
                  <a:noFill/>
                </a:ln>
                <a:solidFill>
                  <a:srgbClr val="080808"/>
                </a:solidFill>
                <a:effectLst/>
                <a:uLnTx/>
                <a:uFillTx/>
                <a:latin typeface="Segoe UI"/>
                <a:ea typeface="+mn-ea"/>
                <a:cs typeface="Segoe UI"/>
              </a:rPr>
              <a:t> resource (external item API) in Microsoft Graph.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Segoe UI"/>
              </a:rPr>
              <a:t>externalItem includes properties like </a:t>
            </a:r>
            <a:r>
              <a:rPr kumimoji="0" lang="en-US" sz="1800" b="1" i="0" u="none" strike="noStrike" kern="1200" cap="none" spc="0" normalizeH="0" baseline="0" noProof="0" err="1">
                <a:ln>
                  <a:noFill/>
                </a:ln>
                <a:solidFill>
                  <a:srgbClr val="080808"/>
                </a:solidFill>
                <a:effectLst/>
                <a:uLnTx/>
                <a:uFillTx/>
                <a:latin typeface="Segoe UI"/>
                <a:ea typeface="+mn-ea"/>
                <a:cs typeface="Segoe UI"/>
              </a:rPr>
              <a:t>acl</a:t>
            </a:r>
            <a:r>
              <a:rPr kumimoji="0" lang="en-US" sz="1800" b="0" i="0" u="none" strike="noStrike" kern="1200" cap="none" spc="0" normalizeH="0" baseline="0" noProof="0">
                <a:ln>
                  <a:noFill/>
                </a:ln>
                <a:solidFill>
                  <a:srgbClr val="080808"/>
                </a:solidFill>
                <a:effectLst/>
                <a:uLnTx/>
                <a:uFillTx/>
                <a:latin typeface="Segoe UI"/>
                <a:ea typeface="+mn-ea"/>
                <a:cs typeface="Segoe UI"/>
              </a:rPr>
              <a:t> (access control list), </a:t>
            </a:r>
            <a:r>
              <a:rPr kumimoji="0" lang="en-US" sz="1800" b="1" i="0" u="none" strike="noStrike" kern="1200" cap="none" spc="0" normalizeH="0" baseline="0" noProof="0">
                <a:ln>
                  <a:noFill/>
                </a:ln>
                <a:solidFill>
                  <a:srgbClr val="080808"/>
                </a:solidFill>
                <a:effectLst/>
                <a:uLnTx/>
                <a:uFillTx/>
                <a:latin typeface="Segoe UI"/>
                <a:ea typeface="+mn-ea"/>
                <a:cs typeface="Segoe UI"/>
              </a:rPr>
              <a:t>content</a:t>
            </a:r>
            <a:r>
              <a:rPr kumimoji="0" lang="en-US" sz="1800" b="0" i="0" u="none" strike="noStrike" kern="1200" cap="none" spc="0" normalizeH="0" baseline="0" noProof="0">
                <a:ln>
                  <a:noFill/>
                </a:ln>
                <a:solidFill>
                  <a:srgbClr val="080808"/>
                </a:solidFill>
                <a:effectLst/>
                <a:uLnTx/>
                <a:uFillTx/>
                <a:latin typeface="Segoe UI"/>
                <a:ea typeface="+mn-ea"/>
                <a:cs typeface="Segoe UI"/>
              </a:rPr>
              <a:t> (the main data content), </a:t>
            </a:r>
            <a:r>
              <a:rPr kumimoji="0" lang="en-US" sz="1800" b="1" i="0" u="none" strike="noStrike" kern="1200" cap="none" spc="0" normalizeH="0" baseline="0" noProof="0">
                <a:ln>
                  <a:noFill/>
                </a:ln>
                <a:solidFill>
                  <a:srgbClr val="080808"/>
                </a:solidFill>
                <a:effectLst/>
                <a:uLnTx/>
                <a:uFillTx/>
                <a:latin typeface="Segoe UI"/>
                <a:ea typeface="+mn-ea"/>
                <a:cs typeface="Segoe UI"/>
              </a:rPr>
              <a:t>id</a:t>
            </a:r>
            <a:r>
              <a:rPr kumimoji="0" lang="en-US" sz="1800" b="0" i="0" u="none" strike="noStrike" kern="1200" cap="none" spc="0" normalizeH="0" baseline="0" noProof="0">
                <a:ln>
                  <a:noFill/>
                </a:ln>
                <a:solidFill>
                  <a:srgbClr val="080808"/>
                </a:solidFill>
                <a:effectLst/>
                <a:uLnTx/>
                <a:uFillTx/>
                <a:latin typeface="Segoe UI"/>
                <a:ea typeface="+mn-ea"/>
                <a:cs typeface="Segoe UI"/>
              </a:rPr>
              <a:t> (unique identifier), and </a:t>
            </a:r>
            <a:r>
              <a:rPr kumimoji="0" lang="en-US" sz="1800" b="1" i="0" u="none" strike="noStrike" kern="1200" cap="none" spc="0" normalizeH="0" baseline="0" noProof="0">
                <a:ln>
                  <a:noFill/>
                </a:ln>
                <a:solidFill>
                  <a:srgbClr val="080808"/>
                </a:solidFill>
                <a:effectLst/>
                <a:uLnTx/>
                <a:uFillTx/>
                <a:latin typeface="Segoe UI"/>
                <a:ea typeface="+mn-ea"/>
                <a:cs typeface="Segoe UI"/>
              </a:rPr>
              <a:t>properties</a:t>
            </a:r>
            <a:r>
              <a:rPr kumimoji="0" lang="en-US" sz="1800" b="0" i="0" u="none" strike="noStrike" kern="1200" cap="none" spc="0" normalizeH="0" baseline="0" noProof="0">
                <a:ln>
                  <a:noFill/>
                </a:ln>
                <a:solidFill>
                  <a:srgbClr val="080808"/>
                </a:solidFill>
                <a:effectLst/>
                <a:uLnTx/>
                <a:uFillTx/>
                <a:latin typeface="Segoe UI"/>
                <a:ea typeface="+mn-ea"/>
                <a:cs typeface="Segoe UI"/>
              </a:rPr>
              <a:t> (additional metadata about the item).</a:t>
            </a:r>
            <a:endParaRPr kumimoji="0" lang="en-AU" sz="1800" b="0" i="0" u="none" strike="noStrike" kern="1200" cap="none" spc="0" normalizeH="0" baseline="0" noProof="0">
              <a:ln>
                <a:noFill/>
              </a:ln>
              <a:solidFill>
                <a:srgbClr val="080808"/>
              </a:solidFill>
              <a:effectLst/>
              <a:uLnTx/>
              <a:uFillTx/>
              <a:latin typeface="Segoe UI"/>
              <a:ea typeface="+mn-ea"/>
              <a:cs typeface="Segoe UI"/>
            </a:endParaRPr>
          </a:p>
        </p:txBody>
      </p:sp>
      <p:pic>
        <p:nvPicPr>
          <p:cNvPr id="19" name="Picture 18">
            <a:extLst>
              <a:ext uri="{FF2B5EF4-FFF2-40B4-BE49-F238E27FC236}">
                <a16:creationId xmlns:a16="http://schemas.microsoft.com/office/drawing/2014/main" id="{A25643A0-D4C0-0DE1-826F-D3A02EB51A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38765" y="1828266"/>
            <a:ext cx="5200806" cy="3988334"/>
          </a:xfrm>
          <a:prstGeom prst="rect">
            <a:avLst/>
          </a:prstGeom>
          <a:ln>
            <a:noFill/>
          </a:ln>
          <a:effectLst>
            <a:outerShdw blurRad="292100" dist="139700" dir="2700000" algn="tl" rotWithShape="0">
              <a:srgbClr val="333333">
                <a:alpha val="65000"/>
              </a:srgbClr>
            </a:outerShdw>
          </a:effectLst>
        </p:spPr>
      </p:pic>
      <p:sp>
        <p:nvSpPr>
          <p:cNvPr id="20" name="Title 19">
            <a:extLst>
              <a:ext uri="{FF2B5EF4-FFF2-40B4-BE49-F238E27FC236}">
                <a16:creationId xmlns:a16="http://schemas.microsoft.com/office/drawing/2014/main" id="{8A24BCAC-E639-7CC6-B285-C7E083B6DCF2}"/>
              </a:ext>
            </a:extLst>
          </p:cNvPr>
          <p:cNvSpPr txBox="1">
            <a:spLocks noGrp="1"/>
          </p:cNvSpPr>
          <p:nvPr>
            <p:ph type="title" idx="4294967295"/>
          </p:nvPr>
        </p:nvSpPr>
        <p:spPr>
          <a:xfrm>
            <a:off x="6796182" y="5961261"/>
            <a:ext cx="4485972" cy="307777"/>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80808"/>
                </a:solidFill>
                <a:effectLst/>
                <a:uLnTx/>
                <a:uFillTx/>
                <a:latin typeface="Segoe UI"/>
                <a:ea typeface="+mn-ea"/>
                <a:cs typeface="+mn-cs"/>
              </a:rPr>
              <a:t>JSON representation of external item</a:t>
            </a:r>
            <a:endParaRPr kumimoji="0" lang="en-AU" sz="2000" b="1" i="0" u="none" strike="noStrike" kern="1200" cap="none" spc="0" normalizeH="0" baseline="0" noProof="0">
              <a:ln>
                <a:noFill/>
              </a:ln>
              <a:solidFill>
                <a:srgbClr val="080808"/>
              </a:solidFill>
              <a:effectLst/>
              <a:uLnTx/>
              <a:uFillTx/>
              <a:latin typeface="Segoe UI"/>
              <a:ea typeface="+mn-ea"/>
              <a:cs typeface="+mn-cs"/>
            </a:endParaRPr>
          </a:p>
        </p:txBody>
      </p:sp>
    </p:spTree>
    <p:extLst>
      <p:ext uri="{BB962C8B-B14F-4D97-AF65-F5344CB8AC3E}">
        <p14:creationId xmlns:p14="http://schemas.microsoft.com/office/powerpoint/2010/main" val="148669621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72230-BF0D-CA22-451A-D493CD7C1273}"/>
              </a:ext>
              <a:ext uri="{C183D7F6-B498-43B3-948B-1728B52AA6E4}">
                <adec:decorative xmlns:adec="http://schemas.microsoft.com/office/drawing/2017/decorative" val="0"/>
              </a:ext>
            </a:extLst>
          </p:cNvPr>
          <p:cNvSpPr>
            <a:spLocks noGrp="1"/>
          </p:cNvSpPr>
          <p:nvPr>
            <p:ph type="title"/>
          </p:nvPr>
        </p:nvSpPr>
        <p:spPr>
          <a:xfrm>
            <a:off x="584200" y="235081"/>
            <a:ext cx="11018520" cy="492443"/>
          </a:xfrm>
        </p:spPr>
        <p:txBody>
          <a:bodyPr/>
          <a:lstStyle/>
          <a:p>
            <a:r>
              <a:rPr lang="en-US" sz="3200"/>
              <a:t>Refresh Settings</a:t>
            </a:r>
            <a:endParaRPr lang="en-AU" sz="3200"/>
          </a:p>
        </p:txBody>
      </p:sp>
      <p:pic>
        <p:nvPicPr>
          <p:cNvPr id="6" name="Picture 5">
            <a:extLst>
              <a:ext uri="{FF2B5EF4-FFF2-40B4-BE49-F238E27FC236}">
                <a16:creationId xmlns:a16="http://schemas.microsoft.com/office/drawing/2014/main" id="{2F6312A6-1A88-46FE-4312-598FAF1FE2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19600" y="912669"/>
            <a:ext cx="2936551" cy="2210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BC30F6CD-186D-29C2-DB6C-1C07B5F2C934}"/>
              </a:ext>
              <a:ext uri="{C183D7F6-B498-43B3-948B-1728B52AA6E4}">
                <adec:decorative xmlns:adec="http://schemas.microsoft.com/office/drawing/2017/decorative" val="1"/>
              </a:ext>
            </a:extLst>
          </p:cNvPr>
          <p:cNvSpPr txBox="1"/>
          <p:nvPr/>
        </p:nvSpPr>
        <p:spPr>
          <a:xfrm>
            <a:off x="829499" y="2199426"/>
            <a:ext cx="68135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61616"/>
                </a:solidFill>
                <a:effectLst/>
                <a:highlight>
                  <a:srgbClr val="FFFFFF"/>
                </a:highlight>
                <a:uLnTx/>
                <a:uFillTx/>
                <a:latin typeface="Segoe UI" panose="020B0502040204020203" pitchFamily="34" charset="0"/>
                <a:ea typeface="+mn-ea"/>
                <a:cs typeface="+mn-cs"/>
              </a:rPr>
              <a:t> </a:t>
            </a:r>
            <a:endParaRPr kumimoji="0" lang="en-AU" sz="1800" b="0" i="0" u="none" strike="noStrike" kern="1200" cap="none" spc="0" normalizeH="0" baseline="0" noProof="0">
              <a:ln>
                <a:noFill/>
              </a:ln>
              <a:solidFill>
                <a:srgbClr val="080808"/>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57EBC4F4-E0D6-0915-04B6-87F9975B58A3}"/>
              </a:ext>
              <a:ext uri="{C183D7F6-B498-43B3-948B-1728B52AA6E4}">
                <adec:decorative xmlns:adec="http://schemas.microsoft.com/office/drawing/2017/decorative" val="1"/>
              </a:ext>
            </a:extLst>
          </p:cNvPr>
          <p:cNvSpPr txBox="1"/>
          <p:nvPr/>
        </p:nvSpPr>
        <p:spPr>
          <a:xfrm>
            <a:off x="508501" y="966827"/>
            <a:ext cx="7436613" cy="563231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Segoe UI"/>
              </a:rPr>
              <a:t>The refresh interval determines how often your data is synced between the data source and Microsoft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Segoe UI"/>
              </a:rPr>
              <a:t>Each type of data source has a different set of optimal refresh schedules based on how often data is modified and the type of modification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Segoe UI"/>
              </a:rPr>
              <a:t>There are two types of refresh intervals,</a:t>
            </a:r>
            <a:r>
              <a:rPr kumimoji="0" lang="en-US" sz="1800" b="1" i="0" u="none" strike="noStrike" kern="1200" cap="none" spc="0" normalizeH="0" baseline="0" noProof="0">
                <a:ln>
                  <a:noFill/>
                </a:ln>
                <a:solidFill>
                  <a:srgbClr val="080808"/>
                </a:solidFill>
                <a:effectLst/>
                <a:uLnTx/>
                <a:uFillTx/>
                <a:latin typeface="Segoe UI"/>
                <a:ea typeface="+mn-ea"/>
                <a:cs typeface="Segoe UI"/>
              </a:rPr>
              <a:t> Full refresh </a:t>
            </a:r>
            <a:r>
              <a:rPr kumimoji="0" lang="en-US" sz="1800" b="0" i="0" u="none" strike="noStrike" kern="1200" cap="none" spc="0" normalizeH="0" baseline="0" noProof="0">
                <a:ln>
                  <a:noFill/>
                </a:ln>
                <a:solidFill>
                  <a:srgbClr val="080808"/>
                </a:solidFill>
                <a:effectLst/>
                <a:uLnTx/>
                <a:uFillTx/>
                <a:latin typeface="Segoe UI"/>
                <a:ea typeface="+mn-ea"/>
                <a:cs typeface="Segoe UI"/>
              </a:rPr>
              <a:t>and </a:t>
            </a:r>
            <a:r>
              <a:rPr kumimoji="0" lang="en-US" sz="1800" b="1" i="0" u="none" strike="noStrike" kern="1200" cap="none" spc="0" normalizeH="0" baseline="0" noProof="0">
                <a:ln>
                  <a:noFill/>
                </a:ln>
                <a:solidFill>
                  <a:srgbClr val="080808"/>
                </a:solidFill>
                <a:effectLst/>
                <a:uLnTx/>
                <a:uFillTx/>
                <a:latin typeface="Segoe UI"/>
                <a:ea typeface="+mn-ea"/>
                <a:cs typeface="Segoe UI"/>
              </a:rPr>
              <a:t>Incremental refresh*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080808"/>
              </a:solidFill>
              <a:effectLst/>
              <a:uLnTx/>
              <a:uFillTx/>
              <a:latin typeface="Segoe UI"/>
              <a:ea typeface="+mn-ea"/>
              <a:cs typeface="Segoe U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80808"/>
                </a:solidFill>
                <a:effectLst/>
                <a:uLnTx/>
                <a:uFillTx/>
                <a:latin typeface="Segoe UI"/>
                <a:ea typeface="+mn-ea"/>
                <a:cs typeface="Segoe UI"/>
              </a:rPr>
              <a:t>Full Refresh</a:t>
            </a:r>
            <a:r>
              <a:rPr kumimoji="0" lang="en-US" sz="1800" b="0" i="0" u="none" strike="noStrike" kern="1200" cap="none" spc="0" normalizeH="0" baseline="0" noProof="0">
                <a:ln>
                  <a:noFill/>
                </a:ln>
                <a:solidFill>
                  <a:srgbClr val="080808"/>
                </a:solidFill>
                <a:effectLst/>
                <a:uLnTx/>
                <a:uFillTx/>
                <a:latin typeface="Segoe UI"/>
                <a:ea typeface="+mn-ea"/>
                <a:cs typeface="Segoe UI"/>
              </a:rPr>
              <a:t>: Processes and indexes all changed items in the content source. Ideal for detecting deletions, errors in incremental refreshes, modified ACLs, crawl rules, or updated schemas.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80808"/>
                </a:solidFill>
                <a:effectLst/>
                <a:uLnTx/>
                <a:uFillTx/>
                <a:latin typeface="Segoe UI"/>
                <a:ea typeface="+mn-ea"/>
                <a:cs typeface="Segoe UI"/>
              </a:rPr>
              <a:t>Incremental Refresh</a:t>
            </a:r>
            <a:r>
              <a:rPr kumimoji="0" lang="en-US" sz="1800" b="0" i="0" u="none" strike="noStrike" kern="1200" cap="none" spc="0" normalizeH="0" baseline="0" noProof="0">
                <a:ln>
                  <a:noFill/>
                </a:ln>
                <a:solidFill>
                  <a:srgbClr val="080808"/>
                </a:solidFill>
                <a:effectLst/>
                <a:uLnTx/>
                <a:uFillTx/>
                <a:latin typeface="Segoe UI"/>
                <a:ea typeface="+mn-ea"/>
                <a:cs typeface="Segoe UI"/>
              </a:rPr>
              <a:t>: Indexes only newly created or modified items since the last crawl. Best for detecting content, metadata, and other updates without reindexing all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80808"/>
                </a:solidFill>
                <a:effectLst/>
                <a:uLnTx/>
                <a:uFillTx/>
                <a:latin typeface="Segoe UI"/>
                <a:ea typeface="+mn-ea"/>
                <a:cs typeface="Segoe UI"/>
              </a:rPr>
              <a:t>*</a:t>
            </a:r>
            <a:r>
              <a:rPr kumimoji="0" lang="en-US" sz="1800" b="0" i="0" u="none" strike="noStrike" kern="1200" cap="none" spc="0" normalizeH="0" baseline="0" noProof="0">
                <a:ln>
                  <a:noFill/>
                </a:ln>
                <a:solidFill>
                  <a:srgbClr val="080808"/>
                </a:solidFill>
                <a:effectLst/>
                <a:uLnTx/>
                <a:uFillTx/>
                <a:latin typeface="Segoe UI"/>
                <a:ea typeface="+mn-ea"/>
                <a:cs typeface="Segoe UI"/>
              </a:rPr>
              <a:t>Incremental refreshes aren't available for some data sources.</a:t>
            </a:r>
            <a:endParaRPr kumimoji="0" lang="en-US" sz="1800" b="0" i="0" u="none" strike="noStrike" kern="1200" cap="none" spc="0" normalizeH="0" baseline="0" noProof="0">
              <a:ln>
                <a:noFill/>
              </a:ln>
              <a:solidFill>
                <a:srgbClr val="161616"/>
              </a:solidFill>
              <a:effectLst/>
              <a:highlight>
                <a:srgbClr val="FFFFFF"/>
              </a:highligh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80808"/>
              </a:solidFill>
              <a:effectLst/>
              <a:uLnTx/>
              <a:uFillTx/>
              <a:latin typeface="Segoe UI"/>
              <a:ea typeface="+mn-ea"/>
              <a:cs typeface="+mn-cs"/>
            </a:endParaRPr>
          </a:p>
        </p:txBody>
      </p:sp>
      <p:pic>
        <p:nvPicPr>
          <p:cNvPr id="15" name="Picture 14">
            <a:extLst>
              <a:ext uri="{FF2B5EF4-FFF2-40B4-BE49-F238E27FC236}">
                <a16:creationId xmlns:a16="http://schemas.microsoft.com/office/drawing/2014/main" id="{4630A6AC-D851-7A7C-6C6E-B709EB25CA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19600" y="3782982"/>
            <a:ext cx="3038170" cy="2210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042423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7D6A8C-7512-B747-8857-6DA72A866570}"/>
              </a:ext>
            </a:extLst>
          </p:cNvPr>
          <p:cNvSpPr>
            <a:spLocks noGrp="1"/>
          </p:cNvSpPr>
          <p:nvPr>
            <p:ph type="title"/>
          </p:nvPr>
        </p:nvSpPr>
        <p:spPr>
          <a:xfrm>
            <a:off x="590868" y="2454132"/>
            <a:ext cx="11018520" cy="1107996"/>
          </a:xfrm>
        </p:spPr>
        <p:txBody>
          <a:bodyPr/>
          <a:lstStyle/>
          <a:p>
            <a:br>
              <a:rPr lang="en-NZ"/>
            </a:br>
            <a:r>
              <a:rPr lang="en-NZ"/>
              <a:t>Graph Connector Setup Prerequisites</a:t>
            </a:r>
            <a:endParaRPr lang="en-US"/>
          </a:p>
        </p:txBody>
      </p:sp>
    </p:spTree>
    <p:extLst>
      <p:ext uri="{BB962C8B-B14F-4D97-AF65-F5344CB8AC3E}">
        <p14:creationId xmlns:p14="http://schemas.microsoft.com/office/powerpoint/2010/main" val="221899186"/>
      </p:ext>
    </p:extLst>
  </p:cSld>
  <p:clrMapOvr>
    <a:masterClrMapping/>
  </p:clrMapOvr>
  <p:transition>
    <p:fade/>
  </p:transition>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4F49B5D-0319-20D4-2539-1212F94737EA}"/>
              </a:ext>
              <a:ext uri="{C183D7F6-B498-43B3-948B-1728B52AA6E4}">
                <adec:decorative xmlns:adec="http://schemas.microsoft.com/office/drawing/2017/decorative" val="1"/>
              </a:ext>
            </a:extLst>
          </p:cNvPr>
          <p:cNvSpPr txBox="1"/>
          <p:nvPr/>
        </p:nvSpPr>
        <p:spPr>
          <a:xfrm>
            <a:off x="1052509" y="481844"/>
            <a:ext cx="10086980" cy="5480954"/>
          </a:xfrm>
          <a:prstGeom prst="roundRect">
            <a:avLst>
              <a:gd name="adj" fmla="val 5592"/>
            </a:avLst>
          </a:prstGeom>
          <a:noFill/>
          <a:ln w="1905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36" name="TextBox 35">
            <a:extLst>
              <a:ext uri="{FF2B5EF4-FFF2-40B4-BE49-F238E27FC236}">
                <a16:creationId xmlns:a16="http://schemas.microsoft.com/office/drawing/2014/main" id="{6AB2F493-3321-166F-C965-F295E72CDD8E}"/>
              </a:ext>
              <a:ext uri="{C183D7F6-B498-43B3-948B-1728B52AA6E4}">
                <adec:decorative xmlns:adec="http://schemas.microsoft.com/office/drawing/2017/decorative" val="1"/>
              </a:ext>
            </a:extLst>
          </p:cNvPr>
          <p:cNvSpPr txBox="1"/>
          <p:nvPr/>
        </p:nvSpPr>
        <p:spPr>
          <a:xfrm>
            <a:off x="5273040" y="367761"/>
            <a:ext cx="1645920" cy="20116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UI Semibold"/>
              <a:ea typeface="+mn-ea"/>
              <a:cs typeface="Segoe Sans Display Black" panose="020F0502020204030204" pitchFamily="2" charset="0"/>
            </a:endParaRPr>
          </a:p>
        </p:txBody>
      </p:sp>
      <p:sp>
        <p:nvSpPr>
          <p:cNvPr id="59" name="Title 58">
            <a:extLst>
              <a:ext uri="{FF2B5EF4-FFF2-40B4-BE49-F238E27FC236}">
                <a16:creationId xmlns:a16="http://schemas.microsoft.com/office/drawing/2014/main" id="{AC85D02E-92B8-40D1-184F-5505102FEE5C}"/>
              </a:ext>
            </a:extLst>
          </p:cNvPr>
          <p:cNvSpPr txBox="1">
            <a:spLocks noGrp="1"/>
          </p:cNvSpPr>
          <p:nvPr>
            <p:ph type="title" idx="4294967295"/>
          </p:nvPr>
        </p:nvSpPr>
        <p:spPr>
          <a:xfrm>
            <a:off x="2585357" y="772200"/>
            <a:ext cx="7026156" cy="579617"/>
          </a:xfrm>
          <a:prstGeom prst="roundRect">
            <a:avLst>
              <a:gd name="adj" fmla="val 50000"/>
            </a:avLst>
          </a:prstGeom>
          <a:solidFill>
            <a:schemeClr val="bg1"/>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kumimoji="0" lang="en-US" sz="2400" b="1"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mn-lt"/>
                <a:ea typeface="+mn-ea"/>
              </a:rPr>
              <a:t>Changes to </a:t>
            </a:r>
            <a:r>
              <a:rPr lang="en-US" sz="2400" spc="-50">
                <a:gradFill flip="none">
                  <a:gsLst>
                    <a:gs pos="0">
                      <a:srgbClr val="3E76D4"/>
                    </a:gs>
                    <a:gs pos="58000">
                      <a:srgbClr val="8661C5"/>
                    </a:gs>
                    <a:gs pos="100000">
                      <a:srgbClr val="C73ECC"/>
                    </a:gs>
                  </a:gsLst>
                  <a:lin ang="0" scaled="0"/>
                  <a:tileRect/>
                </a:gradFill>
                <a:latin typeface="+mn-lt"/>
              </a:rPr>
              <a:t>Microsoft Graph</a:t>
            </a:r>
            <a:r>
              <a:rPr kumimoji="0" lang="en-US" sz="2400" b="1"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mn-lt"/>
                <a:ea typeface="+mn-ea"/>
              </a:rPr>
              <a:t> </a:t>
            </a:r>
            <a:r>
              <a:rPr lang="en-US" sz="2400" spc="-50">
                <a:gradFill flip="none">
                  <a:gsLst>
                    <a:gs pos="0">
                      <a:srgbClr val="3E76D4"/>
                    </a:gs>
                    <a:gs pos="58000">
                      <a:srgbClr val="8661C5"/>
                    </a:gs>
                    <a:gs pos="100000">
                      <a:srgbClr val="C73ECC"/>
                    </a:gs>
                  </a:gsLst>
                  <a:lin ang="0" scaled="0"/>
                  <a:tileRect/>
                </a:gradFill>
                <a:latin typeface="+mn-lt"/>
              </a:rPr>
              <a:t>connectors</a:t>
            </a:r>
            <a:br>
              <a:rPr lang="en-US" sz="2400" spc="-50">
                <a:gradFill flip="none">
                  <a:gsLst>
                    <a:gs pos="0">
                      <a:srgbClr val="3E76D4"/>
                    </a:gs>
                    <a:gs pos="58000">
                      <a:srgbClr val="8661C5"/>
                    </a:gs>
                    <a:gs pos="100000">
                      <a:srgbClr val="C73ECC"/>
                    </a:gs>
                  </a:gsLst>
                  <a:lin ang="0" scaled="0"/>
                  <a:tileRect/>
                </a:gradFill>
                <a:latin typeface="+mn-lt"/>
              </a:rPr>
            </a:br>
            <a:r>
              <a:rPr lang="en-US" sz="2400" spc="-50">
                <a:gradFill flip="none">
                  <a:gsLst>
                    <a:gs pos="0">
                      <a:srgbClr val="3E76D4"/>
                    </a:gs>
                    <a:gs pos="58000">
                      <a:srgbClr val="8661C5"/>
                    </a:gs>
                    <a:gs pos="100000">
                      <a:srgbClr val="C73ECC"/>
                    </a:gs>
                  </a:gsLst>
                  <a:lin ang="0" scaled="0"/>
                  <a:tileRect/>
                </a:gradFill>
                <a:latin typeface="+mn-lt"/>
              </a:rPr>
              <a:t>licensing &amp; pricing</a:t>
            </a:r>
            <a:endParaRPr lang="en-US" sz="2400" b="1" i="0" u="none" strike="noStrike" kern="1200" cap="none" spc="-50" normalizeH="0" baseline="0" noProof="0">
              <a:ln w="3175">
                <a:noFill/>
              </a:ln>
              <a:gradFill flip="none" rotWithShape="1">
                <a:gsLst>
                  <a:gs pos="0">
                    <a:srgbClr val="3E76D4"/>
                  </a:gs>
                  <a:gs pos="58000">
                    <a:srgbClr val="8661C5"/>
                  </a:gs>
                  <a:gs pos="100000">
                    <a:srgbClr val="C73ECC"/>
                  </a:gs>
                </a:gsLst>
                <a:lin ang="0" scaled="0"/>
                <a:tileRect/>
              </a:gradFill>
              <a:effectLst/>
              <a:uLnTx/>
              <a:uFillTx/>
              <a:latin typeface="+mn-lt"/>
              <a:cs typeface="Segoe UI" panose="020B0502040204020203" pitchFamily="34" charset="0"/>
            </a:endParaRPr>
          </a:p>
        </p:txBody>
      </p:sp>
      <p:sp>
        <p:nvSpPr>
          <p:cNvPr id="75" name="TextBox 74">
            <a:extLst>
              <a:ext uri="{FF2B5EF4-FFF2-40B4-BE49-F238E27FC236}">
                <a16:creationId xmlns:a16="http://schemas.microsoft.com/office/drawing/2014/main" id="{89DC3BE8-4214-B4CF-0DBC-555EC9FF56ED}"/>
              </a:ext>
              <a:ext uri="{C183D7F6-B498-43B3-948B-1728B52AA6E4}">
                <adec:decorative xmlns:adec="http://schemas.microsoft.com/office/drawing/2017/decorative" val="1"/>
              </a:ext>
            </a:extLst>
          </p:cNvPr>
          <p:cNvSpPr txBox="1"/>
          <p:nvPr/>
        </p:nvSpPr>
        <p:spPr>
          <a:xfrm>
            <a:off x="2132138" y="1640521"/>
            <a:ext cx="2926080" cy="457200"/>
          </a:xfrm>
          <a:prstGeom prst="rect">
            <a:avLst/>
          </a:prstGeom>
          <a:solidFill>
            <a:srgbClr val="F2F2F2"/>
          </a:solidFill>
        </p:spPr>
        <p:txBody>
          <a:bodyPr wrap="square" lIns="0" tIns="0" rIns="0" bIns="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a:solidFill>
                  <a:srgbClr val="091F2C"/>
                </a:solidFill>
                <a:latin typeface="Segoe UI Semibold"/>
              </a:rPr>
              <a:t>Current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2D5DF9BC-D5DA-7263-F2A5-93DB3D6DC1B2}"/>
              </a:ext>
              <a:ext uri="{C183D7F6-B498-43B3-948B-1728B52AA6E4}">
                <adec:decorative xmlns:adec="http://schemas.microsoft.com/office/drawing/2017/decorative" val="1"/>
              </a:ext>
            </a:extLst>
          </p:cNvPr>
          <p:cNvSpPr txBox="1"/>
          <p:nvPr/>
        </p:nvSpPr>
        <p:spPr>
          <a:xfrm>
            <a:off x="2112963" y="3281921"/>
            <a:ext cx="2926080" cy="276999"/>
          </a:xfrm>
          <a:prstGeom prst="rect">
            <a:avLst/>
          </a:prstGeom>
          <a:noFill/>
          <a:effectLst/>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gradFill>
                  <a:gsLst>
                    <a:gs pos="2917">
                      <a:srgbClr val="000000"/>
                    </a:gs>
                    <a:gs pos="30000">
                      <a:srgbClr val="000000"/>
                    </a:gs>
                  </a:gsLst>
                  <a:lin ang="5400000" scaled="0"/>
                </a:gradFill>
                <a:effectLst/>
                <a:uLnTx/>
                <a:uFillTx/>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Semibold"/>
                <a:ea typeface="+mn-ea"/>
                <a:cs typeface="+mn-cs"/>
              </a:rPr>
              <a:t>Customer licensing</a:t>
            </a:r>
          </a:p>
        </p:txBody>
      </p:sp>
      <p:sp>
        <p:nvSpPr>
          <p:cNvPr id="77" name="TextBox 76">
            <a:extLst>
              <a:ext uri="{FF2B5EF4-FFF2-40B4-BE49-F238E27FC236}">
                <a16:creationId xmlns:a16="http://schemas.microsoft.com/office/drawing/2014/main" id="{95623233-0218-56C3-24E4-C063BBFFB2D1}"/>
              </a:ext>
              <a:ext uri="{C183D7F6-B498-43B3-948B-1728B52AA6E4}">
                <adec:decorative xmlns:adec="http://schemas.microsoft.com/office/drawing/2017/decorative" val="1"/>
              </a:ext>
            </a:extLst>
          </p:cNvPr>
          <p:cNvSpPr txBox="1"/>
          <p:nvPr/>
        </p:nvSpPr>
        <p:spPr>
          <a:xfrm>
            <a:off x="6821214" y="1640521"/>
            <a:ext cx="2926080" cy="457200"/>
          </a:xfrm>
          <a:prstGeom prst="rect">
            <a:avLst/>
          </a:prstGeom>
          <a:solidFill>
            <a:srgbClr val="F2F2F2"/>
          </a:solidFill>
        </p:spPr>
        <p:txBody>
          <a:bodyPr wrap="square" lIns="0" tIns="0" rIns="0" bIns="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UI Semibold"/>
                <a:ea typeface="+mn-ea"/>
                <a:cs typeface="+mn-cs"/>
              </a:rPr>
              <a:t>Going forward</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3603F4A4-E29C-4363-1D2A-55C56FB9CBE9}"/>
              </a:ext>
              <a:ext uri="{C183D7F6-B498-43B3-948B-1728B52AA6E4}">
                <adec:decorative xmlns:adec="http://schemas.microsoft.com/office/drawing/2017/decorative" val="1"/>
              </a:ext>
            </a:extLst>
          </p:cNvPr>
          <p:cNvSpPr txBox="1"/>
          <p:nvPr/>
        </p:nvSpPr>
        <p:spPr>
          <a:xfrm>
            <a:off x="7150100" y="3281921"/>
            <a:ext cx="2926080" cy="276999"/>
          </a:xfrm>
          <a:prstGeom prst="rect">
            <a:avLst/>
          </a:prstGeom>
          <a:noFill/>
          <a:effectLst/>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Semibold"/>
                <a:ea typeface="+mn-ea"/>
                <a:cs typeface="+mn-cs"/>
              </a:rPr>
              <a:t>Customer licensing</a:t>
            </a:r>
          </a:p>
        </p:txBody>
      </p:sp>
      <p:sp>
        <p:nvSpPr>
          <p:cNvPr id="44" name="Rectangle 43">
            <a:extLst>
              <a:ext uri="{FF2B5EF4-FFF2-40B4-BE49-F238E27FC236}">
                <a16:creationId xmlns:a16="http://schemas.microsoft.com/office/drawing/2014/main" id="{EE4788DF-D807-BD29-1F70-CE7CFD3A65B0}"/>
              </a:ext>
              <a:ext uri="{C183D7F6-B498-43B3-948B-1728B52AA6E4}">
                <adec:decorative xmlns:adec="http://schemas.microsoft.com/office/drawing/2017/decorative" val="1"/>
              </a:ext>
            </a:extLst>
          </p:cNvPr>
          <p:cNvSpPr/>
          <p:nvPr/>
        </p:nvSpPr>
        <p:spPr bwMode="auto">
          <a:xfrm>
            <a:off x="7365117" y="3786986"/>
            <a:ext cx="3257559" cy="4616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259041" fontAlgn="base">
              <a:spcBef>
                <a:spcPts val="833"/>
              </a:spcBef>
              <a:spcAft>
                <a:spcPct val="0"/>
              </a:spcAft>
              <a:defRPr/>
            </a:pPr>
            <a:r>
              <a:rPr lang="en-US" sz="1500">
                <a:solidFill>
                  <a:srgbClr val="091F2C"/>
                </a:solidFill>
                <a:latin typeface="Segoe Sans Text Semilight"/>
                <a:ea typeface="Segoe UI" pitchFamily="34" charset="0"/>
                <a:cs typeface="Segoe Sans Text Semilight"/>
              </a:rPr>
              <a:t>No licensing required for index quota</a:t>
            </a:r>
            <a:r>
              <a:rPr lang="en-US" sz="1500" baseline="30000">
                <a:solidFill>
                  <a:srgbClr val="091F2C"/>
                </a:solidFill>
                <a:latin typeface="Segoe Sans Text Semilight"/>
                <a:ea typeface="Segoe UI" pitchFamily="34" charset="0"/>
                <a:cs typeface="Segoe Sans Text Semilight"/>
              </a:rPr>
              <a:t>1</a:t>
            </a:r>
            <a:r>
              <a:rPr lang="en-US" sz="1500">
                <a:solidFill>
                  <a:srgbClr val="091F2C"/>
                </a:solidFill>
                <a:latin typeface="Segoe Sans Text Semilight"/>
                <a:ea typeface="Segoe UI" pitchFamily="34" charset="0"/>
                <a:cs typeface="Segoe Sans Text Semilight"/>
              </a:rPr>
              <a:t> for M365 and O365 tenants</a:t>
            </a:r>
            <a:r>
              <a:rPr lang="en-US" sz="1500" baseline="30000">
                <a:solidFill>
                  <a:srgbClr val="091F2C"/>
                </a:solidFill>
                <a:latin typeface="Segoe Sans Text Semilight"/>
                <a:ea typeface="Segoe UI" pitchFamily="34" charset="0"/>
                <a:cs typeface="Segoe Sans Text Semilight"/>
              </a:rPr>
              <a:t>2</a:t>
            </a:r>
            <a:r>
              <a:rPr lang="en-US" sz="1500">
                <a:solidFill>
                  <a:srgbClr val="091F2C"/>
                </a:solidFill>
                <a:latin typeface="Segoe Sans Text Semilight"/>
                <a:ea typeface="Segoe UI" pitchFamily="34" charset="0"/>
                <a:cs typeface="Segoe Sans Text Semilight"/>
              </a:rPr>
              <a:t> </a:t>
            </a:r>
            <a:endParaRPr kumimoji="0" lang="en-US" sz="1500" b="0" i="0" u="none" strike="noStrike" kern="1200" cap="none" spc="0" normalizeH="0" baseline="30000" noProof="0">
              <a:ln>
                <a:noFill/>
              </a:ln>
              <a:solidFill>
                <a:srgbClr val="091F2C"/>
              </a:solidFill>
              <a:effectLst/>
              <a:uLnTx/>
              <a:uFillTx/>
              <a:latin typeface="Segoe Sans Text Semilight"/>
              <a:ea typeface="Segoe UI" pitchFamily="34" charset="0"/>
              <a:cs typeface="Segoe Sans Text Semilight"/>
            </a:endParaRPr>
          </a:p>
        </p:txBody>
      </p:sp>
      <p:sp>
        <p:nvSpPr>
          <p:cNvPr id="45" name="Rectangle 44">
            <a:extLst>
              <a:ext uri="{FF2B5EF4-FFF2-40B4-BE49-F238E27FC236}">
                <a16:creationId xmlns:a16="http://schemas.microsoft.com/office/drawing/2014/main" id="{7F1D3867-6A6E-0863-4FE9-4DDB3B445303}"/>
              </a:ext>
              <a:ext uri="{C183D7F6-B498-43B3-948B-1728B52AA6E4}">
                <adec:decorative xmlns:adec="http://schemas.microsoft.com/office/drawing/2017/decorative" val="1"/>
              </a:ext>
            </a:extLst>
          </p:cNvPr>
          <p:cNvSpPr/>
          <p:nvPr/>
        </p:nvSpPr>
        <p:spPr bwMode="auto">
          <a:xfrm>
            <a:off x="7367126" y="4913807"/>
            <a:ext cx="2158441" cy="2308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lang="en-US" sz="1500">
                <a:solidFill>
                  <a:srgbClr val="091F2C"/>
                </a:solidFill>
                <a:latin typeface="Segoe Sans Text Semilight"/>
                <a:ea typeface="Segoe UI" pitchFamily="34" charset="0"/>
                <a:cs typeface="Segoe Sans Text Semilight"/>
              </a:rPr>
              <a:t>50M</a:t>
            </a:r>
            <a:r>
              <a:rPr kumimoji="0" lang="en-US" sz="1500" b="0" i="0" u="none" strike="noStrike" kern="1200" cap="none" spc="0" normalizeH="0" baseline="0" noProof="0">
                <a:ln>
                  <a:noFill/>
                </a:ln>
                <a:solidFill>
                  <a:srgbClr val="091F2C"/>
                </a:solidFill>
                <a:effectLst/>
                <a:uLnTx/>
                <a:uFillTx/>
                <a:latin typeface="Segoe Sans Text Semilight"/>
                <a:ea typeface="Segoe UI" pitchFamily="34" charset="0"/>
                <a:cs typeface="Segoe Sans Text Semilight"/>
              </a:rPr>
              <a:t> items per tenant</a:t>
            </a:r>
          </a:p>
        </p:txBody>
      </p:sp>
      <p:sp>
        <p:nvSpPr>
          <p:cNvPr id="48" name="Graphic 14">
            <a:extLst>
              <a:ext uri="{FF2B5EF4-FFF2-40B4-BE49-F238E27FC236}">
                <a16:creationId xmlns:a16="http://schemas.microsoft.com/office/drawing/2014/main" id="{EFAC2988-3E21-17A5-ECD3-8E42250BA75A}"/>
              </a:ext>
              <a:ext uri="{C183D7F6-B498-43B3-948B-1728B52AA6E4}">
                <adec:decorative xmlns:adec="http://schemas.microsoft.com/office/drawing/2017/decorative" val="1"/>
              </a:ext>
            </a:extLst>
          </p:cNvPr>
          <p:cNvSpPr>
            <a:spLocks noChangeAspect="1"/>
          </p:cNvSpPr>
          <p:nvPr/>
        </p:nvSpPr>
        <p:spPr>
          <a:xfrm>
            <a:off x="7011414" y="3806261"/>
            <a:ext cx="209151" cy="209151"/>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a:outerShdw blurRad="63500" dist="635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Sans Text Semilight" pitchFamily="2" charset="0"/>
              <a:ea typeface="+mn-ea"/>
              <a:cs typeface="Segoe Sans Text Semilight" pitchFamily="2" charset="0"/>
            </a:endParaRPr>
          </a:p>
        </p:txBody>
      </p:sp>
      <p:sp>
        <p:nvSpPr>
          <p:cNvPr id="49" name="Graphic 14">
            <a:extLst>
              <a:ext uri="{FF2B5EF4-FFF2-40B4-BE49-F238E27FC236}">
                <a16:creationId xmlns:a16="http://schemas.microsoft.com/office/drawing/2014/main" id="{FC5C7E7B-D53E-CED1-F072-C174A8D54882}"/>
              </a:ext>
              <a:ext uri="{C183D7F6-B498-43B3-948B-1728B52AA6E4}">
                <adec:decorative xmlns:adec="http://schemas.microsoft.com/office/drawing/2017/decorative" val="1"/>
              </a:ext>
            </a:extLst>
          </p:cNvPr>
          <p:cNvSpPr>
            <a:spLocks noChangeAspect="1"/>
          </p:cNvSpPr>
          <p:nvPr/>
        </p:nvSpPr>
        <p:spPr>
          <a:xfrm>
            <a:off x="7008900" y="4476718"/>
            <a:ext cx="209151" cy="209151"/>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a:outerShdw blurRad="63500" dist="635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Sans Text Semilight" pitchFamily="2" charset="0"/>
              <a:ea typeface="+mn-ea"/>
              <a:cs typeface="Segoe Sans Text Semilight" pitchFamily="2" charset="0"/>
            </a:endParaRPr>
          </a:p>
        </p:txBody>
      </p:sp>
      <p:grpSp>
        <p:nvGrpSpPr>
          <p:cNvPr id="9" name="Group 8">
            <a:extLst>
              <a:ext uri="{FF2B5EF4-FFF2-40B4-BE49-F238E27FC236}">
                <a16:creationId xmlns:a16="http://schemas.microsoft.com/office/drawing/2014/main" id="{9B438B79-A67E-FF63-0785-EF2B7393DF19}"/>
              </a:ext>
              <a:ext uri="{C183D7F6-B498-43B3-948B-1728B52AA6E4}">
                <adec:decorative xmlns:adec="http://schemas.microsoft.com/office/drawing/2017/decorative" val="1"/>
              </a:ext>
            </a:extLst>
          </p:cNvPr>
          <p:cNvGrpSpPr/>
          <p:nvPr/>
        </p:nvGrpSpPr>
        <p:grpSpPr>
          <a:xfrm>
            <a:off x="3233738" y="2396115"/>
            <a:ext cx="731520" cy="731520"/>
            <a:chOff x="-117077" y="2047202"/>
            <a:chExt cx="731520" cy="731520"/>
          </a:xfrm>
        </p:grpSpPr>
        <p:sp>
          <p:nvSpPr>
            <p:cNvPr id="5" name="Freeform: Shape 33">
              <a:extLst>
                <a:ext uri="{FF2B5EF4-FFF2-40B4-BE49-F238E27FC236}">
                  <a16:creationId xmlns:a16="http://schemas.microsoft.com/office/drawing/2014/main" id="{71FAECC7-DECE-F825-235E-923C28B350F3}"/>
                </a:ext>
                <a:ext uri="{C183D7F6-B498-43B3-948B-1728B52AA6E4}">
                  <adec:decorative xmlns:adec="http://schemas.microsoft.com/office/drawing/2017/decorative" val="1"/>
                </a:ext>
              </a:extLst>
            </p:cNvPr>
            <p:cNvSpPr/>
            <p:nvPr/>
          </p:nvSpPr>
          <p:spPr bwMode="auto">
            <a:xfrm>
              <a:off x="-117077" y="2047202"/>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Oval 1091_1">
              <a:extLst>
                <a:ext uri="{FF2B5EF4-FFF2-40B4-BE49-F238E27FC236}">
                  <a16:creationId xmlns:a16="http://schemas.microsoft.com/office/drawing/2014/main" id="{25447CC7-9976-03DA-CB1F-B583976C7D84}"/>
                </a:ext>
                <a:ext uri="{C183D7F6-B498-43B3-948B-1728B52AA6E4}">
                  <adec:decorative xmlns:adec="http://schemas.microsoft.com/office/drawing/2017/decorative" val="1"/>
                </a:ext>
              </a:extLst>
            </p:cNvPr>
            <p:cNvSpPr/>
            <p:nvPr/>
          </p:nvSpPr>
          <p:spPr bwMode="auto">
            <a:xfrm>
              <a:off x="-62213" y="2102066"/>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4" name="Graphic 333">
              <a:extLst>
                <a:ext uri="{FF2B5EF4-FFF2-40B4-BE49-F238E27FC236}">
                  <a16:creationId xmlns:a16="http://schemas.microsoft.com/office/drawing/2014/main" id="{B174E2A3-5E5D-CC01-0293-E1ED052D3886}"/>
                </a:ext>
              </a:extLst>
            </p:cNvPr>
            <p:cNvSpPr>
              <a:spLocks noChangeAspect="1"/>
            </p:cNvSpPr>
            <p:nvPr/>
          </p:nvSpPr>
          <p:spPr>
            <a:xfrm>
              <a:off x="76637" y="2201417"/>
              <a:ext cx="355754" cy="418963"/>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125"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cxnSp>
        <p:nvCxnSpPr>
          <p:cNvPr id="7" name="!!Line 1">
            <a:extLst>
              <a:ext uri="{FF2B5EF4-FFF2-40B4-BE49-F238E27FC236}">
                <a16:creationId xmlns:a16="http://schemas.microsoft.com/office/drawing/2014/main" id="{AD0FBBA3-B91A-8188-C98F-EDE79845D91D}"/>
              </a:ext>
              <a:ext uri="{C183D7F6-B498-43B3-948B-1728B52AA6E4}">
                <adec:decorative xmlns:adec="http://schemas.microsoft.com/office/drawing/2017/decorative" val="1"/>
              </a:ext>
            </a:extLst>
          </p:cNvPr>
          <p:cNvCxnSpPr>
            <a:cxnSpLocks/>
          </p:cNvCxnSpPr>
          <p:nvPr/>
        </p:nvCxnSpPr>
        <p:spPr>
          <a:xfrm>
            <a:off x="6096000" y="1958457"/>
            <a:ext cx="0" cy="3373053"/>
          </a:xfrm>
          <a:prstGeom prst="line">
            <a:avLst/>
          </a:prstGeom>
          <a:noFill/>
          <a:ln w="12700">
            <a:solidFill>
              <a:srgbClr val="000000">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2" name="Public Preview">
            <a:extLst>
              <a:ext uri="{FF2B5EF4-FFF2-40B4-BE49-F238E27FC236}">
                <a16:creationId xmlns:a16="http://schemas.microsoft.com/office/drawing/2014/main" id="{EC668CE4-442B-868F-3D20-3A345AA7DA77}"/>
              </a:ext>
              <a:ext uri="{C183D7F6-B498-43B3-948B-1728B52AA6E4}">
                <adec:decorative xmlns:adec="http://schemas.microsoft.com/office/drawing/2017/decorative" val="1"/>
              </a:ext>
            </a:extLst>
          </p:cNvPr>
          <p:cNvSpPr/>
          <p:nvPr/>
        </p:nvSpPr>
        <p:spPr>
          <a:xfrm rot="18960577">
            <a:off x="10575297" y="6000105"/>
            <a:ext cx="1761722" cy="266515"/>
          </a:xfrm>
          <a:prstGeom prst="rect">
            <a:avLst/>
          </a:prstGeom>
          <a:noFill/>
          <a:ln/>
        </p:spPr>
        <p:txBody>
          <a:bodyPr wrap="square" lIns="0" tIns="0" rIns="0" bIns="0" rtlCol="0" anchor="t"/>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Bold" pitchFamily="34" charset="0"/>
                <a:ea typeface="Segoe UI Bold" pitchFamily="34" charset="-122"/>
                <a:cs typeface="Segoe UI Bold" pitchFamily="34" charset="-120"/>
              </a:rPr>
              <a:t>Private Preview</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4" name="Rectangle 53">
            <a:extLst>
              <a:ext uri="{FF2B5EF4-FFF2-40B4-BE49-F238E27FC236}">
                <a16:creationId xmlns:a16="http://schemas.microsoft.com/office/drawing/2014/main" id="{B901793F-65D0-686C-2B5F-138A9B74FA21}"/>
              </a:ext>
              <a:ext uri="{C183D7F6-B498-43B3-948B-1728B52AA6E4}">
                <adec:decorative xmlns:adec="http://schemas.microsoft.com/office/drawing/2017/decorative" val="1"/>
              </a:ext>
            </a:extLst>
          </p:cNvPr>
          <p:cNvSpPr/>
          <p:nvPr/>
        </p:nvSpPr>
        <p:spPr bwMode="auto">
          <a:xfrm>
            <a:off x="2594630" y="3780971"/>
            <a:ext cx="3234723" cy="8771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kumimoji="0" lang="en-US" sz="1500" b="0" i="0" u="none" strike="noStrike" kern="1200" cap="none" spc="0" normalizeH="0" baseline="0" noProof="0">
                <a:ln>
                  <a:noFill/>
                </a:ln>
                <a:solidFill>
                  <a:srgbClr val="091F2C"/>
                </a:solidFill>
                <a:effectLst/>
                <a:uLnTx/>
                <a:uFillTx/>
                <a:latin typeface="Segoe Sans Text Semilight" pitchFamily="2" charset="0"/>
                <a:ea typeface="Segoe UI" pitchFamily="34" charset="0"/>
                <a:cs typeface="Segoe Sans Text Semilight" pitchFamily="2" charset="0"/>
              </a:rPr>
              <a:t>Index quota entitlement of 500 items per M365 Copilot, M365 E5 or O365 E5, Viva Topics license</a:t>
            </a:r>
            <a:br>
              <a:rPr kumimoji="0" lang="en-US" sz="1500" b="0" i="0" u="none" strike="noStrike" kern="1200" cap="none" spc="0" normalizeH="0" baseline="0" noProof="0">
                <a:ln>
                  <a:noFill/>
                </a:ln>
                <a:solidFill>
                  <a:srgbClr val="091F2C"/>
                </a:solidFill>
                <a:effectLst/>
                <a:uLnTx/>
                <a:uFillTx/>
                <a:latin typeface="Segoe Sans Text Semilight" pitchFamily="2" charset="0"/>
                <a:ea typeface="Segoe UI" pitchFamily="34" charset="0"/>
                <a:cs typeface="Segoe Sans Text Semilight" pitchFamily="2" charset="0"/>
              </a:rPr>
            </a:br>
            <a:r>
              <a:rPr kumimoji="0" lang="en-US" sz="1100" b="0" i="0" u="none" strike="noStrike" kern="1200" cap="none" spc="0" normalizeH="0" baseline="0" noProof="0">
                <a:ln>
                  <a:noFill/>
                </a:ln>
                <a:solidFill>
                  <a:srgbClr val="091F2C"/>
                </a:solidFill>
                <a:effectLst/>
                <a:uLnTx/>
                <a:uFillTx/>
                <a:latin typeface="Segoe Sans Text Semilight" pitchFamily="2" charset="0"/>
                <a:ea typeface="Segoe UI" pitchFamily="34" charset="0"/>
                <a:cs typeface="Segoe Sans Text Semilight" pitchFamily="2" charset="0"/>
              </a:rPr>
              <a:t>(</a:t>
            </a:r>
            <a:r>
              <a:rPr lang="en-US" sz="1100">
                <a:solidFill>
                  <a:srgbClr val="091F2C"/>
                </a:solidFill>
                <a:latin typeface="Segoe Sans Text Semilight" pitchFamily="2" charset="0"/>
                <a:ea typeface="Segoe UI" pitchFamily="34" charset="0"/>
                <a:cs typeface="Segoe Sans Text Semilight" pitchFamily="2" charset="0"/>
                <a:hlinkClick r:id="rId3"/>
              </a:rPr>
              <a:t>https://aka.ms/ConnectorsPricing</a:t>
            </a:r>
            <a:r>
              <a:rPr lang="en-US" sz="1100">
                <a:solidFill>
                  <a:srgbClr val="091F2C"/>
                </a:solidFill>
                <a:latin typeface="Segoe Sans Text Semilight" pitchFamily="2" charset="0"/>
                <a:ea typeface="Segoe UI" pitchFamily="34" charset="0"/>
                <a:cs typeface="Segoe Sans Text Semilight" pitchFamily="2" charset="0"/>
              </a:rPr>
              <a:t>)</a:t>
            </a:r>
            <a:endParaRPr kumimoji="0" lang="en-US" sz="1500" b="0" i="0" u="none" strike="noStrike" kern="1200" cap="none" spc="0" normalizeH="0" baseline="0" noProof="0">
              <a:ln>
                <a:noFill/>
              </a:ln>
              <a:solidFill>
                <a:srgbClr val="091F2C"/>
              </a:solidFill>
              <a:effectLst/>
              <a:uLnTx/>
              <a:uFillTx/>
              <a:latin typeface="Segoe Sans Text Semilight" pitchFamily="2" charset="0"/>
              <a:ea typeface="Segoe UI" pitchFamily="34" charset="0"/>
              <a:cs typeface="Segoe Sans Text Semilight" pitchFamily="2" charset="0"/>
            </a:endParaRPr>
          </a:p>
        </p:txBody>
      </p:sp>
      <p:sp>
        <p:nvSpPr>
          <p:cNvPr id="58" name="Graphic 14">
            <a:extLst>
              <a:ext uri="{FF2B5EF4-FFF2-40B4-BE49-F238E27FC236}">
                <a16:creationId xmlns:a16="http://schemas.microsoft.com/office/drawing/2014/main" id="{5DABE5EE-E439-CD3C-E3B9-C36AAD9E16B5}"/>
              </a:ext>
              <a:ext uri="{C183D7F6-B498-43B3-948B-1728B52AA6E4}">
                <adec:decorative xmlns:adec="http://schemas.microsoft.com/office/drawing/2017/decorative" val="1"/>
              </a:ext>
            </a:extLst>
          </p:cNvPr>
          <p:cNvSpPr>
            <a:spLocks noChangeAspect="1"/>
          </p:cNvSpPr>
          <p:nvPr/>
        </p:nvSpPr>
        <p:spPr>
          <a:xfrm>
            <a:off x="2214636" y="3809548"/>
            <a:ext cx="209151" cy="209151"/>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a:outerShdw blurRad="63500" dist="635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Sans Text Semilight" pitchFamily="2" charset="0"/>
              <a:ea typeface="+mn-ea"/>
              <a:cs typeface="Segoe Sans Text Semilight" pitchFamily="2" charset="0"/>
            </a:endParaRPr>
          </a:p>
        </p:txBody>
      </p:sp>
      <p:sp>
        <p:nvSpPr>
          <p:cNvPr id="62" name="TextBox 61">
            <a:extLst>
              <a:ext uri="{FF2B5EF4-FFF2-40B4-BE49-F238E27FC236}">
                <a16:creationId xmlns:a16="http://schemas.microsoft.com/office/drawing/2014/main" id="{2727F391-BEDC-E8B3-EEB3-1423544BF3F4}"/>
              </a:ext>
              <a:ext uri="{C183D7F6-B498-43B3-948B-1728B52AA6E4}">
                <adec:decorative xmlns:adec="http://schemas.microsoft.com/office/drawing/2017/decorative" val="1"/>
              </a:ext>
            </a:extLst>
          </p:cNvPr>
          <p:cNvSpPr txBox="1"/>
          <p:nvPr/>
        </p:nvSpPr>
        <p:spPr>
          <a:xfrm>
            <a:off x="1976812" y="6094572"/>
            <a:ext cx="8238377" cy="507831"/>
          </a:xfrm>
          <a:prstGeom prst="rect">
            <a:avLst/>
          </a:prstGeom>
          <a:noFill/>
        </p:spPr>
        <p:txBody>
          <a:bodyPr wrap="square" lIns="0" tIns="0" rIns="0" bIns="0" rtlCol="0" anchor="t">
            <a:spAutoFit/>
          </a:bodyPr>
          <a:lstStyle/>
          <a:p>
            <a:pPr marL="228600" indent="-228600">
              <a:buFont typeface="+mj-lt"/>
              <a:buAutoNum type="arabicPeriod"/>
              <a:defRPr/>
            </a:pPr>
            <a:r>
              <a:rPr kumimoji="0" lang="en-US" sz="1100" b="0" i="0" u="none" strike="noStrike" kern="1200" cap="none" spc="0" normalizeH="0" baseline="0" noProof="0">
                <a:ln>
                  <a:noFill/>
                </a:ln>
                <a:solidFill>
                  <a:prstClr val="black"/>
                </a:solidFill>
                <a:effectLst/>
                <a:uLnTx/>
                <a:uFillTx/>
                <a:latin typeface="Segoe UI Semilight" panose="020B0402040204020203" pitchFamily="34" charset="0"/>
                <a:cs typeface="Segoe UI Semilight" panose="020B0402040204020203" pitchFamily="34" charset="0"/>
              </a:rPr>
              <a:t>Graph connectors in Copilot for M365 still require Copilot for M365 license for end user</a:t>
            </a:r>
          </a:p>
          <a:p>
            <a:pPr marL="228600" indent="-228600">
              <a:buFont typeface="+mj-lt"/>
              <a:buAutoNum type="arabicPeriod"/>
              <a:defRPr/>
            </a:pPr>
            <a:r>
              <a:rPr kumimoji="0" lang="en-US" sz="1100" b="0" i="0" u="none" strike="noStrike" kern="1200" cap="none" spc="0" normalizeH="0" baseline="0" noProof="0">
                <a:ln>
                  <a:noFill/>
                </a:ln>
                <a:solidFill>
                  <a:prstClr val="black"/>
                </a:solidFill>
                <a:effectLst/>
                <a:uLnTx/>
                <a:uFillTx/>
                <a:latin typeface="Segoe UI Semilight" panose="020B0402040204020203" pitchFamily="34" charset="0"/>
                <a:cs typeface="Segoe UI Semilight" panose="020B0402040204020203" pitchFamily="34" charset="0"/>
              </a:rPr>
              <a:t>Applicable </a:t>
            </a:r>
            <a:r>
              <a:rPr lang="en-US" sz="1100">
                <a:solidFill>
                  <a:prstClr val="black"/>
                </a:solidFill>
                <a:latin typeface="Segoe UI Semilight" panose="020B0402040204020203" pitchFamily="34" charset="0"/>
                <a:cs typeface="Segoe UI Semilight" panose="020B0402040204020203" pitchFamily="34" charset="0"/>
              </a:rPr>
              <a:t>O365</a:t>
            </a:r>
            <a:r>
              <a:rPr kumimoji="0" lang="en-US" sz="1100" b="0" i="0" u="none" strike="noStrike" kern="1200" cap="none" spc="0" normalizeH="0" baseline="0" noProof="0">
                <a:ln>
                  <a:noFill/>
                </a:ln>
                <a:solidFill>
                  <a:prstClr val="black"/>
                </a:solidFill>
                <a:effectLst/>
                <a:uLnTx/>
                <a:uFillTx/>
                <a:latin typeface="Segoe UI Semilight" panose="020B0402040204020203" pitchFamily="34" charset="0"/>
                <a:cs typeface="Segoe UI Semilight" panose="020B0402040204020203" pitchFamily="34" charset="0"/>
              </a:rPr>
              <a:t> </a:t>
            </a:r>
            <a:r>
              <a:rPr lang="en-US" sz="1100">
                <a:solidFill>
                  <a:prstClr val="black"/>
                </a:solidFill>
                <a:latin typeface="Segoe UI Semilight" panose="020B0402040204020203" pitchFamily="34" charset="0"/>
                <a:cs typeface="Segoe UI Semilight" panose="020B0402040204020203" pitchFamily="34" charset="0"/>
              </a:rPr>
              <a:t>and M365 subscriptions </a:t>
            </a:r>
            <a:r>
              <a:rPr kumimoji="0" lang="en-US" sz="1100" b="0" i="0" u="none" strike="noStrike" kern="1200" cap="none" spc="0" normalizeH="0" baseline="0" noProof="0">
                <a:ln>
                  <a:noFill/>
                </a:ln>
                <a:solidFill>
                  <a:prstClr val="black"/>
                </a:solidFill>
                <a:effectLst/>
                <a:uLnTx/>
                <a:uFillTx/>
                <a:latin typeface="Segoe UI Semilight" panose="020B0402040204020203" pitchFamily="34" charset="0"/>
                <a:cs typeface="Segoe UI Semilight" panose="020B0402040204020203" pitchFamily="34" charset="0"/>
              </a:rPr>
              <a:t>= </a:t>
            </a:r>
            <a:r>
              <a:rPr kumimoji="0" lang="nl-NL" sz="1100" b="0" i="0" u="none" strike="noStrike" kern="1200" cap="none" spc="0" normalizeH="0" baseline="0" noProof="0">
                <a:ln>
                  <a:noFill/>
                </a:ln>
                <a:solidFill>
                  <a:prstClr val="black"/>
                </a:solidFill>
                <a:effectLst/>
                <a:uLnTx/>
                <a:uFillTx/>
                <a:latin typeface="Segoe UI Semilight" panose="020B0402040204020203" pitchFamily="34" charset="0"/>
                <a:cs typeface="Segoe UI Semilight" panose="020B0402040204020203" pitchFamily="34" charset="0"/>
              </a:rPr>
              <a:t>O365 E1/E3/E5, M365 E3/E5, O365 F3, M365 F1/F3, Business Basic/Standard/Premium, O365 G1/G3/G5, M365 G3/G5, O365 A3/A5, M365 A3/A5</a:t>
            </a:r>
            <a:endParaRPr kumimoji="0" lang="en-US" sz="1200" b="0" i="0" u="none" strike="noStrike" kern="1200" cap="none" spc="0" normalizeH="0" baseline="0" noProof="0">
              <a:ln>
                <a:noFill/>
              </a:ln>
              <a:solidFill>
                <a:prstClr val="black"/>
              </a:solidFill>
              <a:effectLst/>
              <a:uLnTx/>
              <a:uFillTx/>
              <a:latin typeface="Segoe UI Semilight" panose="020B0402040204020203" pitchFamily="34" charset="0"/>
              <a:cs typeface="Segoe UI Semilight" panose="020B0402040204020203" pitchFamily="34" charset="0"/>
            </a:endParaRPr>
          </a:p>
        </p:txBody>
      </p:sp>
      <p:grpSp>
        <p:nvGrpSpPr>
          <p:cNvPr id="63" name="Group 62">
            <a:extLst>
              <a:ext uri="{FF2B5EF4-FFF2-40B4-BE49-F238E27FC236}">
                <a16:creationId xmlns:a16="http://schemas.microsoft.com/office/drawing/2014/main" id="{8EF97BA1-888E-E93A-60CB-A875F647B7E8}"/>
              </a:ext>
              <a:ext uri="{C183D7F6-B498-43B3-948B-1728B52AA6E4}">
                <adec:decorative xmlns:adec="http://schemas.microsoft.com/office/drawing/2017/decorative" val="1"/>
              </a:ext>
            </a:extLst>
          </p:cNvPr>
          <p:cNvGrpSpPr/>
          <p:nvPr/>
        </p:nvGrpSpPr>
        <p:grpSpPr>
          <a:xfrm>
            <a:off x="8077200" y="2439131"/>
            <a:ext cx="731520" cy="731520"/>
            <a:chOff x="-117077" y="2047202"/>
            <a:chExt cx="731520" cy="731520"/>
          </a:xfrm>
        </p:grpSpPr>
        <p:sp>
          <p:nvSpPr>
            <p:cNvPr id="64" name="Freeform: Shape 33">
              <a:extLst>
                <a:ext uri="{FF2B5EF4-FFF2-40B4-BE49-F238E27FC236}">
                  <a16:creationId xmlns:a16="http://schemas.microsoft.com/office/drawing/2014/main" id="{CF3F6E0C-1378-0CD3-C1F1-EE8D2674E220}"/>
                </a:ext>
                <a:ext uri="{C183D7F6-B498-43B3-948B-1728B52AA6E4}">
                  <adec:decorative xmlns:adec="http://schemas.microsoft.com/office/drawing/2017/decorative" val="1"/>
                </a:ext>
              </a:extLst>
            </p:cNvPr>
            <p:cNvSpPr/>
            <p:nvPr/>
          </p:nvSpPr>
          <p:spPr bwMode="auto">
            <a:xfrm>
              <a:off x="-117077" y="2047202"/>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1091_1">
              <a:extLst>
                <a:ext uri="{FF2B5EF4-FFF2-40B4-BE49-F238E27FC236}">
                  <a16:creationId xmlns:a16="http://schemas.microsoft.com/office/drawing/2014/main" id="{873236C6-09DB-E0EB-B34B-54FE2D872EF7}"/>
                </a:ext>
                <a:ext uri="{C183D7F6-B498-43B3-948B-1728B52AA6E4}">
                  <adec:decorative xmlns:adec="http://schemas.microsoft.com/office/drawing/2017/decorative" val="1"/>
                </a:ext>
              </a:extLst>
            </p:cNvPr>
            <p:cNvSpPr/>
            <p:nvPr/>
          </p:nvSpPr>
          <p:spPr bwMode="auto">
            <a:xfrm>
              <a:off x="-62213" y="2102066"/>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6" name="Graphic 333">
              <a:extLst>
                <a:ext uri="{FF2B5EF4-FFF2-40B4-BE49-F238E27FC236}">
                  <a16:creationId xmlns:a16="http://schemas.microsoft.com/office/drawing/2014/main" id="{A2428657-2917-4924-88B0-93211BBFBD90}"/>
                </a:ext>
              </a:extLst>
            </p:cNvPr>
            <p:cNvSpPr>
              <a:spLocks noChangeAspect="1"/>
            </p:cNvSpPr>
            <p:nvPr/>
          </p:nvSpPr>
          <p:spPr>
            <a:xfrm>
              <a:off x="76637" y="2201417"/>
              <a:ext cx="355754" cy="418963"/>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125"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grpSp>
      <p:sp>
        <p:nvSpPr>
          <p:cNvPr id="67" name="Rectangle 66">
            <a:extLst>
              <a:ext uri="{FF2B5EF4-FFF2-40B4-BE49-F238E27FC236}">
                <a16:creationId xmlns:a16="http://schemas.microsoft.com/office/drawing/2014/main" id="{273A84C7-DF98-5F27-9442-483D6E649405}"/>
              </a:ext>
              <a:ext uri="{C183D7F6-B498-43B3-948B-1728B52AA6E4}">
                <adec:decorative xmlns:adec="http://schemas.microsoft.com/office/drawing/2017/decorative" val="1"/>
              </a:ext>
            </a:extLst>
          </p:cNvPr>
          <p:cNvSpPr/>
          <p:nvPr/>
        </p:nvSpPr>
        <p:spPr bwMode="auto">
          <a:xfrm>
            <a:off x="7113475" y="2162225"/>
            <a:ext cx="2459519"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259041" rtl="0" eaLnBrk="1" fontAlgn="base" latinLnBrk="0" hangingPunct="1">
              <a:lnSpc>
                <a:spcPct val="100000"/>
              </a:lnSpc>
              <a:spcBef>
                <a:spcPts val="833"/>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Semilight" pitchFamily="2" charset="0"/>
                <a:ea typeface="Segoe UI" pitchFamily="34" charset="0"/>
                <a:cs typeface="Segoe Sans Text Semilight" pitchFamily="2" charset="0"/>
              </a:rPr>
              <a:t>Targeting September 2024</a:t>
            </a:r>
          </a:p>
        </p:txBody>
      </p:sp>
      <p:sp>
        <p:nvSpPr>
          <p:cNvPr id="68" name="Graphic 14">
            <a:extLst>
              <a:ext uri="{FF2B5EF4-FFF2-40B4-BE49-F238E27FC236}">
                <a16:creationId xmlns:a16="http://schemas.microsoft.com/office/drawing/2014/main" id="{D0AFF7C6-85C3-9A6F-06EF-B38C92EFF8DE}"/>
              </a:ext>
              <a:ext uri="{C183D7F6-B498-43B3-948B-1728B52AA6E4}">
                <adec:decorative xmlns:adec="http://schemas.microsoft.com/office/drawing/2017/decorative" val="1"/>
              </a:ext>
            </a:extLst>
          </p:cNvPr>
          <p:cNvSpPr>
            <a:spLocks noChangeAspect="1"/>
          </p:cNvSpPr>
          <p:nvPr/>
        </p:nvSpPr>
        <p:spPr>
          <a:xfrm>
            <a:off x="7020103" y="4939046"/>
            <a:ext cx="209151" cy="209151"/>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a:outerShdw blurRad="63500" dist="635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Sans Text Semilight" pitchFamily="2" charset="0"/>
              <a:ea typeface="+mn-ea"/>
              <a:cs typeface="Segoe Sans Text Semilight" pitchFamily="2" charset="0"/>
            </a:endParaRPr>
          </a:p>
        </p:txBody>
      </p:sp>
      <p:sp>
        <p:nvSpPr>
          <p:cNvPr id="2" name="Graphic 14">
            <a:extLst>
              <a:ext uri="{FF2B5EF4-FFF2-40B4-BE49-F238E27FC236}">
                <a16:creationId xmlns:a16="http://schemas.microsoft.com/office/drawing/2014/main" id="{C97B56A7-79A7-F27B-8F9A-27B21B6CCDBC}"/>
              </a:ext>
              <a:ext uri="{C183D7F6-B498-43B3-948B-1728B52AA6E4}">
                <adec:decorative xmlns:adec="http://schemas.microsoft.com/office/drawing/2017/decorative" val="1"/>
              </a:ext>
            </a:extLst>
          </p:cNvPr>
          <p:cNvSpPr>
            <a:spLocks noChangeAspect="1"/>
          </p:cNvSpPr>
          <p:nvPr/>
        </p:nvSpPr>
        <p:spPr>
          <a:xfrm>
            <a:off x="2210912" y="4940094"/>
            <a:ext cx="209151" cy="209151"/>
          </a:xfrm>
          <a:custGeom>
            <a:avLst/>
            <a:gdLst>
              <a:gd name="connsiteX0" fmla="*/ 543144 w 1086288"/>
              <a:gd name="connsiteY0" fmla="*/ 0 h 1086288"/>
              <a:gd name="connsiteX1" fmla="*/ 1086288 w 1086288"/>
              <a:gd name="connsiteY1" fmla="*/ 543144 h 1086288"/>
              <a:gd name="connsiteX2" fmla="*/ 543144 w 1086288"/>
              <a:gd name="connsiteY2" fmla="*/ 1086288 h 1086288"/>
              <a:gd name="connsiteX3" fmla="*/ 0 w 1086288"/>
              <a:gd name="connsiteY3" fmla="*/ 543144 h 1086288"/>
              <a:gd name="connsiteX4" fmla="*/ 543144 w 1086288"/>
              <a:gd name="connsiteY4" fmla="*/ 0 h 1086288"/>
              <a:gd name="connsiteX5" fmla="*/ 718020 w 1086288"/>
              <a:gd name="connsiteY5" fmla="*/ 378554 h 1086288"/>
              <a:gd name="connsiteX6" fmla="*/ 475251 w 1086288"/>
              <a:gd name="connsiteY6" fmla="*/ 621319 h 1086288"/>
              <a:gd name="connsiteX7" fmla="*/ 368270 w 1086288"/>
              <a:gd name="connsiteY7" fmla="*/ 514341 h 1086288"/>
              <a:gd name="connsiteX8" fmla="*/ 310661 w 1086288"/>
              <a:gd name="connsiteY8" fmla="*/ 514341 h 1086288"/>
              <a:gd name="connsiteX9" fmla="*/ 310661 w 1086288"/>
              <a:gd name="connsiteY9" fmla="*/ 571947 h 1086288"/>
              <a:gd name="connsiteX10" fmla="*/ 446448 w 1086288"/>
              <a:gd name="connsiteY10" fmla="*/ 707733 h 1086288"/>
              <a:gd name="connsiteX11" fmla="*/ 504054 w 1086288"/>
              <a:gd name="connsiteY11" fmla="*/ 707733 h 1086288"/>
              <a:gd name="connsiteX12" fmla="*/ 775626 w 1086288"/>
              <a:gd name="connsiteY12" fmla="*/ 436161 h 1086288"/>
              <a:gd name="connsiteX13" fmla="*/ 775626 w 1086288"/>
              <a:gd name="connsiteY13" fmla="*/ 378554 h 1086288"/>
              <a:gd name="connsiteX14" fmla="*/ 718020 w 1086288"/>
              <a:gd name="connsiteY14" fmla="*/ 378554 h 108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6288" h="1086288">
                <a:moveTo>
                  <a:pt x="543144" y="0"/>
                </a:moveTo>
                <a:cubicBezTo>
                  <a:pt x="843112" y="0"/>
                  <a:pt x="1086288" y="243174"/>
                  <a:pt x="1086288" y="543144"/>
                </a:cubicBezTo>
                <a:cubicBezTo>
                  <a:pt x="1086288" y="843112"/>
                  <a:pt x="843112" y="1086288"/>
                  <a:pt x="543144" y="1086288"/>
                </a:cubicBezTo>
                <a:cubicBezTo>
                  <a:pt x="243174" y="1086288"/>
                  <a:pt x="0" y="843112"/>
                  <a:pt x="0" y="543144"/>
                </a:cubicBezTo>
                <a:cubicBezTo>
                  <a:pt x="0" y="243174"/>
                  <a:pt x="243174" y="0"/>
                  <a:pt x="543144" y="0"/>
                </a:cubicBezTo>
                <a:close/>
                <a:moveTo>
                  <a:pt x="718020" y="378554"/>
                </a:moveTo>
                <a:lnTo>
                  <a:pt x="475251" y="621319"/>
                </a:lnTo>
                <a:lnTo>
                  <a:pt x="368270" y="514341"/>
                </a:lnTo>
                <a:cubicBezTo>
                  <a:pt x="352362" y="498433"/>
                  <a:pt x="326569" y="498433"/>
                  <a:pt x="310661" y="514341"/>
                </a:cubicBezTo>
                <a:cubicBezTo>
                  <a:pt x="294752" y="530250"/>
                  <a:pt x="294752" y="556038"/>
                  <a:pt x="310661" y="571947"/>
                </a:cubicBezTo>
                <a:lnTo>
                  <a:pt x="446448" y="707733"/>
                </a:lnTo>
                <a:cubicBezTo>
                  <a:pt x="462357" y="723642"/>
                  <a:pt x="488145" y="723642"/>
                  <a:pt x="504054" y="707733"/>
                </a:cubicBezTo>
                <a:lnTo>
                  <a:pt x="775626" y="436161"/>
                </a:lnTo>
                <a:cubicBezTo>
                  <a:pt x="791535" y="420255"/>
                  <a:pt x="791535" y="394462"/>
                  <a:pt x="775626" y="378554"/>
                </a:cubicBezTo>
                <a:cubicBezTo>
                  <a:pt x="759718" y="362645"/>
                  <a:pt x="733929" y="362645"/>
                  <a:pt x="718020" y="378554"/>
                </a:cubicBezTo>
                <a:close/>
              </a:path>
            </a:pathLst>
          </a:custGeom>
          <a:gradFill>
            <a:gsLst>
              <a:gs pos="0">
                <a:srgbClr val="C03BC4"/>
              </a:gs>
              <a:gs pos="80000">
                <a:srgbClr val="0078D4"/>
              </a:gs>
            </a:gsLst>
            <a:path path="circle">
              <a:fillToRect l="100000" t="100000"/>
            </a:path>
          </a:gradFill>
          <a:ln>
            <a:noFill/>
            <a:headEnd type="none" w="med" len="med"/>
            <a:tailEnd type="none" w="med" len="med"/>
          </a:ln>
          <a:effectLst>
            <a:outerShdw blurRad="63500" dist="635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013" tIns="119211" rIns="149013" bIns="119211" numCol="1" spcCol="0" rtlCol="0" fromWordArt="0" anchor="t" anchorCtr="0" forceAA="0" compatLnSpc="1">
            <a:prstTxWarp prst="textNoShape">
              <a:avLst/>
            </a:prstTxWarp>
            <a:noAutofit/>
          </a:bodyPr>
          <a:lstStyle/>
          <a:p>
            <a:pPr marL="0" marR="0" lvl="0" indent="0" algn="l" defTabSz="759844" rtl="0" eaLnBrk="1" fontAlgn="base" latinLnBrk="0" hangingPunct="1">
              <a:lnSpc>
                <a:spcPct val="100000"/>
              </a:lnSpc>
              <a:spcBef>
                <a:spcPct val="0"/>
              </a:spcBef>
              <a:spcAft>
                <a:spcPct val="0"/>
              </a:spcAft>
              <a:buClrTx/>
              <a:buSzTx/>
              <a:buFontTx/>
              <a:buNone/>
              <a:tabLst/>
              <a:defRPr/>
            </a:pPr>
            <a:endParaRPr kumimoji="0" lang="en-US" sz="1630" b="0" i="0" u="none" strike="noStrike" kern="1200" cap="none" spc="0" normalizeH="0" baseline="0" noProof="0">
              <a:ln>
                <a:noFill/>
              </a:ln>
              <a:solidFill>
                <a:srgbClr val="091F2C"/>
              </a:solidFill>
              <a:effectLst/>
              <a:uLnTx/>
              <a:uFillTx/>
              <a:latin typeface="Segoe Sans Text Semilight" pitchFamily="2" charset="0"/>
              <a:ea typeface="+mn-ea"/>
              <a:cs typeface="Segoe Sans Text Semilight" pitchFamily="2" charset="0"/>
            </a:endParaRPr>
          </a:p>
        </p:txBody>
      </p:sp>
      <p:sp>
        <p:nvSpPr>
          <p:cNvPr id="3" name="Rectangle 2">
            <a:extLst>
              <a:ext uri="{FF2B5EF4-FFF2-40B4-BE49-F238E27FC236}">
                <a16:creationId xmlns:a16="http://schemas.microsoft.com/office/drawing/2014/main" id="{427EE8D2-E191-8E2D-AF76-CF8E36F657EE}"/>
              </a:ext>
              <a:ext uri="{C183D7F6-B498-43B3-948B-1728B52AA6E4}">
                <adec:decorative xmlns:adec="http://schemas.microsoft.com/office/drawing/2017/decorative" val="1"/>
              </a:ext>
            </a:extLst>
          </p:cNvPr>
          <p:cNvSpPr/>
          <p:nvPr/>
        </p:nvSpPr>
        <p:spPr bwMode="auto">
          <a:xfrm>
            <a:off x="2574043" y="4836921"/>
            <a:ext cx="3050719" cy="4001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59041" rtl="0" eaLnBrk="1" fontAlgn="base" latinLnBrk="0" hangingPunct="1">
              <a:lnSpc>
                <a:spcPct val="100000"/>
              </a:lnSpc>
              <a:spcBef>
                <a:spcPts val="833"/>
              </a:spcBef>
              <a:spcAft>
                <a:spcPct val="0"/>
              </a:spcAft>
              <a:buClrTx/>
              <a:buSzTx/>
              <a:buFontTx/>
              <a:buNone/>
              <a:tabLst/>
              <a:defRPr/>
            </a:pPr>
            <a:r>
              <a:rPr lang="en-US" sz="1500">
                <a:solidFill>
                  <a:srgbClr val="091F2C"/>
                </a:solidFill>
                <a:latin typeface="Segoe Sans Text Semilight" pitchFamily="2" charset="0"/>
                <a:ea typeface="Segoe UI" pitchFamily="34" charset="0"/>
                <a:cs typeface="Segoe Sans Text Semilight" pitchFamily="2" charset="0"/>
              </a:rPr>
              <a:t>Add-on license for additional quota</a:t>
            </a:r>
            <a:br>
              <a:rPr lang="en-US" sz="1500">
                <a:solidFill>
                  <a:srgbClr val="091F2C"/>
                </a:solidFill>
                <a:latin typeface="Segoe Sans Text Semilight" pitchFamily="2" charset="0"/>
                <a:ea typeface="Segoe UI" pitchFamily="34" charset="0"/>
                <a:cs typeface="Segoe Sans Text Semilight" pitchFamily="2" charset="0"/>
              </a:rPr>
            </a:br>
            <a:r>
              <a:rPr lang="en-US" sz="1100">
                <a:solidFill>
                  <a:srgbClr val="091F2C"/>
                </a:solidFill>
                <a:latin typeface="Segoe Sans Text Semilight" pitchFamily="2" charset="0"/>
                <a:ea typeface="Segoe UI" pitchFamily="34" charset="0"/>
                <a:cs typeface="Segoe Sans Text Semilight" pitchFamily="2" charset="0"/>
              </a:rPr>
              <a:t>($1k USD / 1MM items / month)</a:t>
            </a:r>
            <a:endParaRPr kumimoji="0" lang="en-US" sz="1100" b="0" i="0" u="none" strike="noStrike" kern="1200" cap="none" spc="0" normalizeH="0" baseline="0" noProof="0">
              <a:ln>
                <a:noFill/>
              </a:ln>
              <a:solidFill>
                <a:srgbClr val="091F2C"/>
              </a:solidFill>
              <a:effectLst/>
              <a:uLnTx/>
              <a:uFillTx/>
              <a:latin typeface="Segoe Sans Text Semilight" pitchFamily="2" charset="0"/>
              <a:ea typeface="Segoe UI" pitchFamily="34" charset="0"/>
              <a:cs typeface="Segoe Sans Text Semilight" pitchFamily="2" charset="0"/>
            </a:endParaRPr>
          </a:p>
        </p:txBody>
      </p:sp>
      <p:sp>
        <p:nvSpPr>
          <p:cNvPr id="4" name="Rectangle 3">
            <a:extLst>
              <a:ext uri="{FF2B5EF4-FFF2-40B4-BE49-F238E27FC236}">
                <a16:creationId xmlns:a16="http://schemas.microsoft.com/office/drawing/2014/main" id="{28D7D7D1-BFCE-C769-8D3A-C212E2A17D78}"/>
              </a:ext>
              <a:ext uri="{C183D7F6-B498-43B3-948B-1728B52AA6E4}">
                <adec:decorative xmlns:adec="http://schemas.microsoft.com/office/drawing/2017/decorative" val="1"/>
              </a:ext>
            </a:extLst>
          </p:cNvPr>
          <p:cNvSpPr/>
          <p:nvPr/>
        </p:nvSpPr>
        <p:spPr bwMode="auto">
          <a:xfrm>
            <a:off x="7365117" y="4458927"/>
            <a:ext cx="2571049" cy="2308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259041" fontAlgn="base">
              <a:spcBef>
                <a:spcPts val="833"/>
              </a:spcBef>
              <a:spcAft>
                <a:spcPct val="0"/>
              </a:spcAft>
              <a:defRPr/>
            </a:pPr>
            <a:r>
              <a:rPr lang="en-US" sz="1500">
                <a:solidFill>
                  <a:srgbClr val="091F2C"/>
                </a:solidFill>
                <a:latin typeface="Segoe Sans Text Semilight"/>
                <a:ea typeface="Segoe UI" pitchFamily="34" charset="0"/>
                <a:cs typeface="Segoe Sans Text Semilight"/>
              </a:rPr>
              <a:t>No add-on license</a:t>
            </a:r>
            <a:endParaRPr kumimoji="0" lang="en-US" sz="1500" b="0" i="0" u="none" strike="noStrike" kern="1200" cap="none" spc="0" normalizeH="0" baseline="0" noProof="0">
              <a:ln>
                <a:noFill/>
              </a:ln>
              <a:solidFill>
                <a:srgbClr val="091F2C"/>
              </a:solidFill>
              <a:effectLst/>
              <a:uLnTx/>
              <a:uFillTx/>
              <a:latin typeface="Segoe Sans Text Semilight"/>
              <a:ea typeface="Segoe UI" pitchFamily="34" charset="0"/>
              <a:cs typeface="Segoe Sans Text Semilight"/>
            </a:endParaRPr>
          </a:p>
        </p:txBody>
      </p:sp>
      <p:sp>
        <p:nvSpPr>
          <p:cNvPr id="8" name="Rectangle 7">
            <a:extLst>
              <a:ext uri="{FF2B5EF4-FFF2-40B4-BE49-F238E27FC236}">
                <a16:creationId xmlns:a16="http://schemas.microsoft.com/office/drawing/2014/main" id="{3AF511F1-89E7-0A65-6011-BA7249B19960}"/>
              </a:ext>
              <a:ext uri="{C183D7F6-B498-43B3-948B-1728B52AA6E4}">
                <adec:decorative xmlns:adec="http://schemas.microsoft.com/office/drawing/2017/decorative" val="1"/>
              </a:ext>
            </a:extLst>
          </p:cNvPr>
          <p:cNvSpPr/>
          <p:nvPr/>
        </p:nvSpPr>
        <p:spPr bwMode="auto">
          <a:xfrm>
            <a:off x="6541442" y="5385432"/>
            <a:ext cx="4218398" cy="7489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259041" rtl="0" eaLnBrk="1" fontAlgn="base" latinLnBrk="0" hangingPunct="1">
              <a:lnSpc>
                <a:spcPct val="100000"/>
              </a:lnSpc>
              <a:spcBef>
                <a:spcPts val="833"/>
              </a:spcBef>
              <a:spcAft>
                <a:spcPct val="0"/>
              </a:spcAft>
              <a:buClrTx/>
              <a:buSzTx/>
              <a:buFontTx/>
              <a:buNone/>
              <a:tabLst/>
              <a:defRPr/>
            </a:pPr>
            <a:r>
              <a:rPr lang="en-US" sz="1500" b="1">
                <a:solidFill>
                  <a:srgbClr val="091F2C"/>
                </a:solidFill>
                <a:latin typeface="Segoe Sans Text Semilight"/>
                <a:ea typeface="Segoe UI" pitchFamily="34" charset="0"/>
                <a:cs typeface="Segoe Sans Text Semilight"/>
              </a:rPr>
              <a:t>Get started with Microsoft Graph connectors today!</a:t>
            </a:r>
            <a:br>
              <a:rPr lang="en-US" sz="1500" b="1">
                <a:solidFill>
                  <a:srgbClr val="091F2C"/>
                </a:solidFill>
                <a:latin typeface="Segoe Sans Text Semilight"/>
                <a:ea typeface="Segoe UI" pitchFamily="34" charset="0"/>
                <a:cs typeface="Segoe Sans Text Semilight"/>
              </a:rPr>
            </a:br>
            <a:r>
              <a:rPr lang="en-US" sz="1200">
                <a:solidFill>
                  <a:srgbClr val="091F2C"/>
                </a:solidFill>
                <a:latin typeface="Segoe Sans Text Semilight"/>
                <a:ea typeface="Segoe UI" pitchFamily="34" charset="0"/>
                <a:cs typeface="Segoe Sans Text Semilight"/>
              </a:rPr>
              <a:t>(</a:t>
            </a:r>
            <a:r>
              <a:rPr lang="en-US" sz="1200">
                <a:solidFill>
                  <a:srgbClr val="091F2C"/>
                </a:solidFill>
                <a:latin typeface="Segoe Sans Text Semilight"/>
                <a:ea typeface="Segoe UI" pitchFamily="34" charset="0"/>
                <a:cs typeface="Segoe Sans Text Semilight"/>
                <a:hlinkClick r:id="rId4"/>
              </a:rPr>
              <a:t>https://aka.ms/graph-connectors</a:t>
            </a:r>
            <a:r>
              <a:rPr lang="en-US" sz="1200">
                <a:solidFill>
                  <a:srgbClr val="091F2C"/>
                </a:solidFill>
                <a:latin typeface="Segoe Sans Text Semilight"/>
                <a:ea typeface="Segoe UI" pitchFamily="34" charset="0"/>
                <a:cs typeface="Segoe Sans Text Semilight"/>
              </a:rPr>
              <a:t>)</a:t>
            </a:r>
          </a:p>
          <a:p>
            <a:pPr marL="0" marR="0" lvl="0" indent="0" algn="l" defTabSz="259041" rtl="0" eaLnBrk="1" fontAlgn="base" latinLnBrk="0" hangingPunct="1">
              <a:lnSpc>
                <a:spcPct val="100000"/>
              </a:lnSpc>
              <a:spcBef>
                <a:spcPts val="833"/>
              </a:spcBef>
              <a:spcAft>
                <a:spcPct val="0"/>
              </a:spcAft>
              <a:buClrTx/>
              <a:buSzTx/>
              <a:buFontTx/>
              <a:buNone/>
              <a:tabLst/>
              <a:defRPr/>
            </a:pPr>
            <a:endParaRPr lang="en-US" sz="1500" b="1">
              <a:solidFill>
                <a:srgbClr val="091F2C"/>
              </a:solidFill>
              <a:latin typeface="Segoe Sans Text Semilight"/>
              <a:ea typeface="Segoe UI" pitchFamily="34" charset="0"/>
              <a:cs typeface="Segoe Sans Text Semilight"/>
            </a:endParaRPr>
          </a:p>
        </p:txBody>
      </p:sp>
    </p:spTree>
    <p:extLst>
      <p:ext uri="{BB962C8B-B14F-4D97-AF65-F5344CB8AC3E}">
        <p14:creationId xmlns:p14="http://schemas.microsoft.com/office/powerpoint/2010/main" val="3460836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ounded Rectangle 12">
            <a:extLst>
              <a:ext uri="{FF2B5EF4-FFF2-40B4-BE49-F238E27FC236}">
                <a16:creationId xmlns:a16="http://schemas.microsoft.com/office/drawing/2014/main" id="{A2D2F27B-321D-4DC3-8A84-FE9091D55E65}"/>
              </a:ext>
              <a:ext uri="{C183D7F6-B498-43B3-948B-1728B52AA6E4}">
                <adec:decorative xmlns:adec="http://schemas.microsoft.com/office/drawing/2017/decorative" val="1"/>
              </a:ext>
            </a:extLst>
          </p:cNvPr>
          <p:cNvSpPr/>
          <p:nvPr/>
        </p:nvSpPr>
        <p:spPr>
          <a:xfrm>
            <a:off x="686435" y="926285"/>
            <a:ext cx="1681480" cy="430888"/>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7F772230-BF0D-CA22-451A-D493CD7C1273}"/>
              </a:ext>
            </a:extLst>
          </p:cNvPr>
          <p:cNvSpPr>
            <a:spLocks noGrp="1"/>
          </p:cNvSpPr>
          <p:nvPr>
            <p:ph type="title"/>
          </p:nvPr>
        </p:nvSpPr>
        <p:spPr>
          <a:xfrm>
            <a:off x="590868" y="303312"/>
            <a:ext cx="11018520" cy="430887"/>
          </a:xfrm>
        </p:spPr>
        <p:txBody>
          <a:bodyPr/>
          <a:lstStyle/>
          <a:p>
            <a:r>
              <a:rPr lang="en-US" sz="2800">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rPr>
              <a:t>Prerequisites to setup Graph Connector</a:t>
            </a:r>
            <a:endParaRPr lang="en-AU" sz="2800">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B08941FF-38ED-8CEF-84B4-7A4F6D94639C}"/>
              </a:ext>
              <a:ext uri="{C183D7F6-B498-43B3-948B-1728B52AA6E4}">
                <adec:decorative xmlns:adec="http://schemas.microsoft.com/office/drawing/2017/decorative" val="1"/>
              </a:ext>
            </a:extLst>
          </p:cNvPr>
          <p:cNvSpPr txBox="1"/>
          <p:nvPr/>
        </p:nvSpPr>
        <p:spPr>
          <a:xfrm>
            <a:off x="590868" y="1600981"/>
            <a:ext cx="10362882" cy="1323439"/>
          </a:xfrm>
          <a:prstGeom prst="rect">
            <a:avLst/>
          </a:prstGeom>
          <a:noFill/>
          <a:ln w="9525" cap="flat" cmpd="sng" algn="ctr">
            <a:solidFill>
              <a:schemeClr val="dk1"/>
            </a:solidFill>
            <a:prstDash val="solid"/>
            <a:round/>
            <a:headEnd type="none" w="med" len="med"/>
            <a:tailEnd type="none" w="med" len="med"/>
          </a:ln>
          <a:effectLst>
            <a:glow rad="63500">
              <a:schemeClr val="accent3">
                <a:satMod val="175000"/>
                <a:alpha val="40000"/>
              </a:schemeClr>
            </a:glow>
          </a:effectLst>
        </p:spPr>
        <p:style>
          <a:lnRef idx="0">
            <a:scrgbClr r="0" g="0" b="0"/>
          </a:lnRef>
          <a:fillRef idx="0">
            <a:scrgbClr r="0" g="0" b="0"/>
          </a:fillRef>
          <a:effectRef idx="0">
            <a:scrgbClr r="0" g="0" b="0"/>
          </a:effectRef>
          <a:fontRef idx="minor">
            <a:schemeClr val="dk1"/>
          </a:fontRef>
        </p:style>
        <p:txBody>
          <a:bodyPr wrap="square" lIns="91440" tIns="45720" rIns="91440" bIns="45720" anchor="t">
            <a:spAutoFit/>
          </a:bodyPr>
          <a:lstStyle/>
          <a:p>
            <a:pPr marL="342900" indent="-342900" defTabSz="914400">
              <a:lnSpc>
                <a:spcPct val="150000"/>
              </a:lnSpc>
              <a:buFont typeface="Arial" panose="020B0604020202020204" pitchFamily="34" charset="0"/>
              <a:buChar char="•"/>
              <a:defRPr/>
            </a:pPr>
            <a:r>
              <a:rPr lang="en-US" sz="2000">
                <a:solidFill>
                  <a:srgbClr val="080808"/>
                </a:solidFill>
                <a:latin typeface="Segoe UI"/>
              </a:rPr>
              <a:t>As of September 16, 2024, quota billing has been removed for Microsoft 365.</a:t>
            </a:r>
            <a:endParaRPr lang="en-US" sz="2000">
              <a:cs typeface="Segoe UI"/>
            </a:endParaRPr>
          </a:p>
          <a:p>
            <a:pPr marL="342900" indent="-342900" defTabSz="914400">
              <a:lnSpc>
                <a:spcPct val="150000"/>
              </a:lnSpc>
              <a:buFont typeface="Arial" panose="020B0604020202020204" pitchFamily="34" charset="0"/>
              <a:buChar char="•"/>
              <a:defRPr/>
            </a:pPr>
            <a:r>
              <a:rPr kumimoji="0" lang="en-US" sz="2000" b="0" i="0" u="none" strike="noStrike" kern="1200" cap="none" spc="0" normalizeH="0" baseline="0" noProof="0">
                <a:ln>
                  <a:noFill/>
                </a:ln>
                <a:solidFill>
                  <a:srgbClr val="080808"/>
                </a:solidFill>
                <a:effectLst/>
                <a:uLnTx/>
                <a:uFillTx/>
                <a:latin typeface="Segoe UI"/>
                <a:ea typeface="+mn-ea"/>
                <a:cs typeface="+mn-cs"/>
              </a:rPr>
              <a:t>Graph connectors support up to </a:t>
            </a:r>
            <a:r>
              <a:rPr lang="en-US" sz="2000">
                <a:solidFill>
                  <a:srgbClr val="080808"/>
                </a:solidFill>
                <a:latin typeface="Segoe UI"/>
              </a:rPr>
              <a:t>the importing of 50</a:t>
            </a:r>
            <a:r>
              <a:rPr kumimoji="0" lang="en-US" sz="2000" b="0" i="0" u="none" strike="noStrike" kern="1200" cap="none" spc="0" normalizeH="0" baseline="0" noProof="0">
                <a:ln>
                  <a:noFill/>
                </a:ln>
                <a:solidFill>
                  <a:srgbClr val="080808"/>
                </a:solidFill>
                <a:effectLst/>
                <a:uLnTx/>
                <a:uFillTx/>
                <a:latin typeface="Segoe UI"/>
                <a:ea typeface="+mn-ea"/>
                <a:cs typeface="+mn-cs"/>
              </a:rPr>
              <a:t> million items</a:t>
            </a:r>
            <a:r>
              <a:rPr lang="en-US" sz="2000">
                <a:solidFill>
                  <a:srgbClr val="080808"/>
                </a:solidFill>
                <a:latin typeface="Segoe UI"/>
              </a:rPr>
              <a:t> per tenant.</a:t>
            </a:r>
            <a:endParaRPr kumimoji="0" lang="en-US" sz="1800" b="0" i="0" u="none" strike="noStrike" kern="1200" cap="none" spc="0" normalizeH="0" baseline="0" noProof="0">
              <a:ln>
                <a:noFill/>
              </a:ln>
              <a:solidFill>
                <a:srgbClr val="080808"/>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80808"/>
              </a:solidFill>
              <a:effectLst/>
              <a:uLnTx/>
              <a:uFillTx/>
              <a:latin typeface="Segoe UI"/>
              <a:ea typeface="+mn-ea"/>
              <a:cs typeface="+mn-cs"/>
            </a:endParaRPr>
          </a:p>
        </p:txBody>
      </p:sp>
      <p:sp>
        <p:nvSpPr>
          <p:cNvPr id="7" name="TextBox 6">
            <a:extLst>
              <a:ext uri="{FF2B5EF4-FFF2-40B4-BE49-F238E27FC236}">
                <a16:creationId xmlns:a16="http://schemas.microsoft.com/office/drawing/2014/main" id="{B5D5EB6F-86EE-1D45-C990-643564E2A19B}"/>
              </a:ext>
              <a:ext uri="{C183D7F6-B498-43B3-948B-1728B52AA6E4}">
                <adec:decorative xmlns:adec="http://schemas.microsoft.com/office/drawing/2017/decorative" val="1"/>
              </a:ext>
            </a:extLst>
          </p:cNvPr>
          <p:cNvSpPr txBox="1"/>
          <p:nvPr/>
        </p:nvSpPr>
        <p:spPr>
          <a:xfrm>
            <a:off x="695960" y="941674"/>
            <a:ext cx="1681480" cy="400110"/>
          </a:xfrm>
          <a:prstGeom prst="rect">
            <a:avLst/>
          </a:prstGeom>
          <a:noFill/>
          <a:effectLst>
            <a:glow rad="63500">
              <a:schemeClr val="accent3">
                <a:satMod val="175000"/>
                <a:alpha val="40000"/>
              </a:schemeClr>
            </a:glo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Index Quota</a:t>
            </a:r>
            <a:endParaRPr kumimoji="0" lang="en-AU"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8703840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2">
            <a:extLst>
              <a:ext uri="{FF2B5EF4-FFF2-40B4-BE49-F238E27FC236}">
                <a16:creationId xmlns:a16="http://schemas.microsoft.com/office/drawing/2014/main" id="{A2D2F27B-321D-4DC3-8A84-FE9091D55E65}"/>
              </a:ext>
              <a:ext uri="{C183D7F6-B498-43B3-948B-1728B52AA6E4}">
                <adec:decorative xmlns:adec="http://schemas.microsoft.com/office/drawing/2017/decorative" val="1"/>
              </a:ext>
            </a:extLst>
          </p:cNvPr>
          <p:cNvSpPr/>
          <p:nvPr/>
        </p:nvSpPr>
        <p:spPr>
          <a:xfrm>
            <a:off x="686436" y="926285"/>
            <a:ext cx="2939992" cy="430888"/>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7F772230-BF0D-CA22-451A-D493CD7C1273}"/>
              </a:ext>
            </a:extLst>
          </p:cNvPr>
          <p:cNvSpPr>
            <a:spLocks noGrp="1"/>
          </p:cNvSpPr>
          <p:nvPr>
            <p:ph type="title"/>
          </p:nvPr>
        </p:nvSpPr>
        <p:spPr>
          <a:xfrm>
            <a:off x="590868" y="303312"/>
            <a:ext cx="11018520" cy="430887"/>
          </a:xfrm>
        </p:spPr>
        <p:txBody>
          <a:bodyPr/>
          <a:lstStyle/>
          <a:p>
            <a:r>
              <a:rPr lang="en-US" sz="2800">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rPr>
              <a:t>Prerequisites to setup Graph Connector </a:t>
            </a:r>
            <a:endParaRPr lang="en-AU" sz="2800">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B08941FF-38ED-8CEF-84B4-7A4F6D94639C}"/>
              </a:ext>
              <a:ext uri="{C183D7F6-B498-43B3-948B-1728B52AA6E4}">
                <adec:decorative xmlns:adec="http://schemas.microsoft.com/office/drawing/2017/decorative" val="1"/>
              </a:ext>
            </a:extLst>
          </p:cNvPr>
          <p:cNvSpPr txBox="1"/>
          <p:nvPr/>
        </p:nvSpPr>
        <p:spPr>
          <a:xfrm>
            <a:off x="584200" y="1502156"/>
            <a:ext cx="10369550" cy="4766882"/>
          </a:xfrm>
          <a:prstGeom prst="rect">
            <a:avLst/>
          </a:prstGeom>
          <a:noFill/>
          <a:ln w="9525" cap="flat" cmpd="sng" algn="ctr">
            <a:solidFill>
              <a:schemeClr val="dk1"/>
            </a:solidFill>
            <a:prstDash val="solid"/>
            <a:round/>
            <a:headEnd type="none" w="med" len="med"/>
            <a:tailEnd type="none" w="med" len="med"/>
          </a:ln>
          <a:effectLst>
            <a:glow rad="63500">
              <a:schemeClr val="accent3">
                <a:satMod val="175000"/>
                <a:alpha val="40000"/>
              </a:schemeClr>
            </a:glow>
          </a:effectLst>
        </p:spPr>
        <p:style>
          <a:lnRef idx="0">
            <a:scrgbClr r="0" g="0" b="0"/>
          </a:lnRef>
          <a:fillRef idx="0">
            <a:scrgbClr r="0" g="0" b="0"/>
          </a:fillRef>
          <a:effectRef idx="0">
            <a:scrgbClr r="0" g="0" b="0"/>
          </a:effectRef>
          <a:fontRef idx="minor">
            <a:schemeClr val="dk1"/>
          </a:fontRef>
        </p:style>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80808"/>
                </a:solidFill>
                <a:effectLst/>
                <a:uLnTx/>
                <a:uFillTx/>
                <a:latin typeface="Segoe UI"/>
                <a:ea typeface="+mn-ea"/>
                <a:cs typeface="+mn-cs"/>
              </a:rPr>
              <a:t>If you are planning to index and search on-premises data sources in Microsoft 365, you must install Graph Connector Agent (GCA) software.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80808"/>
                </a:solidFill>
                <a:effectLst/>
                <a:uLnTx/>
                <a:uFillTx/>
                <a:latin typeface="Segoe UI"/>
                <a:ea typeface="+mn-ea"/>
                <a:cs typeface="+mn-cs"/>
              </a:rPr>
              <a:t>Here is the recommended configuration:</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Windows 10, Windows Server 2016 R2 and higher versions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.NET Framework 4.7.2</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.NET Core Desktop Runtime 8.0 (x64)</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8 cores, 3 GHz</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16 GB RAM, 2 GB Disk Space</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Network access to data source and internet through 443</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80808"/>
              </a:solidFill>
              <a:effectLst/>
              <a:uLnTx/>
              <a:uFillTx/>
              <a:latin typeface="Segoe UI"/>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solidFill>
                <a:effectLst/>
                <a:uLnTx/>
                <a:uFillTx/>
                <a:latin typeface="Segoe UI"/>
                <a:ea typeface="+mn-ea"/>
                <a:cs typeface="+mn-cs"/>
              </a:rPr>
              <a:t>Using the recommended configuration of the machine, the connector agent instance can handle up to three connections. Any connections beyond that might degrade the performance of all connections on the agent</a:t>
            </a:r>
          </a:p>
        </p:txBody>
      </p:sp>
      <p:sp>
        <p:nvSpPr>
          <p:cNvPr id="7" name="TextBox 6">
            <a:extLst>
              <a:ext uri="{FF2B5EF4-FFF2-40B4-BE49-F238E27FC236}">
                <a16:creationId xmlns:a16="http://schemas.microsoft.com/office/drawing/2014/main" id="{B5D5EB6F-86EE-1D45-C990-643564E2A19B}"/>
              </a:ext>
              <a:ext uri="{C183D7F6-B498-43B3-948B-1728B52AA6E4}">
                <adec:decorative xmlns:adec="http://schemas.microsoft.com/office/drawing/2017/decorative" val="1"/>
              </a:ext>
            </a:extLst>
          </p:cNvPr>
          <p:cNvSpPr txBox="1"/>
          <p:nvPr/>
        </p:nvSpPr>
        <p:spPr>
          <a:xfrm>
            <a:off x="686435" y="926285"/>
            <a:ext cx="3012729" cy="400110"/>
          </a:xfrm>
          <a:prstGeom prst="rect">
            <a:avLst/>
          </a:prstGeom>
          <a:noFill/>
          <a:effectLst>
            <a:glow rad="63500">
              <a:schemeClr val="accent3">
                <a:satMod val="175000"/>
                <a:alpha val="40000"/>
              </a:schemeClr>
            </a:glo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Graph Connector Agent</a:t>
            </a:r>
            <a:endParaRPr kumimoji="0" lang="en-AU"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82835434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2">
            <a:extLst>
              <a:ext uri="{FF2B5EF4-FFF2-40B4-BE49-F238E27FC236}">
                <a16:creationId xmlns:a16="http://schemas.microsoft.com/office/drawing/2014/main" id="{A2D2F27B-321D-4DC3-8A84-FE9091D55E65}"/>
              </a:ext>
              <a:ext uri="{C183D7F6-B498-43B3-948B-1728B52AA6E4}">
                <adec:decorative xmlns:adec="http://schemas.microsoft.com/office/drawing/2017/decorative" val="1"/>
              </a:ext>
            </a:extLst>
          </p:cNvPr>
          <p:cNvSpPr/>
          <p:nvPr/>
        </p:nvSpPr>
        <p:spPr>
          <a:xfrm>
            <a:off x="686435" y="926285"/>
            <a:ext cx="4031038" cy="430888"/>
          </a:xfrm>
          <a:prstGeom prst="roundRect">
            <a:avLst/>
          </a:prstGeom>
          <a:gradFill flip="none" rotWithShape="1">
            <a:gsLst>
              <a:gs pos="67000">
                <a:srgbClr val="0078D4"/>
              </a:gs>
              <a:gs pos="0">
                <a:srgbClr val="C03BC4"/>
              </a:gs>
            </a:gsLst>
            <a:lin ang="600000" scaled="0"/>
            <a:tileRect/>
          </a:gradFill>
          <a:ln w="9525" cap="flat" cmpd="sng" algn="ctr">
            <a:noFill/>
            <a:prstDash val="solid"/>
            <a:headEnd type="none" w="med" len="med"/>
            <a:tailEnd type="none" w="med" len="med"/>
          </a:ln>
          <a:effectLst>
            <a:glow rad="63500">
              <a:schemeClr val="accent3">
                <a:satMod val="175000"/>
                <a:alpha val="40000"/>
              </a:schemeClr>
            </a:glow>
          </a:effectLst>
        </p:spPr>
        <p:txBody>
          <a:bodyPr rot="0" spcFirstLastPara="0" vertOverflow="overflow" horzOverflow="overflow" vert="horz" wrap="square" lIns="0" tIns="17145" rIns="0" bIns="42863" numCol="1" spcCol="0" rtlCol="0" fromWordArt="0" anchor="ctr" anchorCtr="0" forceAA="0" compatLnSpc="1">
            <a:prstTxWarp prst="textNoShape">
              <a:avLst/>
            </a:prstTxWarp>
            <a:noAutofit/>
          </a:bodyPr>
          <a:lstStyle/>
          <a:p>
            <a:pPr marL="0" marR="0" lvl="0" indent="0" algn="ctr" defTabSz="857219"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w="3175">
                <a:noFill/>
              </a:ln>
              <a:gradFill>
                <a:gsLst>
                  <a:gs pos="53933">
                    <a:srgbClr val="FFFFFF"/>
                  </a:gs>
                  <a:gs pos="38000">
                    <a:srgbClr val="FFFFFF"/>
                  </a:gs>
                </a:gsLst>
                <a:path path="circle">
                  <a:fillToRect l="100000" b="100000"/>
                </a:path>
              </a:gra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7F772230-BF0D-CA22-451A-D493CD7C1273}"/>
              </a:ext>
            </a:extLst>
          </p:cNvPr>
          <p:cNvSpPr>
            <a:spLocks noGrp="1"/>
          </p:cNvSpPr>
          <p:nvPr>
            <p:ph type="title"/>
          </p:nvPr>
        </p:nvSpPr>
        <p:spPr>
          <a:xfrm>
            <a:off x="590868" y="303312"/>
            <a:ext cx="11018520" cy="430887"/>
          </a:xfrm>
        </p:spPr>
        <p:txBody>
          <a:bodyPr/>
          <a:lstStyle/>
          <a:p>
            <a:r>
              <a:rPr lang="en-US" sz="2800">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rPr>
              <a:t>Prerequisites to setup Graph Connector  </a:t>
            </a:r>
            <a:endParaRPr lang="en-AU" sz="2800">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B08941FF-38ED-8CEF-84B4-7A4F6D94639C}"/>
              </a:ext>
              <a:ext uri="{C183D7F6-B498-43B3-948B-1728B52AA6E4}">
                <adec:decorative xmlns:adec="http://schemas.microsoft.com/office/drawing/2017/decorative" val="1"/>
              </a:ext>
            </a:extLst>
          </p:cNvPr>
          <p:cNvSpPr txBox="1"/>
          <p:nvPr/>
        </p:nvSpPr>
        <p:spPr>
          <a:xfrm>
            <a:off x="590868" y="1652936"/>
            <a:ext cx="10362882" cy="3549370"/>
          </a:xfrm>
          <a:prstGeom prst="rect">
            <a:avLst/>
          </a:prstGeom>
          <a:noFill/>
          <a:ln w="9525" cap="flat" cmpd="sng" algn="ctr">
            <a:solidFill>
              <a:schemeClr val="dk1"/>
            </a:solidFill>
            <a:prstDash val="solid"/>
            <a:round/>
            <a:headEnd type="none" w="med" len="med"/>
            <a:tailEnd type="none" w="med" len="med"/>
          </a:ln>
          <a:effectLst>
            <a:glow rad="63500">
              <a:schemeClr val="accent3">
                <a:satMod val="175000"/>
                <a:alpha val="40000"/>
              </a:schemeClr>
            </a:glow>
          </a:effectLst>
        </p:spPr>
        <p:style>
          <a:lnRef idx="0">
            <a:scrgbClr r="0" g="0" b="0"/>
          </a:lnRef>
          <a:fillRef idx="0">
            <a:scrgbClr r="0" g="0" b="0"/>
          </a:fillRef>
          <a:effectRef idx="0">
            <a:scrgbClr r="0" g="0" b="0"/>
          </a:effectRef>
          <a:fontRef idx="minor">
            <a:schemeClr val="dk1"/>
          </a:fontRef>
        </p:style>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80808"/>
                </a:solidFill>
                <a:effectLst/>
                <a:uLnTx/>
                <a:uFillTx/>
                <a:latin typeface="Segoe UI"/>
                <a:ea typeface="+mn-ea"/>
                <a:cs typeface="+mn-cs"/>
              </a:rPr>
              <a:t>There might be connector-specific prerequisites that need to be completed before setting up the connection.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80808"/>
                </a:solidFill>
                <a:effectLst/>
                <a:uLnTx/>
                <a:uFillTx/>
                <a:latin typeface="Segoe UI"/>
                <a:ea typeface="+mn-ea"/>
                <a:cs typeface="+mn-cs"/>
              </a:rPr>
              <a:t>For example: To set up the Microsoft Graph Connector for Jira could there might be specific prerequisites you need to complete:</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Decide whether to index the entire Jira site or specific projects.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Use Jira Query Language (JQL) to create custom filters for indexing specific issues.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Segoe UI"/>
                <a:ea typeface="+mn-ea"/>
                <a:cs typeface="+mn-cs"/>
              </a:rPr>
              <a:t>Configure the necessary permissions and scopes such as </a:t>
            </a:r>
            <a:r>
              <a:rPr kumimoji="0" lang="en-US" sz="1800" b="0" i="1" u="none" strike="noStrike" kern="1200" cap="none" spc="0" normalizeH="0" baseline="0" noProof="0" err="1">
                <a:ln>
                  <a:noFill/>
                </a:ln>
                <a:solidFill>
                  <a:srgbClr val="080808"/>
                </a:solidFill>
                <a:effectLst/>
                <a:uLnTx/>
                <a:uFillTx/>
                <a:latin typeface="Segoe UI"/>
                <a:ea typeface="+mn-ea"/>
                <a:cs typeface="+mn-cs"/>
              </a:rPr>
              <a:t>read:field:jira</a:t>
            </a:r>
            <a:r>
              <a:rPr kumimoji="0" lang="en-US" sz="1800" b="0" i="1" u="none" strike="noStrike" kern="1200" cap="none" spc="0" normalizeH="0" baseline="0" noProof="0">
                <a:ln>
                  <a:noFill/>
                </a:ln>
                <a:solidFill>
                  <a:srgbClr val="080808"/>
                </a:solidFill>
                <a:effectLst/>
                <a:uLnTx/>
                <a:uFillTx/>
                <a:latin typeface="Segoe UI"/>
                <a:ea typeface="+mn-ea"/>
                <a:cs typeface="+mn-cs"/>
              </a:rPr>
              <a:t>, </a:t>
            </a:r>
            <a:r>
              <a:rPr kumimoji="0" lang="en-US" sz="1800" b="0" i="1" u="none" strike="noStrike" kern="1200" cap="none" spc="0" normalizeH="0" baseline="0" noProof="0" err="1">
                <a:ln>
                  <a:noFill/>
                </a:ln>
                <a:solidFill>
                  <a:srgbClr val="080808"/>
                </a:solidFill>
                <a:effectLst/>
                <a:uLnTx/>
                <a:uFillTx/>
                <a:latin typeface="Segoe UI"/>
                <a:ea typeface="+mn-ea"/>
                <a:cs typeface="+mn-cs"/>
              </a:rPr>
              <a:t>read:project:jira</a:t>
            </a:r>
            <a:r>
              <a:rPr kumimoji="0" lang="en-US" sz="1800" b="0" i="1" u="none" strike="noStrike" kern="1200" cap="none" spc="0" normalizeH="0" baseline="0" noProof="0">
                <a:ln>
                  <a:noFill/>
                </a:ln>
                <a:solidFill>
                  <a:srgbClr val="080808"/>
                </a:solidFill>
                <a:effectLst/>
                <a:uLnTx/>
                <a:uFillTx/>
                <a:latin typeface="Segoe UI"/>
                <a:ea typeface="+mn-ea"/>
                <a:cs typeface="+mn-cs"/>
              </a:rPr>
              <a:t>, </a:t>
            </a:r>
            <a:r>
              <a:rPr kumimoji="0" lang="en-US" sz="1800" b="0" i="1" u="none" strike="noStrike" kern="1200" cap="none" spc="0" normalizeH="0" baseline="0" noProof="0" err="1">
                <a:ln>
                  <a:noFill/>
                </a:ln>
                <a:solidFill>
                  <a:srgbClr val="080808"/>
                </a:solidFill>
                <a:effectLst/>
                <a:uLnTx/>
                <a:uFillTx/>
                <a:latin typeface="Segoe UI"/>
                <a:ea typeface="+mn-ea"/>
                <a:cs typeface="+mn-cs"/>
              </a:rPr>
              <a:t>read:issue:jira</a:t>
            </a:r>
            <a:r>
              <a:rPr kumimoji="0" lang="en-US" sz="1800" b="0" i="1" u="none" strike="noStrike" kern="1200" cap="none" spc="0" normalizeH="0" baseline="0" noProof="0">
                <a:ln>
                  <a:noFill/>
                </a:ln>
                <a:solidFill>
                  <a:srgbClr val="080808"/>
                </a:solidFill>
                <a:effectLst/>
                <a:uLnTx/>
                <a:uFillTx/>
                <a:latin typeface="Segoe UI"/>
                <a:ea typeface="+mn-ea"/>
                <a:cs typeface="+mn-cs"/>
              </a:rPr>
              <a:t>,</a:t>
            </a:r>
            <a:r>
              <a:rPr kumimoji="0" lang="en-US" sz="1800" b="0" i="0" u="none" strike="noStrike" kern="1200" cap="none" spc="0" normalizeH="0" baseline="0" noProof="0">
                <a:ln>
                  <a:noFill/>
                </a:ln>
                <a:solidFill>
                  <a:srgbClr val="080808"/>
                </a:solidFill>
                <a:effectLst/>
                <a:uLnTx/>
                <a:uFillTx/>
                <a:latin typeface="Segoe UI"/>
                <a:ea typeface="+mn-ea"/>
                <a:cs typeface="+mn-cs"/>
              </a:rPr>
              <a:t> etc. if you would like to use OAuth 2.0 for authentication</a:t>
            </a:r>
          </a:p>
        </p:txBody>
      </p:sp>
      <p:sp>
        <p:nvSpPr>
          <p:cNvPr id="7" name="TextBox 6">
            <a:extLst>
              <a:ext uri="{FF2B5EF4-FFF2-40B4-BE49-F238E27FC236}">
                <a16:creationId xmlns:a16="http://schemas.microsoft.com/office/drawing/2014/main" id="{B5D5EB6F-86EE-1D45-C990-643564E2A19B}"/>
              </a:ext>
              <a:ext uri="{C183D7F6-B498-43B3-948B-1728B52AA6E4}">
                <adec:decorative xmlns:adec="http://schemas.microsoft.com/office/drawing/2017/decorative" val="1"/>
              </a:ext>
            </a:extLst>
          </p:cNvPr>
          <p:cNvSpPr txBox="1"/>
          <p:nvPr/>
        </p:nvSpPr>
        <p:spPr>
          <a:xfrm>
            <a:off x="774541" y="948940"/>
            <a:ext cx="50443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Connector Specific Prerequisites </a:t>
            </a:r>
            <a:endParaRPr kumimoji="0" lang="en-AU"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320864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753289F-0BA7-4F8C-8944-CC74D058483A}"/>
              </a:ext>
              <a:ext uri="{C183D7F6-B498-43B3-948B-1728B52AA6E4}">
                <adec:decorative xmlns:adec="http://schemas.microsoft.com/office/drawing/2017/decorative" val="1"/>
              </a:ext>
            </a:extLst>
          </p:cNvPr>
          <p:cNvSpPr/>
          <p:nvPr/>
        </p:nvSpPr>
        <p:spPr bwMode="auto">
          <a:xfrm>
            <a:off x="3387965" y="1019491"/>
            <a:ext cx="8804035" cy="927847"/>
          </a:xfrm>
          <a:prstGeom prst="roundRect">
            <a:avLst/>
          </a:prstGeom>
          <a:solidFill>
            <a:srgbClr val="2D399A"/>
          </a:solidFill>
          <a:ln>
            <a:solidFill>
              <a:srgbClr val="2D399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15" name="Rectangle: Rounded Corners 14">
            <a:extLst>
              <a:ext uri="{FF2B5EF4-FFF2-40B4-BE49-F238E27FC236}">
                <a16:creationId xmlns:a16="http://schemas.microsoft.com/office/drawing/2014/main" id="{2AB25EF7-B582-40D8-B407-1810F0911CD6}"/>
              </a:ext>
              <a:ext uri="{C183D7F6-B498-43B3-948B-1728B52AA6E4}">
                <adec:decorative xmlns:adec="http://schemas.microsoft.com/office/drawing/2017/decorative" val="1"/>
              </a:ext>
            </a:extLst>
          </p:cNvPr>
          <p:cNvSpPr/>
          <p:nvPr/>
        </p:nvSpPr>
        <p:spPr bwMode="auto">
          <a:xfrm>
            <a:off x="0" y="2097330"/>
            <a:ext cx="11725060" cy="927847"/>
          </a:xfrm>
          <a:prstGeom prst="roundRect">
            <a:avLst/>
          </a:prstGeom>
          <a:solidFill>
            <a:srgbClr val="6D81FF"/>
          </a:solidFill>
          <a:ln>
            <a:solidFill>
              <a:srgbClr val="6D81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4" name="Title 2">
            <a:extLst>
              <a:ext uri="{FF2B5EF4-FFF2-40B4-BE49-F238E27FC236}">
                <a16:creationId xmlns:a16="http://schemas.microsoft.com/office/drawing/2014/main" id="{039231E3-1AAD-79AC-3FC6-C14AC7267CCB}"/>
              </a:ext>
              <a:ext uri="{C183D7F6-B498-43B3-948B-1728B52AA6E4}">
                <adec:decorative xmlns:adec="http://schemas.microsoft.com/office/drawing/2017/decorative" val="1"/>
              </a:ext>
            </a:extLst>
          </p:cNvPr>
          <p:cNvSpPr txBox="1">
            <a:spLocks/>
          </p:cNvSpPr>
          <p:nvPr/>
        </p:nvSpPr>
        <p:spPr>
          <a:xfrm>
            <a:off x="75959" y="280491"/>
            <a:ext cx="4689619" cy="512319"/>
          </a:xfrm>
          <a:prstGeom prst="rect">
            <a:avLst/>
          </a:prstGeom>
        </p:spPr>
        <p:txBody>
          <a:bodyPr lIns="91440" tIns="45720" rIns="91440" bIns="45720" anchor="t"/>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50" normalizeH="0" baseline="0" noProof="0">
                <a:ln w="3175">
                  <a:noFill/>
                </a:ln>
                <a:solidFill>
                  <a:srgbClr val="000000"/>
                </a:solidFill>
                <a:effectLst/>
                <a:uLnTx/>
                <a:uFillTx/>
                <a:latin typeface="Segoe UI Semibold"/>
                <a:ea typeface="+mn-ea"/>
                <a:cs typeface="Segoe UI"/>
              </a:rPr>
              <a:t>During the Presentation</a:t>
            </a:r>
          </a:p>
        </p:txBody>
      </p:sp>
      <p:sp>
        <p:nvSpPr>
          <p:cNvPr id="5" name="TextBox 4">
            <a:extLst>
              <a:ext uri="{FF2B5EF4-FFF2-40B4-BE49-F238E27FC236}">
                <a16:creationId xmlns:a16="http://schemas.microsoft.com/office/drawing/2014/main" id="{BAA5B9D9-9488-40C4-9E94-A40153E3BCC2}"/>
              </a:ext>
              <a:ext uri="{C183D7F6-B498-43B3-948B-1728B52AA6E4}">
                <adec:decorative xmlns:adec="http://schemas.microsoft.com/office/drawing/2017/decorative" val="1"/>
              </a:ext>
            </a:extLst>
          </p:cNvPr>
          <p:cNvSpPr txBox="1"/>
          <p:nvPr/>
        </p:nvSpPr>
        <p:spPr>
          <a:xfrm>
            <a:off x="4824250" y="1058681"/>
            <a:ext cx="6706982" cy="849463"/>
          </a:xfrm>
          <a:prstGeom prst="rect">
            <a:avLst/>
          </a:prstGeom>
          <a:noFill/>
        </p:spPr>
        <p:txBody>
          <a:bodyPr wrap="square" lIns="182880" tIns="146304" rIns="182880" bIns="146304" rtlCol="0" anchor="ctr">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We will mute your microphone for the first part of today’s call</a:t>
            </a:r>
          </a:p>
        </p:txBody>
      </p:sp>
      <p:sp>
        <p:nvSpPr>
          <p:cNvPr id="9" name="TextBox 8">
            <a:extLst>
              <a:ext uri="{FF2B5EF4-FFF2-40B4-BE49-F238E27FC236}">
                <a16:creationId xmlns:a16="http://schemas.microsoft.com/office/drawing/2014/main" id="{63FF6790-ECDD-4D21-AE6D-F89F76566A07}"/>
              </a:ext>
              <a:ext uri="{C183D7F6-B498-43B3-948B-1728B52AA6E4}">
                <adec:decorative xmlns:adec="http://schemas.microsoft.com/office/drawing/2017/decorative" val="1"/>
              </a:ext>
            </a:extLst>
          </p:cNvPr>
          <p:cNvSpPr txBox="1"/>
          <p:nvPr/>
        </p:nvSpPr>
        <p:spPr>
          <a:xfrm>
            <a:off x="4821474" y="2148265"/>
            <a:ext cx="6510733" cy="8494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Ask your questions via chat, we will get to all of them, live or after. Common questions will get addressed out loud.</a:t>
            </a:r>
          </a:p>
        </p:txBody>
      </p:sp>
      <p:sp>
        <p:nvSpPr>
          <p:cNvPr id="6" name="speech_5">
            <a:extLst>
              <a:ext uri="{FF2B5EF4-FFF2-40B4-BE49-F238E27FC236}">
                <a16:creationId xmlns:a16="http://schemas.microsoft.com/office/drawing/2014/main" id="{2E89BE05-42AE-4720-AA79-C10AE4FF8781}"/>
              </a:ext>
              <a:ext uri="{C183D7F6-B498-43B3-948B-1728B52AA6E4}">
                <adec:decorative xmlns:adec="http://schemas.microsoft.com/office/drawing/2017/decorative" val="1"/>
              </a:ext>
            </a:extLst>
          </p:cNvPr>
          <p:cNvSpPr>
            <a:spLocks noChangeAspect="1" noEditPoints="1"/>
          </p:cNvSpPr>
          <p:nvPr/>
        </p:nvSpPr>
        <p:spPr bwMode="auto">
          <a:xfrm>
            <a:off x="3628168" y="2310546"/>
            <a:ext cx="654730" cy="524903"/>
          </a:xfrm>
          <a:custGeom>
            <a:avLst/>
            <a:gdLst>
              <a:gd name="T0" fmla="*/ 167 w 243"/>
              <a:gd name="T1" fmla="*/ 56 h 190"/>
              <a:gd name="T2" fmla="*/ 167 w 243"/>
              <a:gd name="T3" fmla="*/ 114 h 190"/>
              <a:gd name="T4" fmla="*/ 60 w 243"/>
              <a:gd name="T5" fmla="*/ 114 h 190"/>
              <a:gd name="T6" fmla="*/ 21 w 243"/>
              <a:gd name="T7" fmla="*/ 155 h 190"/>
              <a:gd name="T8" fmla="*/ 21 w 243"/>
              <a:gd name="T9" fmla="*/ 114 h 190"/>
              <a:gd name="T10" fmla="*/ 0 w 243"/>
              <a:gd name="T11" fmla="*/ 114 h 190"/>
              <a:gd name="T12" fmla="*/ 0 w 243"/>
              <a:gd name="T13" fmla="*/ 0 h 190"/>
              <a:gd name="T14" fmla="*/ 167 w 243"/>
              <a:gd name="T15" fmla="*/ 0 h 190"/>
              <a:gd name="T16" fmla="*/ 167 w 243"/>
              <a:gd name="T17" fmla="*/ 56 h 190"/>
              <a:gd name="T18" fmla="*/ 77 w 243"/>
              <a:gd name="T19" fmla="*/ 114 h 190"/>
              <a:gd name="T20" fmla="*/ 77 w 243"/>
              <a:gd name="T21" fmla="*/ 150 h 190"/>
              <a:gd name="T22" fmla="*/ 183 w 243"/>
              <a:gd name="T23" fmla="*/ 150 h 190"/>
              <a:gd name="T24" fmla="*/ 222 w 243"/>
              <a:gd name="T25" fmla="*/ 190 h 190"/>
              <a:gd name="T26" fmla="*/ 222 w 243"/>
              <a:gd name="T27" fmla="*/ 150 h 190"/>
              <a:gd name="T28" fmla="*/ 243 w 243"/>
              <a:gd name="T29" fmla="*/ 150 h 190"/>
              <a:gd name="T30" fmla="*/ 243 w 243"/>
              <a:gd name="T31" fmla="*/ 36 h 190"/>
              <a:gd name="T32" fmla="*/ 167 w 243"/>
              <a:gd name="T33" fmla="*/ 3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190">
                <a:moveTo>
                  <a:pt x="167" y="56"/>
                </a:moveTo>
                <a:lnTo>
                  <a:pt x="167" y="114"/>
                </a:lnTo>
                <a:lnTo>
                  <a:pt x="60" y="114"/>
                </a:lnTo>
                <a:lnTo>
                  <a:pt x="21" y="155"/>
                </a:lnTo>
                <a:lnTo>
                  <a:pt x="21" y="114"/>
                </a:lnTo>
                <a:lnTo>
                  <a:pt x="0" y="114"/>
                </a:lnTo>
                <a:lnTo>
                  <a:pt x="0" y="0"/>
                </a:lnTo>
                <a:lnTo>
                  <a:pt x="167" y="0"/>
                </a:lnTo>
                <a:lnTo>
                  <a:pt x="167" y="56"/>
                </a:lnTo>
                <a:moveTo>
                  <a:pt x="77" y="114"/>
                </a:moveTo>
                <a:lnTo>
                  <a:pt x="77" y="150"/>
                </a:lnTo>
                <a:lnTo>
                  <a:pt x="183" y="150"/>
                </a:lnTo>
                <a:lnTo>
                  <a:pt x="222" y="190"/>
                </a:lnTo>
                <a:lnTo>
                  <a:pt x="222" y="150"/>
                </a:lnTo>
                <a:lnTo>
                  <a:pt x="243" y="150"/>
                </a:lnTo>
                <a:lnTo>
                  <a:pt x="243" y="36"/>
                </a:lnTo>
                <a:lnTo>
                  <a:pt x="167" y="36"/>
                </a:lnTo>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2" name="Group 1">
            <a:extLst>
              <a:ext uri="{FF2B5EF4-FFF2-40B4-BE49-F238E27FC236}">
                <a16:creationId xmlns:a16="http://schemas.microsoft.com/office/drawing/2014/main" id="{0159284D-D710-0616-354A-B34ED203003C}"/>
              </a:ext>
              <a:ext uri="{C183D7F6-B498-43B3-948B-1728B52AA6E4}">
                <adec:decorative xmlns:adec="http://schemas.microsoft.com/office/drawing/2017/decorative" val="1"/>
              </a:ext>
            </a:extLst>
          </p:cNvPr>
          <p:cNvGrpSpPr/>
          <p:nvPr/>
        </p:nvGrpSpPr>
        <p:grpSpPr>
          <a:xfrm>
            <a:off x="3570390" y="1191650"/>
            <a:ext cx="770630" cy="583527"/>
            <a:chOff x="3559489" y="3378931"/>
            <a:chExt cx="790161" cy="583527"/>
          </a:xfrm>
        </p:grpSpPr>
        <p:sp>
          <p:nvSpPr>
            <p:cNvPr id="8" name="Microphone_E720" title="Icon of a microphone">
              <a:extLst>
                <a:ext uri="{FF2B5EF4-FFF2-40B4-BE49-F238E27FC236}">
                  <a16:creationId xmlns:a16="http://schemas.microsoft.com/office/drawing/2014/main" id="{951921B9-4AE1-44D4-9CFE-A2D0F8C0BE92}"/>
                </a:ext>
              </a:extLst>
            </p:cNvPr>
            <p:cNvSpPr>
              <a:spLocks noChangeAspect="1" noEditPoints="1"/>
            </p:cNvSpPr>
            <p:nvPr/>
          </p:nvSpPr>
          <p:spPr bwMode="auto">
            <a:xfrm>
              <a:off x="3719905" y="3378931"/>
              <a:ext cx="388830" cy="583527"/>
            </a:xfrm>
            <a:custGeom>
              <a:avLst/>
              <a:gdLst>
                <a:gd name="T0" fmla="*/ 1250 w 2500"/>
                <a:gd name="T1" fmla="*/ 3251 h 3751"/>
                <a:gd name="T2" fmla="*/ 1250 w 2500"/>
                <a:gd name="T3" fmla="*/ 3751 h 3751"/>
                <a:gd name="T4" fmla="*/ 1875 w 2500"/>
                <a:gd name="T5" fmla="*/ 3750 h 3751"/>
                <a:gd name="T6" fmla="*/ 625 w 2500"/>
                <a:gd name="T7" fmla="*/ 3750 h 3751"/>
                <a:gd name="T8" fmla="*/ 2000 w 2500"/>
                <a:gd name="T9" fmla="*/ 2547 h 3751"/>
                <a:gd name="T10" fmla="*/ 2000 w 2500"/>
                <a:gd name="T11" fmla="*/ 203 h 3751"/>
                <a:gd name="T12" fmla="*/ 1797 w 2500"/>
                <a:gd name="T13" fmla="*/ 0 h 3751"/>
                <a:gd name="T14" fmla="*/ 703 w 2500"/>
                <a:gd name="T15" fmla="*/ 0 h 3751"/>
                <a:gd name="T16" fmla="*/ 500 w 2500"/>
                <a:gd name="T17" fmla="*/ 203 h 3751"/>
                <a:gd name="T18" fmla="*/ 500 w 2500"/>
                <a:gd name="T19" fmla="*/ 2547 h 3751"/>
                <a:gd name="T20" fmla="*/ 703 w 2500"/>
                <a:gd name="T21" fmla="*/ 2750 h 3751"/>
                <a:gd name="T22" fmla="*/ 1797 w 2500"/>
                <a:gd name="T23" fmla="*/ 2750 h 3751"/>
                <a:gd name="T24" fmla="*/ 2000 w 2500"/>
                <a:gd name="T25" fmla="*/ 2547 h 3751"/>
                <a:gd name="T26" fmla="*/ 0 w 2500"/>
                <a:gd name="T27" fmla="*/ 1875 h 3751"/>
                <a:gd name="T28" fmla="*/ 0 w 2500"/>
                <a:gd name="T29" fmla="*/ 2582 h 3751"/>
                <a:gd name="T30" fmla="*/ 668 w 2500"/>
                <a:gd name="T31" fmla="*/ 3250 h 3751"/>
                <a:gd name="T32" fmla="*/ 1832 w 2500"/>
                <a:gd name="T33" fmla="*/ 3250 h 3751"/>
                <a:gd name="T34" fmla="*/ 2500 w 2500"/>
                <a:gd name="T35" fmla="*/ 2582 h 3751"/>
                <a:gd name="T36" fmla="*/ 2500 w 2500"/>
                <a:gd name="T37" fmla="*/ 1875 h 3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00" h="3751">
                  <a:moveTo>
                    <a:pt x="1250" y="3251"/>
                  </a:moveTo>
                  <a:cubicBezTo>
                    <a:pt x="1250" y="3751"/>
                    <a:pt x="1250" y="3751"/>
                    <a:pt x="1250" y="3751"/>
                  </a:cubicBezTo>
                  <a:moveTo>
                    <a:pt x="1875" y="3750"/>
                  </a:moveTo>
                  <a:cubicBezTo>
                    <a:pt x="625" y="3750"/>
                    <a:pt x="625" y="3750"/>
                    <a:pt x="625" y="3750"/>
                  </a:cubicBezTo>
                  <a:moveTo>
                    <a:pt x="2000" y="2547"/>
                  </a:moveTo>
                  <a:cubicBezTo>
                    <a:pt x="2000" y="203"/>
                    <a:pt x="2000" y="203"/>
                    <a:pt x="2000" y="203"/>
                  </a:cubicBezTo>
                  <a:cubicBezTo>
                    <a:pt x="2000" y="91"/>
                    <a:pt x="1909" y="0"/>
                    <a:pt x="1797" y="0"/>
                  </a:cubicBezTo>
                  <a:cubicBezTo>
                    <a:pt x="703" y="0"/>
                    <a:pt x="703" y="0"/>
                    <a:pt x="703" y="0"/>
                  </a:cubicBezTo>
                  <a:cubicBezTo>
                    <a:pt x="591" y="0"/>
                    <a:pt x="500" y="91"/>
                    <a:pt x="500" y="203"/>
                  </a:cubicBezTo>
                  <a:cubicBezTo>
                    <a:pt x="500" y="2547"/>
                    <a:pt x="500" y="2547"/>
                    <a:pt x="500" y="2547"/>
                  </a:cubicBezTo>
                  <a:cubicBezTo>
                    <a:pt x="500" y="2659"/>
                    <a:pt x="591" y="2750"/>
                    <a:pt x="703" y="2750"/>
                  </a:cubicBezTo>
                  <a:cubicBezTo>
                    <a:pt x="1797" y="2750"/>
                    <a:pt x="1797" y="2750"/>
                    <a:pt x="1797" y="2750"/>
                  </a:cubicBezTo>
                  <a:cubicBezTo>
                    <a:pt x="1909" y="2750"/>
                    <a:pt x="2000" y="2659"/>
                    <a:pt x="2000" y="2547"/>
                  </a:cubicBezTo>
                  <a:close/>
                  <a:moveTo>
                    <a:pt x="0" y="1875"/>
                  </a:moveTo>
                  <a:cubicBezTo>
                    <a:pt x="0" y="2582"/>
                    <a:pt x="0" y="2582"/>
                    <a:pt x="0" y="2582"/>
                  </a:cubicBezTo>
                  <a:cubicBezTo>
                    <a:pt x="0" y="2951"/>
                    <a:pt x="299" y="3250"/>
                    <a:pt x="668" y="3250"/>
                  </a:cubicBezTo>
                  <a:cubicBezTo>
                    <a:pt x="1832" y="3250"/>
                    <a:pt x="1832" y="3250"/>
                    <a:pt x="1832" y="3250"/>
                  </a:cubicBezTo>
                  <a:cubicBezTo>
                    <a:pt x="2201" y="3250"/>
                    <a:pt x="2500" y="2951"/>
                    <a:pt x="2500" y="2582"/>
                  </a:cubicBezTo>
                  <a:cubicBezTo>
                    <a:pt x="2500" y="1875"/>
                    <a:pt x="2500" y="1875"/>
                    <a:pt x="2500" y="1875"/>
                  </a:cubicBezTo>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cxnSp>
          <p:nvCxnSpPr>
            <p:cNvPr id="14" name="Straight Connector 13">
              <a:extLst>
                <a:ext uri="{FF2B5EF4-FFF2-40B4-BE49-F238E27FC236}">
                  <a16:creationId xmlns:a16="http://schemas.microsoft.com/office/drawing/2014/main" id="{A07835FF-68BD-47CA-B4B9-C77D4D571E05}"/>
                </a:ext>
              </a:extLst>
            </p:cNvPr>
            <p:cNvCxnSpPr/>
            <p:nvPr/>
          </p:nvCxnSpPr>
          <p:spPr>
            <a:xfrm>
              <a:off x="3559489" y="3429000"/>
              <a:ext cx="790161" cy="439032"/>
            </a:xfrm>
            <a:prstGeom prst="line">
              <a:avLst/>
            </a:prstGeom>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0" name="Text Placeholder 2">
            <a:extLst>
              <a:ext uri="{FF2B5EF4-FFF2-40B4-BE49-F238E27FC236}">
                <a16:creationId xmlns:a16="http://schemas.microsoft.com/office/drawing/2014/main" id="{A53AA052-AF2D-46C2-93AA-8557890EB946}"/>
              </a:ext>
              <a:ext uri="{C183D7F6-B498-43B3-948B-1728B52AA6E4}">
                <adec:decorative xmlns:adec="http://schemas.microsoft.com/office/drawing/2017/decorative" val="1"/>
              </a:ext>
            </a:extLst>
          </p:cNvPr>
          <p:cNvSpPr txBox="1">
            <a:spLocks/>
          </p:cNvSpPr>
          <p:nvPr/>
        </p:nvSpPr>
        <p:spPr>
          <a:xfrm>
            <a:off x="1880881" y="1019491"/>
            <a:ext cx="10515600" cy="408133"/>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800"/>
              </a:spcBef>
              <a:buFont typeface="Arial"/>
              <a:buNone/>
              <a:defRPr sz="2400" kern="1200">
                <a:solidFill>
                  <a:schemeClr val="tx1"/>
                </a:solidFill>
                <a:latin typeface="+mn-lt"/>
                <a:ea typeface="+mn-ea"/>
                <a:cs typeface="+mn-cs"/>
              </a:defRPr>
            </a:lvl1pPr>
            <a:lvl2pPr marL="3175" indent="-3175" algn="l" defTabSz="914400" rtl="0" eaLnBrk="1" latinLnBrk="0" hangingPunct="1">
              <a:lnSpc>
                <a:spcPct val="95000"/>
              </a:lnSpc>
              <a:spcBef>
                <a:spcPts val="300"/>
              </a:spcBef>
              <a:buFont typeface="Arial"/>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1600" b="0" i="0" u="none" strike="noStrike" kern="1200" cap="none" spc="0" normalizeH="0" baseline="0" noProof="0">
              <a:ln>
                <a:noFill/>
              </a:ln>
              <a:solidFill>
                <a:srgbClr val="000000"/>
              </a:solidFill>
              <a:effectLst/>
              <a:uLnTx/>
              <a:uFillTx/>
              <a:latin typeface="Segoe UI Semilight" charset="0"/>
              <a:ea typeface="+mn-ea"/>
              <a:cs typeface="Segoe UI Semilight" charset="0"/>
            </a:endParaRPr>
          </a:p>
        </p:txBody>
      </p:sp>
      <p:sp>
        <p:nvSpPr>
          <p:cNvPr id="7" name="Title 2">
            <a:extLst>
              <a:ext uri="{FF2B5EF4-FFF2-40B4-BE49-F238E27FC236}">
                <a16:creationId xmlns:a16="http://schemas.microsoft.com/office/drawing/2014/main" id="{77F53709-47C2-6DAD-143D-C795CA6BEB27}"/>
              </a:ext>
              <a:ext uri="{C183D7F6-B498-43B3-948B-1728B52AA6E4}">
                <adec:decorative xmlns:adec="http://schemas.microsoft.com/office/drawing/2017/decorative" val="1"/>
              </a:ext>
            </a:extLst>
          </p:cNvPr>
          <p:cNvSpPr txBox="1">
            <a:spLocks/>
          </p:cNvSpPr>
          <p:nvPr/>
        </p:nvSpPr>
        <p:spPr>
          <a:xfrm>
            <a:off x="7721" y="3787001"/>
            <a:ext cx="3807914" cy="508506"/>
          </a:xfrm>
          <a:prstGeom prst="rect">
            <a:avLst/>
          </a:prstGeom>
        </p:spPr>
        <p:txBody>
          <a:bodyPr lIns="91440" tIns="45720" rIns="91440" bIns="45720" anchor="t"/>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50" normalizeH="0" baseline="0" noProof="0">
                <a:ln w="3175">
                  <a:noFill/>
                </a:ln>
                <a:solidFill>
                  <a:srgbClr val="000000"/>
                </a:solidFill>
                <a:effectLst/>
                <a:uLnTx/>
                <a:uFillTx/>
                <a:latin typeface="Segoe UI Semibold"/>
                <a:ea typeface="+mn-ea"/>
                <a:cs typeface="Segoe UI"/>
              </a:rPr>
              <a:t>After the Presentation</a:t>
            </a:r>
            <a:endParaRPr lang="en-US" sz="2800" b="0" i="0" u="none" strike="noStrike" kern="1200" cap="none" spc="-50" normalizeH="0" baseline="0" noProof="0">
              <a:ln w="3175">
                <a:noFill/>
              </a:ln>
              <a:solidFill>
                <a:srgbClr val="000000"/>
              </a:solidFill>
              <a:effectLst/>
              <a:uLnTx/>
              <a:uFillTx/>
              <a:latin typeface="Segoe UI Semibold"/>
              <a:cs typeface="Segoe UI"/>
            </a:endParaRPr>
          </a:p>
        </p:txBody>
      </p:sp>
      <p:sp>
        <p:nvSpPr>
          <p:cNvPr id="12" name="Rectangle: Rounded Corners 11">
            <a:extLst>
              <a:ext uri="{FF2B5EF4-FFF2-40B4-BE49-F238E27FC236}">
                <a16:creationId xmlns:a16="http://schemas.microsoft.com/office/drawing/2014/main" id="{D1C936D2-5FF1-4EA6-76BA-DF340DEFE44E}"/>
              </a:ext>
              <a:ext uri="{C183D7F6-B498-43B3-948B-1728B52AA6E4}">
                <adec:decorative xmlns:adec="http://schemas.microsoft.com/office/drawing/2017/decorative" val="1"/>
              </a:ext>
            </a:extLst>
          </p:cNvPr>
          <p:cNvSpPr/>
          <p:nvPr/>
        </p:nvSpPr>
        <p:spPr bwMode="auto">
          <a:xfrm>
            <a:off x="0" y="5369622"/>
            <a:ext cx="11703815" cy="927847"/>
          </a:xfrm>
          <a:prstGeom prst="roundRect">
            <a:avLst/>
          </a:prstGeom>
          <a:solidFill>
            <a:srgbClr val="6D81FF"/>
          </a:solidFill>
          <a:ln>
            <a:solidFill>
              <a:srgbClr val="6D81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13" name="Rectangle: Rounded Corners 12">
            <a:extLst>
              <a:ext uri="{FF2B5EF4-FFF2-40B4-BE49-F238E27FC236}">
                <a16:creationId xmlns:a16="http://schemas.microsoft.com/office/drawing/2014/main" id="{FA61CBE8-DFDF-A9C7-BDB2-8FBC0A559DC7}"/>
              </a:ext>
              <a:ext uri="{C183D7F6-B498-43B3-948B-1728B52AA6E4}">
                <adec:decorative xmlns:adec="http://schemas.microsoft.com/office/drawing/2017/decorative" val="1"/>
              </a:ext>
            </a:extLst>
          </p:cNvPr>
          <p:cNvSpPr/>
          <p:nvPr/>
        </p:nvSpPr>
        <p:spPr bwMode="auto">
          <a:xfrm>
            <a:off x="3389257" y="4291783"/>
            <a:ext cx="8788083" cy="927847"/>
          </a:xfrm>
          <a:prstGeom prst="roundRect">
            <a:avLst/>
          </a:prstGeom>
          <a:solidFill>
            <a:srgbClr val="2D399A"/>
          </a:solidFill>
          <a:ln>
            <a:solidFill>
              <a:srgbClr val="2D399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EAB430CC-F818-3216-9545-7295EE3416CF}"/>
              </a:ext>
              <a:ext uri="{C183D7F6-B498-43B3-948B-1728B52AA6E4}">
                <adec:decorative xmlns:adec="http://schemas.microsoft.com/office/drawing/2017/decorative" val="1"/>
              </a:ext>
            </a:extLst>
          </p:cNvPr>
          <p:cNvSpPr txBox="1"/>
          <p:nvPr/>
        </p:nvSpPr>
        <p:spPr>
          <a:xfrm>
            <a:off x="4816378" y="4469471"/>
            <a:ext cx="7013763" cy="572464"/>
          </a:xfrm>
          <a:prstGeom prst="rect">
            <a:avLst/>
          </a:prstGeom>
          <a:noFill/>
        </p:spPr>
        <p:txBody>
          <a:bodyPr wrap="square" lIns="182880" tIns="146304" rIns="182880" bIns="146304" rtlCol="0" anchor="ctr">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Light"/>
                <a:ea typeface="+mn-ea"/>
                <a:cs typeface="Segoe UI Light"/>
              </a:rPr>
              <a:t>Raise your hand and we will call on you</a:t>
            </a:r>
            <a:endParaRPr kumimoji="0" lang="en-US" sz="2000" b="1"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17" name="TextBox 16">
            <a:extLst>
              <a:ext uri="{FF2B5EF4-FFF2-40B4-BE49-F238E27FC236}">
                <a16:creationId xmlns:a16="http://schemas.microsoft.com/office/drawing/2014/main" id="{41D0F18F-1C59-6775-A879-80222A5CC3CA}"/>
              </a:ext>
              <a:ext uri="{C183D7F6-B498-43B3-948B-1728B52AA6E4}">
                <adec:decorative xmlns:adec="http://schemas.microsoft.com/office/drawing/2017/decorative" val="1"/>
              </a:ext>
            </a:extLst>
          </p:cNvPr>
          <p:cNvSpPr txBox="1"/>
          <p:nvPr/>
        </p:nvSpPr>
        <p:spPr>
          <a:xfrm>
            <a:off x="4765578" y="5547313"/>
            <a:ext cx="6498936" cy="5724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Open mic 🙌 Come off mute and ask away!</a:t>
            </a:r>
          </a:p>
        </p:txBody>
      </p:sp>
      <p:sp>
        <p:nvSpPr>
          <p:cNvPr id="18" name="hand_1">
            <a:extLst>
              <a:ext uri="{FF2B5EF4-FFF2-40B4-BE49-F238E27FC236}">
                <a16:creationId xmlns:a16="http://schemas.microsoft.com/office/drawing/2014/main" id="{F101D41C-5B0C-95F9-C0FD-9B6EF6E5CE2D}"/>
              </a:ext>
              <a:ext uri="{C183D7F6-B498-43B3-948B-1728B52AA6E4}">
                <adec:decorative xmlns:adec="http://schemas.microsoft.com/office/drawing/2017/decorative" val="1"/>
              </a:ext>
            </a:extLst>
          </p:cNvPr>
          <p:cNvSpPr>
            <a:spLocks noChangeAspect="1" noEditPoints="1"/>
          </p:cNvSpPr>
          <p:nvPr/>
        </p:nvSpPr>
        <p:spPr bwMode="auto">
          <a:xfrm>
            <a:off x="3758650" y="4446533"/>
            <a:ext cx="479652" cy="618340"/>
          </a:xfrm>
          <a:custGeom>
            <a:avLst/>
            <a:gdLst>
              <a:gd name="T0" fmla="*/ 70 w 274"/>
              <a:gd name="T1" fmla="*/ 186 h 346"/>
              <a:gd name="T2" fmla="*/ 89 w 274"/>
              <a:gd name="T3" fmla="*/ 204 h 346"/>
              <a:gd name="T4" fmla="*/ 89 w 274"/>
              <a:gd name="T5" fmla="*/ 204 h 346"/>
              <a:gd name="T6" fmla="*/ 89 w 274"/>
              <a:gd name="T7" fmla="*/ 158 h 346"/>
              <a:gd name="T8" fmla="*/ 89 w 274"/>
              <a:gd name="T9" fmla="*/ 48 h 346"/>
              <a:gd name="T10" fmla="*/ 112 w 274"/>
              <a:gd name="T11" fmla="*/ 24 h 346"/>
              <a:gd name="T12" fmla="*/ 135 w 274"/>
              <a:gd name="T13" fmla="*/ 48 h 346"/>
              <a:gd name="T14" fmla="*/ 135 w 274"/>
              <a:gd name="T15" fmla="*/ 156 h 346"/>
              <a:gd name="T16" fmla="*/ 70 w 274"/>
              <a:gd name="T17" fmla="*/ 186 h 346"/>
              <a:gd name="T18" fmla="*/ 56 w 274"/>
              <a:gd name="T19" fmla="*/ 169 h 346"/>
              <a:gd name="T20" fmla="*/ 13 w 274"/>
              <a:gd name="T21" fmla="*/ 168 h 346"/>
              <a:gd name="T22" fmla="*/ 11 w 274"/>
              <a:gd name="T23" fmla="*/ 210 h 346"/>
              <a:gd name="T24" fmla="*/ 119 w 274"/>
              <a:gd name="T25" fmla="*/ 317 h 346"/>
              <a:gd name="T26" fmla="*/ 199 w 274"/>
              <a:gd name="T27" fmla="*/ 334 h 346"/>
              <a:gd name="T28" fmla="*/ 274 w 274"/>
              <a:gd name="T29" fmla="*/ 256 h 346"/>
              <a:gd name="T30" fmla="*/ 274 w 274"/>
              <a:gd name="T31" fmla="*/ 67 h 346"/>
              <a:gd name="T32" fmla="*/ 251 w 274"/>
              <a:gd name="T33" fmla="*/ 44 h 346"/>
              <a:gd name="T34" fmla="*/ 228 w 274"/>
              <a:gd name="T35" fmla="*/ 67 h 346"/>
              <a:gd name="T36" fmla="*/ 181 w 274"/>
              <a:gd name="T37" fmla="*/ 156 h 346"/>
              <a:gd name="T38" fmla="*/ 181 w 274"/>
              <a:gd name="T39" fmla="*/ 23 h 346"/>
              <a:gd name="T40" fmla="*/ 158 w 274"/>
              <a:gd name="T41" fmla="*/ 0 h 346"/>
              <a:gd name="T42" fmla="*/ 135 w 274"/>
              <a:gd name="T43" fmla="*/ 23 h 346"/>
              <a:gd name="T44" fmla="*/ 135 w 274"/>
              <a:gd name="T45" fmla="*/ 44 h 346"/>
              <a:gd name="T46" fmla="*/ 228 w 274"/>
              <a:gd name="T47" fmla="*/ 169 h 346"/>
              <a:gd name="T48" fmla="*/ 228 w 274"/>
              <a:gd name="T49" fmla="*/ 44 h 346"/>
              <a:gd name="T50" fmla="*/ 204 w 274"/>
              <a:gd name="T51" fmla="*/ 21 h 346"/>
              <a:gd name="T52" fmla="*/ 181 w 274"/>
              <a:gd name="T53" fmla="*/ 4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4" h="346">
                <a:moveTo>
                  <a:pt x="70" y="186"/>
                </a:moveTo>
                <a:cubicBezTo>
                  <a:pt x="89" y="204"/>
                  <a:pt x="89" y="204"/>
                  <a:pt x="89" y="204"/>
                </a:cubicBezTo>
                <a:cubicBezTo>
                  <a:pt x="89" y="204"/>
                  <a:pt x="89" y="204"/>
                  <a:pt x="89" y="204"/>
                </a:cubicBezTo>
                <a:cubicBezTo>
                  <a:pt x="89" y="158"/>
                  <a:pt x="89" y="158"/>
                  <a:pt x="89" y="158"/>
                </a:cubicBezTo>
                <a:cubicBezTo>
                  <a:pt x="89" y="48"/>
                  <a:pt x="89" y="48"/>
                  <a:pt x="89" y="48"/>
                </a:cubicBezTo>
                <a:cubicBezTo>
                  <a:pt x="89" y="35"/>
                  <a:pt x="99" y="24"/>
                  <a:pt x="112" y="24"/>
                </a:cubicBezTo>
                <a:cubicBezTo>
                  <a:pt x="125" y="24"/>
                  <a:pt x="135" y="35"/>
                  <a:pt x="135" y="48"/>
                </a:cubicBezTo>
                <a:cubicBezTo>
                  <a:pt x="135" y="156"/>
                  <a:pt x="135" y="156"/>
                  <a:pt x="135" y="156"/>
                </a:cubicBezTo>
                <a:moveTo>
                  <a:pt x="70" y="186"/>
                </a:moveTo>
                <a:cubicBezTo>
                  <a:pt x="56" y="169"/>
                  <a:pt x="56" y="169"/>
                  <a:pt x="56" y="169"/>
                </a:cubicBezTo>
                <a:cubicBezTo>
                  <a:pt x="45" y="157"/>
                  <a:pt x="26" y="156"/>
                  <a:pt x="13" y="168"/>
                </a:cubicBezTo>
                <a:cubicBezTo>
                  <a:pt x="1" y="179"/>
                  <a:pt x="0" y="198"/>
                  <a:pt x="11" y="210"/>
                </a:cubicBezTo>
                <a:cubicBezTo>
                  <a:pt x="119" y="317"/>
                  <a:pt x="119" y="317"/>
                  <a:pt x="119" y="317"/>
                </a:cubicBezTo>
                <a:cubicBezTo>
                  <a:pt x="119" y="317"/>
                  <a:pt x="148" y="346"/>
                  <a:pt x="199" y="334"/>
                </a:cubicBezTo>
                <a:cubicBezTo>
                  <a:pt x="252" y="322"/>
                  <a:pt x="274" y="282"/>
                  <a:pt x="274" y="256"/>
                </a:cubicBezTo>
                <a:cubicBezTo>
                  <a:pt x="274" y="67"/>
                  <a:pt x="274" y="67"/>
                  <a:pt x="274" y="67"/>
                </a:cubicBezTo>
                <a:cubicBezTo>
                  <a:pt x="274" y="54"/>
                  <a:pt x="264" y="44"/>
                  <a:pt x="251" y="44"/>
                </a:cubicBezTo>
                <a:cubicBezTo>
                  <a:pt x="238" y="44"/>
                  <a:pt x="228" y="54"/>
                  <a:pt x="228" y="67"/>
                </a:cubicBezTo>
                <a:moveTo>
                  <a:pt x="181" y="156"/>
                </a:moveTo>
                <a:cubicBezTo>
                  <a:pt x="181" y="23"/>
                  <a:pt x="181" y="23"/>
                  <a:pt x="181" y="23"/>
                </a:cubicBezTo>
                <a:cubicBezTo>
                  <a:pt x="181" y="11"/>
                  <a:pt x="171" y="0"/>
                  <a:pt x="158" y="0"/>
                </a:cubicBezTo>
                <a:cubicBezTo>
                  <a:pt x="145" y="0"/>
                  <a:pt x="135" y="11"/>
                  <a:pt x="135" y="23"/>
                </a:cubicBezTo>
                <a:cubicBezTo>
                  <a:pt x="135" y="44"/>
                  <a:pt x="135" y="44"/>
                  <a:pt x="135" y="44"/>
                </a:cubicBezTo>
                <a:moveTo>
                  <a:pt x="228" y="169"/>
                </a:moveTo>
                <a:cubicBezTo>
                  <a:pt x="228" y="44"/>
                  <a:pt x="228" y="44"/>
                  <a:pt x="228" y="44"/>
                </a:cubicBezTo>
                <a:cubicBezTo>
                  <a:pt x="228" y="31"/>
                  <a:pt x="217" y="21"/>
                  <a:pt x="204" y="21"/>
                </a:cubicBezTo>
                <a:cubicBezTo>
                  <a:pt x="192" y="21"/>
                  <a:pt x="181" y="31"/>
                  <a:pt x="181" y="44"/>
                </a:cubicBezTo>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 name="Microphone_E720">
            <a:extLst>
              <a:ext uri="{FF2B5EF4-FFF2-40B4-BE49-F238E27FC236}">
                <a16:creationId xmlns:a16="http://schemas.microsoft.com/office/drawing/2014/main" id="{EE06CA57-D624-F747-67D7-328601CD0445}"/>
              </a:ext>
              <a:ext uri="{C183D7F6-B498-43B3-948B-1728B52AA6E4}">
                <adec:decorative xmlns:adec="http://schemas.microsoft.com/office/drawing/2017/decorative" val="1"/>
              </a:ext>
            </a:extLst>
          </p:cNvPr>
          <p:cNvSpPr>
            <a:spLocks noChangeAspect="1" noEditPoints="1"/>
          </p:cNvSpPr>
          <p:nvPr/>
        </p:nvSpPr>
        <p:spPr bwMode="auto">
          <a:xfrm>
            <a:off x="3809209" y="5536250"/>
            <a:ext cx="378532" cy="583527"/>
          </a:xfrm>
          <a:custGeom>
            <a:avLst/>
            <a:gdLst>
              <a:gd name="T0" fmla="*/ 1250 w 2500"/>
              <a:gd name="T1" fmla="*/ 3251 h 3751"/>
              <a:gd name="T2" fmla="*/ 1250 w 2500"/>
              <a:gd name="T3" fmla="*/ 3751 h 3751"/>
              <a:gd name="T4" fmla="*/ 1875 w 2500"/>
              <a:gd name="T5" fmla="*/ 3750 h 3751"/>
              <a:gd name="T6" fmla="*/ 625 w 2500"/>
              <a:gd name="T7" fmla="*/ 3750 h 3751"/>
              <a:gd name="T8" fmla="*/ 2000 w 2500"/>
              <a:gd name="T9" fmla="*/ 2547 h 3751"/>
              <a:gd name="T10" fmla="*/ 2000 w 2500"/>
              <a:gd name="T11" fmla="*/ 203 h 3751"/>
              <a:gd name="T12" fmla="*/ 1797 w 2500"/>
              <a:gd name="T13" fmla="*/ 0 h 3751"/>
              <a:gd name="T14" fmla="*/ 703 w 2500"/>
              <a:gd name="T15" fmla="*/ 0 h 3751"/>
              <a:gd name="T16" fmla="*/ 500 w 2500"/>
              <a:gd name="T17" fmla="*/ 203 h 3751"/>
              <a:gd name="T18" fmla="*/ 500 w 2500"/>
              <a:gd name="T19" fmla="*/ 2547 h 3751"/>
              <a:gd name="T20" fmla="*/ 703 w 2500"/>
              <a:gd name="T21" fmla="*/ 2750 h 3751"/>
              <a:gd name="T22" fmla="*/ 1797 w 2500"/>
              <a:gd name="T23" fmla="*/ 2750 h 3751"/>
              <a:gd name="T24" fmla="*/ 2000 w 2500"/>
              <a:gd name="T25" fmla="*/ 2547 h 3751"/>
              <a:gd name="T26" fmla="*/ 0 w 2500"/>
              <a:gd name="T27" fmla="*/ 1875 h 3751"/>
              <a:gd name="T28" fmla="*/ 0 w 2500"/>
              <a:gd name="T29" fmla="*/ 2582 h 3751"/>
              <a:gd name="T30" fmla="*/ 668 w 2500"/>
              <a:gd name="T31" fmla="*/ 3250 h 3751"/>
              <a:gd name="T32" fmla="*/ 1832 w 2500"/>
              <a:gd name="T33" fmla="*/ 3250 h 3751"/>
              <a:gd name="T34" fmla="*/ 2500 w 2500"/>
              <a:gd name="T35" fmla="*/ 2582 h 3751"/>
              <a:gd name="T36" fmla="*/ 2500 w 2500"/>
              <a:gd name="T37" fmla="*/ 1875 h 3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00" h="3751">
                <a:moveTo>
                  <a:pt x="1250" y="3251"/>
                </a:moveTo>
                <a:cubicBezTo>
                  <a:pt x="1250" y="3751"/>
                  <a:pt x="1250" y="3751"/>
                  <a:pt x="1250" y="3751"/>
                </a:cubicBezTo>
                <a:moveTo>
                  <a:pt x="1875" y="3750"/>
                </a:moveTo>
                <a:cubicBezTo>
                  <a:pt x="625" y="3750"/>
                  <a:pt x="625" y="3750"/>
                  <a:pt x="625" y="3750"/>
                </a:cubicBezTo>
                <a:moveTo>
                  <a:pt x="2000" y="2547"/>
                </a:moveTo>
                <a:cubicBezTo>
                  <a:pt x="2000" y="203"/>
                  <a:pt x="2000" y="203"/>
                  <a:pt x="2000" y="203"/>
                </a:cubicBezTo>
                <a:cubicBezTo>
                  <a:pt x="2000" y="91"/>
                  <a:pt x="1909" y="0"/>
                  <a:pt x="1797" y="0"/>
                </a:cubicBezTo>
                <a:cubicBezTo>
                  <a:pt x="703" y="0"/>
                  <a:pt x="703" y="0"/>
                  <a:pt x="703" y="0"/>
                </a:cubicBezTo>
                <a:cubicBezTo>
                  <a:pt x="591" y="0"/>
                  <a:pt x="500" y="91"/>
                  <a:pt x="500" y="203"/>
                </a:cubicBezTo>
                <a:cubicBezTo>
                  <a:pt x="500" y="2547"/>
                  <a:pt x="500" y="2547"/>
                  <a:pt x="500" y="2547"/>
                </a:cubicBezTo>
                <a:cubicBezTo>
                  <a:pt x="500" y="2659"/>
                  <a:pt x="591" y="2750"/>
                  <a:pt x="703" y="2750"/>
                </a:cubicBezTo>
                <a:cubicBezTo>
                  <a:pt x="1797" y="2750"/>
                  <a:pt x="1797" y="2750"/>
                  <a:pt x="1797" y="2750"/>
                </a:cubicBezTo>
                <a:cubicBezTo>
                  <a:pt x="1909" y="2750"/>
                  <a:pt x="2000" y="2659"/>
                  <a:pt x="2000" y="2547"/>
                </a:cubicBezTo>
                <a:close/>
                <a:moveTo>
                  <a:pt x="0" y="1875"/>
                </a:moveTo>
                <a:cubicBezTo>
                  <a:pt x="0" y="2582"/>
                  <a:pt x="0" y="2582"/>
                  <a:pt x="0" y="2582"/>
                </a:cubicBezTo>
                <a:cubicBezTo>
                  <a:pt x="0" y="2951"/>
                  <a:pt x="299" y="3250"/>
                  <a:pt x="668" y="3250"/>
                </a:cubicBezTo>
                <a:cubicBezTo>
                  <a:pt x="1832" y="3250"/>
                  <a:pt x="1832" y="3250"/>
                  <a:pt x="1832" y="3250"/>
                </a:cubicBezTo>
                <a:cubicBezTo>
                  <a:pt x="2201" y="3250"/>
                  <a:pt x="2500" y="2951"/>
                  <a:pt x="2500" y="2582"/>
                </a:cubicBezTo>
                <a:cubicBezTo>
                  <a:pt x="2500" y="1875"/>
                  <a:pt x="2500" y="1875"/>
                  <a:pt x="2500" y="1875"/>
                </a:cubicBezTo>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Title 2">
            <a:extLst>
              <a:ext uri="{FF2B5EF4-FFF2-40B4-BE49-F238E27FC236}">
                <a16:creationId xmlns:a16="http://schemas.microsoft.com/office/drawing/2014/main" id="{43D6D3F7-1B03-A8D7-A421-956E332F990C}"/>
              </a:ext>
              <a:ext uri="{C183D7F6-B498-43B3-948B-1728B52AA6E4}">
                <adec:decorative xmlns:adec="http://schemas.microsoft.com/office/drawing/2017/decorative" val="1"/>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House Keeping Rules</a:t>
            </a:r>
          </a:p>
        </p:txBody>
      </p:sp>
    </p:spTree>
    <p:extLst>
      <p:ext uri="{BB962C8B-B14F-4D97-AF65-F5344CB8AC3E}">
        <p14:creationId xmlns:p14="http://schemas.microsoft.com/office/powerpoint/2010/main" val="421806546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B916FCC-E582-640F-1F1A-AA115D77A856}"/>
              </a:ext>
              <a:ext uri="{C183D7F6-B498-43B3-948B-1728B52AA6E4}">
                <adec:decorative xmlns:adec="http://schemas.microsoft.com/office/drawing/2017/decorative" val="1"/>
              </a:ext>
            </a:extLst>
          </p:cNvPr>
          <p:cNvSpPr/>
          <p:nvPr/>
        </p:nvSpPr>
        <p:spPr>
          <a:xfrm>
            <a:off x="4471960" y="1667953"/>
            <a:ext cx="5114328" cy="5369265"/>
          </a:xfrm>
          <a:custGeom>
            <a:avLst/>
            <a:gdLst>
              <a:gd name="connsiteX0" fmla="*/ 3974533 w 4251329"/>
              <a:gd name="connsiteY0" fmla="*/ 1540203 h 1540202"/>
              <a:gd name="connsiteX1" fmla="*/ 4251330 w 4251329"/>
              <a:gd name="connsiteY1" fmla="*/ 1540203 h 1540202"/>
              <a:gd name="connsiteX2" fmla="*/ 4159318 w 4251329"/>
              <a:gd name="connsiteY2" fmla="*/ 1486768 h 1540202"/>
              <a:gd name="connsiteX3" fmla="*/ 3467136 w 4251329"/>
              <a:gd name="connsiteY3" fmla="*/ 1208828 h 1540202"/>
              <a:gd name="connsiteX4" fmla="*/ 2420815 w 4251329"/>
              <a:gd name="connsiteY4" fmla="*/ 1089575 h 1540202"/>
              <a:gd name="connsiteX5" fmla="*/ 1377256 w 4251329"/>
              <a:gd name="connsiteY5" fmla="*/ 1079193 h 1540202"/>
              <a:gd name="connsiteX6" fmla="*/ 870050 w 4251329"/>
              <a:gd name="connsiteY6" fmla="*/ 1052047 h 1540202"/>
              <a:gd name="connsiteX7" fmla="*/ 630115 w 4251329"/>
              <a:gd name="connsiteY7" fmla="*/ 1010423 h 1540202"/>
              <a:gd name="connsiteX8" fmla="*/ 521435 w 4251329"/>
              <a:gd name="connsiteY8" fmla="*/ 971084 h 1540202"/>
              <a:gd name="connsiteX9" fmla="*/ 442377 w 4251329"/>
              <a:gd name="connsiteY9" fmla="*/ 896027 h 1540202"/>
              <a:gd name="connsiteX10" fmla="*/ 565345 w 4251329"/>
              <a:gd name="connsiteY10" fmla="*/ 731245 h 1540202"/>
              <a:gd name="connsiteX11" fmla="*/ 787468 w 4251329"/>
              <a:gd name="connsiteY11" fmla="*/ 630470 h 1540202"/>
              <a:gd name="connsiteX12" fmla="*/ 1261527 w 4251329"/>
              <a:gd name="connsiteY12" fmla="*/ 466640 h 1540202"/>
              <a:gd name="connsiteX13" fmla="*/ 1371827 w 4251329"/>
              <a:gd name="connsiteY13" fmla="*/ 422635 h 1540202"/>
              <a:gd name="connsiteX14" fmla="*/ 1462505 w 4251329"/>
              <a:gd name="connsiteY14" fmla="*/ 361865 h 1540202"/>
              <a:gd name="connsiteX15" fmla="*/ 1305247 w 4251329"/>
              <a:gd name="connsiteY15" fmla="*/ 264901 h 1540202"/>
              <a:gd name="connsiteX16" fmla="*/ 1059312 w 4251329"/>
              <a:gd name="connsiteY16" fmla="*/ 242612 h 1540202"/>
              <a:gd name="connsiteX17" fmla="*/ 812614 w 4251329"/>
              <a:gd name="connsiteY17" fmla="*/ 238326 h 1540202"/>
              <a:gd name="connsiteX18" fmla="*/ 312932 w 4251329"/>
              <a:gd name="connsiteY18" fmla="*/ 232802 h 1540202"/>
              <a:gd name="connsiteX19" fmla="*/ 195203 w 4251329"/>
              <a:gd name="connsiteY19" fmla="*/ 222515 h 1540202"/>
              <a:gd name="connsiteX20" fmla="*/ 149579 w 4251329"/>
              <a:gd name="connsiteY20" fmla="*/ 209084 h 1540202"/>
              <a:gd name="connsiteX21" fmla="*/ 164914 w 4251329"/>
              <a:gd name="connsiteY21" fmla="*/ 184795 h 1540202"/>
              <a:gd name="connsiteX22" fmla="*/ 269975 w 4251329"/>
              <a:gd name="connsiteY22" fmla="*/ 157459 h 1540202"/>
              <a:gd name="connsiteX23" fmla="*/ 390275 w 4251329"/>
              <a:gd name="connsiteY23" fmla="*/ 136599 h 1540202"/>
              <a:gd name="connsiteX24" fmla="*/ 641640 w 4251329"/>
              <a:gd name="connsiteY24" fmla="*/ 98880 h 1540202"/>
              <a:gd name="connsiteX25" fmla="*/ 764703 w 4251329"/>
              <a:gd name="connsiteY25" fmla="*/ 77258 h 1540202"/>
              <a:gd name="connsiteX26" fmla="*/ 820139 w 4251329"/>
              <a:gd name="connsiteY26" fmla="*/ 62018 h 1540202"/>
              <a:gd name="connsiteX27" fmla="*/ 825282 w 4251329"/>
              <a:gd name="connsiteY27" fmla="*/ 39349 h 1540202"/>
              <a:gd name="connsiteX28" fmla="*/ 720698 w 4251329"/>
              <a:gd name="connsiteY28" fmla="*/ 22775 h 1540202"/>
              <a:gd name="connsiteX29" fmla="*/ 601540 w 4251329"/>
              <a:gd name="connsiteY29" fmla="*/ 18298 h 1540202"/>
              <a:gd name="connsiteX30" fmla="*/ 364939 w 4251329"/>
              <a:gd name="connsiteY30" fmla="*/ 16965 h 1540202"/>
              <a:gd name="connsiteX31" fmla="*/ 125671 w 4251329"/>
              <a:gd name="connsiteY31" fmla="*/ 13345 h 1540202"/>
              <a:gd name="connsiteX32" fmla="*/ 73379 w 4251329"/>
              <a:gd name="connsiteY32" fmla="*/ 8583 h 1540202"/>
              <a:gd name="connsiteX33" fmla="*/ 42803 w 4251329"/>
              <a:gd name="connsiteY33" fmla="*/ 106 h 1540202"/>
              <a:gd name="connsiteX34" fmla="*/ 16610 w 4251329"/>
              <a:gd name="connsiteY34" fmla="*/ 1058 h 1540202"/>
              <a:gd name="connsiteX35" fmla="*/ 703 w 4251329"/>
              <a:gd name="connsiteY35" fmla="*/ 7631 h 1540202"/>
              <a:gd name="connsiteX36" fmla="*/ 38803 w 4251329"/>
              <a:gd name="connsiteY36" fmla="*/ 17917 h 1540202"/>
              <a:gd name="connsiteX37" fmla="*/ 273880 w 4251329"/>
              <a:gd name="connsiteY37" fmla="*/ 26490 h 1540202"/>
              <a:gd name="connsiteX38" fmla="*/ 519053 w 4251329"/>
              <a:gd name="connsiteY38" fmla="*/ 27157 h 1540202"/>
              <a:gd name="connsiteX39" fmla="*/ 745463 w 4251329"/>
              <a:gd name="connsiteY39" fmla="*/ 36967 h 1540202"/>
              <a:gd name="connsiteX40" fmla="*/ 769180 w 4251329"/>
              <a:gd name="connsiteY40" fmla="*/ 52303 h 1540202"/>
              <a:gd name="connsiteX41" fmla="*/ 722984 w 4251329"/>
              <a:gd name="connsiteY41" fmla="*/ 66781 h 1540202"/>
              <a:gd name="connsiteX42" fmla="*/ 609636 w 4251329"/>
              <a:gd name="connsiteY42" fmla="*/ 86498 h 1540202"/>
              <a:gd name="connsiteX43" fmla="*/ 365796 w 4251329"/>
              <a:gd name="connsiteY43" fmla="*/ 121645 h 1540202"/>
              <a:gd name="connsiteX44" fmla="*/ 124242 w 4251329"/>
              <a:gd name="connsiteY44" fmla="*/ 167460 h 1540202"/>
              <a:gd name="connsiteX45" fmla="*/ 57758 w 4251329"/>
              <a:gd name="connsiteY45" fmla="*/ 217466 h 1540202"/>
              <a:gd name="connsiteX46" fmla="*/ 101192 w 4251329"/>
              <a:gd name="connsiteY46" fmla="*/ 236802 h 1540202"/>
              <a:gd name="connsiteX47" fmla="*/ 154151 w 4251329"/>
              <a:gd name="connsiteY47" fmla="*/ 246422 h 1540202"/>
              <a:gd name="connsiteX48" fmla="*/ 396848 w 4251329"/>
              <a:gd name="connsiteY48" fmla="*/ 260900 h 1540202"/>
              <a:gd name="connsiteX49" fmla="*/ 913389 w 4251329"/>
              <a:gd name="connsiteY49" fmla="*/ 264044 h 1540202"/>
              <a:gd name="connsiteX50" fmla="*/ 1159419 w 4251329"/>
              <a:gd name="connsiteY50" fmla="*/ 273283 h 1540202"/>
              <a:gd name="connsiteX51" fmla="*/ 1272767 w 4251329"/>
              <a:gd name="connsiteY51" fmla="*/ 287856 h 1540202"/>
              <a:gd name="connsiteX52" fmla="*/ 1324011 w 4251329"/>
              <a:gd name="connsiteY52" fmla="*/ 302906 h 1540202"/>
              <a:gd name="connsiteX53" fmla="*/ 1354396 w 4251329"/>
              <a:gd name="connsiteY53" fmla="*/ 331385 h 1540202"/>
              <a:gd name="connsiteX54" fmla="*/ 1317439 w 4251329"/>
              <a:gd name="connsiteY54" fmla="*/ 369199 h 1540202"/>
              <a:gd name="connsiteX55" fmla="*/ 1268004 w 4251329"/>
              <a:gd name="connsiteY55" fmla="*/ 392917 h 1540202"/>
              <a:gd name="connsiteX56" fmla="*/ 1159324 w 4251329"/>
              <a:gd name="connsiteY56" fmla="*/ 432731 h 1540202"/>
              <a:gd name="connsiteX57" fmla="*/ 923009 w 4251329"/>
              <a:gd name="connsiteY57" fmla="*/ 506455 h 1540202"/>
              <a:gd name="connsiteX58" fmla="*/ 450854 w 4251329"/>
              <a:gd name="connsiteY58" fmla="*/ 679619 h 1540202"/>
              <a:gd name="connsiteX59" fmla="*/ 264260 w 4251329"/>
              <a:gd name="connsiteY59" fmla="*/ 824971 h 1540202"/>
              <a:gd name="connsiteX60" fmla="*/ 245591 w 4251329"/>
              <a:gd name="connsiteY60" fmla="*/ 935080 h 1540202"/>
              <a:gd name="connsiteX61" fmla="*/ 311599 w 4251329"/>
              <a:gd name="connsiteY61" fmla="*/ 1030997 h 1540202"/>
              <a:gd name="connsiteX62" fmla="*/ 527721 w 4251329"/>
              <a:gd name="connsiteY62" fmla="*/ 1135200 h 1540202"/>
              <a:gd name="connsiteX63" fmla="*/ 771561 w 4251329"/>
              <a:gd name="connsiteY63" fmla="*/ 1186921 h 1540202"/>
              <a:gd name="connsiteX64" fmla="*/ 1282482 w 4251329"/>
              <a:gd name="connsiteY64" fmla="*/ 1228355 h 1540202"/>
              <a:gd name="connsiteX65" fmla="*/ 2325565 w 4251329"/>
              <a:gd name="connsiteY65" fmla="*/ 1237880 h 1540202"/>
              <a:gd name="connsiteX66" fmla="*/ 3355027 w 4251329"/>
              <a:gd name="connsiteY66" fmla="*/ 1331987 h 1540202"/>
              <a:gd name="connsiteX67" fmla="*/ 3847374 w 4251329"/>
              <a:gd name="connsiteY67" fmla="*/ 1484101 h 1540202"/>
              <a:gd name="connsiteX68" fmla="*/ 3974247 w 4251329"/>
              <a:gd name="connsiteY68" fmla="*/ 1540108 h 154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251329" h="1540202">
                <a:moveTo>
                  <a:pt x="3974533" y="1540203"/>
                </a:moveTo>
                <a:lnTo>
                  <a:pt x="4251330" y="1540203"/>
                </a:lnTo>
                <a:cubicBezTo>
                  <a:pt x="4222278" y="1519819"/>
                  <a:pt x="4191036" y="1502484"/>
                  <a:pt x="4159318" y="1486768"/>
                </a:cubicBezTo>
                <a:cubicBezTo>
                  <a:pt x="4082547" y="1448858"/>
                  <a:pt x="3780223" y="1286171"/>
                  <a:pt x="3467136" y="1208828"/>
                </a:cubicBezTo>
                <a:cubicBezTo>
                  <a:pt x="3132999" y="1126342"/>
                  <a:pt x="2764096" y="1102434"/>
                  <a:pt x="2420815" y="1089575"/>
                </a:cubicBezTo>
                <a:cubicBezTo>
                  <a:pt x="2073152" y="1076526"/>
                  <a:pt x="1725109" y="1085194"/>
                  <a:pt x="1377256" y="1079193"/>
                </a:cubicBezTo>
                <a:cubicBezTo>
                  <a:pt x="1208092" y="1076240"/>
                  <a:pt x="1038356" y="1070811"/>
                  <a:pt x="870050" y="1052047"/>
                </a:cubicBezTo>
                <a:cubicBezTo>
                  <a:pt x="789468" y="1043093"/>
                  <a:pt x="708601" y="1031282"/>
                  <a:pt x="630115" y="1010423"/>
                </a:cubicBezTo>
                <a:cubicBezTo>
                  <a:pt x="592872" y="1000516"/>
                  <a:pt x="555820" y="988610"/>
                  <a:pt x="521435" y="971084"/>
                </a:cubicBezTo>
                <a:cubicBezTo>
                  <a:pt x="489145" y="954701"/>
                  <a:pt x="455426" y="931460"/>
                  <a:pt x="442377" y="896027"/>
                </a:cubicBezTo>
                <a:cubicBezTo>
                  <a:pt x="414755" y="821066"/>
                  <a:pt x="512386" y="761915"/>
                  <a:pt x="565345" y="731245"/>
                </a:cubicBezTo>
                <a:cubicBezTo>
                  <a:pt x="635735" y="690573"/>
                  <a:pt x="711649" y="659426"/>
                  <a:pt x="787468" y="630470"/>
                </a:cubicBezTo>
                <a:cubicBezTo>
                  <a:pt x="943678" y="570749"/>
                  <a:pt x="1104365" y="523695"/>
                  <a:pt x="1261527" y="466640"/>
                </a:cubicBezTo>
                <a:cubicBezTo>
                  <a:pt x="1298770" y="453115"/>
                  <a:pt x="1335822" y="439113"/>
                  <a:pt x="1371827" y="422635"/>
                </a:cubicBezTo>
                <a:cubicBezTo>
                  <a:pt x="1402497" y="408633"/>
                  <a:pt x="1443645" y="391583"/>
                  <a:pt x="1462505" y="361865"/>
                </a:cubicBezTo>
                <a:cubicBezTo>
                  <a:pt x="1501748" y="300143"/>
                  <a:pt x="1338585" y="270806"/>
                  <a:pt x="1305247" y="264901"/>
                </a:cubicBezTo>
                <a:cubicBezTo>
                  <a:pt x="1224189" y="250518"/>
                  <a:pt x="1141512" y="245756"/>
                  <a:pt x="1059312" y="242612"/>
                </a:cubicBezTo>
                <a:cubicBezTo>
                  <a:pt x="977111" y="239469"/>
                  <a:pt x="894910" y="238707"/>
                  <a:pt x="812614" y="238326"/>
                </a:cubicBezTo>
                <a:cubicBezTo>
                  <a:pt x="646117" y="237564"/>
                  <a:pt x="479239" y="240803"/>
                  <a:pt x="312932" y="232802"/>
                </a:cubicBezTo>
                <a:cubicBezTo>
                  <a:pt x="273594" y="230896"/>
                  <a:pt x="234065" y="228706"/>
                  <a:pt x="195203" y="222515"/>
                </a:cubicBezTo>
                <a:cubicBezTo>
                  <a:pt x="180630" y="220228"/>
                  <a:pt x="161961" y="218133"/>
                  <a:pt x="149579" y="209084"/>
                </a:cubicBezTo>
                <a:cubicBezTo>
                  <a:pt x="135291" y="198702"/>
                  <a:pt x="156246" y="188510"/>
                  <a:pt x="164914" y="184795"/>
                </a:cubicBezTo>
                <a:cubicBezTo>
                  <a:pt x="198061" y="170889"/>
                  <a:pt x="234827" y="164317"/>
                  <a:pt x="269975" y="157459"/>
                </a:cubicBezTo>
                <a:cubicBezTo>
                  <a:pt x="309884" y="149648"/>
                  <a:pt x="350080" y="142981"/>
                  <a:pt x="390275" y="136599"/>
                </a:cubicBezTo>
                <a:cubicBezTo>
                  <a:pt x="474000" y="123359"/>
                  <a:pt x="557915" y="111929"/>
                  <a:pt x="641640" y="98880"/>
                </a:cubicBezTo>
                <a:cubicBezTo>
                  <a:pt x="682788" y="92498"/>
                  <a:pt x="723936" y="85926"/>
                  <a:pt x="764703" y="77258"/>
                </a:cubicBezTo>
                <a:cubicBezTo>
                  <a:pt x="783372" y="73258"/>
                  <a:pt x="802422" y="69257"/>
                  <a:pt x="820139" y="62018"/>
                </a:cubicBezTo>
                <a:cubicBezTo>
                  <a:pt x="833474" y="56494"/>
                  <a:pt x="843285" y="47064"/>
                  <a:pt x="825282" y="39349"/>
                </a:cubicBezTo>
                <a:cubicBezTo>
                  <a:pt x="793754" y="25633"/>
                  <a:pt x="754512" y="25061"/>
                  <a:pt x="720698" y="22775"/>
                </a:cubicBezTo>
                <a:cubicBezTo>
                  <a:pt x="681074" y="20108"/>
                  <a:pt x="641259" y="19061"/>
                  <a:pt x="601540" y="18298"/>
                </a:cubicBezTo>
                <a:cubicBezTo>
                  <a:pt x="522673" y="16870"/>
                  <a:pt x="443806" y="17156"/>
                  <a:pt x="364939" y="16965"/>
                </a:cubicBezTo>
                <a:cubicBezTo>
                  <a:pt x="285215" y="16870"/>
                  <a:pt x="205300" y="17441"/>
                  <a:pt x="125671" y="13345"/>
                </a:cubicBezTo>
                <a:cubicBezTo>
                  <a:pt x="108240" y="12393"/>
                  <a:pt x="90619" y="11631"/>
                  <a:pt x="73379" y="8583"/>
                </a:cubicBezTo>
                <a:cubicBezTo>
                  <a:pt x="61853" y="6583"/>
                  <a:pt x="54900" y="582"/>
                  <a:pt x="42803" y="106"/>
                </a:cubicBezTo>
                <a:cubicBezTo>
                  <a:pt x="34040" y="-180"/>
                  <a:pt x="25277" y="106"/>
                  <a:pt x="16610" y="1058"/>
                </a:cubicBezTo>
                <a:cubicBezTo>
                  <a:pt x="14514" y="1249"/>
                  <a:pt x="-3774" y="2773"/>
                  <a:pt x="703" y="7631"/>
                </a:cubicBezTo>
                <a:cubicBezTo>
                  <a:pt x="8513" y="16012"/>
                  <a:pt x="28325" y="16584"/>
                  <a:pt x="38803" y="17917"/>
                </a:cubicBezTo>
                <a:cubicBezTo>
                  <a:pt x="116336" y="27633"/>
                  <a:pt x="195870" y="26014"/>
                  <a:pt x="273880" y="26490"/>
                </a:cubicBezTo>
                <a:cubicBezTo>
                  <a:pt x="355604" y="26966"/>
                  <a:pt x="437329" y="26585"/>
                  <a:pt x="519053" y="27157"/>
                </a:cubicBezTo>
                <a:cubicBezTo>
                  <a:pt x="593634" y="27633"/>
                  <a:pt x="671644" y="24490"/>
                  <a:pt x="745463" y="36967"/>
                </a:cubicBezTo>
                <a:cubicBezTo>
                  <a:pt x="749939" y="37729"/>
                  <a:pt x="781943" y="43444"/>
                  <a:pt x="769180" y="52303"/>
                </a:cubicBezTo>
                <a:cubicBezTo>
                  <a:pt x="756512" y="61066"/>
                  <a:pt x="737747" y="63542"/>
                  <a:pt x="722984" y="66781"/>
                </a:cubicBezTo>
                <a:cubicBezTo>
                  <a:pt x="685550" y="74877"/>
                  <a:pt x="647546" y="80687"/>
                  <a:pt x="609636" y="86498"/>
                </a:cubicBezTo>
                <a:cubicBezTo>
                  <a:pt x="528483" y="98785"/>
                  <a:pt x="447044" y="109548"/>
                  <a:pt x="365796" y="121645"/>
                </a:cubicBezTo>
                <a:cubicBezTo>
                  <a:pt x="285024" y="133741"/>
                  <a:pt x="202919" y="144981"/>
                  <a:pt x="124242" y="167460"/>
                </a:cubicBezTo>
                <a:cubicBezTo>
                  <a:pt x="110050" y="171556"/>
                  <a:pt x="34326" y="192035"/>
                  <a:pt x="57758" y="217466"/>
                </a:cubicBezTo>
                <a:cubicBezTo>
                  <a:pt x="68235" y="228801"/>
                  <a:pt x="86809" y="233182"/>
                  <a:pt x="101192" y="236802"/>
                </a:cubicBezTo>
                <a:cubicBezTo>
                  <a:pt x="118622" y="241183"/>
                  <a:pt x="136339" y="243946"/>
                  <a:pt x="154151" y="246422"/>
                </a:cubicBezTo>
                <a:cubicBezTo>
                  <a:pt x="234446" y="257186"/>
                  <a:pt x="315980" y="259186"/>
                  <a:pt x="396848" y="260900"/>
                </a:cubicBezTo>
                <a:cubicBezTo>
                  <a:pt x="568964" y="264615"/>
                  <a:pt x="741272" y="261948"/>
                  <a:pt x="913389" y="264044"/>
                </a:cubicBezTo>
                <a:cubicBezTo>
                  <a:pt x="995399" y="265091"/>
                  <a:pt x="1077600" y="266806"/>
                  <a:pt x="1159419" y="273283"/>
                </a:cubicBezTo>
                <a:cubicBezTo>
                  <a:pt x="1197329" y="276331"/>
                  <a:pt x="1235429" y="280141"/>
                  <a:pt x="1272767" y="287856"/>
                </a:cubicBezTo>
                <a:cubicBezTo>
                  <a:pt x="1290198" y="291475"/>
                  <a:pt x="1307628" y="295857"/>
                  <a:pt x="1324011" y="302906"/>
                </a:cubicBezTo>
                <a:cubicBezTo>
                  <a:pt x="1335346" y="307763"/>
                  <a:pt x="1354586" y="316431"/>
                  <a:pt x="1354396" y="331385"/>
                </a:cubicBezTo>
                <a:cubicBezTo>
                  <a:pt x="1354110" y="349007"/>
                  <a:pt x="1330584" y="361770"/>
                  <a:pt x="1317439" y="369199"/>
                </a:cubicBezTo>
                <a:cubicBezTo>
                  <a:pt x="1301532" y="378248"/>
                  <a:pt x="1284768" y="385868"/>
                  <a:pt x="1268004" y="392917"/>
                </a:cubicBezTo>
                <a:cubicBezTo>
                  <a:pt x="1232476" y="407871"/>
                  <a:pt x="1195900" y="420539"/>
                  <a:pt x="1159324" y="432731"/>
                </a:cubicBezTo>
                <a:cubicBezTo>
                  <a:pt x="1081029" y="458830"/>
                  <a:pt x="1001876" y="482261"/>
                  <a:pt x="923009" y="506455"/>
                </a:cubicBezTo>
                <a:cubicBezTo>
                  <a:pt x="763370" y="555508"/>
                  <a:pt x="600492" y="604086"/>
                  <a:pt x="450854" y="679619"/>
                </a:cubicBezTo>
                <a:cubicBezTo>
                  <a:pt x="382179" y="714290"/>
                  <a:pt x="305884" y="757819"/>
                  <a:pt x="264260" y="824971"/>
                </a:cubicBezTo>
                <a:cubicBezTo>
                  <a:pt x="243781" y="858023"/>
                  <a:pt x="235494" y="897075"/>
                  <a:pt x="245591" y="935080"/>
                </a:cubicBezTo>
                <a:cubicBezTo>
                  <a:pt x="255782" y="973561"/>
                  <a:pt x="281595" y="1005755"/>
                  <a:pt x="311599" y="1030997"/>
                </a:cubicBezTo>
                <a:cubicBezTo>
                  <a:pt x="373035" y="1082717"/>
                  <a:pt x="451712" y="1112435"/>
                  <a:pt x="527721" y="1135200"/>
                </a:cubicBezTo>
                <a:cubicBezTo>
                  <a:pt x="607445" y="1159013"/>
                  <a:pt x="689456" y="1174729"/>
                  <a:pt x="771561" y="1186921"/>
                </a:cubicBezTo>
                <a:cubicBezTo>
                  <a:pt x="940630" y="1212067"/>
                  <a:pt x="1111794" y="1222354"/>
                  <a:pt x="1282482" y="1228355"/>
                </a:cubicBezTo>
                <a:cubicBezTo>
                  <a:pt x="1630049" y="1240642"/>
                  <a:pt x="1977902" y="1232831"/>
                  <a:pt x="2325565" y="1237880"/>
                </a:cubicBezTo>
                <a:cubicBezTo>
                  <a:pt x="2670180" y="1242928"/>
                  <a:pt x="3017080" y="1259882"/>
                  <a:pt x="3355027" y="1331987"/>
                </a:cubicBezTo>
                <a:cubicBezTo>
                  <a:pt x="3523334" y="1367896"/>
                  <a:pt x="3688307" y="1418188"/>
                  <a:pt x="3847374" y="1484101"/>
                </a:cubicBezTo>
                <a:cubicBezTo>
                  <a:pt x="3890046" y="1501817"/>
                  <a:pt x="3931956" y="1521439"/>
                  <a:pt x="3974247" y="1540108"/>
                </a:cubicBezTo>
                <a:close/>
              </a:path>
            </a:pathLst>
          </a:custGeom>
          <a:solidFill>
            <a:schemeClr val="tx1">
              <a:alpha val="73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85C1705E-0BD3-8331-5121-FB4E53F2B228}"/>
              </a:ext>
              <a:ext uri="{C183D7F6-B498-43B3-948B-1728B52AA6E4}">
                <adec:decorative xmlns:adec="http://schemas.microsoft.com/office/drawing/2017/decorative" val="1"/>
              </a:ext>
            </a:extLst>
          </p:cNvPr>
          <p:cNvSpPr>
            <a:spLocks/>
          </p:cNvSpPr>
          <p:nvPr/>
        </p:nvSpPr>
        <p:spPr bwMode="auto">
          <a:xfrm>
            <a:off x="4826847" y="1222588"/>
            <a:ext cx="704753"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Start</a:t>
            </a:r>
          </a:p>
        </p:txBody>
      </p:sp>
      <p:cxnSp>
        <p:nvCxnSpPr>
          <p:cNvPr id="5" name="Straight Connector 4">
            <a:extLst>
              <a:ext uri="{FF2B5EF4-FFF2-40B4-BE49-F238E27FC236}">
                <a16:creationId xmlns:a16="http://schemas.microsoft.com/office/drawing/2014/main" id="{4FF3B5E6-1974-0989-6580-FD6844F2376B}"/>
              </a:ext>
              <a:ext uri="{C183D7F6-B498-43B3-948B-1728B52AA6E4}">
                <adec:decorative xmlns:adec="http://schemas.microsoft.com/office/drawing/2017/decorative" val="1"/>
              </a:ext>
            </a:extLst>
          </p:cNvPr>
          <p:cNvCxnSpPr>
            <a:cxnSpLocks/>
          </p:cNvCxnSpPr>
          <p:nvPr/>
        </p:nvCxnSpPr>
        <p:spPr>
          <a:xfrm flipH="1" flipV="1">
            <a:off x="5531600" y="1373284"/>
            <a:ext cx="2196548" cy="7502"/>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424C933D-555A-4D77-56B2-4B5259D32ED5}"/>
              </a:ext>
              <a:ext uri="{C183D7F6-B498-43B3-948B-1728B52AA6E4}">
                <adec:decorative xmlns:adec="http://schemas.microsoft.com/office/drawing/2017/decorative" val="1"/>
              </a:ext>
            </a:extLst>
          </p:cNvPr>
          <p:cNvSpPr>
            <a:spLocks/>
          </p:cNvSpPr>
          <p:nvPr/>
        </p:nvSpPr>
        <p:spPr bwMode="auto">
          <a:xfrm>
            <a:off x="7776771" y="920450"/>
            <a:ext cx="4083744" cy="912052"/>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1F8B37D5-80EC-C887-E87A-67046CCFA5A6}"/>
              </a:ext>
              <a:ext uri="{C183D7F6-B498-43B3-948B-1728B52AA6E4}">
                <adec:decorative xmlns:adec="http://schemas.microsoft.com/office/drawing/2017/decorative" val="1"/>
              </a:ext>
            </a:extLst>
          </p:cNvPr>
          <p:cNvSpPr/>
          <p:nvPr/>
        </p:nvSpPr>
        <p:spPr>
          <a:xfrm>
            <a:off x="7728148" y="1321771"/>
            <a:ext cx="109728"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8" name="Rectangle 7">
            <a:extLst>
              <a:ext uri="{FF2B5EF4-FFF2-40B4-BE49-F238E27FC236}">
                <a16:creationId xmlns:a16="http://schemas.microsoft.com/office/drawing/2014/main" id="{B035FD90-6C1F-B160-49C3-5B09ECC0380C}"/>
              </a:ext>
              <a:ext uri="{C183D7F6-B498-43B3-948B-1728B52AA6E4}">
                <adec:decorative xmlns:adec="http://schemas.microsoft.com/office/drawing/2017/decorative" val="1"/>
              </a:ext>
            </a:extLst>
          </p:cNvPr>
          <p:cNvSpPr>
            <a:spLocks/>
          </p:cNvSpPr>
          <p:nvPr/>
        </p:nvSpPr>
        <p:spPr bwMode="auto">
          <a:xfrm>
            <a:off x="5663773" y="3682988"/>
            <a:ext cx="948702"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Publish</a:t>
            </a:r>
          </a:p>
        </p:txBody>
      </p:sp>
      <p:sp>
        <p:nvSpPr>
          <p:cNvPr id="9" name="Rectangle 8">
            <a:extLst>
              <a:ext uri="{FF2B5EF4-FFF2-40B4-BE49-F238E27FC236}">
                <a16:creationId xmlns:a16="http://schemas.microsoft.com/office/drawing/2014/main" id="{8827D699-95EC-8A84-E5E9-0866D26EBE48}"/>
              </a:ext>
              <a:ext uri="{C183D7F6-B498-43B3-948B-1728B52AA6E4}">
                <adec:decorative xmlns:adec="http://schemas.microsoft.com/office/drawing/2017/decorative" val="1"/>
              </a:ext>
            </a:extLst>
          </p:cNvPr>
          <p:cNvSpPr>
            <a:spLocks/>
          </p:cNvSpPr>
          <p:nvPr/>
        </p:nvSpPr>
        <p:spPr bwMode="auto">
          <a:xfrm flipH="1">
            <a:off x="6174986" y="4971289"/>
            <a:ext cx="948702"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Manage</a:t>
            </a:r>
          </a:p>
        </p:txBody>
      </p:sp>
      <p:sp>
        <p:nvSpPr>
          <p:cNvPr id="10" name="Teardrop 9">
            <a:extLst>
              <a:ext uri="{FF2B5EF4-FFF2-40B4-BE49-F238E27FC236}">
                <a16:creationId xmlns:a16="http://schemas.microsoft.com/office/drawing/2014/main" id="{6BDBDB87-EAD7-EC7C-13D7-8A7DDA3B55CB}"/>
              </a:ext>
              <a:ext uri="{C183D7F6-B498-43B3-948B-1728B52AA6E4}">
                <adec:decorative xmlns:adec="http://schemas.microsoft.com/office/drawing/2017/decorative" val="1"/>
              </a:ext>
            </a:extLst>
          </p:cNvPr>
          <p:cNvSpPr/>
          <p:nvPr/>
        </p:nvSpPr>
        <p:spPr bwMode="auto">
          <a:xfrm rot="8100000">
            <a:off x="5617652" y="4889655"/>
            <a:ext cx="436462" cy="424179"/>
          </a:xfrm>
          <a:prstGeom prst="teardrop">
            <a:avLst>
              <a:gd name="adj" fmla="val 100000"/>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80808"/>
              </a:solidFill>
              <a:effectLst/>
              <a:uLnTx/>
              <a:uFillTx/>
              <a:latin typeface="Segoe UI"/>
              <a:ea typeface="+mn-ea"/>
              <a:cs typeface="Segoe UI" pitchFamily="34" charset="0"/>
            </a:endParaRPr>
          </a:p>
        </p:txBody>
      </p:sp>
      <p:sp>
        <p:nvSpPr>
          <p:cNvPr id="11" name="Freeform: Shape 10">
            <a:extLst>
              <a:ext uri="{FF2B5EF4-FFF2-40B4-BE49-F238E27FC236}">
                <a16:creationId xmlns:a16="http://schemas.microsoft.com/office/drawing/2014/main" id="{187D8275-F604-4E93-70DD-C9455F584991}"/>
              </a:ext>
              <a:ext uri="{C183D7F6-B498-43B3-948B-1728B52AA6E4}">
                <adec:decorative xmlns:adec="http://schemas.microsoft.com/office/drawing/2017/decorative" val="1"/>
              </a:ext>
            </a:extLst>
          </p:cNvPr>
          <p:cNvSpPr/>
          <p:nvPr/>
        </p:nvSpPr>
        <p:spPr>
          <a:xfrm>
            <a:off x="5682044" y="5424047"/>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2"/>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12" name="PageEdit_EFB8">
            <a:extLst>
              <a:ext uri="{FF2B5EF4-FFF2-40B4-BE49-F238E27FC236}">
                <a16:creationId xmlns:a16="http://schemas.microsoft.com/office/drawing/2014/main" id="{AE9B8713-5060-6009-D973-82F8E38FB2BF}"/>
              </a:ext>
              <a:ext uri="{C183D7F6-B498-43B3-948B-1728B52AA6E4}">
                <adec:decorative xmlns:adec="http://schemas.microsoft.com/office/drawing/2017/decorative" val="1"/>
              </a:ext>
            </a:extLst>
          </p:cNvPr>
          <p:cNvSpPr>
            <a:spLocks noChangeAspect="1" noEditPoints="1"/>
          </p:cNvSpPr>
          <p:nvPr/>
        </p:nvSpPr>
        <p:spPr bwMode="auto">
          <a:xfrm>
            <a:off x="5765877" y="4966245"/>
            <a:ext cx="208908" cy="177960"/>
          </a:xfrm>
          <a:custGeom>
            <a:avLst/>
            <a:gdLst>
              <a:gd name="T0" fmla="*/ 3009 w 3537"/>
              <a:gd name="T1" fmla="*/ 1005 h 3770"/>
              <a:gd name="T2" fmla="*/ 2006 w 3537"/>
              <a:gd name="T3" fmla="*/ 1005 h 3770"/>
              <a:gd name="T4" fmla="*/ 2006 w 3537"/>
              <a:gd name="T5" fmla="*/ 0 h 3770"/>
              <a:gd name="T6" fmla="*/ 3009 w 3537"/>
              <a:gd name="T7" fmla="*/ 1360 h 3770"/>
              <a:gd name="T8" fmla="*/ 3009 w 3537"/>
              <a:gd name="T9" fmla="*/ 1005 h 3770"/>
              <a:gd name="T10" fmla="*/ 2006 w 3537"/>
              <a:gd name="T11" fmla="*/ 0 h 3770"/>
              <a:gd name="T12" fmla="*/ 0 w 3537"/>
              <a:gd name="T13" fmla="*/ 0 h 3770"/>
              <a:gd name="T14" fmla="*/ 0 w 3537"/>
              <a:gd name="T15" fmla="*/ 3770 h 3770"/>
              <a:gd name="T16" fmla="*/ 1078 w 3537"/>
              <a:gd name="T17" fmla="*/ 3770 h 3770"/>
              <a:gd name="T18" fmla="*/ 1551 w 3537"/>
              <a:gd name="T19" fmla="*/ 3723 h 3770"/>
              <a:gd name="T20" fmla="*/ 2053 w 3537"/>
              <a:gd name="T21" fmla="*/ 3597 h 3770"/>
              <a:gd name="T22" fmla="*/ 3433 w 3537"/>
              <a:gd name="T23" fmla="*/ 2211 h 3770"/>
              <a:gd name="T24" fmla="*/ 3433 w 3537"/>
              <a:gd name="T25" fmla="*/ 1834 h 3770"/>
              <a:gd name="T26" fmla="*/ 3245 w 3537"/>
              <a:gd name="T27" fmla="*/ 1759 h 3770"/>
              <a:gd name="T28" fmla="*/ 3057 w 3537"/>
              <a:gd name="T29" fmla="*/ 1834 h 3770"/>
              <a:gd name="T30" fmla="*/ 1677 w 3537"/>
              <a:gd name="T31" fmla="*/ 3220 h 3770"/>
              <a:gd name="T32" fmla="*/ 1551 w 3537"/>
              <a:gd name="T33" fmla="*/ 3723 h 3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7" h="3770">
                <a:moveTo>
                  <a:pt x="3009" y="1005"/>
                </a:moveTo>
                <a:cubicBezTo>
                  <a:pt x="2006" y="1005"/>
                  <a:pt x="2006" y="1005"/>
                  <a:pt x="2006" y="1005"/>
                </a:cubicBezTo>
                <a:cubicBezTo>
                  <a:pt x="2006" y="0"/>
                  <a:pt x="2006" y="0"/>
                  <a:pt x="2006" y="0"/>
                </a:cubicBezTo>
                <a:moveTo>
                  <a:pt x="3009" y="1360"/>
                </a:moveTo>
                <a:cubicBezTo>
                  <a:pt x="3009" y="1005"/>
                  <a:pt x="3009" y="1005"/>
                  <a:pt x="3009" y="1005"/>
                </a:cubicBezTo>
                <a:cubicBezTo>
                  <a:pt x="2006" y="0"/>
                  <a:pt x="2006" y="0"/>
                  <a:pt x="2006" y="0"/>
                </a:cubicBezTo>
                <a:cubicBezTo>
                  <a:pt x="0" y="0"/>
                  <a:pt x="0" y="0"/>
                  <a:pt x="0" y="0"/>
                </a:cubicBezTo>
                <a:cubicBezTo>
                  <a:pt x="0" y="3770"/>
                  <a:pt x="0" y="3770"/>
                  <a:pt x="0" y="3770"/>
                </a:cubicBezTo>
                <a:cubicBezTo>
                  <a:pt x="1078" y="3770"/>
                  <a:pt x="1078" y="3770"/>
                  <a:pt x="1078" y="3770"/>
                </a:cubicBezTo>
                <a:moveTo>
                  <a:pt x="1551" y="3723"/>
                </a:moveTo>
                <a:cubicBezTo>
                  <a:pt x="2053" y="3597"/>
                  <a:pt x="2053" y="3597"/>
                  <a:pt x="2053" y="3597"/>
                </a:cubicBezTo>
                <a:cubicBezTo>
                  <a:pt x="3433" y="2211"/>
                  <a:pt x="3433" y="2211"/>
                  <a:pt x="3433" y="2211"/>
                </a:cubicBezTo>
                <a:cubicBezTo>
                  <a:pt x="3537" y="2107"/>
                  <a:pt x="3537" y="1938"/>
                  <a:pt x="3433" y="1834"/>
                </a:cubicBezTo>
                <a:cubicBezTo>
                  <a:pt x="3386" y="1786"/>
                  <a:pt x="3317" y="1759"/>
                  <a:pt x="3245" y="1759"/>
                </a:cubicBezTo>
                <a:cubicBezTo>
                  <a:pt x="3172" y="1759"/>
                  <a:pt x="3104" y="1786"/>
                  <a:pt x="3057" y="1834"/>
                </a:cubicBezTo>
                <a:cubicBezTo>
                  <a:pt x="1677" y="3220"/>
                  <a:pt x="1677" y="3220"/>
                  <a:pt x="1677" y="3220"/>
                </a:cubicBezTo>
                <a:lnTo>
                  <a:pt x="1551" y="3723"/>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F0EC0819-7382-6F60-0EB0-A2848A632BF9}"/>
              </a:ext>
              <a:ext uri="{C183D7F6-B498-43B3-948B-1728B52AA6E4}">
                <adec:decorative xmlns:adec="http://schemas.microsoft.com/office/drawing/2017/decorative" val="1"/>
              </a:ext>
            </a:extLst>
          </p:cNvPr>
          <p:cNvSpPr/>
          <p:nvPr/>
        </p:nvSpPr>
        <p:spPr>
          <a:xfrm>
            <a:off x="5659815" y="4932599"/>
            <a:ext cx="344176" cy="331096"/>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14" name="Rectangle: Rounded Corners 13">
            <a:extLst>
              <a:ext uri="{FF2B5EF4-FFF2-40B4-BE49-F238E27FC236}">
                <a16:creationId xmlns:a16="http://schemas.microsoft.com/office/drawing/2014/main" id="{9EC028C4-9D9C-6EB8-3C31-CEFABEFD2130}"/>
              </a:ext>
              <a:ext uri="{C183D7F6-B498-43B3-948B-1728B52AA6E4}">
                <adec:decorative xmlns:adec="http://schemas.microsoft.com/office/drawing/2017/decorative" val="1"/>
              </a:ext>
            </a:extLst>
          </p:cNvPr>
          <p:cNvSpPr>
            <a:spLocks/>
          </p:cNvSpPr>
          <p:nvPr/>
        </p:nvSpPr>
        <p:spPr bwMode="auto">
          <a:xfrm>
            <a:off x="7776770" y="2157369"/>
            <a:ext cx="4083744" cy="912052"/>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15" name="Rectangle 14">
            <a:extLst>
              <a:ext uri="{FF2B5EF4-FFF2-40B4-BE49-F238E27FC236}">
                <a16:creationId xmlns:a16="http://schemas.microsoft.com/office/drawing/2014/main" id="{ABD773C9-D5AF-3F0C-FEAA-8499CE6D6B9A}"/>
              </a:ext>
              <a:ext uri="{C183D7F6-B498-43B3-948B-1728B52AA6E4}">
                <adec:decorative xmlns:adec="http://schemas.microsoft.com/office/drawing/2017/decorative" val="1"/>
              </a:ext>
            </a:extLst>
          </p:cNvPr>
          <p:cNvSpPr>
            <a:spLocks/>
          </p:cNvSpPr>
          <p:nvPr/>
        </p:nvSpPr>
        <p:spPr bwMode="auto">
          <a:xfrm>
            <a:off x="6417008" y="2459507"/>
            <a:ext cx="694992"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Build</a:t>
            </a:r>
          </a:p>
        </p:txBody>
      </p:sp>
      <p:cxnSp>
        <p:nvCxnSpPr>
          <p:cNvPr id="16" name="Straight Connector 15">
            <a:extLst>
              <a:ext uri="{FF2B5EF4-FFF2-40B4-BE49-F238E27FC236}">
                <a16:creationId xmlns:a16="http://schemas.microsoft.com/office/drawing/2014/main" id="{11393349-0C5C-9E04-6DF4-CEEDC7EC1972}"/>
              </a:ext>
              <a:ext uri="{C183D7F6-B498-43B3-948B-1728B52AA6E4}">
                <adec:decorative xmlns:adec="http://schemas.microsoft.com/office/drawing/2017/decorative" val="1"/>
              </a:ext>
            </a:extLst>
          </p:cNvPr>
          <p:cNvCxnSpPr>
            <a:cxnSpLocks/>
          </p:cNvCxnSpPr>
          <p:nvPr/>
        </p:nvCxnSpPr>
        <p:spPr>
          <a:xfrm flipH="1">
            <a:off x="7112000" y="2602354"/>
            <a:ext cx="717137" cy="1"/>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B4A0EB77-5986-3858-FAF4-FCA12D4ADB57}"/>
              </a:ext>
              <a:ext uri="{C183D7F6-B498-43B3-948B-1728B52AA6E4}">
                <adec:decorative xmlns:adec="http://schemas.microsoft.com/office/drawing/2017/decorative" val="1"/>
              </a:ext>
            </a:extLst>
          </p:cNvPr>
          <p:cNvSpPr/>
          <p:nvPr/>
        </p:nvSpPr>
        <p:spPr>
          <a:xfrm>
            <a:off x="7723137" y="2558690"/>
            <a:ext cx="109728"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8D4"/>
              </a:solidFill>
              <a:effectLst/>
              <a:uLnTx/>
              <a:uFillTx/>
              <a:latin typeface="Segoe UI Semibold"/>
              <a:ea typeface="+mn-ea"/>
              <a:cs typeface="+mn-cs"/>
            </a:endParaRPr>
          </a:p>
        </p:txBody>
      </p:sp>
      <p:sp>
        <p:nvSpPr>
          <p:cNvPr id="18" name="Rectangle: Rounded Corners 17">
            <a:extLst>
              <a:ext uri="{FF2B5EF4-FFF2-40B4-BE49-F238E27FC236}">
                <a16:creationId xmlns:a16="http://schemas.microsoft.com/office/drawing/2014/main" id="{03A77E69-653C-E3B2-234B-BE870260C3BC}"/>
              </a:ext>
              <a:ext uri="{C183D7F6-B498-43B3-948B-1728B52AA6E4}">
                <adec:decorative xmlns:adec="http://schemas.microsoft.com/office/drawing/2017/decorative" val="1"/>
              </a:ext>
            </a:extLst>
          </p:cNvPr>
          <p:cNvSpPr>
            <a:spLocks/>
          </p:cNvSpPr>
          <p:nvPr/>
        </p:nvSpPr>
        <p:spPr bwMode="auto">
          <a:xfrm>
            <a:off x="7758615" y="3380850"/>
            <a:ext cx="4083745" cy="912052"/>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cxnSp>
        <p:nvCxnSpPr>
          <p:cNvPr id="19" name="Straight Connector 18">
            <a:extLst>
              <a:ext uri="{FF2B5EF4-FFF2-40B4-BE49-F238E27FC236}">
                <a16:creationId xmlns:a16="http://schemas.microsoft.com/office/drawing/2014/main" id="{5B77E29D-485C-00D2-DB10-31F409913974}"/>
              </a:ext>
              <a:ext uri="{C183D7F6-B498-43B3-948B-1728B52AA6E4}">
                <adec:decorative xmlns:adec="http://schemas.microsoft.com/office/drawing/2017/decorative" val="1"/>
              </a:ext>
            </a:extLst>
          </p:cNvPr>
          <p:cNvCxnSpPr>
            <a:cxnSpLocks/>
          </p:cNvCxnSpPr>
          <p:nvPr/>
        </p:nvCxnSpPr>
        <p:spPr>
          <a:xfrm flipH="1">
            <a:off x="6612475" y="3829757"/>
            <a:ext cx="1071173" cy="16675"/>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3A0373A5-28CB-D35D-F861-BA2CA99B9EF4}"/>
              </a:ext>
              <a:ext uri="{C183D7F6-B498-43B3-948B-1728B52AA6E4}">
                <adec:decorative xmlns:adec="http://schemas.microsoft.com/office/drawing/2017/decorative" val="1"/>
              </a:ext>
            </a:extLst>
          </p:cNvPr>
          <p:cNvSpPr/>
          <p:nvPr/>
        </p:nvSpPr>
        <p:spPr>
          <a:xfrm>
            <a:off x="7683648" y="3782171"/>
            <a:ext cx="109728"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21" name="Rectangle: Rounded Corners 20">
            <a:extLst>
              <a:ext uri="{FF2B5EF4-FFF2-40B4-BE49-F238E27FC236}">
                <a16:creationId xmlns:a16="http://schemas.microsoft.com/office/drawing/2014/main" id="{37CF1AD8-9FC7-C467-16F3-3E9D69976E29}"/>
              </a:ext>
              <a:ext uri="{C183D7F6-B498-43B3-948B-1728B52AA6E4}">
                <adec:decorative xmlns:adec="http://schemas.microsoft.com/office/drawing/2017/decorative" val="1"/>
              </a:ext>
            </a:extLst>
          </p:cNvPr>
          <p:cNvSpPr>
            <a:spLocks/>
          </p:cNvSpPr>
          <p:nvPr/>
        </p:nvSpPr>
        <p:spPr bwMode="auto">
          <a:xfrm>
            <a:off x="7758616" y="4669151"/>
            <a:ext cx="4083744" cy="912052"/>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cxnSp>
        <p:nvCxnSpPr>
          <p:cNvPr id="22" name="Straight Connector 21">
            <a:extLst>
              <a:ext uri="{FF2B5EF4-FFF2-40B4-BE49-F238E27FC236}">
                <a16:creationId xmlns:a16="http://schemas.microsoft.com/office/drawing/2014/main" id="{C9F90756-FFA6-DD26-786F-C68DBCDCC7F1}"/>
              </a:ext>
              <a:ext uri="{C183D7F6-B498-43B3-948B-1728B52AA6E4}">
                <adec:decorative xmlns:adec="http://schemas.microsoft.com/office/drawing/2017/decorative" val="1"/>
              </a:ext>
            </a:extLst>
          </p:cNvPr>
          <p:cNvCxnSpPr>
            <a:cxnSpLocks/>
            <a:stCxn id="21" idx="1"/>
          </p:cNvCxnSpPr>
          <p:nvPr/>
        </p:nvCxnSpPr>
        <p:spPr>
          <a:xfrm flipH="1">
            <a:off x="7123688" y="5125177"/>
            <a:ext cx="634928" cy="4000"/>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 name="Teardrop 22">
            <a:extLst>
              <a:ext uri="{FF2B5EF4-FFF2-40B4-BE49-F238E27FC236}">
                <a16:creationId xmlns:a16="http://schemas.microsoft.com/office/drawing/2014/main" id="{FB5824F9-DA40-584A-727A-7DADE4DD30AE}"/>
              </a:ext>
              <a:ext uri="{C183D7F6-B498-43B3-948B-1728B52AA6E4}">
                <adec:decorative xmlns:adec="http://schemas.microsoft.com/office/drawing/2017/decorative" val="1"/>
              </a:ext>
            </a:extLst>
          </p:cNvPr>
          <p:cNvSpPr/>
          <p:nvPr/>
        </p:nvSpPr>
        <p:spPr bwMode="auto">
          <a:xfrm rot="8100000">
            <a:off x="6014015" y="2413795"/>
            <a:ext cx="327921" cy="318692"/>
          </a:xfrm>
          <a:prstGeom prst="teardrop">
            <a:avLst>
              <a:gd name="adj" fmla="val 100000"/>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24" name="Group 23">
            <a:extLst>
              <a:ext uri="{FF2B5EF4-FFF2-40B4-BE49-F238E27FC236}">
                <a16:creationId xmlns:a16="http://schemas.microsoft.com/office/drawing/2014/main" id="{0748C6F5-781B-86F4-8BFC-E32F3D8BA621}"/>
              </a:ext>
              <a:ext uri="{C183D7F6-B498-43B3-948B-1728B52AA6E4}">
                <adec:decorative xmlns:adec="http://schemas.microsoft.com/office/drawing/2017/decorative" val="1"/>
              </a:ext>
            </a:extLst>
          </p:cNvPr>
          <p:cNvGrpSpPr/>
          <p:nvPr/>
        </p:nvGrpSpPr>
        <p:grpSpPr>
          <a:xfrm>
            <a:off x="6045693" y="2446059"/>
            <a:ext cx="258585" cy="407188"/>
            <a:chOff x="3439766" y="5151763"/>
            <a:chExt cx="344176" cy="541966"/>
          </a:xfrm>
        </p:grpSpPr>
        <p:sp>
          <p:nvSpPr>
            <p:cNvPr id="25" name="Freeform: Shape 24">
              <a:extLst>
                <a:ext uri="{FF2B5EF4-FFF2-40B4-BE49-F238E27FC236}">
                  <a16:creationId xmlns:a16="http://schemas.microsoft.com/office/drawing/2014/main" id="{8A4C3626-66A3-09C1-0E75-42B4ED806660}"/>
                </a:ext>
              </a:extLst>
            </p:cNvPr>
            <p:cNvSpPr/>
            <p:nvPr/>
          </p:nvSpPr>
          <p:spPr>
            <a:xfrm>
              <a:off x="3487790" y="5645617"/>
              <a:ext cx="245661" cy="48112"/>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2"/>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26" name="PageEdit_EFB8" title="Icon of a document with a pencil on top of it">
              <a:extLst>
                <a:ext uri="{FF2B5EF4-FFF2-40B4-BE49-F238E27FC236}">
                  <a16:creationId xmlns:a16="http://schemas.microsoft.com/office/drawing/2014/main" id="{32F56D1D-5F98-56E7-7CC6-CF73007F3442}"/>
                </a:ext>
              </a:extLst>
            </p:cNvPr>
            <p:cNvSpPr>
              <a:spLocks noChangeAspect="1" noEditPoints="1"/>
            </p:cNvSpPr>
            <p:nvPr/>
          </p:nvSpPr>
          <p:spPr bwMode="auto">
            <a:xfrm>
              <a:off x="3545828" y="5185409"/>
              <a:ext cx="208908" cy="177960"/>
            </a:xfrm>
            <a:custGeom>
              <a:avLst/>
              <a:gdLst>
                <a:gd name="T0" fmla="*/ 3009 w 3537"/>
                <a:gd name="T1" fmla="*/ 1005 h 3770"/>
                <a:gd name="T2" fmla="*/ 2006 w 3537"/>
                <a:gd name="T3" fmla="*/ 1005 h 3770"/>
                <a:gd name="T4" fmla="*/ 2006 w 3537"/>
                <a:gd name="T5" fmla="*/ 0 h 3770"/>
                <a:gd name="T6" fmla="*/ 3009 w 3537"/>
                <a:gd name="T7" fmla="*/ 1360 h 3770"/>
                <a:gd name="T8" fmla="*/ 3009 w 3537"/>
                <a:gd name="T9" fmla="*/ 1005 h 3770"/>
                <a:gd name="T10" fmla="*/ 2006 w 3537"/>
                <a:gd name="T11" fmla="*/ 0 h 3770"/>
                <a:gd name="T12" fmla="*/ 0 w 3537"/>
                <a:gd name="T13" fmla="*/ 0 h 3770"/>
                <a:gd name="T14" fmla="*/ 0 w 3537"/>
                <a:gd name="T15" fmla="*/ 3770 h 3770"/>
                <a:gd name="T16" fmla="*/ 1078 w 3537"/>
                <a:gd name="T17" fmla="*/ 3770 h 3770"/>
                <a:gd name="T18" fmla="*/ 1551 w 3537"/>
                <a:gd name="T19" fmla="*/ 3723 h 3770"/>
                <a:gd name="T20" fmla="*/ 2053 w 3537"/>
                <a:gd name="T21" fmla="*/ 3597 h 3770"/>
                <a:gd name="T22" fmla="*/ 3433 w 3537"/>
                <a:gd name="T23" fmla="*/ 2211 h 3770"/>
                <a:gd name="T24" fmla="*/ 3433 w 3537"/>
                <a:gd name="T25" fmla="*/ 1834 h 3770"/>
                <a:gd name="T26" fmla="*/ 3245 w 3537"/>
                <a:gd name="T27" fmla="*/ 1759 h 3770"/>
                <a:gd name="T28" fmla="*/ 3057 w 3537"/>
                <a:gd name="T29" fmla="*/ 1834 h 3770"/>
                <a:gd name="T30" fmla="*/ 1677 w 3537"/>
                <a:gd name="T31" fmla="*/ 3220 h 3770"/>
                <a:gd name="T32" fmla="*/ 1551 w 3537"/>
                <a:gd name="T33" fmla="*/ 3723 h 3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7" h="3770">
                  <a:moveTo>
                    <a:pt x="3009" y="1005"/>
                  </a:moveTo>
                  <a:cubicBezTo>
                    <a:pt x="2006" y="1005"/>
                    <a:pt x="2006" y="1005"/>
                    <a:pt x="2006" y="1005"/>
                  </a:cubicBezTo>
                  <a:cubicBezTo>
                    <a:pt x="2006" y="0"/>
                    <a:pt x="2006" y="0"/>
                    <a:pt x="2006" y="0"/>
                  </a:cubicBezTo>
                  <a:moveTo>
                    <a:pt x="3009" y="1360"/>
                  </a:moveTo>
                  <a:cubicBezTo>
                    <a:pt x="3009" y="1005"/>
                    <a:pt x="3009" y="1005"/>
                    <a:pt x="3009" y="1005"/>
                  </a:cubicBezTo>
                  <a:cubicBezTo>
                    <a:pt x="2006" y="0"/>
                    <a:pt x="2006" y="0"/>
                    <a:pt x="2006" y="0"/>
                  </a:cubicBezTo>
                  <a:cubicBezTo>
                    <a:pt x="0" y="0"/>
                    <a:pt x="0" y="0"/>
                    <a:pt x="0" y="0"/>
                  </a:cubicBezTo>
                  <a:cubicBezTo>
                    <a:pt x="0" y="3770"/>
                    <a:pt x="0" y="3770"/>
                    <a:pt x="0" y="3770"/>
                  </a:cubicBezTo>
                  <a:cubicBezTo>
                    <a:pt x="1078" y="3770"/>
                    <a:pt x="1078" y="3770"/>
                    <a:pt x="1078" y="3770"/>
                  </a:cubicBezTo>
                  <a:moveTo>
                    <a:pt x="1551" y="3723"/>
                  </a:moveTo>
                  <a:cubicBezTo>
                    <a:pt x="2053" y="3597"/>
                    <a:pt x="2053" y="3597"/>
                    <a:pt x="2053" y="3597"/>
                  </a:cubicBezTo>
                  <a:cubicBezTo>
                    <a:pt x="3433" y="2211"/>
                    <a:pt x="3433" y="2211"/>
                    <a:pt x="3433" y="2211"/>
                  </a:cubicBezTo>
                  <a:cubicBezTo>
                    <a:pt x="3537" y="2107"/>
                    <a:pt x="3537" y="1938"/>
                    <a:pt x="3433" y="1834"/>
                  </a:cubicBezTo>
                  <a:cubicBezTo>
                    <a:pt x="3386" y="1786"/>
                    <a:pt x="3317" y="1759"/>
                    <a:pt x="3245" y="1759"/>
                  </a:cubicBezTo>
                  <a:cubicBezTo>
                    <a:pt x="3172" y="1759"/>
                    <a:pt x="3104" y="1786"/>
                    <a:pt x="3057" y="1834"/>
                  </a:cubicBezTo>
                  <a:cubicBezTo>
                    <a:pt x="1677" y="3220"/>
                    <a:pt x="1677" y="3220"/>
                    <a:pt x="1677" y="3220"/>
                  </a:cubicBezTo>
                  <a:lnTo>
                    <a:pt x="1551" y="3723"/>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B47D26E0-AC7E-28D0-4546-804DB7F92786}"/>
                </a:ext>
              </a:extLst>
            </p:cNvPr>
            <p:cNvSpPr/>
            <p:nvPr/>
          </p:nvSpPr>
          <p:spPr>
            <a:xfrm>
              <a:off x="3439766" y="5151763"/>
              <a:ext cx="344176" cy="331096"/>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grpSp>
      <p:sp>
        <p:nvSpPr>
          <p:cNvPr id="28" name="Teardrop 27">
            <a:extLst>
              <a:ext uri="{FF2B5EF4-FFF2-40B4-BE49-F238E27FC236}">
                <a16:creationId xmlns:a16="http://schemas.microsoft.com/office/drawing/2014/main" id="{EA08C7A7-B38E-AC92-8729-A59B79C6437C}"/>
              </a:ext>
              <a:ext uri="{C183D7F6-B498-43B3-948B-1728B52AA6E4}">
                <adec:decorative xmlns:adec="http://schemas.microsoft.com/office/drawing/2017/decorative" val="1"/>
              </a:ext>
            </a:extLst>
          </p:cNvPr>
          <p:cNvSpPr/>
          <p:nvPr/>
        </p:nvSpPr>
        <p:spPr bwMode="auto">
          <a:xfrm rot="8100000">
            <a:off x="5014482" y="3418461"/>
            <a:ext cx="436462" cy="424179"/>
          </a:xfrm>
          <a:prstGeom prst="teardrop">
            <a:avLst>
              <a:gd name="adj" fmla="val 100000"/>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29" name="Group 28">
            <a:extLst>
              <a:ext uri="{FF2B5EF4-FFF2-40B4-BE49-F238E27FC236}">
                <a16:creationId xmlns:a16="http://schemas.microsoft.com/office/drawing/2014/main" id="{568AA09C-4247-9FC2-EEDD-B0AE4F75CDF3}"/>
              </a:ext>
              <a:ext uri="{C183D7F6-B498-43B3-948B-1728B52AA6E4}">
                <adec:decorative xmlns:adec="http://schemas.microsoft.com/office/drawing/2017/decorative" val="1"/>
              </a:ext>
            </a:extLst>
          </p:cNvPr>
          <p:cNvGrpSpPr/>
          <p:nvPr/>
        </p:nvGrpSpPr>
        <p:grpSpPr>
          <a:xfrm>
            <a:off x="5056645" y="3461405"/>
            <a:ext cx="344176" cy="544371"/>
            <a:chOff x="3439766" y="5151763"/>
            <a:chExt cx="344176" cy="544371"/>
          </a:xfrm>
        </p:grpSpPr>
        <p:sp>
          <p:nvSpPr>
            <p:cNvPr id="30" name="Freeform: Shape 29">
              <a:extLst>
                <a:ext uri="{FF2B5EF4-FFF2-40B4-BE49-F238E27FC236}">
                  <a16:creationId xmlns:a16="http://schemas.microsoft.com/office/drawing/2014/main" id="{CF3163C1-9FBF-733F-B012-648235316348}"/>
                </a:ext>
              </a:extLst>
            </p:cNvPr>
            <p:cNvSpPr/>
            <p:nvPr/>
          </p:nvSpPr>
          <p:spPr>
            <a:xfrm>
              <a:off x="3461995" y="5643211"/>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2"/>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31" name="PageEdit_EFB8" title="Icon of a document with a pencil on top of it">
              <a:extLst>
                <a:ext uri="{FF2B5EF4-FFF2-40B4-BE49-F238E27FC236}">
                  <a16:creationId xmlns:a16="http://schemas.microsoft.com/office/drawing/2014/main" id="{B719D166-A74E-9BC5-CFC8-B16DF83E01D2}"/>
                </a:ext>
              </a:extLst>
            </p:cNvPr>
            <p:cNvSpPr>
              <a:spLocks noChangeAspect="1" noEditPoints="1"/>
            </p:cNvSpPr>
            <p:nvPr/>
          </p:nvSpPr>
          <p:spPr bwMode="auto">
            <a:xfrm>
              <a:off x="3545828" y="5185409"/>
              <a:ext cx="208908" cy="177960"/>
            </a:xfrm>
            <a:custGeom>
              <a:avLst/>
              <a:gdLst>
                <a:gd name="T0" fmla="*/ 3009 w 3537"/>
                <a:gd name="T1" fmla="*/ 1005 h 3770"/>
                <a:gd name="T2" fmla="*/ 2006 w 3537"/>
                <a:gd name="T3" fmla="*/ 1005 h 3770"/>
                <a:gd name="T4" fmla="*/ 2006 w 3537"/>
                <a:gd name="T5" fmla="*/ 0 h 3770"/>
                <a:gd name="T6" fmla="*/ 3009 w 3537"/>
                <a:gd name="T7" fmla="*/ 1360 h 3770"/>
                <a:gd name="T8" fmla="*/ 3009 w 3537"/>
                <a:gd name="T9" fmla="*/ 1005 h 3770"/>
                <a:gd name="T10" fmla="*/ 2006 w 3537"/>
                <a:gd name="T11" fmla="*/ 0 h 3770"/>
                <a:gd name="T12" fmla="*/ 0 w 3537"/>
                <a:gd name="T13" fmla="*/ 0 h 3770"/>
                <a:gd name="T14" fmla="*/ 0 w 3537"/>
                <a:gd name="T15" fmla="*/ 3770 h 3770"/>
                <a:gd name="T16" fmla="*/ 1078 w 3537"/>
                <a:gd name="T17" fmla="*/ 3770 h 3770"/>
                <a:gd name="T18" fmla="*/ 1551 w 3537"/>
                <a:gd name="T19" fmla="*/ 3723 h 3770"/>
                <a:gd name="T20" fmla="*/ 2053 w 3537"/>
                <a:gd name="T21" fmla="*/ 3597 h 3770"/>
                <a:gd name="T22" fmla="*/ 3433 w 3537"/>
                <a:gd name="T23" fmla="*/ 2211 h 3770"/>
                <a:gd name="T24" fmla="*/ 3433 w 3537"/>
                <a:gd name="T25" fmla="*/ 1834 h 3770"/>
                <a:gd name="T26" fmla="*/ 3245 w 3537"/>
                <a:gd name="T27" fmla="*/ 1759 h 3770"/>
                <a:gd name="T28" fmla="*/ 3057 w 3537"/>
                <a:gd name="T29" fmla="*/ 1834 h 3770"/>
                <a:gd name="T30" fmla="*/ 1677 w 3537"/>
                <a:gd name="T31" fmla="*/ 3220 h 3770"/>
                <a:gd name="T32" fmla="*/ 1551 w 3537"/>
                <a:gd name="T33" fmla="*/ 3723 h 3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7" h="3770">
                  <a:moveTo>
                    <a:pt x="3009" y="1005"/>
                  </a:moveTo>
                  <a:cubicBezTo>
                    <a:pt x="2006" y="1005"/>
                    <a:pt x="2006" y="1005"/>
                    <a:pt x="2006" y="1005"/>
                  </a:cubicBezTo>
                  <a:cubicBezTo>
                    <a:pt x="2006" y="0"/>
                    <a:pt x="2006" y="0"/>
                    <a:pt x="2006" y="0"/>
                  </a:cubicBezTo>
                  <a:moveTo>
                    <a:pt x="3009" y="1360"/>
                  </a:moveTo>
                  <a:cubicBezTo>
                    <a:pt x="3009" y="1005"/>
                    <a:pt x="3009" y="1005"/>
                    <a:pt x="3009" y="1005"/>
                  </a:cubicBezTo>
                  <a:cubicBezTo>
                    <a:pt x="2006" y="0"/>
                    <a:pt x="2006" y="0"/>
                    <a:pt x="2006" y="0"/>
                  </a:cubicBezTo>
                  <a:cubicBezTo>
                    <a:pt x="0" y="0"/>
                    <a:pt x="0" y="0"/>
                    <a:pt x="0" y="0"/>
                  </a:cubicBezTo>
                  <a:cubicBezTo>
                    <a:pt x="0" y="3770"/>
                    <a:pt x="0" y="3770"/>
                    <a:pt x="0" y="3770"/>
                  </a:cubicBezTo>
                  <a:cubicBezTo>
                    <a:pt x="1078" y="3770"/>
                    <a:pt x="1078" y="3770"/>
                    <a:pt x="1078" y="3770"/>
                  </a:cubicBezTo>
                  <a:moveTo>
                    <a:pt x="1551" y="3723"/>
                  </a:moveTo>
                  <a:cubicBezTo>
                    <a:pt x="2053" y="3597"/>
                    <a:pt x="2053" y="3597"/>
                    <a:pt x="2053" y="3597"/>
                  </a:cubicBezTo>
                  <a:cubicBezTo>
                    <a:pt x="3433" y="2211"/>
                    <a:pt x="3433" y="2211"/>
                    <a:pt x="3433" y="2211"/>
                  </a:cubicBezTo>
                  <a:cubicBezTo>
                    <a:pt x="3537" y="2107"/>
                    <a:pt x="3537" y="1938"/>
                    <a:pt x="3433" y="1834"/>
                  </a:cubicBezTo>
                  <a:cubicBezTo>
                    <a:pt x="3386" y="1786"/>
                    <a:pt x="3317" y="1759"/>
                    <a:pt x="3245" y="1759"/>
                  </a:cubicBezTo>
                  <a:cubicBezTo>
                    <a:pt x="3172" y="1759"/>
                    <a:pt x="3104" y="1786"/>
                    <a:pt x="3057" y="1834"/>
                  </a:cubicBezTo>
                  <a:cubicBezTo>
                    <a:pt x="1677" y="3220"/>
                    <a:pt x="1677" y="3220"/>
                    <a:pt x="1677" y="3220"/>
                  </a:cubicBezTo>
                  <a:lnTo>
                    <a:pt x="1551" y="3723"/>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1DFE56B1-91E9-F039-9C5F-9F1599BDDD72}"/>
                </a:ext>
              </a:extLst>
            </p:cNvPr>
            <p:cNvSpPr/>
            <p:nvPr/>
          </p:nvSpPr>
          <p:spPr>
            <a:xfrm>
              <a:off x="3439766" y="5151763"/>
              <a:ext cx="344176" cy="331096"/>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grpSp>
      <p:sp>
        <p:nvSpPr>
          <p:cNvPr id="33" name="Teardrop 32">
            <a:extLst>
              <a:ext uri="{FF2B5EF4-FFF2-40B4-BE49-F238E27FC236}">
                <a16:creationId xmlns:a16="http://schemas.microsoft.com/office/drawing/2014/main" id="{C9F13364-93C1-4AA0-6ADF-6E5A9F3EA605}"/>
              </a:ext>
              <a:ext uri="{C183D7F6-B498-43B3-948B-1728B52AA6E4}">
                <adec:decorative xmlns:adec="http://schemas.microsoft.com/office/drawing/2017/decorative" val="1"/>
              </a:ext>
            </a:extLst>
          </p:cNvPr>
          <p:cNvSpPr/>
          <p:nvPr/>
        </p:nvSpPr>
        <p:spPr bwMode="auto">
          <a:xfrm rot="8100000">
            <a:off x="4421736" y="1201640"/>
            <a:ext cx="271009" cy="263382"/>
          </a:xfrm>
          <a:prstGeom prst="teardrop">
            <a:avLst>
              <a:gd name="adj" fmla="val 100000"/>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34" name="Group 33">
            <a:extLst>
              <a:ext uri="{FF2B5EF4-FFF2-40B4-BE49-F238E27FC236}">
                <a16:creationId xmlns:a16="http://schemas.microsoft.com/office/drawing/2014/main" id="{C5C47A63-769B-4BC7-7E6F-D3D827B1554E}"/>
              </a:ext>
              <a:ext uri="{C183D7F6-B498-43B3-948B-1728B52AA6E4}">
                <adec:decorative xmlns:adec="http://schemas.microsoft.com/office/drawing/2017/decorative" val="1"/>
              </a:ext>
            </a:extLst>
          </p:cNvPr>
          <p:cNvGrpSpPr/>
          <p:nvPr/>
        </p:nvGrpSpPr>
        <p:grpSpPr>
          <a:xfrm>
            <a:off x="4450683" y="1230925"/>
            <a:ext cx="213707" cy="335392"/>
            <a:chOff x="3444223" y="5155982"/>
            <a:chExt cx="344176" cy="540152"/>
          </a:xfrm>
          <a:solidFill>
            <a:schemeClr val="tx1">
              <a:lumMod val="50000"/>
              <a:lumOff val="50000"/>
            </a:schemeClr>
          </a:solidFill>
        </p:grpSpPr>
        <p:sp>
          <p:nvSpPr>
            <p:cNvPr id="35" name="Freeform: Shape 34">
              <a:extLst>
                <a:ext uri="{FF2B5EF4-FFF2-40B4-BE49-F238E27FC236}">
                  <a16:creationId xmlns:a16="http://schemas.microsoft.com/office/drawing/2014/main" id="{6347C244-380C-9C38-74EA-71007E3281C6}"/>
                </a:ext>
              </a:extLst>
            </p:cNvPr>
            <p:cNvSpPr/>
            <p:nvPr/>
          </p:nvSpPr>
          <p:spPr>
            <a:xfrm>
              <a:off x="3461995" y="5643211"/>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2"/>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36" name="Freeform: Shape 35">
              <a:extLst>
                <a:ext uri="{FF2B5EF4-FFF2-40B4-BE49-F238E27FC236}">
                  <a16:creationId xmlns:a16="http://schemas.microsoft.com/office/drawing/2014/main" id="{BEE5410F-1313-5462-AAD7-364D04D3810D}"/>
                </a:ext>
              </a:extLst>
            </p:cNvPr>
            <p:cNvSpPr/>
            <p:nvPr/>
          </p:nvSpPr>
          <p:spPr>
            <a:xfrm>
              <a:off x="3444223" y="5155982"/>
              <a:ext cx="344176" cy="331098"/>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8661C5"/>
                </a:solidFill>
                <a:effectLst/>
                <a:uLnTx/>
                <a:uFillTx/>
                <a:latin typeface="Segoe UI Semibold"/>
                <a:ea typeface="+mn-ea"/>
                <a:cs typeface="+mn-cs"/>
              </a:endParaRPr>
            </a:p>
          </p:txBody>
        </p:sp>
      </p:grpSp>
      <p:sp>
        <p:nvSpPr>
          <p:cNvPr id="37" name="Rectangle 36">
            <a:extLst>
              <a:ext uri="{FF2B5EF4-FFF2-40B4-BE49-F238E27FC236}">
                <a16:creationId xmlns:a16="http://schemas.microsoft.com/office/drawing/2014/main" id="{ACED683E-4377-C428-3306-C3FFAD9174DB}"/>
              </a:ext>
              <a:ext uri="{C183D7F6-B498-43B3-948B-1728B52AA6E4}">
                <adec:decorative xmlns:adec="http://schemas.microsoft.com/office/drawing/2017/decorative" val="1"/>
              </a:ext>
            </a:extLst>
          </p:cNvPr>
          <p:cNvSpPr/>
          <p:nvPr/>
        </p:nvSpPr>
        <p:spPr bwMode="auto">
          <a:xfrm>
            <a:off x="7975982" y="1055534"/>
            <a:ext cx="3806854" cy="6418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016" rtl="0" eaLnBrk="1" fontAlgn="base" latinLnBrk="0" hangingPunct="1">
              <a:lnSpc>
                <a:spcPct val="100000"/>
              </a:lnSpc>
              <a:spcBef>
                <a:spcPct val="20000"/>
              </a:spcBef>
              <a:spcAft>
                <a:spcPct val="0"/>
              </a:spcAft>
              <a:buClrTx/>
              <a:buSzPct val="90000"/>
              <a:buFontTx/>
              <a:buNone/>
              <a:tabLst/>
              <a:defRPr/>
            </a:pPr>
            <a:r>
              <a:rPr kumimoji="0" lang="en-IN"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Create</a:t>
            </a:r>
            <a:r>
              <a:rPr kumimoji="0" lang="en-IN" sz="2000" b="0" i="0" u="none" strike="noStrike" kern="1200" cap="none" spc="0" normalizeH="0" baseline="0" noProof="0">
                <a:ln w="3175">
                  <a:noFill/>
                </a:ln>
                <a:gradFill flip="none" rotWithShape="1">
                  <a:gsLst>
                    <a:gs pos="68000">
                      <a:srgbClr val="8DC8E8"/>
                    </a:gs>
                    <a:gs pos="32000">
                      <a:srgbClr val="D59ED7"/>
                    </a:gs>
                    <a:gs pos="0">
                      <a:srgbClr val="FFB3BB"/>
                    </a:gs>
                    <a:gs pos="100000">
                      <a:srgbClr val="B9DCD2"/>
                    </a:gs>
                  </a:gsLst>
                  <a:path path="circle">
                    <a:fillToRect l="100000" t="100000"/>
                  </a:path>
                  <a:tileRect r="-100000" b="-100000"/>
                </a:gradFill>
                <a:effectLst/>
                <a:uLnTx/>
                <a:uFillTx/>
                <a:latin typeface="Segoe UI Semibold"/>
                <a:ea typeface="+mn-ea"/>
                <a:cs typeface="Segoe UI" panose="020B0502040204020203" pitchFamily="34" charset="0"/>
              </a:rPr>
              <a:t> </a:t>
            </a:r>
            <a:r>
              <a:rPr kumimoji="0" lang="en-IN"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Connection</a:t>
            </a:r>
            <a:br>
              <a:rPr kumimoji="0" lang="en-US" sz="1400" b="1" i="0" u="none" strike="noStrike" kern="1200" cap="none" spc="-44" normalizeH="0" baseline="0" noProof="0">
                <a:ln w="3175">
                  <a:noFill/>
                </a:ln>
                <a:solidFill>
                  <a:srgbClr val="000000"/>
                </a:solidFill>
                <a:effectLst/>
                <a:uLnTx/>
                <a:uFillTx/>
                <a:latin typeface="Segoe UI"/>
                <a:ea typeface="+mn-ea"/>
                <a:cs typeface="Segoe Sans Display Semibold" pitchFamily="2" charset="0"/>
              </a:rPr>
            </a:br>
            <a:r>
              <a:rPr kumimoji="0" lang="en-US" sz="1200" b="0" i="0" u="none" strike="noStrike" kern="1200" cap="none" spc="-44" normalizeH="0" baseline="0" noProof="0">
                <a:ln w="3175">
                  <a:noFill/>
                </a:ln>
                <a:solidFill>
                  <a:srgbClr val="080808"/>
                </a:solidFill>
                <a:effectLst/>
                <a:uLnTx/>
                <a:uFillTx/>
                <a:latin typeface="Segoe UI"/>
                <a:ea typeface="+mn-ea"/>
                <a:cs typeface="Segoe Sans Small Semilight" pitchFamily="2" charset="0"/>
              </a:rPr>
              <a:t>Name the Connection, Configure data source settings, Set access permissions</a:t>
            </a:r>
            <a:endParaRPr kumimoji="0" lang="en-US" sz="1400" b="0" i="0" u="none" strike="noStrike" kern="1200" cap="none" spc="-44" normalizeH="0" baseline="0" noProof="0">
              <a:ln w="3175">
                <a:noFill/>
              </a:ln>
              <a:solidFill>
                <a:srgbClr val="000000"/>
              </a:solidFill>
              <a:effectLst/>
              <a:uLnTx/>
              <a:uFillTx/>
              <a:latin typeface="Segoe UI"/>
              <a:ea typeface="+mn-ea"/>
              <a:cs typeface="Segoe Sans Small Semilight" pitchFamily="2" charset="0"/>
            </a:endParaRPr>
          </a:p>
        </p:txBody>
      </p:sp>
      <p:sp>
        <p:nvSpPr>
          <p:cNvPr id="38" name="Rectangle 37">
            <a:extLst>
              <a:ext uri="{FF2B5EF4-FFF2-40B4-BE49-F238E27FC236}">
                <a16:creationId xmlns:a16="http://schemas.microsoft.com/office/drawing/2014/main" id="{F919DAA3-D766-2808-8655-36AF196770F7}"/>
              </a:ext>
              <a:ext uri="{C183D7F6-B498-43B3-948B-1728B52AA6E4}">
                <adec:decorative xmlns:adec="http://schemas.microsoft.com/office/drawing/2017/decorative" val="1"/>
              </a:ext>
            </a:extLst>
          </p:cNvPr>
          <p:cNvSpPr/>
          <p:nvPr/>
        </p:nvSpPr>
        <p:spPr bwMode="auto">
          <a:xfrm>
            <a:off x="7975982" y="2198487"/>
            <a:ext cx="3631818" cy="8298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016" rtl="0" eaLnBrk="1" fontAlgn="base" latinLnBrk="0" hangingPunct="1">
              <a:lnSpc>
                <a:spcPct val="100000"/>
              </a:lnSpc>
              <a:spcBef>
                <a:spcPct val="20000"/>
              </a:spcBef>
              <a:spcAft>
                <a:spcPct val="0"/>
              </a:spcAft>
              <a:buClrTx/>
              <a:buSzPct val="90000"/>
              <a:buFontTx/>
              <a:buNone/>
              <a:tabLst/>
              <a:defRPr/>
            </a:pPr>
            <a:r>
              <a:rPr kumimoji="0" lang="en-IN"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Register</a:t>
            </a:r>
            <a:r>
              <a:rPr kumimoji="0" lang="en-IN" sz="2000" b="0" i="0" u="none" strike="noStrike" kern="1200" cap="none" spc="0" normalizeH="0" baseline="0" noProof="0">
                <a:ln w="3175">
                  <a:noFill/>
                </a:ln>
                <a:gradFill flip="none" rotWithShape="1">
                  <a:gsLst>
                    <a:gs pos="68000">
                      <a:srgbClr val="8DC8E8"/>
                    </a:gs>
                    <a:gs pos="32000">
                      <a:srgbClr val="D59ED7"/>
                    </a:gs>
                    <a:gs pos="0">
                      <a:srgbClr val="FFB3BB"/>
                    </a:gs>
                    <a:gs pos="100000">
                      <a:srgbClr val="B9DCD2"/>
                    </a:gs>
                  </a:gsLst>
                  <a:path path="circle">
                    <a:fillToRect l="100000" t="100000"/>
                  </a:path>
                  <a:tileRect r="-100000" b="-100000"/>
                </a:gradFill>
                <a:effectLst/>
                <a:uLnTx/>
                <a:uFillTx/>
                <a:latin typeface="Segoe UI Semibold"/>
                <a:ea typeface="+mn-ea"/>
                <a:cs typeface="Segoe UI" panose="020B0502040204020203" pitchFamily="34" charset="0"/>
              </a:rPr>
              <a:t> </a:t>
            </a:r>
            <a:r>
              <a:rPr kumimoji="0" lang="en-IN"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Schema</a:t>
            </a:r>
          </a:p>
          <a:p>
            <a:pPr marL="0" marR="0" lvl="0" indent="0" algn="l" defTabSz="914016" rtl="0" eaLnBrk="1" fontAlgn="base" latinLnBrk="0" hangingPunct="1">
              <a:lnSpc>
                <a:spcPct val="100000"/>
              </a:lnSpc>
              <a:spcBef>
                <a:spcPct val="20000"/>
              </a:spcBef>
              <a:spcAft>
                <a:spcPct val="0"/>
              </a:spcAft>
              <a:buClrTx/>
              <a:buSzPct val="90000"/>
              <a:buFontTx/>
              <a:buNone/>
              <a:tabLst/>
              <a:defRPr/>
            </a:pPr>
            <a:r>
              <a:rPr kumimoji="0" lang="en-IN" sz="1200" b="0" i="0" u="none" strike="noStrike" kern="1200" cap="none" spc="-44" normalizeH="0" baseline="0" noProof="0">
                <a:ln w="3175">
                  <a:noFill/>
                </a:ln>
                <a:solidFill>
                  <a:srgbClr val="080808"/>
                </a:solidFill>
                <a:effectLst/>
                <a:uLnTx/>
                <a:uFillTx/>
                <a:latin typeface="Segoe UI"/>
                <a:ea typeface="+mn-ea"/>
                <a:cs typeface="Segoe Sans Small Semilight" pitchFamily="2" charset="0"/>
              </a:rPr>
              <a:t>Select Properties, Map identities, Assign property labels, Manage schema and r</a:t>
            </a:r>
            <a:r>
              <a:rPr kumimoji="0" lang="en-IN" sz="1200" b="0" i="0" u="none" strike="noStrike" kern="1200" cap="none" spc="-44" normalizeH="0" baseline="0" noProof="0" err="1">
                <a:ln w="3175">
                  <a:noFill/>
                </a:ln>
                <a:solidFill>
                  <a:srgbClr val="080808"/>
                </a:solidFill>
                <a:effectLst/>
                <a:uLnTx/>
                <a:uFillTx/>
                <a:latin typeface="Segoe UI"/>
                <a:ea typeface="+mn-ea"/>
                <a:cs typeface="Segoe Sans Small Semilight" pitchFamily="2" charset="0"/>
              </a:rPr>
              <a:t>efresh</a:t>
            </a:r>
            <a:r>
              <a:rPr kumimoji="0" lang="en-IN" sz="1200" b="0" i="0" u="none" strike="noStrike" kern="1200" cap="none" spc="-44" normalizeH="0" baseline="0" noProof="0">
                <a:ln w="3175">
                  <a:noFill/>
                </a:ln>
                <a:solidFill>
                  <a:srgbClr val="080808"/>
                </a:solidFill>
                <a:effectLst/>
                <a:uLnTx/>
                <a:uFillTx/>
                <a:latin typeface="Segoe UI"/>
                <a:ea typeface="+mn-ea"/>
                <a:cs typeface="Segoe Sans Small Semilight" pitchFamily="2" charset="0"/>
              </a:rPr>
              <a:t> settings</a:t>
            </a:r>
          </a:p>
        </p:txBody>
      </p:sp>
      <p:sp>
        <p:nvSpPr>
          <p:cNvPr id="39" name="Rectangle 38">
            <a:extLst>
              <a:ext uri="{FF2B5EF4-FFF2-40B4-BE49-F238E27FC236}">
                <a16:creationId xmlns:a16="http://schemas.microsoft.com/office/drawing/2014/main" id="{9F571898-E9F0-70B9-027D-8C232551E93A}"/>
              </a:ext>
              <a:ext uri="{C183D7F6-B498-43B3-948B-1728B52AA6E4}">
                <adec:decorative xmlns:adec="http://schemas.microsoft.com/office/drawing/2017/decorative" val="1"/>
              </a:ext>
            </a:extLst>
          </p:cNvPr>
          <p:cNvSpPr/>
          <p:nvPr/>
        </p:nvSpPr>
        <p:spPr bwMode="auto">
          <a:xfrm>
            <a:off x="7975982" y="3637232"/>
            <a:ext cx="3570863" cy="3992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016" rtl="0" eaLnBrk="1" fontAlgn="base" latinLnBrk="0" hangingPunct="1">
              <a:lnSpc>
                <a:spcPct val="100000"/>
              </a:lnSpc>
              <a:spcBef>
                <a:spcPct val="20000"/>
              </a:spcBef>
              <a:spcAft>
                <a:spcPct val="0"/>
              </a:spcAft>
              <a:buClrTx/>
              <a:buSzPct val="90000"/>
              <a:buFontTx/>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Publish</a:t>
            </a:r>
            <a:r>
              <a:rPr kumimoji="0" lang="en-US" sz="2000" b="0" i="0" u="none" strike="noStrike" kern="1200" cap="none" spc="0" normalizeH="0" baseline="0" noProof="0">
                <a:ln w="3175">
                  <a:noFill/>
                </a:ln>
                <a:gradFill flip="none" rotWithShape="1">
                  <a:gsLst>
                    <a:gs pos="68000">
                      <a:srgbClr val="8DC8E8"/>
                    </a:gs>
                    <a:gs pos="32000">
                      <a:srgbClr val="D59ED7"/>
                    </a:gs>
                    <a:gs pos="0">
                      <a:srgbClr val="FFB3BB"/>
                    </a:gs>
                    <a:gs pos="100000">
                      <a:srgbClr val="B9DCD2"/>
                    </a:gs>
                  </a:gsLst>
                  <a:path path="circle">
                    <a:fillToRect l="100000" t="100000"/>
                  </a:path>
                  <a:tileRect r="-100000" b="-100000"/>
                </a:gradFill>
                <a:effectLst/>
                <a:uLnTx/>
                <a:uFillTx/>
                <a:latin typeface="Segoe UI Semibold"/>
                <a:ea typeface="+mn-ea"/>
                <a:cs typeface="Segoe UI" panose="020B0502040204020203" pitchFamily="34" charset="0"/>
              </a:rPr>
              <a:t> </a:t>
            </a: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Connection</a:t>
            </a:r>
            <a:br>
              <a:rPr kumimoji="0" lang="en-US" sz="1200" b="0" i="0" u="none" strike="noStrike" kern="1200" cap="none" spc="0" normalizeH="0" baseline="0" noProof="0">
                <a:ln w="3175">
                  <a:noFill/>
                </a:ln>
                <a:solidFill>
                  <a:srgbClr val="000000"/>
                </a:solidFill>
                <a:effectLst/>
                <a:uLnTx/>
                <a:uFillTx/>
                <a:latin typeface="Segoe UI"/>
                <a:ea typeface="+mn-ea"/>
                <a:cs typeface="Segoe UI Semibold" panose="020B0702040204020203" pitchFamily="34" charset="0"/>
              </a:rPr>
            </a:br>
            <a:r>
              <a:rPr kumimoji="0" lang="en-US" sz="1200" b="0" i="0" u="none" strike="noStrike" kern="1200" cap="none" spc="0" normalizeH="0" baseline="0" noProof="0">
                <a:ln w="3175">
                  <a:noFill/>
                </a:ln>
                <a:solidFill>
                  <a:srgbClr val="080808"/>
                </a:solidFill>
                <a:effectLst/>
                <a:uLnTx/>
                <a:uFillTx/>
                <a:latin typeface="Segoe UI"/>
                <a:ea typeface="+mn-ea"/>
                <a:cs typeface="Segoe Sans Small Semilight" pitchFamily="2" charset="0"/>
              </a:rPr>
              <a:t>Publish your Graph Connector to limited users or everyone. .</a:t>
            </a:r>
          </a:p>
        </p:txBody>
      </p:sp>
      <p:sp>
        <p:nvSpPr>
          <p:cNvPr id="40" name="TextBox 39">
            <a:extLst>
              <a:ext uri="{FF2B5EF4-FFF2-40B4-BE49-F238E27FC236}">
                <a16:creationId xmlns:a16="http://schemas.microsoft.com/office/drawing/2014/main" id="{57292275-88E1-EA21-4BD4-BE0612E68392}"/>
              </a:ext>
              <a:ext uri="{C183D7F6-B498-43B3-948B-1728B52AA6E4}">
                <adec:decorative xmlns:adec="http://schemas.microsoft.com/office/drawing/2017/decorative" val="1"/>
              </a:ext>
            </a:extLst>
          </p:cNvPr>
          <p:cNvSpPr txBox="1"/>
          <p:nvPr/>
        </p:nvSpPr>
        <p:spPr>
          <a:xfrm>
            <a:off x="7901581" y="4786623"/>
            <a:ext cx="3940779" cy="769441"/>
          </a:xfrm>
          <a:prstGeom prst="rect">
            <a:avLst/>
          </a:prstGeom>
          <a:noFill/>
        </p:spPr>
        <p:txBody>
          <a:bodyPr wrap="square">
            <a:spAutoFit/>
          </a:bodyPr>
          <a:lstStyle/>
          <a:p>
            <a:pPr marL="0" marR="0" lvl="0" indent="0" algn="l" defTabSz="914016" rtl="0" eaLnBrk="1" fontAlgn="base" latinLnBrk="0" hangingPunct="1">
              <a:lnSpc>
                <a:spcPct val="100000"/>
              </a:lnSpc>
              <a:spcBef>
                <a:spcPct val="20000"/>
              </a:spcBef>
              <a:spcAft>
                <a:spcPct val="0"/>
              </a:spcAft>
              <a:buClrTx/>
              <a:buSzPct val="90000"/>
              <a:buFontTx/>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Monitor</a:t>
            </a:r>
            <a:r>
              <a:rPr kumimoji="0" lang="en-US" sz="2000" b="0" i="0" u="none" strike="noStrike" kern="1200" cap="none" spc="0" normalizeH="0" baseline="0" noProof="0">
                <a:ln w="3175">
                  <a:noFill/>
                </a:ln>
                <a:gradFill flip="none" rotWithShape="1">
                  <a:gsLst>
                    <a:gs pos="68000">
                      <a:srgbClr val="8DC8E8"/>
                    </a:gs>
                    <a:gs pos="32000">
                      <a:srgbClr val="D59ED7"/>
                    </a:gs>
                    <a:gs pos="0">
                      <a:srgbClr val="FFB3BB"/>
                    </a:gs>
                    <a:gs pos="100000">
                      <a:srgbClr val="B9DCD2"/>
                    </a:gs>
                  </a:gsLst>
                  <a:path path="circle">
                    <a:fillToRect l="100000" t="100000"/>
                  </a:path>
                  <a:tileRect r="-100000" b="-100000"/>
                </a:gradFill>
                <a:effectLst/>
                <a:uLnTx/>
                <a:uFillTx/>
                <a:latin typeface="Segoe UI Semibold"/>
                <a:ea typeface="+mn-ea"/>
                <a:cs typeface="Segoe UI" panose="020B0502040204020203" pitchFamily="34" charset="0"/>
              </a:rPr>
              <a:t> </a:t>
            </a: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Connection</a:t>
            </a:r>
            <a:br>
              <a:rPr kumimoji="0" lang="en-US" sz="1200" b="1" i="0" u="none" strike="noStrike" kern="1200" cap="none" spc="0" normalizeH="0" baseline="0" noProof="0">
                <a:ln w="3175">
                  <a:noFill/>
                </a:ln>
                <a:solidFill>
                  <a:srgbClr val="000000"/>
                </a:solidFill>
                <a:effectLst/>
                <a:uLnTx/>
                <a:uFillTx/>
                <a:latin typeface="Segoe UI"/>
                <a:ea typeface="+mn-ea"/>
                <a:cs typeface="Segoe UI Semibold" panose="020B0702040204020203" pitchFamily="34" charset="0"/>
              </a:rPr>
            </a:br>
            <a:r>
              <a:rPr kumimoji="0" lang="en-US" sz="1200" b="0" i="0" u="none" strike="noStrike" kern="1200" cap="none" spc="0" normalizeH="0" baseline="0" noProof="0">
                <a:ln w="3175">
                  <a:noFill/>
                </a:ln>
                <a:solidFill>
                  <a:srgbClr val="080808"/>
                </a:solidFill>
                <a:effectLst/>
                <a:uLnTx/>
                <a:uFillTx/>
                <a:latin typeface="Segoe UI"/>
                <a:ea typeface="+mn-ea"/>
                <a:cs typeface="Segoe Sans Small Semilight" pitchFamily="2" charset="0"/>
              </a:rPr>
              <a:t>Monitor your connection state, crawl failures, index quota.</a:t>
            </a:r>
          </a:p>
        </p:txBody>
      </p:sp>
      <p:sp>
        <p:nvSpPr>
          <p:cNvPr id="41" name="Freeform: Shape 40">
            <a:extLst>
              <a:ext uri="{FF2B5EF4-FFF2-40B4-BE49-F238E27FC236}">
                <a16:creationId xmlns:a16="http://schemas.microsoft.com/office/drawing/2014/main" id="{0767EE87-7A8A-9976-2AD7-B942012BB419}"/>
              </a:ext>
              <a:ext uri="{C183D7F6-B498-43B3-948B-1728B52AA6E4}">
                <adec:decorative xmlns:adec="http://schemas.microsoft.com/office/drawing/2017/decorative" val="1"/>
              </a:ext>
            </a:extLst>
          </p:cNvPr>
          <p:cNvSpPr/>
          <p:nvPr/>
        </p:nvSpPr>
        <p:spPr>
          <a:xfrm>
            <a:off x="7691894" y="5070472"/>
            <a:ext cx="109728"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Segoe UI Semibold"/>
              <a:ea typeface="+mn-ea"/>
              <a:cs typeface="+mn-cs"/>
            </a:endParaRPr>
          </a:p>
        </p:txBody>
      </p:sp>
      <p:sp>
        <p:nvSpPr>
          <p:cNvPr id="42" name="TextBox 41">
            <a:extLst>
              <a:ext uri="{FF2B5EF4-FFF2-40B4-BE49-F238E27FC236}">
                <a16:creationId xmlns:a16="http://schemas.microsoft.com/office/drawing/2014/main" id="{0328EE25-8864-E85E-54F3-2B0489999B80}"/>
              </a:ext>
              <a:ext uri="{C183D7F6-B498-43B3-948B-1728B52AA6E4}">
                <adec:decorative xmlns:adec="http://schemas.microsoft.com/office/drawing/2017/decorative" val="1"/>
              </a:ext>
            </a:extLst>
          </p:cNvPr>
          <p:cNvSpPr txBox="1"/>
          <p:nvPr/>
        </p:nvSpPr>
        <p:spPr>
          <a:xfrm>
            <a:off x="4440494" y="1232355"/>
            <a:ext cx="22701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1</a:t>
            </a:r>
          </a:p>
        </p:txBody>
      </p:sp>
      <p:sp>
        <p:nvSpPr>
          <p:cNvPr id="43" name="TextBox 42">
            <a:extLst>
              <a:ext uri="{FF2B5EF4-FFF2-40B4-BE49-F238E27FC236}">
                <a16:creationId xmlns:a16="http://schemas.microsoft.com/office/drawing/2014/main" id="{AC7FD4CE-CBF3-8B8C-1B87-C9D3313D9240}"/>
              </a:ext>
              <a:ext uri="{C183D7F6-B498-43B3-948B-1728B52AA6E4}">
                <adec:decorative xmlns:adec="http://schemas.microsoft.com/office/drawing/2017/decorative" val="1"/>
              </a:ext>
            </a:extLst>
          </p:cNvPr>
          <p:cNvSpPr txBox="1"/>
          <p:nvPr/>
        </p:nvSpPr>
        <p:spPr>
          <a:xfrm>
            <a:off x="6067445" y="2481760"/>
            <a:ext cx="22701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2</a:t>
            </a:r>
          </a:p>
        </p:txBody>
      </p:sp>
      <p:sp>
        <p:nvSpPr>
          <p:cNvPr id="44" name="TextBox 43">
            <a:extLst>
              <a:ext uri="{FF2B5EF4-FFF2-40B4-BE49-F238E27FC236}">
                <a16:creationId xmlns:a16="http://schemas.microsoft.com/office/drawing/2014/main" id="{7CCE18AC-96A0-1ADD-40C7-F612C65F26AD}"/>
              </a:ext>
              <a:ext uri="{C183D7F6-B498-43B3-948B-1728B52AA6E4}">
                <adec:decorative xmlns:adec="http://schemas.microsoft.com/office/drawing/2017/decorative" val="1"/>
              </a:ext>
            </a:extLst>
          </p:cNvPr>
          <p:cNvSpPr txBox="1"/>
          <p:nvPr/>
        </p:nvSpPr>
        <p:spPr>
          <a:xfrm>
            <a:off x="5113990" y="3507314"/>
            <a:ext cx="22701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3</a:t>
            </a:r>
            <a:endParaRPr kumimoji="0" lang="en-US" sz="1200" b="0" i="0" u="none" strike="noStrike" kern="1200" cap="none" spc="0" normalizeH="0" baseline="0" noProof="0">
              <a:ln>
                <a:noFill/>
              </a:ln>
              <a:solidFill>
                <a:srgbClr val="0078D4"/>
              </a:solidFill>
              <a:effectLst/>
              <a:uLnTx/>
              <a:uFillTx/>
              <a:latin typeface="Segoe UI Semibold"/>
              <a:ea typeface="+mn-ea"/>
              <a:cs typeface="+mn-cs"/>
            </a:endParaRPr>
          </a:p>
        </p:txBody>
      </p:sp>
      <p:sp>
        <p:nvSpPr>
          <p:cNvPr id="45" name="TextBox 44">
            <a:extLst>
              <a:ext uri="{FF2B5EF4-FFF2-40B4-BE49-F238E27FC236}">
                <a16:creationId xmlns:a16="http://schemas.microsoft.com/office/drawing/2014/main" id="{999585B1-32E0-0B4C-DB28-2EC118CBDDFD}"/>
              </a:ext>
              <a:ext uri="{C183D7F6-B498-43B3-948B-1728B52AA6E4}">
                <adec:decorative xmlns:adec="http://schemas.microsoft.com/office/drawing/2017/decorative" val="1"/>
              </a:ext>
            </a:extLst>
          </p:cNvPr>
          <p:cNvSpPr txBox="1"/>
          <p:nvPr/>
        </p:nvSpPr>
        <p:spPr>
          <a:xfrm>
            <a:off x="5709527" y="4969108"/>
            <a:ext cx="22701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4</a:t>
            </a:r>
            <a:endParaRPr kumimoji="0" lang="en-US" sz="1200" b="0" i="0" u="none" strike="noStrike" kern="1200" cap="none" spc="0" normalizeH="0" baseline="0" noProof="0">
              <a:ln>
                <a:noFill/>
              </a:ln>
              <a:solidFill>
                <a:srgbClr val="0078D4"/>
              </a:solidFill>
              <a:effectLst/>
              <a:uLnTx/>
              <a:uFillTx/>
              <a:latin typeface="Segoe UI Semibold"/>
              <a:ea typeface="+mn-ea"/>
              <a:cs typeface="+mn-cs"/>
            </a:endParaRPr>
          </a:p>
        </p:txBody>
      </p:sp>
      <p:sp>
        <p:nvSpPr>
          <p:cNvPr id="46" name="Title 1">
            <a:extLst>
              <a:ext uri="{FF2B5EF4-FFF2-40B4-BE49-F238E27FC236}">
                <a16:creationId xmlns:a16="http://schemas.microsoft.com/office/drawing/2014/main" id="{7D4834BC-DE64-7370-85AB-F08E918E8291}"/>
              </a:ext>
            </a:extLst>
          </p:cNvPr>
          <p:cNvSpPr txBox="1">
            <a:spLocks noGrp="1"/>
          </p:cNvSpPr>
          <p:nvPr>
            <p:ph type="title" idx="4294967295"/>
          </p:nvPr>
        </p:nvSpPr>
        <p:spPr>
          <a:xfrm>
            <a:off x="584201" y="2829116"/>
            <a:ext cx="3458616"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gradFill>
                  <a:gsLst>
                    <a:gs pos="22000">
                      <a:srgbClr val="2A446F"/>
                    </a:gs>
                    <a:gs pos="100000">
                      <a:srgbClr val="C03BC4"/>
                    </a:gs>
                  </a:gsLst>
                  <a:lin ang="2400000" scaled="0"/>
                </a:gradFill>
                <a:effectLst/>
                <a:uLnTx/>
                <a:uFillTx/>
                <a:latin typeface="Segoe UI Semibold"/>
                <a:ea typeface="+mn-ea"/>
                <a:cs typeface="Segoe UI" pitchFamily="34" charset="0"/>
              </a:rPr>
              <a:t>Steps to Setup Graph Connector</a:t>
            </a:r>
          </a:p>
        </p:txBody>
      </p:sp>
      <p:sp>
        <p:nvSpPr>
          <p:cNvPr id="50" name="Oval 49">
            <a:extLst>
              <a:ext uri="{FF2B5EF4-FFF2-40B4-BE49-F238E27FC236}">
                <a16:creationId xmlns:a16="http://schemas.microsoft.com/office/drawing/2014/main" id="{2D103FFA-B137-A41C-0161-BD86F30ACB03}"/>
              </a:ext>
              <a:ext uri="{C183D7F6-B498-43B3-948B-1728B52AA6E4}">
                <adec:decorative xmlns:adec="http://schemas.microsoft.com/office/drawing/2017/decorative" val="1"/>
              </a:ext>
            </a:extLst>
          </p:cNvPr>
          <p:cNvSpPr/>
          <p:nvPr/>
        </p:nvSpPr>
        <p:spPr bwMode="auto">
          <a:xfrm>
            <a:off x="562581" y="1678097"/>
            <a:ext cx="741520" cy="741520"/>
          </a:xfrm>
          <a:prstGeom prst="ellipse">
            <a:avLst/>
          </a:prstGeom>
          <a:solidFill>
            <a:schemeClr val="bg1"/>
          </a:solidFill>
          <a:ln w="3175" cap="flat">
            <a:solidFill>
              <a:schemeClr val="tx1"/>
            </a:solidFill>
            <a:prstDash val="solid"/>
            <a:miter/>
          </a:ln>
          <a:effectLst>
            <a:outerShdw blurRad="76200" dist="12700" dir="8100000" sy="-23000" kx="800400" algn="br"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err="1">
              <a:ln>
                <a:noFill/>
              </a:ln>
              <a:solidFill>
                <a:srgbClr val="FFFFFF"/>
              </a:solidFill>
              <a:effectLst/>
              <a:uLnTx/>
              <a:uFillTx/>
              <a:latin typeface="Segoe UI Semibold"/>
              <a:ea typeface="+mn-ea"/>
              <a:cs typeface="+mn-cs"/>
            </a:endParaRPr>
          </a:p>
        </p:txBody>
      </p:sp>
      <p:pic>
        <p:nvPicPr>
          <p:cNvPr id="51" name="Picture 50">
            <a:extLst>
              <a:ext uri="{FF2B5EF4-FFF2-40B4-BE49-F238E27FC236}">
                <a16:creationId xmlns:a16="http://schemas.microsoft.com/office/drawing/2014/main" id="{3306D426-35E5-4E71-1E91-DFFBD50756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773" y="1840109"/>
            <a:ext cx="457136" cy="422065"/>
          </a:xfrm>
          <a:prstGeom prst="rect">
            <a:avLst/>
          </a:prstGeom>
          <a:effectLst>
            <a:outerShdw blurRad="76200" dist="12700" dir="8100000" sy="-23000" kx="800400" algn="br" rotWithShape="0">
              <a:prstClr val="black">
                <a:alpha val="20000"/>
              </a:prstClr>
            </a:outerShdw>
          </a:effectLst>
        </p:spPr>
      </p:pic>
      <p:cxnSp>
        <p:nvCxnSpPr>
          <p:cNvPr id="52" name="Straight Connector 51">
            <a:extLst>
              <a:ext uri="{FF2B5EF4-FFF2-40B4-BE49-F238E27FC236}">
                <a16:creationId xmlns:a16="http://schemas.microsoft.com/office/drawing/2014/main" id="{083CC540-5D0D-ED91-B38C-F69880BEB09E}"/>
              </a:ext>
              <a:ext uri="{C183D7F6-B498-43B3-948B-1728B52AA6E4}">
                <adec:decorative xmlns:adec="http://schemas.microsoft.com/office/drawing/2017/decorative" val="1"/>
              </a:ext>
            </a:extLst>
          </p:cNvPr>
          <p:cNvCxnSpPr>
            <a:cxnSpLocks/>
          </p:cNvCxnSpPr>
          <p:nvPr/>
        </p:nvCxnSpPr>
        <p:spPr>
          <a:xfrm>
            <a:off x="542472" y="4036520"/>
            <a:ext cx="3813628" cy="0"/>
          </a:xfrm>
          <a:prstGeom prst="line">
            <a:avLst/>
          </a:prstGeom>
          <a:ln w="19050">
            <a:gradFill flip="none" rotWithShape="1">
              <a:gsLst>
                <a:gs pos="0">
                  <a:srgbClr val="399A91"/>
                </a:gs>
                <a:gs pos="100000">
                  <a:srgbClr val="0078D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5243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54FD4B-082C-220F-28F3-E77B0E5395F0}"/>
              </a:ext>
            </a:extLst>
          </p:cNvPr>
          <p:cNvSpPr>
            <a:spLocks noGrp="1"/>
          </p:cNvSpPr>
          <p:nvPr>
            <p:ph type="title"/>
          </p:nvPr>
        </p:nvSpPr>
        <p:spPr/>
        <p:txBody>
          <a:bodyPr/>
          <a:lstStyle/>
          <a:p>
            <a:r>
              <a:rPr lang="en-US"/>
              <a:t>Thank you.</a:t>
            </a:r>
          </a:p>
        </p:txBody>
      </p:sp>
      <p:sp>
        <p:nvSpPr>
          <p:cNvPr id="6" name="Text Placeholder 5">
            <a:extLst>
              <a:ext uri="{FF2B5EF4-FFF2-40B4-BE49-F238E27FC236}">
                <a16:creationId xmlns:a16="http://schemas.microsoft.com/office/drawing/2014/main" id="{9F55E6CD-0BF2-C6A6-DE7E-FD01D4E0B1CB}"/>
              </a:ext>
            </a:extLst>
          </p:cNvPr>
          <p:cNvSpPr>
            <a:spLocks noGrp="1"/>
          </p:cNvSpPr>
          <p:nvPr>
            <p:ph type="body" sz="quarter" idx="10"/>
          </p:nvPr>
        </p:nvSpPr>
        <p:spPr/>
        <p:txBody>
          <a:bodyPr/>
          <a:lstStyle/>
          <a:p>
            <a:r>
              <a:rPr lang="en-US"/>
              <a:t>Copyright © 2024 Microsoft Corporation. All rights reserved.</a:t>
            </a:r>
          </a:p>
        </p:txBody>
      </p:sp>
    </p:spTree>
    <p:extLst>
      <p:ext uri="{BB962C8B-B14F-4D97-AF65-F5344CB8AC3E}">
        <p14:creationId xmlns:p14="http://schemas.microsoft.com/office/powerpoint/2010/main" val="268663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Single Corner Rounded 22">
            <a:extLst>
              <a:ext uri="{FF2B5EF4-FFF2-40B4-BE49-F238E27FC236}">
                <a16:creationId xmlns:a16="http://schemas.microsoft.com/office/drawing/2014/main" id="{16D67C4F-A0FF-4487-B726-906199CEE946}"/>
              </a:ext>
              <a:ext uri="{C183D7F6-B498-43B3-948B-1728B52AA6E4}">
                <adec:decorative xmlns:adec="http://schemas.microsoft.com/office/drawing/2017/decorative" val="1"/>
              </a:ext>
            </a:extLst>
          </p:cNvPr>
          <p:cNvSpPr/>
          <p:nvPr/>
        </p:nvSpPr>
        <p:spPr bwMode="auto">
          <a:xfrm flipH="1">
            <a:off x="5856496" y="707218"/>
            <a:ext cx="6348430" cy="5450658"/>
          </a:xfrm>
          <a:prstGeom prst="round1Rect">
            <a:avLst>
              <a:gd name="adj" fmla="val 2028"/>
            </a:avLst>
          </a:prstGeom>
          <a:gradFill>
            <a:gsLst>
              <a:gs pos="67000">
                <a:schemeClr val="bg1">
                  <a:lumMod val="95000"/>
                </a:schemeClr>
              </a:gs>
              <a:gs pos="100000">
                <a:schemeClr val="bg1">
                  <a:lumMod val="95000"/>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0CBE6424-2041-49FD-8601-A13972B92B2F}"/>
              </a:ext>
            </a:extLst>
          </p:cNvPr>
          <p:cNvSpPr>
            <a:spLocks noGrp="1"/>
          </p:cNvSpPr>
          <p:nvPr>
            <p:ph type="title"/>
          </p:nvPr>
        </p:nvSpPr>
        <p:spPr>
          <a:xfrm>
            <a:off x="1116579" y="2181363"/>
            <a:ext cx="3578488" cy="797122"/>
          </a:xfrm>
        </p:spPr>
        <p:txBody>
          <a:bodyPr/>
          <a:lstStyle/>
          <a:p>
            <a:r>
              <a:rPr lang="en-US" sz="4400"/>
              <a:t>Calls to Action</a:t>
            </a:r>
          </a:p>
        </p:txBody>
      </p:sp>
      <p:grpSp>
        <p:nvGrpSpPr>
          <p:cNvPr id="14" name="Group 13">
            <a:extLst>
              <a:ext uri="{FF2B5EF4-FFF2-40B4-BE49-F238E27FC236}">
                <a16:creationId xmlns:a16="http://schemas.microsoft.com/office/drawing/2014/main" id="{780BB956-911F-45D5-9C2B-518D79190CF5}"/>
              </a:ext>
              <a:ext uri="{C183D7F6-B498-43B3-948B-1728B52AA6E4}">
                <adec:decorative xmlns:adec="http://schemas.microsoft.com/office/drawing/2017/decorative" val="1"/>
              </a:ext>
            </a:extLst>
          </p:cNvPr>
          <p:cNvGrpSpPr/>
          <p:nvPr/>
        </p:nvGrpSpPr>
        <p:grpSpPr>
          <a:xfrm>
            <a:off x="735349" y="3819191"/>
            <a:ext cx="544511" cy="120650"/>
            <a:chOff x="11628339" y="327594"/>
            <a:chExt cx="544511" cy="120650"/>
          </a:xfrm>
          <a:gradFill flip="none" rotWithShape="1">
            <a:gsLst>
              <a:gs pos="0">
                <a:schemeClr val="tx2">
                  <a:lumMod val="20000"/>
                  <a:lumOff val="80000"/>
                </a:schemeClr>
              </a:gs>
              <a:gs pos="100000">
                <a:schemeClr val="accent1"/>
              </a:gs>
            </a:gsLst>
            <a:lin ang="0" scaled="1"/>
            <a:tileRect/>
          </a:gradFill>
        </p:grpSpPr>
        <p:sp>
          <p:nvSpPr>
            <p:cNvPr id="15" name="Oval 14">
              <a:extLst>
                <a:ext uri="{FF2B5EF4-FFF2-40B4-BE49-F238E27FC236}">
                  <a16:creationId xmlns:a16="http://schemas.microsoft.com/office/drawing/2014/main" id="{BD860051-9591-42A1-A1B9-B6021D6D2FAB}"/>
                </a:ext>
              </a:extLst>
            </p:cNvPr>
            <p:cNvSpPr/>
            <p:nvPr/>
          </p:nvSpPr>
          <p:spPr bwMode="auto">
            <a:xfrm>
              <a:off x="11628339" y="327594"/>
              <a:ext cx="120650" cy="1206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6" name="Oval 15">
              <a:extLst>
                <a:ext uri="{FF2B5EF4-FFF2-40B4-BE49-F238E27FC236}">
                  <a16:creationId xmlns:a16="http://schemas.microsoft.com/office/drawing/2014/main" id="{C9F7C784-0ACD-4EE7-AFCC-181D4F82DA01}"/>
                </a:ext>
              </a:extLst>
            </p:cNvPr>
            <p:cNvSpPr/>
            <p:nvPr/>
          </p:nvSpPr>
          <p:spPr bwMode="auto">
            <a:xfrm>
              <a:off x="11769626" y="327594"/>
              <a:ext cx="120650" cy="1206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 name="Oval 16">
              <a:extLst>
                <a:ext uri="{FF2B5EF4-FFF2-40B4-BE49-F238E27FC236}">
                  <a16:creationId xmlns:a16="http://schemas.microsoft.com/office/drawing/2014/main" id="{58024865-E436-4FC9-B323-AC583FC940DC}"/>
                </a:ext>
              </a:extLst>
            </p:cNvPr>
            <p:cNvSpPr/>
            <p:nvPr/>
          </p:nvSpPr>
          <p:spPr bwMode="auto">
            <a:xfrm>
              <a:off x="11910913" y="327594"/>
              <a:ext cx="120650" cy="1206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80F37516-B7CD-4211-94FD-D9810F4446F9}"/>
                </a:ext>
              </a:extLst>
            </p:cNvPr>
            <p:cNvSpPr/>
            <p:nvPr/>
          </p:nvSpPr>
          <p:spPr bwMode="auto">
            <a:xfrm>
              <a:off x="12052200" y="327594"/>
              <a:ext cx="120650" cy="1206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20" name="Arrow: Bent 19">
            <a:extLst>
              <a:ext uri="{FF2B5EF4-FFF2-40B4-BE49-F238E27FC236}">
                <a16:creationId xmlns:a16="http://schemas.microsoft.com/office/drawing/2014/main" id="{DABF43D5-9A28-4DBE-A801-77FCF3537B04}"/>
              </a:ext>
              <a:ext uri="{C183D7F6-B498-43B3-948B-1728B52AA6E4}">
                <adec:decorative xmlns:adec="http://schemas.microsoft.com/office/drawing/2017/decorative" val="1"/>
              </a:ext>
            </a:extLst>
          </p:cNvPr>
          <p:cNvSpPr/>
          <p:nvPr/>
        </p:nvSpPr>
        <p:spPr bwMode="auto">
          <a:xfrm rot="10800000">
            <a:off x="5468980" y="1015996"/>
            <a:ext cx="387511" cy="2863492"/>
          </a:xfrm>
          <a:prstGeom prst="bentArrow">
            <a:avLst>
              <a:gd name="adj1" fmla="val 25000"/>
              <a:gd name="adj2" fmla="val 0"/>
              <a:gd name="adj3" fmla="val 0"/>
              <a:gd name="adj4" fmla="val 27714"/>
            </a:avLst>
          </a:prstGeom>
          <a:solidFill>
            <a:schemeClr val="accent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1" name="Arrow: Bent 20">
            <a:extLst>
              <a:ext uri="{FF2B5EF4-FFF2-40B4-BE49-F238E27FC236}">
                <a16:creationId xmlns:a16="http://schemas.microsoft.com/office/drawing/2014/main" id="{AB67C962-50FE-4657-A05E-6C828187F82E}"/>
              </a:ext>
              <a:ext uri="{C183D7F6-B498-43B3-948B-1728B52AA6E4}">
                <adec:decorative xmlns:adec="http://schemas.microsoft.com/office/drawing/2017/decorative" val="1"/>
              </a:ext>
            </a:extLst>
          </p:cNvPr>
          <p:cNvSpPr/>
          <p:nvPr/>
        </p:nvSpPr>
        <p:spPr bwMode="auto">
          <a:xfrm rot="10800000" flipH="1" flipV="1">
            <a:off x="5856494" y="710885"/>
            <a:ext cx="5790993" cy="3048316"/>
          </a:xfrm>
          <a:prstGeom prst="bentArrow">
            <a:avLst>
              <a:gd name="adj1" fmla="val 25000"/>
              <a:gd name="adj2" fmla="val 0"/>
              <a:gd name="adj3" fmla="val 0"/>
              <a:gd name="adj4" fmla="val 2007"/>
            </a:avLst>
          </a:prstGeom>
          <a:solidFill>
            <a:schemeClr val="accent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24" name="Picture 23">
            <a:extLst>
              <a:ext uri="{FF2B5EF4-FFF2-40B4-BE49-F238E27FC236}">
                <a16:creationId xmlns:a16="http://schemas.microsoft.com/office/drawing/2014/main" id="{BC6B939A-EBA1-469C-AAAE-C0141CDA25C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10146" y="876307"/>
            <a:ext cx="6083834" cy="5996436"/>
          </a:xfrm>
          <a:custGeom>
            <a:avLst/>
            <a:gdLst>
              <a:gd name="connsiteX0" fmla="*/ 155796 w 5340089"/>
              <a:gd name="connsiteY0" fmla="*/ 0 h 5263375"/>
              <a:gd name="connsiteX1" fmla="*/ 5340089 w 5340089"/>
              <a:gd name="connsiteY1" fmla="*/ 0 h 5263375"/>
              <a:gd name="connsiteX2" fmla="*/ 5340089 w 5340089"/>
              <a:gd name="connsiteY2" fmla="*/ 5263375 h 5263375"/>
              <a:gd name="connsiteX3" fmla="*/ 0 w 5340089"/>
              <a:gd name="connsiteY3" fmla="*/ 5263375 h 5263375"/>
              <a:gd name="connsiteX4" fmla="*/ 0 w 5340089"/>
              <a:gd name="connsiteY4" fmla="*/ 155796 h 5263375"/>
              <a:gd name="connsiteX5" fmla="*/ 155796 w 5340089"/>
              <a:gd name="connsiteY5" fmla="*/ 0 h 526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0089" h="5263375">
                <a:moveTo>
                  <a:pt x="155796" y="0"/>
                </a:moveTo>
                <a:lnTo>
                  <a:pt x="5340089" y="0"/>
                </a:lnTo>
                <a:lnTo>
                  <a:pt x="5340089" y="5263375"/>
                </a:lnTo>
                <a:lnTo>
                  <a:pt x="0" y="5263375"/>
                </a:lnTo>
                <a:lnTo>
                  <a:pt x="0" y="155796"/>
                </a:lnTo>
                <a:cubicBezTo>
                  <a:pt x="0" y="69752"/>
                  <a:pt x="69752" y="0"/>
                  <a:pt x="155796" y="0"/>
                </a:cubicBezTo>
                <a:close/>
              </a:path>
            </a:pathLst>
          </a:custGeom>
          <a:solidFill>
            <a:schemeClr val="bg1"/>
          </a:solidFill>
          <a:ln>
            <a:noFill/>
            <a:headEnd type="none" w="med" len="med"/>
            <a:tailEnd type="none" w="med" len="med"/>
          </a:ln>
          <a:effectLst>
            <a:outerShdw blurRad="50800" dist="38100" dir="16200000" rotWithShape="0">
              <a:prstClr val="black">
                <a:alpha val="5000"/>
              </a:prstClr>
            </a:outerShdw>
          </a:effectLst>
        </p:spPr>
      </p:pic>
      <p:grpSp>
        <p:nvGrpSpPr>
          <p:cNvPr id="26" name="Group 25">
            <a:extLst>
              <a:ext uri="{FF2B5EF4-FFF2-40B4-BE49-F238E27FC236}">
                <a16:creationId xmlns:a16="http://schemas.microsoft.com/office/drawing/2014/main" id="{7510CE08-4E0E-4577-86B1-C5F8077E2A04}"/>
              </a:ext>
              <a:ext uri="{C183D7F6-B498-43B3-948B-1728B52AA6E4}">
                <adec:decorative xmlns:adec="http://schemas.microsoft.com/office/drawing/2017/decorative" val="1"/>
              </a:ext>
            </a:extLst>
          </p:cNvPr>
          <p:cNvGrpSpPr/>
          <p:nvPr/>
        </p:nvGrpSpPr>
        <p:grpSpPr>
          <a:xfrm>
            <a:off x="11660416" y="646893"/>
            <a:ext cx="544511" cy="120650"/>
            <a:chOff x="11628339" y="327594"/>
            <a:chExt cx="544511" cy="120650"/>
          </a:xfrm>
          <a:gradFill flip="none" rotWithShape="1">
            <a:gsLst>
              <a:gs pos="0">
                <a:schemeClr val="tx2">
                  <a:lumMod val="20000"/>
                  <a:lumOff val="80000"/>
                </a:schemeClr>
              </a:gs>
              <a:gs pos="100000">
                <a:schemeClr val="accent1"/>
              </a:gs>
            </a:gsLst>
            <a:lin ang="0" scaled="1"/>
            <a:tileRect/>
          </a:gradFill>
        </p:grpSpPr>
        <p:sp>
          <p:nvSpPr>
            <p:cNvPr id="27" name="Oval 26">
              <a:extLst>
                <a:ext uri="{FF2B5EF4-FFF2-40B4-BE49-F238E27FC236}">
                  <a16:creationId xmlns:a16="http://schemas.microsoft.com/office/drawing/2014/main" id="{5FB9E0A7-EA3B-42DE-9AD1-D91239952CCA}"/>
                </a:ext>
              </a:extLst>
            </p:cNvPr>
            <p:cNvSpPr/>
            <p:nvPr/>
          </p:nvSpPr>
          <p:spPr bwMode="auto">
            <a:xfrm>
              <a:off x="11628339" y="327594"/>
              <a:ext cx="120650" cy="1206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BE37B882-D1F5-4C15-8571-E3ACFC0FEB6B}"/>
                </a:ext>
              </a:extLst>
            </p:cNvPr>
            <p:cNvSpPr/>
            <p:nvPr/>
          </p:nvSpPr>
          <p:spPr bwMode="auto">
            <a:xfrm>
              <a:off x="11769626" y="327594"/>
              <a:ext cx="120650" cy="1206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B517A54E-3786-4574-B519-401DB77E2BCA}"/>
                </a:ext>
              </a:extLst>
            </p:cNvPr>
            <p:cNvSpPr/>
            <p:nvPr/>
          </p:nvSpPr>
          <p:spPr bwMode="auto">
            <a:xfrm>
              <a:off x="11910913" y="327594"/>
              <a:ext cx="120650" cy="1206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C58DE567-17C8-4A5E-A69D-C88D4FE221BB}"/>
                </a:ext>
              </a:extLst>
            </p:cNvPr>
            <p:cNvSpPr/>
            <p:nvPr/>
          </p:nvSpPr>
          <p:spPr bwMode="auto">
            <a:xfrm>
              <a:off x="12052200" y="327594"/>
              <a:ext cx="120650" cy="1206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cxnSp>
        <p:nvCxnSpPr>
          <p:cNvPr id="31" name="Straight Connector 30">
            <a:extLst>
              <a:ext uri="{FF2B5EF4-FFF2-40B4-BE49-F238E27FC236}">
                <a16:creationId xmlns:a16="http://schemas.microsoft.com/office/drawing/2014/main" id="{78FC964A-2A94-47B2-B0AE-4D809348E2AC}"/>
              </a:ext>
              <a:ext uri="{C183D7F6-B498-43B3-948B-1728B52AA6E4}">
                <adec:decorative xmlns:adec="http://schemas.microsoft.com/office/drawing/2017/decorative" val="1"/>
              </a:ext>
            </a:extLst>
          </p:cNvPr>
          <p:cNvCxnSpPr>
            <a:cxnSpLocks/>
            <a:endCxn id="20" idx="0"/>
          </p:cNvCxnSpPr>
          <p:nvPr/>
        </p:nvCxnSpPr>
        <p:spPr>
          <a:xfrm flipV="1">
            <a:off x="1294724" y="3879488"/>
            <a:ext cx="4174256" cy="28"/>
          </a:xfrm>
          <a:prstGeom prst="line">
            <a:avLst/>
          </a:prstGeom>
          <a:ln>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2123D9E1-3759-506D-E9EF-746F6014AE31}"/>
              </a:ext>
              <a:ext uri="{C183D7F6-B498-43B3-948B-1728B52AA6E4}">
                <adec:decorative xmlns:adec="http://schemas.microsoft.com/office/drawing/2017/decorative" val="1"/>
              </a:ext>
            </a:extLst>
          </p:cNvPr>
          <p:cNvSpPr/>
          <p:nvPr/>
        </p:nvSpPr>
        <p:spPr bwMode="auto">
          <a:xfrm>
            <a:off x="11991718" y="6660080"/>
            <a:ext cx="91440" cy="91440"/>
          </a:xfrm>
          <a:prstGeom prst="ellipse">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extBox 2">
            <a:extLst>
              <a:ext uri="{FF2B5EF4-FFF2-40B4-BE49-F238E27FC236}">
                <a16:creationId xmlns:a16="http://schemas.microsoft.com/office/drawing/2014/main" id="{EE6BA8D6-631B-B16E-931A-9D53821B22A9}"/>
              </a:ext>
              <a:ext uri="{C183D7F6-B498-43B3-948B-1728B52AA6E4}">
                <adec:decorative xmlns:adec="http://schemas.microsoft.com/office/drawing/2017/decorative" val="1"/>
              </a:ext>
            </a:extLst>
          </p:cNvPr>
          <p:cNvSpPr txBox="1"/>
          <p:nvPr/>
        </p:nvSpPr>
        <p:spPr>
          <a:xfrm>
            <a:off x="162435" y="6045959"/>
            <a:ext cx="2743200"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cs typeface="Segoe UI"/>
              </a:rPr>
              <a:t>Modern Work</a:t>
            </a:r>
            <a:br>
              <a:rPr lang="en-US" sz="2000">
                <a:cs typeface="Segoe UI"/>
              </a:rPr>
            </a:br>
            <a:r>
              <a:rPr lang="en-US" sz="2000" b="1">
                <a:cs typeface="Segoe UI"/>
              </a:rPr>
              <a:t>Customer Hub</a:t>
            </a:r>
            <a:endParaRPr lang="en-US" sz="2000" b="1" err="1"/>
          </a:p>
        </p:txBody>
      </p:sp>
    </p:spTree>
    <p:extLst>
      <p:ext uri="{BB962C8B-B14F-4D97-AF65-F5344CB8AC3E}">
        <p14:creationId xmlns:p14="http://schemas.microsoft.com/office/powerpoint/2010/main" val="290241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F21A-7FAC-9774-E7C7-84EF38D80031}"/>
            </a:ext>
          </a:extLst>
        </p:cNvPr>
        <p:cNvGrpSpPr/>
        <p:nvPr/>
      </p:nvGrpSpPr>
      <p:grpSpPr>
        <a:xfrm>
          <a:off x="0" y="0"/>
          <a:ext cx="0" cy="0"/>
          <a:chOff x="0" y="0"/>
          <a:chExt cx="0" cy="0"/>
        </a:xfrm>
      </p:grpSpPr>
      <p:sp>
        <p:nvSpPr>
          <p:cNvPr id="17" name="Rectangle: Top Corners Rounded 16">
            <a:extLst>
              <a:ext uri="{FF2B5EF4-FFF2-40B4-BE49-F238E27FC236}">
                <a16:creationId xmlns:a16="http://schemas.microsoft.com/office/drawing/2014/main" id="{91962E6D-1B78-F1FF-37AA-D9C47F3F6ABF}"/>
              </a:ext>
              <a:ext uri="{C183D7F6-B498-43B3-948B-1728B52AA6E4}">
                <adec:decorative xmlns:adec="http://schemas.microsoft.com/office/drawing/2017/decorative" val="1"/>
              </a:ext>
            </a:extLst>
          </p:cNvPr>
          <p:cNvSpPr/>
          <p:nvPr/>
        </p:nvSpPr>
        <p:spPr bwMode="auto">
          <a:xfrm>
            <a:off x="0" y="6111240"/>
            <a:ext cx="12192000" cy="742495"/>
          </a:xfrm>
          <a:prstGeom prst="round2SameRect">
            <a:avLst>
              <a:gd name="adj1" fmla="val 0"/>
              <a:gd name="adj2" fmla="val 10909"/>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marL="0" marR="0" lvl="0" indent="0" algn="l" defTabSz="635787" rtl="0" eaLnBrk="1" fontAlgn="base" latinLnBrk="0" hangingPunct="1">
              <a:lnSpc>
                <a:spcPct val="100000"/>
              </a:lnSpc>
              <a:spcBef>
                <a:spcPct val="0"/>
              </a:spcBef>
              <a:spcAft>
                <a:spcPct val="0"/>
              </a:spcAft>
              <a:buClrTx/>
              <a:buSzTx/>
              <a:buFontTx/>
              <a:buNone/>
              <a:tabLst/>
              <a:defRPr/>
            </a:pPr>
            <a:endParaRPr kumimoji="0" lang="en-US" sz="1364"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Top Corners Rounded 3">
            <a:extLst>
              <a:ext uri="{FF2B5EF4-FFF2-40B4-BE49-F238E27FC236}">
                <a16:creationId xmlns:a16="http://schemas.microsoft.com/office/drawing/2014/main" id="{EC04C640-8E20-E4AE-CA0D-D2483D33AB39}"/>
              </a:ext>
              <a:ext uri="{C183D7F6-B498-43B3-948B-1728B52AA6E4}">
                <adec:decorative xmlns:adec="http://schemas.microsoft.com/office/drawing/2017/decorative" val="1"/>
              </a:ext>
            </a:extLst>
          </p:cNvPr>
          <p:cNvSpPr/>
          <p:nvPr/>
        </p:nvSpPr>
        <p:spPr bwMode="auto">
          <a:xfrm>
            <a:off x="0" y="0"/>
            <a:ext cx="12192000" cy="1428750"/>
          </a:xfrm>
          <a:prstGeom prst="round2SameRect">
            <a:avLst>
              <a:gd name="adj1" fmla="val 0"/>
              <a:gd name="adj2" fmla="val 10909"/>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marL="0" marR="0" lvl="0" indent="0" algn="l" defTabSz="635787" rtl="0" eaLnBrk="1" fontAlgn="base" latinLnBrk="0" hangingPunct="1">
              <a:lnSpc>
                <a:spcPct val="100000"/>
              </a:lnSpc>
              <a:spcBef>
                <a:spcPct val="0"/>
              </a:spcBef>
              <a:spcAft>
                <a:spcPct val="0"/>
              </a:spcAft>
              <a:buClrTx/>
              <a:buSzTx/>
              <a:buFontTx/>
              <a:buNone/>
              <a:tabLst/>
              <a:defRPr/>
            </a:pPr>
            <a:endParaRPr kumimoji="0" lang="en-US" sz="1364"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ECE3C942-0356-2A96-1DA0-01E3F70F5606}"/>
              </a:ext>
              <a:ext uri="{C183D7F6-B498-43B3-948B-1728B52AA6E4}">
                <adec:decorative xmlns:adec="http://schemas.microsoft.com/office/drawing/2017/decorative" val="1"/>
              </a:ext>
            </a:extLst>
          </p:cNvPr>
          <p:cNvPicPr>
            <a:picLocks noChangeAspect="1"/>
          </p:cNvPicPr>
          <p:nvPr/>
        </p:nvPicPr>
        <p:blipFill rotWithShape="1">
          <a:blip r:embed="rId3"/>
          <a:srcRect l="6718" t="25330" r="28897" b="26790"/>
          <a:stretch/>
        </p:blipFill>
        <p:spPr>
          <a:xfrm>
            <a:off x="10545693" y="0"/>
            <a:ext cx="1646309" cy="1426264"/>
          </a:xfrm>
          <a:custGeom>
            <a:avLst/>
            <a:gdLst>
              <a:gd name="connsiteX0" fmla="*/ 0 w 2414587"/>
              <a:gd name="connsiteY0" fmla="*/ 0 h 2091854"/>
              <a:gd name="connsiteX1" fmla="*/ 2414587 w 2414587"/>
              <a:gd name="connsiteY1" fmla="*/ 0 h 2091854"/>
              <a:gd name="connsiteX2" fmla="*/ 2414587 w 2414587"/>
              <a:gd name="connsiteY2" fmla="*/ 1863256 h 2091854"/>
              <a:gd name="connsiteX3" fmla="*/ 2185989 w 2414587"/>
              <a:gd name="connsiteY3" fmla="*/ 2091854 h 2091854"/>
              <a:gd name="connsiteX4" fmla="*/ 0 w 2414587"/>
              <a:gd name="connsiteY4" fmla="*/ 2091854 h 209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587" h="2091854">
                <a:moveTo>
                  <a:pt x="0" y="0"/>
                </a:moveTo>
                <a:lnTo>
                  <a:pt x="2414587" y="0"/>
                </a:lnTo>
                <a:lnTo>
                  <a:pt x="2414587" y="1863256"/>
                </a:lnTo>
                <a:cubicBezTo>
                  <a:pt x="2414587" y="1989507"/>
                  <a:pt x="2312240" y="2091854"/>
                  <a:pt x="2185989" y="2091854"/>
                </a:cubicBezTo>
                <a:lnTo>
                  <a:pt x="0" y="2091854"/>
                </a:lnTo>
                <a:close/>
              </a:path>
            </a:pathLst>
          </a:custGeom>
        </p:spPr>
      </p:pic>
      <p:sp>
        <p:nvSpPr>
          <p:cNvPr id="6" name="Title 9">
            <a:extLst>
              <a:ext uri="{FF2B5EF4-FFF2-40B4-BE49-F238E27FC236}">
                <a16:creationId xmlns:a16="http://schemas.microsoft.com/office/drawing/2014/main" id="{8B5357AD-DBBE-39EB-29A5-D8256C02B6F9}"/>
              </a:ext>
            </a:extLst>
          </p:cNvPr>
          <p:cNvSpPr txBox="1">
            <a:spLocks noGrp="1"/>
          </p:cNvSpPr>
          <p:nvPr>
            <p:ph type="title" idx="4294967295"/>
          </p:nvPr>
        </p:nvSpPr>
        <p:spPr>
          <a:xfrm>
            <a:off x="252983" y="436133"/>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FFFFFF"/>
                </a:solidFill>
                <a:effectLst/>
                <a:uLnTx/>
                <a:uFillTx/>
                <a:latin typeface="Segoe UI Semibold"/>
                <a:ea typeface="+mn-ea"/>
                <a:cs typeface="Segoe UI" pitchFamily="34" charset="0"/>
              </a:rPr>
              <a:t>Unified offering: Copilot for Microsoft 365 Extensibility </a:t>
            </a:r>
          </a:p>
        </p:txBody>
      </p:sp>
      <p:sp>
        <p:nvSpPr>
          <p:cNvPr id="9" name="TextBox 8">
            <a:extLst>
              <a:ext uri="{FF2B5EF4-FFF2-40B4-BE49-F238E27FC236}">
                <a16:creationId xmlns:a16="http://schemas.microsoft.com/office/drawing/2014/main" id="{F3CA494D-5696-082E-AB90-20B2E322120C}"/>
              </a:ext>
              <a:ext uri="{C183D7F6-B498-43B3-948B-1728B52AA6E4}">
                <adec:decorative xmlns:adec="http://schemas.microsoft.com/office/drawing/2017/decorative" val="1"/>
              </a:ext>
            </a:extLst>
          </p:cNvPr>
          <p:cNvSpPr txBox="1"/>
          <p:nvPr/>
        </p:nvSpPr>
        <p:spPr>
          <a:xfrm>
            <a:off x="1474469" y="6251654"/>
            <a:ext cx="9243061"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Segoe UI"/>
              </a:rPr>
              <a:t>Connect with your Copilot CSA, CSAM for more details!</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8" name="TextBox 7">
            <a:extLst>
              <a:ext uri="{FF2B5EF4-FFF2-40B4-BE49-F238E27FC236}">
                <a16:creationId xmlns:a16="http://schemas.microsoft.com/office/drawing/2014/main" id="{0010A099-D3E4-8282-E679-BD570AF12F61}"/>
              </a:ext>
              <a:ext uri="{C183D7F6-B498-43B3-948B-1728B52AA6E4}">
                <adec:decorative xmlns:adec="http://schemas.microsoft.com/office/drawing/2017/decorative" val="1"/>
              </a:ext>
            </a:extLst>
          </p:cNvPr>
          <p:cNvSpPr txBox="1"/>
          <p:nvPr/>
        </p:nvSpPr>
        <p:spPr>
          <a:xfrm>
            <a:off x="196214" y="1733514"/>
            <a:ext cx="11591925" cy="369332"/>
          </a:xfrm>
          <a:prstGeom prst="rect">
            <a:avLst/>
          </a:prstGeom>
          <a:noFill/>
        </p:spPr>
        <p:txBody>
          <a:bodyPr wrap="square">
            <a:spAutoFit/>
          </a:bodyPr>
          <a:lstStyle/>
          <a:p>
            <a:r>
              <a:rPr lang="en-GB" sz="1800" b="0" i="0">
                <a:effectLst/>
                <a:latin typeface="+mn-lt"/>
              </a:rPr>
              <a:t>Help maximize Copilot for Microsoft 365 Extensibility experiences through the expert-led Microsoft delivery </a:t>
            </a:r>
            <a:endParaRPr lang="en-US" sz="1800"/>
          </a:p>
        </p:txBody>
      </p:sp>
      <p:pic>
        <p:nvPicPr>
          <p:cNvPr id="10" name="Picture 9">
            <a:extLst>
              <a:ext uri="{FF2B5EF4-FFF2-40B4-BE49-F238E27FC236}">
                <a16:creationId xmlns:a16="http://schemas.microsoft.com/office/drawing/2014/main" id="{18A7B1A5-2966-146E-1737-881349CE9A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61384" y="2407610"/>
            <a:ext cx="2669232" cy="30611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555425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31EEE-2D22-07F2-619E-143E50E121D7}"/>
              </a:ext>
            </a:extLst>
          </p:cNvPr>
          <p:cNvSpPr>
            <a:spLocks noGrp="1"/>
          </p:cNvSpPr>
          <p:nvPr>
            <p:ph type="title"/>
          </p:nvPr>
        </p:nvSpPr>
        <p:spPr>
          <a:xfrm>
            <a:off x="588263" y="457200"/>
            <a:ext cx="11018520" cy="553998"/>
          </a:xfrm>
        </p:spPr>
        <p:txBody>
          <a:bodyPr/>
          <a:lstStyle/>
          <a:p>
            <a:r>
              <a:rPr lang="en-US"/>
              <a:t>Your feedback is critical</a:t>
            </a:r>
          </a:p>
        </p:txBody>
      </p:sp>
      <p:pic>
        <p:nvPicPr>
          <p:cNvPr id="8" name="Picture 2">
            <a:extLst>
              <a:ext uri="{FF2B5EF4-FFF2-40B4-BE49-F238E27FC236}">
                <a16:creationId xmlns:a16="http://schemas.microsoft.com/office/drawing/2014/main" id="{1E727884-90AF-C785-1B27-B8EC2E9F97E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07805" flipH="1">
            <a:off x="3370087" y="3263104"/>
            <a:ext cx="916615" cy="11343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B4BE58-E6FC-8DF1-A521-F77BD77E7614}"/>
              </a:ext>
              <a:ext uri="{C183D7F6-B498-43B3-948B-1728B52AA6E4}">
                <adec:decorative xmlns:adec="http://schemas.microsoft.com/office/drawing/2017/decorative" val="1"/>
              </a:ext>
            </a:extLst>
          </p:cNvPr>
          <p:cNvSpPr txBox="1"/>
          <p:nvPr/>
        </p:nvSpPr>
        <p:spPr>
          <a:xfrm>
            <a:off x="3719007" y="3171433"/>
            <a:ext cx="47861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Scan with your mobile device camera</a:t>
            </a:r>
          </a:p>
        </p:txBody>
      </p:sp>
      <p:pic>
        <p:nvPicPr>
          <p:cNvPr id="12" name="Picture 2">
            <a:extLst>
              <a:ext uri="{FF2B5EF4-FFF2-40B4-BE49-F238E27FC236}">
                <a16:creationId xmlns:a16="http://schemas.microsoft.com/office/drawing/2014/main" id="{5D4DD471-8E57-D8C2-EE24-DCEE45B3A23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289618" flipH="1" flipV="1">
            <a:off x="5719219" y="5593764"/>
            <a:ext cx="785768" cy="71181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898F9E0-7342-CE59-3DA1-9BFB13FD53B4}"/>
              </a:ext>
              <a:ext uri="{C183D7F6-B498-43B3-948B-1728B52AA6E4}">
                <adec:decorative xmlns:adec="http://schemas.microsoft.com/office/drawing/2017/decorative" val="1"/>
              </a:ext>
            </a:extLst>
          </p:cNvPr>
          <p:cNvSpPr txBox="1"/>
          <p:nvPr/>
        </p:nvSpPr>
        <p:spPr>
          <a:xfrm>
            <a:off x="6408261" y="5848290"/>
            <a:ext cx="4679754"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C5AD4"/>
                </a:solidFill>
                <a:effectLst/>
                <a:uLnTx/>
                <a:uFillTx/>
                <a:latin typeface="Segoe UI Semibold"/>
                <a:ea typeface="+mn-ea"/>
                <a:cs typeface="Segoe UI Semibold"/>
                <a:hlinkClick r:id="rId4"/>
              </a:rPr>
              <a:t>Customer Hub Survey</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BFDDBBCE-95A6-BCC9-8981-A7731E6E404A}"/>
              </a:ext>
              <a:ext uri="{C183D7F6-B498-43B3-948B-1728B52AA6E4}">
                <adec:decorative xmlns:adec="http://schemas.microsoft.com/office/drawing/2017/decorative" val="1"/>
              </a:ext>
            </a:extLst>
          </p:cNvPr>
          <p:cNvSpPr txBox="1"/>
          <p:nvPr/>
        </p:nvSpPr>
        <p:spPr>
          <a:xfrm>
            <a:off x="5434884" y="5448180"/>
            <a:ext cx="9703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Visit</a:t>
            </a:r>
          </a:p>
        </p:txBody>
      </p:sp>
      <p:sp>
        <p:nvSpPr>
          <p:cNvPr id="18" name="TextBox 17">
            <a:extLst>
              <a:ext uri="{FF2B5EF4-FFF2-40B4-BE49-F238E27FC236}">
                <a16:creationId xmlns:a16="http://schemas.microsoft.com/office/drawing/2014/main" id="{3B40F6C1-1C96-4A29-B1F3-5EA2CA8F42BB}"/>
              </a:ext>
              <a:ext uri="{C183D7F6-B498-43B3-948B-1728B52AA6E4}">
                <adec:decorative xmlns:adec="http://schemas.microsoft.com/office/drawing/2017/decorative" val="1"/>
              </a:ext>
            </a:extLst>
          </p:cNvPr>
          <p:cNvSpPr txBox="1"/>
          <p:nvPr/>
        </p:nvSpPr>
        <p:spPr>
          <a:xfrm>
            <a:off x="4670614" y="4396333"/>
            <a:ext cx="970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C5AD4"/>
                </a:solidFill>
                <a:effectLst/>
                <a:uLnTx/>
                <a:uFillTx/>
                <a:latin typeface="Segoe UI Semibold"/>
                <a:ea typeface="+mn-ea"/>
                <a:cs typeface="Segoe UI" panose="020B0502040204020203" pitchFamily="34" charset="0"/>
              </a:rPr>
              <a:t>-OR-</a:t>
            </a:r>
          </a:p>
        </p:txBody>
      </p:sp>
      <p:sp>
        <p:nvSpPr>
          <p:cNvPr id="5" name="TextBox 4">
            <a:extLst>
              <a:ext uri="{FF2B5EF4-FFF2-40B4-BE49-F238E27FC236}">
                <a16:creationId xmlns:a16="http://schemas.microsoft.com/office/drawing/2014/main" id="{D10FF97B-BAD4-CCA4-E9B2-B4E73CFCAF66}"/>
              </a:ext>
              <a:ext uri="{C183D7F6-B498-43B3-948B-1728B52AA6E4}">
                <adec:decorative xmlns:adec="http://schemas.microsoft.com/office/drawing/2017/decorative" val="1"/>
              </a:ext>
            </a:extLst>
          </p:cNvPr>
          <p:cNvSpPr txBox="1"/>
          <p:nvPr/>
        </p:nvSpPr>
        <p:spPr>
          <a:xfrm>
            <a:off x="795090" y="1180075"/>
            <a:ext cx="11072168"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We're committed to making your </a:t>
            </a:r>
            <a:r>
              <a:rPr kumimoji="0" lang="en-US" sz="2300" b="1" i="0" u="none" strike="noStrike" kern="1200" cap="none" spc="0" normalizeH="0" baseline="0" noProof="0">
                <a:ln>
                  <a:noFill/>
                </a:ln>
                <a:solidFill>
                  <a:srgbClr val="000000"/>
                </a:solidFill>
                <a:effectLst/>
                <a:uLnTx/>
                <a:uFillTx/>
                <a:latin typeface="Segoe UI" panose="020B0502040204020203" pitchFamily="34" charset="0"/>
                <a:ea typeface="+mn-ea"/>
                <a:cs typeface="+mn-cs"/>
              </a:rPr>
              <a:t>Modern Work Customer Hub</a:t>
            </a:r>
            <a:r>
              <a:rPr kumimoji="0" lang="en-US" sz="23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experience the best it can be - and your feedback is a critical component to that.</a:t>
            </a:r>
            <a:br>
              <a:rPr kumimoji="0" lang="en-US" sz="23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br>
            <a:endParaRPr kumimoji="0" lang="en-US" sz="23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Before you scoot, please take a moment to provide some feedback.</a:t>
            </a:r>
            <a:endParaRPr kumimoji="0" lang="en-US" sz="2300" b="0" i="0" u="none" strike="noStrike" kern="1200" cap="none" spc="0" normalizeH="0" baseline="0" noProof="0">
              <a:ln>
                <a:noFill/>
              </a:ln>
              <a:solidFill>
                <a:srgbClr val="282828"/>
              </a:solidFill>
              <a:effectLst/>
              <a:uLnTx/>
              <a:uFillTx/>
              <a:latin typeface="Segoe UI"/>
              <a:ea typeface="+mn-ea"/>
              <a:cs typeface="+mn-cs"/>
            </a:endParaRPr>
          </a:p>
        </p:txBody>
      </p:sp>
      <p:sp>
        <p:nvSpPr>
          <p:cNvPr id="6" name="TextBox 5">
            <a:extLst>
              <a:ext uri="{FF2B5EF4-FFF2-40B4-BE49-F238E27FC236}">
                <a16:creationId xmlns:a16="http://schemas.microsoft.com/office/drawing/2014/main" id="{617BF29B-5FA8-889C-DC4B-DD65C39F7127}"/>
              </a:ext>
              <a:ext uri="{C183D7F6-B498-43B3-948B-1728B52AA6E4}">
                <adec:decorative xmlns:adec="http://schemas.microsoft.com/office/drawing/2017/decorative" val="1"/>
              </a:ext>
            </a:extLst>
          </p:cNvPr>
          <p:cNvSpPr txBox="1"/>
          <p:nvPr/>
        </p:nvSpPr>
        <p:spPr>
          <a:xfrm>
            <a:off x="6405188" y="6216536"/>
            <a:ext cx="3785772" cy="338554"/>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hlinkClick r:id="rId4"/>
              </a:rPr>
              <a:t>aka.ms/</a:t>
            </a:r>
            <a:r>
              <a:rPr kumimoji="0" lang="en-US" sz="1600" b="0" i="0" u="none" strike="noStrike" kern="1200" cap="none" spc="0" normalizeH="0" baseline="0" noProof="0" err="1">
                <a:ln>
                  <a:noFill/>
                </a:ln>
                <a:solidFill>
                  <a:srgbClr val="000000"/>
                </a:solidFill>
                <a:effectLst/>
                <a:uLnTx/>
                <a:uFillTx/>
                <a:latin typeface="Segoe UI"/>
                <a:ea typeface="+mn-ea"/>
                <a:cs typeface="+mn-cs"/>
                <a:hlinkClick r:id="rId4"/>
              </a:rPr>
              <a:t>CustomerHubSurvey</a:t>
            </a:r>
            <a:r>
              <a:rPr kumimoji="0" lang="en-US" sz="1600" b="0" i="0" u="none" strike="noStrike" kern="1200" cap="none" spc="0" normalizeH="0" baseline="0" noProof="0">
                <a:ln>
                  <a:noFill/>
                </a:ln>
                <a:solidFill>
                  <a:srgbClr val="000000"/>
                </a:solidFill>
                <a:effectLst/>
                <a:uLnTx/>
                <a:uFillTx/>
                <a:latin typeface="Segoe UI"/>
                <a:ea typeface="+mn-ea"/>
                <a:cs typeface="+mn-cs"/>
                <a:hlinkClick r:id="rId4"/>
              </a:rPr>
              <a:t> </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1026" name="Picture 2">
            <a:extLst>
              <a:ext uri="{FF2B5EF4-FFF2-40B4-BE49-F238E27FC236}">
                <a16:creationId xmlns:a16="http://schemas.microsoft.com/office/drawing/2014/main" id="{5F736AD1-77AA-7AAB-4B4F-CDA913AC441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8" y="3307905"/>
            <a:ext cx="3328847" cy="3328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13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C5582-72F3-94E1-B0E6-CE7908D759D7}"/>
            </a:ext>
          </a:extLst>
        </p:cNvPr>
        <p:cNvGrpSpPr/>
        <p:nvPr/>
      </p:nvGrpSpPr>
      <p:grpSpPr>
        <a:xfrm>
          <a:off x="0" y="0"/>
          <a:ext cx="0" cy="0"/>
          <a:chOff x="0" y="0"/>
          <a:chExt cx="0" cy="0"/>
        </a:xfrm>
      </p:grpSpPr>
      <p:sp>
        <p:nvSpPr>
          <p:cNvPr id="17" name="Rectangle: Top Corners Rounded 16">
            <a:extLst>
              <a:ext uri="{FF2B5EF4-FFF2-40B4-BE49-F238E27FC236}">
                <a16:creationId xmlns:a16="http://schemas.microsoft.com/office/drawing/2014/main" id="{8840639D-7E8C-07B8-6148-8E7562BCFAD7}"/>
              </a:ext>
              <a:ext uri="{C183D7F6-B498-43B3-948B-1728B52AA6E4}">
                <adec:decorative xmlns:adec="http://schemas.microsoft.com/office/drawing/2017/decorative" val="1"/>
              </a:ext>
            </a:extLst>
          </p:cNvPr>
          <p:cNvSpPr/>
          <p:nvPr/>
        </p:nvSpPr>
        <p:spPr bwMode="auto">
          <a:xfrm>
            <a:off x="0" y="6459940"/>
            <a:ext cx="12192000" cy="393795"/>
          </a:xfrm>
          <a:prstGeom prst="round2SameRect">
            <a:avLst>
              <a:gd name="adj1" fmla="val 0"/>
              <a:gd name="adj2" fmla="val 10909"/>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marL="0" marR="0" lvl="0" indent="0" algn="l" defTabSz="635787" rtl="0" eaLnBrk="1" fontAlgn="base" latinLnBrk="0" hangingPunct="1">
              <a:lnSpc>
                <a:spcPct val="100000"/>
              </a:lnSpc>
              <a:spcBef>
                <a:spcPct val="0"/>
              </a:spcBef>
              <a:spcAft>
                <a:spcPct val="0"/>
              </a:spcAft>
              <a:buClrTx/>
              <a:buSzTx/>
              <a:buFontTx/>
              <a:buNone/>
              <a:tabLst/>
              <a:defRPr/>
            </a:pPr>
            <a:endParaRPr kumimoji="0" lang="en-US" sz="1364"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Top Corners Rounded 3">
            <a:extLst>
              <a:ext uri="{FF2B5EF4-FFF2-40B4-BE49-F238E27FC236}">
                <a16:creationId xmlns:a16="http://schemas.microsoft.com/office/drawing/2014/main" id="{FFAA71BE-2C8F-388E-5611-E1E34E1C18B9}"/>
              </a:ext>
              <a:ext uri="{C183D7F6-B498-43B3-948B-1728B52AA6E4}">
                <adec:decorative xmlns:adec="http://schemas.microsoft.com/office/drawing/2017/decorative" val="1"/>
              </a:ext>
            </a:extLst>
          </p:cNvPr>
          <p:cNvSpPr/>
          <p:nvPr/>
        </p:nvSpPr>
        <p:spPr bwMode="auto">
          <a:xfrm>
            <a:off x="0" y="0"/>
            <a:ext cx="12192000" cy="1428750"/>
          </a:xfrm>
          <a:prstGeom prst="round2SameRect">
            <a:avLst>
              <a:gd name="adj1" fmla="val 0"/>
              <a:gd name="adj2" fmla="val 10909"/>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marL="0" marR="0" lvl="0" indent="0" algn="l" defTabSz="635787" rtl="0" eaLnBrk="1" fontAlgn="base" latinLnBrk="0" hangingPunct="1">
              <a:lnSpc>
                <a:spcPct val="100000"/>
              </a:lnSpc>
              <a:spcBef>
                <a:spcPct val="0"/>
              </a:spcBef>
              <a:spcAft>
                <a:spcPct val="0"/>
              </a:spcAft>
              <a:buClrTx/>
              <a:buSzTx/>
              <a:buFontTx/>
              <a:buNone/>
              <a:tabLst/>
              <a:defRPr/>
            </a:pPr>
            <a:endParaRPr kumimoji="0" lang="en-US" sz="1364"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85E9D024-A34C-607F-0A4C-50348B4836E3}"/>
              </a:ext>
              <a:ext uri="{C183D7F6-B498-43B3-948B-1728B52AA6E4}">
                <adec:decorative xmlns:adec="http://schemas.microsoft.com/office/drawing/2017/decorative" val="1"/>
              </a:ext>
            </a:extLst>
          </p:cNvPr>
          <p:cNvPicPr>
            <a:picLocks noChangeAspect="1"/>
          </p:cNvPicPr>
          <p:nvPr/>
        </p:nvPicPr>
        <p:blipFill rotWithShape="1">
          <a:blip r:embed="rId3"/>
          <a:srcRect l="6718" t="25330" r="28897" b="26790"/>
          <a:stretch/>
        </p:blipFill>
        <p:spPr>
          <a:xfrm>
            <a:off x="10545693" y="0"/>
            <a:ext cx="1646309" cy="1426264"/>
          </a:xfrm>
          <a:custGeom>
            <a:avLst/>
            <a:gdLst>
              <a:gd name="connsiteX0" fmla="*/ 0 w 2414587"/>
              <a:gd name="connsiteY0" fmla="*/ 0 h 2091854"/>
              <a:gd name="connsiteX1" fmla="*/ 2414587 w 2414587"/>
              <a:gd name="connsiteY1" fmla="*/ 0 h 2091854"/>
              <a:gd name="connsiteX2" fmla="*/ 2414587 w 2414587"/>
              <a:gd name="connsiteY2" fmla="*/ 1863256 h 2091854"/>
              <a:gd name="connsiteX3" fmla="*/ 2185989 w 2414587"/>
              <a:gd name="connsiteY3" fmla="*/ 2091854 h 2091854"/>
              <a:gd name="connsiteX4" fmla="*/ 0 w 2414587"/>
              <a:gd name="connsiteY4" fmla="*/ 2091854 h 209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587" h="2091854">
                <a:moveTo>
                  <a:pt x="0" y="0"/>
                </a:moveTo>
                <a:lnTo>
                  <a:pt x="2414587" y="0"/>
                </a:lnTo>
                <a:lnTo>
                  <a:pt x="2414587" y="1863256"/>
                </a:lnTo>
                <a:cubicBezTo>
                  <a:pt x="2414587" y="1989507"/>
                  <a:pt x="2312240" y="2091854"/>
                  <a:pt x="2185989" y="2091854"/>
                </a:cubicBezTo>
                <a:lnTo>
                  <a:pt x="0" y="2091854"/>
                </a:lnTo>
                <a:close/>
              </a:path>
            </a:pathLst>
          </a:custGeom>
        </p:spPr>
      </p:pic>
      <p:sp>
        <p:nvSpPr>
          <p:cNvPr id="6" name="Title 9">
            <a:extLst>
              <a:ext uri="{FF2B5EF4-FFF2-40B4-BE49-F238E27FC236}">
                <a16:creationId xmlns:a16="http://schemas.microsoft.com/office/drawing/2014/main" id="{EFCC395F-6257-5252-BD70-0738E91C2C54}"/>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Copilot Extensibility Sessions! </a:t>
            </a:r>
          </a:p>
        </p:txBody>
      </p:sp>
      <p:sp>
        <p:nvSpPr>
          <p:cNvPr id="9" name="TextBox 8">
            <a:extLst>
              <a:ext uri="{FF2B5EF4-FFF2-40B4-BE49-F238E27FC236}">
                <a16:creationId xmlns:a16="http://schemas.microsoft.com/office/drawing/2014/main" id="{B8F9AAB4-00F9-A915-EE81-5B8E1E8F4365}"/>
              </a:ext>
              <a:ext uri="{C183D7F6-B498-43B3-948B-1728B52AA6E4}">
                <adec:decorative xmlns:adec="http://schemas.microsoft.com/office/drawing/2017/decorative" val="1"/>
              </a:ext>
            </a:extLst>
          </p:cNvPr>
          <p:cNvSpPr txBox="1"/>
          <p:nvPr/>
        </p:nvSpPr>
        <p:spPr>
          <a:xfrm>
            <a:off x="-1" y="6461177"/>
            <a:ext cx="12192001" cy="3693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rPr>
              <a:t>Visit </a:t>
            </a:r>
            <a:r>
              <a:rPr kumimoji="0" lang="en-US" sz="1800" b="1" i="1" u="none" strike="noStrike" kern="1200" cap="none" spc="0" normalizeH="0" baseline="0" noProof="0">
                <a:ln>
                  <a:noFill/>
                </a:ln>
                <a:solidFill>
                  <a:srgbClr val="FFFFFF"/>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https://aka.ms/CustomerHubSessions</a:t>
            </a:r>
            <a:r>
              <a:rPr kumimoji="0" lang="en-US" sz="1800" b="1" i="1" u="none" strike="noStrike" kern="1200" cap="none" spc="0" normalizeH="0" baseline="0" noProof="0">
                <a:ln>
                  <a:noFill/>
                </a:ln>
                <a:solidFill>
                  <a:srgbClr val="FFFFFF"/>
                </a:solidFill>
                <a:effectLst/>
                <a:uLnTx/>
                <a:uFillTx/>
                <a:latin typeface="Segoe UI"/>
                <a:ea typeface="+mn-ea"/>
                <a:cs typeface="Segoe UI"/>
              </a:rPr>
              <a:t> </a:t>
            </a:r>
            <a:r>
              <a:rPr kumimoji="0" lang="en-US" sz="1800" b="0" i="0" u="none" strike="noStrike" kern="1200" cap="none" spc="0" normalizeH="0" baseline="0" noProof="0">
                <a:ln>
                  <a:noFill/>
                </a:ln>
                <a:solidFill>
                  <a:srgbClr val="FFFFFF"/>
                </a:solidFill>
                <a:effectLst/>
                <a:uLnTx/>
                <a:uFillTx/>
                <a:latin typeface="Segoe UI"/>
                <a:ea typeface="+mn-ea"/>
                <a:cs typeface="Segoe UI"/>
              </a:rPr>
              <a:t>for more upcoming sessions, updates, and on demand content!!</a:t>
            </a:r>
            <a:endParaRPr kumimoji="0" lang="en-US" sz="1765" b="0" i="0" u="none" strike="noStrike" kern="1200" cap="none" spc="0" normalizeH="0" baseline="0" noProof="0">
              <a:ln>
                <a:noFill/>
              </a:ln>
              <a:solidFill>
                <a:srgbClr val="000000"/>
              </a:solidFill>
              <a:effectLst/>
              <a:uLnTx/>
              <a:uFillTx/>
              <a:latin typeface="Segoe UI"/>
              <a:ea typeface="+mn-ea"/>
              <a:cs typeface="Segoe UI"/>
            </a:endParaRPr>
          </a:p>
        </p:txBody>
      </p:sp>
      <p:sp>
        <p:nvSpPr>
          <p:cNvPr id="12" name="TextBox 11">
            <a:extLst>
              <a:ext uri="{FF2B5EF4-FFF2-40B4-BE49-F238E27FC236}">
                <a16:creationId xmlns:a16="http://schemas.microsoft.com/office/drawing/2014/main" id="{69E48793-CBE5-59B7-3753-1DD69F5A88E3}"/>
              </a:ext>
              <a:ext uri="{C183D7F6-B498-43B3-948B-1728B52AA6E4}">
                <adec:decorative xmlns:adec="http://schemas.microsoft.com/office/drawing/2017/decorative" val="1"/>
              </a:ext>
            </a:extLst>
          </p:cNvPr>
          <p:cNvSpPr txBox="1"/>
          <p:nvPr/>
        </p:nvSpPr>
        <p:spPr>
          <a:xfrm>
            <a:off x="9812714" y="1451760"/>
            <a:ext cx="2199641" cy="253916"/>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50" b="0" i="0" u="none" strike="noStrike" kern="1200" cap="none" spc="0" normalizeH="0" baseline="0" noProof="0">
                <a:ln>
                  <a:noFill/>
                </a:ln>
                <a:solidFill>
                  <a:srgbClr val="000000"/>
                </a:solidFill>
                <a:effectLst/>
                <a:uLnTx/>
                <a:uFillTx/>
                <a:latin typeface="Segoe UI"/>
                <a:ea typeface="+mn-ea"/>
                <a:cs typeface="+mn-cs"/>
              </a:rPr>
              <a:t>All times listed in </a:t>
            </a:r>
            <a:r>
              <a:rPr kumimoji="0" lang="en-IN" sz="1050" b="1" i="0" u="none" strike="noStrike" kern="1200" cap="none" spc="0" normalizeH="0" baseline="0" noProof="0">
                <a:ln>
                  <a:noFill/>
                </a:ln>
                <a:solidFill>
                  <a:srgbClr val="000000"/>
                </a:solidFill>
                <a:effectLst/>
                <a:uLnTx/>
                <a:uFillTx/>
                <a:latin typeface="Segoe UI"/>
                <a:ea typeface="+mn-ea"/>
                <a:cs typeface="+mn-cs"/>
              </a:rPr>
              <a:t>US Pacific Time</a:t>
            </a:r>
            <a:endParaRPr kumimoji="0" lang="en-US" sz="1050" b="1" i="0" u="none" strike="noStrike" kern="1200" cap="none" spc="0" normalizeH="0" baseline="0" noProof="0">
              <a:ln>
                <a:noFill/>
              </a:ln>
              <a:solidFill>
                <a:srgbClr val="000000"/>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1912920B-5E90-2D08-FF0D-32D839E105E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64698229"/>
              </p:ext>
            </p:extLst>
          </p:nvPr>
        </p:nvGraphicFramePr>
        <p:xfrm>
          <a:off x="197195" y="1883464"/>
          <a:ext cx="11797608" cy="3906520"/>
        </p:xfrm>
        <a:graphic>
          <a:graphicData uri="http://schemas.openxmlformats.org/drawingml/2006/table">
            <a:tbl>
              <a:tblPr firstRow="1" bandRow="1">
                <a:tableStyleId>{C4B1156A-380E-4F78-BDF5-A606A8083BF9}</a:tableStyleId>
              </a:tblPr>
              <a:tblGrid>
                <a:gridCol w="5261496">
                  <a:extLst>
                    <a:ext uri="{9D8B030D-6E8A-4147-A177-3AD203B41FA5}">
                      <a16:colId xmlns:a16="http://schemas.microsoft.com/office/drawing/2014/main" val="3749027709"/>
                    </a:ext>
                  </a:extLst>
                </a:gridCol>
                <a:gridCol w="2223654">
                  <a:extLst>
                    <a:ext uri="{9D8B030D-6E8A-4147-A177-3AD203B41FA5}">
                      <a16:colId xmlns:a16="http://schemas.microsoft.com/office/drawing/2014/main" val="2681480793"/>
                    </a:ext>
                  </a:extLst>
                </a:gridCol>
                <a:gridCol w="2001982">
                  <a:extLst>
                    <a:ext uri="{9D8B030D-6E8A-4147-A177-3AD203B41FA5}">
                      <a16:colId xmlns:a16="http://schemas.microsoft.com/office/drawing/2014/main" val="2377429813"/>
                    </a:ext>
                  </a:extLst>
                </a:gridCol>
                <a:gridCol w="2310476">
                  <a:extLst>
                    <a:ext uri="{9D8B030D-6E8A-4147-A177-3AD203B41FA5}">
                      <a16:colId xmlns:a16="http://schemas.microsoft.com/office/drawing/2014/main" val="2275331638"/>
                    </a:ext>
                  </a:extLst>
                </a:gridCol>
              </a:tblGrid>
              <a:tr h="370840">
                <a:tc>
                  <a:txBody>
                    <a:bodyPr/>
                    <a:lstStyle/>
                    <a:p>
                      <a:r>
                        <a:rPr lang="en-US"/>
                        <a:t>Session</a:t>
                      </a:r>
                    </a:p>
                  </a:txBody>
                  <a:tcPr/>
                </a:tc>
                <a:tc>
                  <a:txBody>
                    <a:bodyPr/>
                    <a:lstStyle/>
                    <a:p>
                      <a:r>
                        <a:rPr lang="en-US"/>
                        <a:t>Date</a:t>
                      </a:r>
                    </a:p>
                  </a:txBody>
                  <a:tcPr/>
                </a:tc>
                <a:tc>
                  <a:txBody>
                    <a:bodyPr/>
                    <a:lstStyle/>
                    <a:p>
                      <a:r>
                        <a:rPr lang="en-US"/>
                        <a:t>Time</a:t>
                      </a:r>
                    </a:p>
                  </a:txBody>
                  <a:tcPr/>
                </a:tc>
                <a:tc>
                  <a:txBody>
                    <a:bodyPr/>
                    <a:lstStyle/>
                    <a:p>
                      <a:r>
                        <a:rPr lang="en-US"/>
                        <a:t>Register</a:t>
                      </a:r>
                    </a:p>
                  </a:txBody>
                  <a:tcPr/>
                </a:tc>
                <a:extLst>
                  <a:ext uri="{0D108BD9-81ED-4DB2-BD59-A6C34878D82A}">
                    <a16:rowId xmlns:a16="http://schemas.microsoft.com/office/drawing/2014/main" val="1792153812"/>
                  </a:ext>
                </a:extLst>
              </a:tr>
              <a:tr h="370840">
                <a:tc>
                  <a:txBody>
                    <a:bodyPr/>
                    <a:lstStyle/>
                    <a:p>
                      <a:r>
                        <a:rPr lang="en-US" sz="1400" kern="1200">
                          <a:effectLst/>
                        </a:rPr>
                        <a:t>Session 1: Understanding the why and when of Microsoft 365 Copilot extensibility</a:t>
                      </a:r>
                      <a:endParaRPr lang="en-US" sz="1400"/>
                    </a:p>
                  </a:txBody>
                  <a:tcPr/>
                </a:tc>
                <a:tc>
                  <a:txBody>
                    <a:bodyPr/>
                    <a:lstStyle/>
                    <a:p>
                      <a:r>
                        <a:rPr lang="en-US" sz="1400" kern="1200">
                          <a:effectLst/>
                        </a:rPr>
                        <a:t>September 18, 2024</a:t>
                      </a:r>
                      <a:endParaRPr lang="en-US" sz="1400" b="0" i="0" kern="1200">
                        <a:solidFill>
                          <a:schemeClr val="dk1"/>
                        </a:solidFill>
                        <a:effectLst/>
                        <a:latin typeface="+mn-lt"/>
                        <a:ea typeface="+mn-ea"/>
                        <a:cs typeface="+mn-cs"/>
                      </a:endParaRPr>
                    </a:p>
                  </a:txBody>
                  <a:tcPr/>
                </a:tc>
                <a:tc>
                  <a:txBody>
                    <a:bodyPr/>
                    <a:lstStyle/>
                    <a:p>
                      <a:r>
                        <a:rPr lang="en-US" sz="1400" kern="1200">
                          <a:effectLst/>
                        </a:rPr>
                        <a:t>9:00 PM PT</a:t>
                      </a:r>
                      <a:endParaRPr lang="en-US" sz="1400" b="0" i="0" kern="1200">
                        <a:solidFill>
                          <a:schemeClr val="dk1"/>
                        </a:solidFill>
                        <a:effectLst/>
                        <a:latin typeface="+mn-lt"/>
                        <a:ea typeface="+mn-ea"/>
                        <a:cs typeface="+mn-cs"/>
                      </a:endParaRPr>
                    </a:p>
                  </a:txBody>
                  <a:tcPr/>
                </a:tc>
                <a:tc>
                  <a:txBody>
                    <a:bodyPr/>
                    <a:lstStyle/>
                    <a:p>
                      <a:r>
                        <a:rPr lang="en-US" sz="1400" kern="1200">
                          <a:effectLst/>
                          <a:hlinkClick r:id="rId5"/>
                        </a:rPr>
                        <a:t>Register Here</a:t>
                      </a:r>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2666264621"/>
                  </a:ext>
                </a:extLst>
              </a:tr>
              <a:tr h="370840">
                <a:tc>
                  <a:txBody>
                    <a:bodyPr/>
                    <a:lstStyle/>
                    <a:p>
                      <a:r>
                        <a:rPr lang="en-US" sz="1400" kern="1200">
                          <a:effectLst/>
                        </a:rPr>
                        <a:t>Session 1: Understanding the why and when of Microsoft 365 Copilot extensibility</a:t>
                      </a:r>
                      <a:endParaRPr lang="en-US" sz="1400"/>
                    </a:p>
                  </a:txBody>
                  <a:tcPr/>
                </a:tc>
                <a:tc>
                  <a:txBody>
                    <a:bodyPr/>
                    <a:lstStyle/>
                    <a:p>
                      <a:r>
                        <a:rPr lang="en-US" sz="1400" kern="1200">
                          <a:effectLst/>
                        </a:rPr>
                        <a:t>September 19, 2024</a:t>
                      </a:r>
                      <a:endParaRPr lang="en-US" sz="1400" b="0" i="0" kern="1200">
                        <a:solidFill>
                          <a:schemeClr val="dk1"/>
                        </a:solidFill>
                        <a:effectLst/>
                        <a:latin typeface="+mn-lt"/>
                        <a:ea typeface="+mn-ea"/>
                        <a:cs typeface="+mn-cs"/>
                      </a:endParaRPr>
                    </a:p>
                  </a:txBody>
                  <a:tcPr/>
                </a:tc>
                <a:tc>
                  <a:txBody>
                    <a:bodyPr/>
                    <a:lstStyle/>
                    <a:p>
                      <a:r>
                        <a:rPr lang="en-US" sz="1400" kern="1200">
                          <a:effectLst/>
                        </a:rPr>
                        <a:t>8:00 AM PT</a:t>
                      </a:r>
                      <a:endParaRPr lang="en-US" sz="1400" b="0" i="0" kern="1200">
                        <a:solidFill>
                          <a:schemeClr val="dk1"/>
                        </a:solidFill>
                        <a:effectLst/>
                        <a:latin typeface="+mn-lt"/>
                        <a:ea typeface="+mn-ea"/>
                        <a:cs typeface="+mn-cs"/>
                      </a:endParaRPr>
                    </a:p>
                  </a:txBody>
                  <a:tcPr/>
                </a:tc>
                <a:tc>
                  <a:txBody>
                    <a:bodyPr/>
                    <a:lstStyle/>
                    <a:p>
                      <a:r>
                        <a:rPr lang="en-US" sz="1400" kern="1200">
                          <a:effectLst/>
                          <a:hlinkClick r:id="rId6"/>
                        </a:rPr>
                        <a:t>Register Here</a:t>
                      </a:r>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2112989245"/>
                  </a:ext>
                </a:extLst>
              </a:tr>
              <a:tr h="370840">
                <a:tc>
                  <a:txBody>
                    <a:bodyPr/>
                    <a:lstStyle/>
                    <a:p>
                      <a:r>
                        <a:rPr lang="en-US" sz="1400" kern="1200">
                          <a:effectLst/>
                        </a:rPr>
                        <a:t>Session 2: Unlocking enterprise content with Microsoft Graph connector to further enrich Microsoft 365 Copilot data reasoning capabilities</a:t>
                      </a:r>
                      <a:endParaRPr lang="en-US" sz="1400" b="0" i="0" kern="1200">
                        <a:solidFill>
                          <a:schemeClr val="dk1"/>
                        </a:solidFill>
                        <a:effectLst/>
                        <a:latin typeface="+mn-lt"/>
                        <a:ea typeface="+mn-ea"/>
                        <a:cs typeface="+mn-cs"/>
                      </a:endParaRPr>
                    </a:p>
                  </a:txBody>
                  <a:tcPr/>
                </a:tc>
                <a:tc>
                  <a:txBody>
                    <a:bodyPr/>
                    <a:lstStyle/>
                    <a:p>
                      <a:r>
                        <a:rPr lang="en-US" sz="1400" kern="1200">
                          <a:effectLst/>
                        </a:rPr>
                        <a:t>September 25, 2024</a:t>
                      </a:r>
                      <a:endParaRPr lang="en-US" sz="1400" b="0" i="0" kern="1200">
                        <a:solidFill>
                          <a:schemeClr val="dk1"/>
                        </a:solidFill>
                        <a:effectLst/>
                        <a:latin typeface="+mn-lt"/>
                        <a:ea typeface="+mn-ea"/>
                        <a:cs typeface="+mn-cs"/>
                      </a:endParaRPr>
                    </a:p>
                  </a:txBody>
                  <a:tcPr/>
                </a:tc>
                <a:tc>
                  <a:txBody>
                    <a:bodyPr/>
                    <a:lstStyle/>
                    <a:p>
                      <a:r>
                        <a:rPr lang="en-US" sz="1400" kern="1200">
                          <a:effectLst/>
                        </a:rPr>
                        <a:t>9:00 PM PT</a:t>
                      </a:r>
                      <a:endParaRPr lang="en-US" sz="1400" b="0" i="0" kern="1200">
                        <a:solidFill>
                          <a:schemeClr val="dk1"/>
                        </a:solidFill>
                        <a:effectLst/>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a:effectLst/>
                          <a:hlinkClick r:id="rId7"/>
                        </a:rPr>
                        <a:t>Register Here</a:t>
                      </a:r>
                      <a:endParaRPr lang="en-US" sz="1400" kern="1200">
                        <a:effectLst/>
                      </a:endParaRPr>
                    </a:p>
                    <a:p>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2409567712"/>
                  </a:ext>
                </a:extLst>
              </a:tr>
              <a:tr h="370840">
                <a:tc>
                  <a:txBody>
                    <a:bodyPr/>
                    <a:lstStyle/>
                    <a:p>
                      <a:r>
                        <a:rPr lang="en-US" sz="1400" kern="1200">
                          <a:effectLst/>
                        </a:rPr>
                        <a:t>Session 2: Unlocking enterprise content with Microsoft Graph connector to further enrich Microsoft 365 Copilot data reasoning capabilities</a:t>
                      </a:r>
                      <a:endParaRPr lang="en-US" sz="1400" b="0" i="0" kern="1200">
                        <a:solidFill>
                          <a:schemeClr val="dk1"/>
                        </a:solidFill>
                        <a:effectLst/>
                        <a:latin typeface="+mn-lt"/>
                        <a:ea typeface="+mn-ea"/>
                        <a:cs typeface="+mn-cs"/>
                      </a:endParaRPr>
                    </a:p>
                  </a:txBody>
                  <a:tcPr/>
                </a:tc>
                <a:tc>
                  <a:txBody>
                    <a:bodyPr/>
                    <a:lstStyle/>
                    <a:p>
                      <a:r>
                        <a:rPr lang="en-US" sz="1400" kern="1200">
                          <a:effectLst/>
                        </a:rPr>
                        <a:t>September 26, 2024</a:t>
                      </a:r>
                      <a:endParaRPr lang="en-US" sz="1400" b="0" i="0" kern="1200">
                        <a:solidFill>
                          <a:schemeClr val="dk1"/>
                        </a:solidFill>
                        <a:effectLst/>
                        <a:latin typeface="+mn-lt"/>
                        <a:ea typeface="+mn-ea"/>
                        <a:cs typeface="+mn-cs"/>
                      </a:endParaRPr>
                    </a:p>
                  </a:txBody>
                  <a:tcPr/>
                </a:tc>
                <a:tc>
                  <a:txBody>
                    <a:bodyPr/>
                    <a:lstStyle/>
                    <a:p>
                      <a:r>
                        <a:rPr lang="en-US" sz="1400" kern="1200">
                          <a:effectLst/>
                        </a:rPr>
                        <a:t>8:00 AM PT</a:t>
                      </a:r>
                      <a:endParaRPr lang="en-US" sz="1400" b="0" i="0" kern="1200">
                        <a:solidFill>
                          <a:schemeClr val="dk1"/>
                        </a:solidFill>
                        <a:effectLst/>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a:effectLst/>
                          <a:hlinkClick r:id="rId8"/>
                        </a:rPr>
                        <a:t>Register Here</a:t>
                      </a:r>
                      <a:endParaRPr lang="en-US" sz="1400" kern="1200">
                        <a:effectLst/>
                      </a:endParaRPr>
                    </a:p>
                    <a:p>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3000175227"/>
                  </a:ext>
                </a:extLst>
              </a:tr>
              <a:tr h="370840">
                <a:tc>
                  <a:txBody>
                    <a:bodyPr/>
                    <a:lstStyle/>
                    <a:p>
                      <a:r>
                        <a:rPr lang="en-US" sz="1400" kern="1200">
                          <a:effectLst/>
                        </a:rPr>
                        <a:t>Session 3: Enable Microsoft 365 Copilot to take actions and trigger workflows via Copilot agents</a:t>
                      </a:r>
                      <a:endParaRPr lang="en-US" sz="1400" b="0" i="0" kern="1200">
                        <a:solidFill>
                          <a:schemeClr val="dk1"/>
                        </a:solidFill>
                        <a:effectLst/>
                        <a:latin typeface="+mn-lt"/>
                        <a:ea typeface="+mn-ea"/>
                        <a:cs typeface="+mn-cs"/>
                      </a:endParaRPr>
                    </a:p>
                  </a:txBody>
                  <a:tcPr/>
                </a:tc>
                <a:tc>
                  <a:txBody>
                    <a:bodyPr/>
                    <a:lstStyle/>
                    <a:p>
                      <a:r>
                        <a:rPr lang="en-US" sz="1400" kern="1200">
                          <a:effectLst/>
                        </a:rPr>
                        <a:t>October 2, 2024</a:t>
                      </a:r>
                      <a:endParaRPr lang="en-US" sz="1400" b="0" i="0" kern="1200">
                        <a:solidFill>
                          <a:schemeClr val="dk1"/>
                        </a:solidFill>
                        <a:effectLst/>
                        <a:latin typeface="+mn-lt"/>
                        <a:ea typeface="+mn-ea"/>
                        <a:cs typeface="+mn-cs"/>
                      </a:endParaRPr>
                    </a:p>
                  </a:txBody>
                  <a:tcPr/>
                </a:tc>
                <a:tc>
                  <a:txBody>
                    <a:bodyPr/>
                    <a:lstStyle/>
                    <a:p>
                      <a:r>
                        <a:rPr lang="en-US" sz="1400" kern="1200">
                          <a:effectLst/>
                        </a:rPr>
                        <a:t>9:00 PM PT</a:t>
                      </a:r>
                      <a:endParaRPr lang="en-US" sz="1400" b="0" i="0" kern="1200">
                        <a:solidFill>
                          <a:schemeClr val="dk1"/>
                        </a:solidFill>
                        <a:effectLst/>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a:effectLst/>
                          <a:hlinkClick r:id="rId9"/>
                        </a:rPr>
                        <a:t>Register Here</a:t>
                      </a:r>
                      <a:endParaRPr lang="en-US" sz="1400" kern="1200">
                        <a:effectLst/>
                      </a:endParaRPr>
                    </a:p>
                    <a:p>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3239800122"/>
                  </a:ext>
                </a:extLst>
              </a:tr>
              <a:tr h="370840">
                <a:tc>
                  <a:txBody>
                    <a:bodyPr/>
                    <a:lstStyle/>
                    <a:p>
                      <a:r>
                        <a:rPr lang="en-US" sz="1400" kern="1200">
                          <a:effectLst/>
                        </a:rPr>
                        <a:t>Session 3: Enable Microsoft 365 Copilot to take actions and trigger workflows via Copilot agents</a:t>
                      </a:r>
                      <a:endParaRPr lang="en-US" sz="1400" b="0" i="0" kern="1200">
                        <a:solidFill>
                          <a:schemeClr val="dk1"/>
                        </a:solidFill>
                        <a:effectLst/>
                        <a:latin typeface="+mn-lt"/>
                        <a:ea typeface="+mn-ea"/>
                        <a:cs typeface="+mn-cs"/>
                      </a:endParaRPr>
                    </a:p>
                  </a:txBody>
                  <a:tcPr/>
                </a:tc>
                <a:tc>
                  <a:txBody>
                    <a:bodyPr/>
                    <a:lstStyle/>
                    <a:p>
                      <a:r>
                        <a:rPr lang="en-US" sz="1400" kern="1200">
                          <a:effectLst/>
                        </a:rPr>
                        <a:t>October 3, 2024</a:t>
                      </a:r>
                      <a:endParaRPr lang="en-US" sz="1400" b="0" i="0" kern="1200">
                        <a:solidFill>
                          <a:schemeClr val="dk1"/>
                        </a:solidFill>
                        <a:effectLst/>
                        <a:latin typeface="+mn-lt"/>
                        <a:ea typeface="+mn-ea"/>
                        <a:cs typeface="+mn-cs"/>
                      </a:endParaRPr>
                    </a:p>
                  </a:txBody>
                  <a:tcPr/>
                </a:tc>
                <a:tc>
                  <a:txBody>
                    <a:bodyPr/>
                    <a:lstStyle/>
                    <a:p>
                      <a:r>
                        <a:rPr lang="en-US" sz="1400" kern="1200">
                          <a:effectLst/>
                        </a:rPr>
                        <a:t>8:00 AM PT</a:t>
                      </a:r>
                      <a:endParaRPr lang="en-US" sz="1400" b="0" i="0" kern="1200">
                        <a:solidFill>
                          <a:schemeClr val="dk1"/>
                        </a:solidFill>
                        <a:effectLst/>
                        <a:latin typeface="+mn-lt"/>
                        <a:ea typeface="+mn-ea"/>
                        <a:cs typeface="+mn-cs"/>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a:effectLst/>
                          <a:hlinkClick r:id="rId10"/>
                        </a:rPr>
                        <a:t>Register Here</a:t>
                      </a:r>
                      <a:endParaRPr lang="en-US" sz="1400" kern="1200">
                        <a:effectLst/>
                      </a:endParaRPr>
                    </a:p>
                    <a:p>
                      <a:endParaRPr lang="en-US" sz="1400" b="0" i="0" kern="1200">
                        <a:solidFill>
                          <a:schemeClr val="dk1"/>
                        </a:solidFill>
                        <a:effectLst/>
                        <a:latin typeface="+mn-lt"/>
                        <a:ea typeface="+mn-ea"/>
                        <a:cs typeface="+mn-cs"/>
                      </a:endParaRPr>
                    </a:p>
                  </a:txBody>
                  <a:tcPr/>
                </a:tc>
                <a:extLst>
                  <a:ext uri="{0D108BD9-81ED-4DB2-BD59-A6C34878D82A}">
                    <a16:rowId xmlns:a16="http://schemas.microsoft.com/office/drawing/2014/main" val="2738842744"/>
                  </a:ext>
                </a:extLst>
              </a:tr>
            </a:tbl>
          </a:graphicData>
        </a:graphic>
      </p:graphicFrame>
      <p:sp>
        <p:nvSpPr>
          <p:cNvPr id="2" name="Rectangle 1">
            <a:extLst>
              <a:ext uri="{FF2B5EF4-FFF2-40B4-BE49-F238E27FC236}">
                <a16:creationId xmlns:a16="http://schemas.microsoft.com/office/drawing/2014/main" id="{05263AFC-BBF0-478A-77EB-0B98F96F4963}"/>
              </a:ext>
              <a:ext uri="{C183D7F6-B498-43B3-948B-1728B52AA6E4}">
                <adec:decorative xmlns:adec="http://schemas.microsoft.com/office/drawing/2017/decorative" val="1"/>
              </a:ext>
            </a:extLst>
          </p:cNvPr>
          <p:cNvSpPr/>
          <p:nvPr/>
        </p:nvSpPr>
        <p:spPr bwMode="auto">
          <a:xfrm>
            <a:off x="197195" y="4744800"/>
            <a:ext cx="9479068" cy="1045184"/>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41896046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79AA27D-0AE5-418F-8362-397B543CDF33}"/>
              </a:ext>
              <a:ext uri="{C183D7F6-B498-43B3-948B-1728B52AA6E4}">
                <adec:decorative xmlns:adec="http://schemas.microsoft.com/office/drawing/2017/decorative" val="1"/>
              </a:ext>
            </a:extLst>
          </p:cNvPr>
          <p:cNvSpPr txBox="1"/>
          <p:nvPr/>
        </p:nvSpPr>
        <p:spPr>
          <a:xfrm>
            <a:off x="379021" y="5140049"/>
            <a:ext cx="6193229" cy="519351"/>
          </a:xfrm>
          <a:prstGeom prst="roundRect">
            <a:avLst>
              <a:gd name="adj" fmla="val 50000"/>
            </a:avLst>
          </a:prstGeom>
          <a:gradFill>
            <a:gsLst>
              <a:gs pos="71000">
                <a:srgbClr val="8661C5"/>
              </a:gs>
              <a:gs pos="100000">
                <a:srgbClr val="C03BC4"/>
              </a:gs>
            </a:gsLst>
            <a:path path="circle">
              <a:fillToRect l="100000" t="100000"/>
            </a:path>
          </a:gra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Join the free program at </a:t>
            </a:r>
            <a:r>
              <a:rPr kumimoji="0" lang="en-US" sz="18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aka.ms/M365Champions</a:t>
            </a:r>
            <a:endParaRPr kumimoji="0" lang="en-US" sz="18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4D6E364D-EE91-ED7D-FC1E-4B4BB0E211B5}"/>
              </a:ext>
            </a:extLst>
          </p:cNvPr>
          <p:cNvSpPr>
            <a:spLocks noGrp="1"/>
          </p:cNvSpPr>
          <p:nvPr>
            <p:ph type="title"/>
          </p:nvPr>
        </p:nvSpPr>
        <p:spPr>
          <a:xfrm>
            <a:off x="379021" y="2363970"/>
            <a:ext cx="7683500" cy="895065"/>
          </a:xfrm>
        </p:spPr>
        <p:txBody>
          <a:bodyPr>
            <a:normAutofit fontScale="90000"/>
          </a:bodyPr>
          <a:lstStyle/>
          <a:p>
            <a:r>
              <a:rPr lang="en-US"/>
              <a:t>Make a difference</a:t>
            </a:r>
            <a:br>
              <a:rPr lang="en-US"/>
            </a:br>
            <a:r>
              <a:rPr lang="en-US" sz="4900"/>
              <a:t>Become a Champion </a:t>
            </a:r>
            <a:endParaRPr lang="en-US"/>
          </a:p>
        </p:txBody>
      </p:sp>
      <p:sp>
        <p:nvSpPr>
          <p:cNvPr id="4" name="Text Placeholder 3">
            <a:extLst>
              <a:ext uri="{FF2B5EF4-FFF2-40B4-BE49-F238E27FC236}">
                <a16:creationId xmlns:a16="http://schemas.microsoft.com/office/drawing/2014/main" id="{D2E8372D-06A1-8561-A1F4-4E4370E09747}"/>
              </a:ext>
              <a:ext uri="{C183D7F6-B498-43B3-948B-1728B52AA6E4}">
                <adec:decorative xmlns:adec="http://schemas.microsoft.com/office/drawing/2017/decorative" val="1"/>
              </a:ext>
            </a:extLst>
          </p:cNvPr>
          <p:cNvSpPr>
            <a:spLocks noGrp="1"/>
          </p:cNvSpPr>
          <p:nvPr>
            <p:ph type="body" sz="quarter" idx="10"/>
          </p:nvPr>
        </p:nvSpPr>
        <p:spPr>
          <a:xfrm>
            <a:off x="399778" y="3635054"/>
            <a:ext cx="6823075" cy="1272143"/>
          </a:xfrm>
        </p:spPr>
        <p:txBody>
          <a:bodyPr>
            <a:spAutoFit/>
          </a:bodyPr>
          <a:lstStyle/>
          <a:p>
            <a:pPr marL="342900" indent="-342900">
              <a:lnSpc>
                <a:spcPct val="100000"/>
              </a:lnSpc>
              <a:buFont typeface="System Font Regular"/>
              <a:buChar char="・"/>
            </a:pPr>
            <a:r>
              <a:rPr lang="en-US" sz="2000">
                <a:latin typeface="Segoe UI Light" panose="020B0502040204020203" pitchFamily="34" charset="0"/>
                <a:cs typeface="Segoe UI Light" panose="020B0502040204020203" pitchFamily="34" charset="0"/>
              </a:rPr>
              <a:t>Get more from Copilot and Microsoft 365</a:t>
            </a:r>
          </a:p>
          <a:p>
            <a:pPr marL="342900" indent="-342900">
              <a:lnSpc>
                <a:spcPct val="100000"/>
              </a:lnSpc>
              <a:buFont typeface="System Font Regular"/>
              <a:buChar char="・"/>
            </a:pPr>
            <a:r>
              <a:rPr lang="en-US" sz="2000">
                <a:latin typeface="Segoe UI Light" panose="020B0502040204020203" pitchFamily="34" charset="0"/>
                <a:cs typeface="Segoe UI Light" panose="020B0502040204020203" pitchFamily="34" charset="0"/>
              </a:rPr>
              <a:t>Help others do the same</a:t>
            </a:r>
          </a:p>
          <a:p>
            <a:pPr marL="342900" indent="-342900">
              <a:lnSpc>
                <a:spcPct val="100000"/>
              </a:lnSpc>
              <a:buFont typeface="System Font Regular"/>
              <a:buChar char="・"/>
            </a:pPr>
            <a:r>
              <a:rPr lang="en-US" sz="2000">
                <a:latin typeface="Segoe UI Light" panose="020B0502040204020203" pitchFamily="34" charset="0"/>
                <a:cs typeface="Segoe UI Light" panose="020B0502040204020203" pitchFamily="34" charset="0"/>
              </a:rPr>
              <a:t>Expand your knowledge and enhance your career</a:t>
            </a:r>
          </a:p>
        </p:txBody>
      </p:sp>
    </p:spTree>
    <p:extLst>
      <p:ext uri="{BB962C8B-B14F-4D97-AF65-F5344CB8AC3E}">
        <p14:creationId xmlns:p14="http://schemas.microsoft.com/office/powerpoint/2010/main" val="83263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846E-B02C-42FD-81F4-DFFD56703C2E}"/>
              </a:ext>
            </a:extLst>
          </p:cNvPr>
          <p:cNvSpPr>
            <a:spLocks noGrp="1"/>
          </p:cNvSpPr>
          <p:nvPr>
            <p:ph type="title"/>
          </p:nvPr>
        </p:nvSpPr>
        <p:spPr>
          <a:xfrm>
            <a:off x="588263" y="2302431"/>
            <a:ext cx="4167887" cy="1231106"/>
          </a:xfrm>
        </p:spPr>
        <p:txBody>
          <a:bodyPr/>
          <a:lstStyle/>
          <a:p>
            <a:r>
              <a:rPr lang="en-US" sz="8000"/>
              <a:t>Q</a:t>
            </a:r>
            <a:r>
              <a:rPr lang="en-US" sz="4800"/>
              <a:t>&amp;</a:t>
            </a:r>
            <a:r>
              <a:rPr lang="en-US" sz="8000"/>
              <a:t>A</a:t>
            </a:r>
          </a:p>
        </p:txBody>
      </p:sp>
      <p:sp>
        <p:nvSpPr>
          <p:cNvPr id="5" name="Text Placeholder 4">
            <a:extLst>
              <a:ext uri="{FF2B5EF4-FFF2-40B4-BE49-F238E27FC236}">
                <a16:creationId xmlns:a16="http://schemas.microsoft.com/office/drawing/2014/main" id="{1FCBE65F-A7D0-1E64-86BC-813EF758A51C}"/>
              </a:ext>
            </a:extLst>
          </p:cNvPr>
          <p:cNvSpPr>
            <a:spLocks noGrp="1"/>
          </p:cNvSpPr>
          <p:nvPr>
            <p:ph type="body" sz="quarter" idx="12"/>
          </p:nvPr>
        </p:nvSpPr>
        <p:spPr>
          <a:xfrm>
            <a:off x="251842" y="3788751"/>
            <a:ext cx="6390258" cy="338554"/>
          </a:xfrm>
        </p:spPr>
        <p:txBody>
          <a:bodyPr/>
          <a:lstStyle/>
          <a:p>
            <a:r>
              <a:rPr lang="en-US"/>
              <a:t>Please raise your hand and unmute when called on</a:t>
            </a:r>
          </a:p>
        </p:txBody>
      </p:sp>
      <p:pic>
        <p:nvPicPr>
          <p:cNvPr id="9" name="Picture 8" descr="A screenshot of a phone">
            <a:extLst>
              <a:ext uri="{FF2B5EF4-FFF2-40B4-BE49-F238E27FC236}">
                <a16:creationId xmlns:a16="http://schemas.microsoft.com/office/drawing/2014/main" id="{0F2B9544-B897-3433-9D71-E081CE24A60A}"/>
              </a:ext>
            </a:extLst>
          </p:cNvPr>
          <p:cNvPicPr>
            <a:picLocks noChangeAspect="1"/>
          </p:cNvPicPr>
          <p:nvPr/>
        </p:nvPicPr>
        <p:blipFill>
          <a:blip r:embed="rId3"/>
          <a:stretch>
            <a:fillRect/>
          </a:stretch>
        </p:blipFill>
        <p:spPr>
          <a:xfrm>
            <a:off x="139486" y="4903045"/>
            <a:ext cx="4714627" cy="1201142"/>
          </a:xfrm>
          <a:prstGeom prst="rect">
            <a:avLst/>
          </a:prstGeom>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C57492A8-6444-76A1-467C-9F3283C9F685}"/>
              </a:ext>
            </a:extLst>
          </p:cNvPr>
          <p:cNvSpPr/>
          <p:nvPr/>
        </p:nvSpPr>
        <p:spPr bwMode="auto">
          <a:xfrm>
            <a:off x="2242623" y="4900706"/>
            <a:ext cx="254341" cy="268827"/>
          </a:xfrm>
          <a:prstGeom prst="ellipse">
            <a:avLst/>
          </a:prstGeom>
          <a:solidFill>
            <a:srgbClr val="9BF00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1</a:t>
            </a:r>
            <a:endParaRPr kumimoji="0" lang="en-US" sz="20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49D1B16F-0CF2-9CA4-F187-5248D3C5B868}"/>
              </a:ext>
            </a:extLst>
          </p:cNvPr>
          <p:cNvSpPr/>
          <p:nvPr/>
        </p:nvSpPr>
        <p:spPr bwMode="auto">
          <a:xfrm>
            <a:off x="1608002" y="5843498"/>
            <a:ext cx="254341" cy="268827"/>
          </a:xfrm>
          <a:prstGeom prst="ellipse">
            <a:avLst/>
          </a:prstGeom>
          <a:solidFill>
            <a:srgbClr val="9BF00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2</a:t>
            </a:r>
            <a:endParaRPr kumimoji="0" lang="en-US" sz="20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5506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5062C-3463-A57E-3537-B4A2913C6E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54E7EA-FBBA-57C1-EE12-F90755410ED1}"/>
              </a:ext>
            </a:extLst>
          </p:cNvPr>
          <p:cNvSpPr>
            <a:spLocks noGrp="1"/>
          </p:cNvSpPr>
          <p:nvPr>
            <p:ph type="title"/>
          </p:nvPr>
        </p:nvSpPr>
        <p:spPr/>
        <p:txBody>
          <a:bodyPr/>
          <a:lstStyle/>
          <a:p>
            <a:r>
              <a:rPr lang="en-US"/>
              <a:t>Thank you. </a:t>
            </a:r>
          </a:p>
        </p:txBody>
      </p:sp>
      <p:sp>
        <p:nvSpPr>
          <p:cNvPr id="6" name="Text Placeholder 5">
            <a:extLst>
              <a:ext uri="{FF2B5EF4-FFF2-40B4-BE49-F238E27FC236}">
                <a16:creationId xmlns:a16="http://schemas.microsoft.com/office/drawing/2014/main" id="{5EB4593A-D79C-73AB-4521-02AD42966D5C}"/>
              </a:ext>
            </a:extLst>
          </p:cNvPr>
          <p:cNvSpPr>
            <a:spLocks noGrp="1"/>
          </p:cNvSpPr>
          <p:nvPr>
            <p:ph type="body" sz="quarter" idx="10"/>
          </p:nvPr>
        </p:nvSpPr>
        <p:spPr/>
        <p:txBody>
          <a:bodyPr/>
          <a:lstStyle/>
          <a:p>
            <a:r>
              <a:rPr lang="en-US"/>
              <a:t>Copyright © 2024 Microsoft Corporation. All rights reserved.</a:t>
            </a:r>
          </a:p>
        </p:txBody>
      </p:sp>
    </p:spTree>
    <p:extLst>
      <p:ext uri="{BB962C8B-B14F-4D97-AF65-F5344CB8AC3E}">
        <p14:creationId xmlns:p14="http://schemas.microsoft.com/office/powerpoint/2010/main" val="6009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BA331B-7D34-E0DB-D596-6E75BF0454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2D1A16-D2C7-BCF1-4442-F0D6FD95A1D7}"/>
              </a:ext>
              <a:ext uri="{C183D7F6-B498-43B3-948B-1728B52AA6E4}">
                <adec:decorative xmlns:adec="http://schemas.microsoft.com/office/drawing/2017/decorative" val="0"/>
              </a:ext>
            </a:extLst>
          </p:cNvPr>
          <p:cNvSpPr>
            <a:spLocks noGrp="1"/>
          </p:cNvSpPr>
          <p:nvPr>
            <p:ph type="title"/>
          </p:nvPr>
        </p:nvSpPr>
        <p:spPr>
          <a:xfrm>
            <a:off x="433000" y="1890268"/>
            <a:ext cx="12303800" cy="1208957"/>
          </a:xfrm>
        </p:spPr>
        <p:txBody>
          <a:bodyPr/>
          <a:lstStyle/>
          <a:p>
            <a:r>
              <a:rPr lang="en-US" sz="3600">
                <a:ea typeface="+mn-lt"/>
                <a:cs typeface="+mn-lt"/>
              </a:rPr>
              <a:t>Unlocking Enterprise Content with Graph connectors: </a:t>
            </a:r>
            <a:br>
              <a:rPr lang="en-US" sz="3600">
                <a:ea typeface="+mn-lt"/>
                <a:cs typeface="+mn-lt"/>
              </a:rPr>
            </a:br>
            <a:r>
              <a:rPr lang="en-US" sz="3600">
                <a:ea typeface="+mn-lt"/>
                <a:cs typeface="+mn-lt"/>
              </a:rPr>
              <a:t>Boosting M365 Copilot’s Data Reasoning Capabilities</a:t>
            </a:r>
            <a:endParaRPr lang="en-US" sz="3600"/>
          </a:p>
        </p:txBody>
      </p:sp>
      <p:sp>
        <p:nvSpPr>
          <p:cNvPr id="3" name="Text Placeholder 2">
            <a:extLst>
              <a:ext uri="{FF2B5EF4-FFF2-40B4-BE49-F238E27FC236}">
                <a16:creationId xmlns:a16="http://schemas.microsoft.com/office/drawing/2014/main" id="{B657F4E8-48D1-97A4-D6D0-E5E23A410A0A}"/>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sz="1600">
                <a:latin typeface="Segoe UI"/>
                <a:cs typeface="Segoe UI"/>
              </a:rPr>
              <a:t>Microsoft 365 Copilot Extensibility</a:t>
            </a:r>
            <a:endParaRPr lang="en-US">
              <a:solidFill>
                <a:srgbClr val="FF0000"/>
              </a:solidFill>
              <a:latin typeface="Segoe UI"/>
              <a:cs typeface="Segoe UI"/>
            </a:endParaRPr>
          </a:p>
          <a:p>
            <a:r>
              <a:rPr lang="en-US" sz="1600">
                <a:latin typeface="Segoe UI"/>
                <a:cs typeface="Segoe UI"/>
              </a:rPr>
              <a:t>Customer Hub Session 2 | September 26, 2024</a:t>
            </a:r>
            <a:endParaRPr lang="en-US">
              <a:solidFill>
                <a:srgbClr val="FF0000"/>
              </a:solidFill>
              <a:latin typeface="Segoe UI"/>
              <a:cs typeface="Segoe UI"/>
            </a:endParaRPr>
          </a:p>
        </p:txBody>
      </p:sp>
      <p:sp>
        <p:nvSpPr>
          <p:cNvPr id="2" name="Text Placeholder 1">
            <a:extLst>
              <a:ext uri="{FF2B5EF4-FFF2-40B4-BE49-F238E27FC236}">
                <a16:creationId xmlns:a16="http://schemas.microsoft.com/office/drawing/2014/main" id="{70E8B469-AC23-2DA7-B6E4-A87E2D3D1FD6}"/>
              </a:ext>
              <a:ext uri="{C183D7F6-B498-43B3-948B-1728B52AA6E4}">
                <adec:decorative xmlns:adec="http://schemas.microsoft.com/office/drawing/2017/decorative" val="1"/>
              </a:ext>
            </a:extLst>
          </p:cNvPr>
          <p:cNvSpPr>
            <a:spLocks noGrp="1"/>
          </p:cNvSpPr>
          <p:nvPr>
            <p:ph type="body" sz="quarter" idx="12"/>
          </p:nvPr>
        </p:nvSpPr>
        <p:spPr>
          <a:xfrm>
            <a:off x="584200" y="4147918"/>
            <a:ext cx="7340600" cy="812530"/>
          </a:xfrm>
        </p:spPr>
        <p:txBody>
          <a:bodyPr vert="horz" wrap="square" lIns="0" tIns="73152" rIns="0" bIns="0" rtlCol="0" anchor="t">
            <a:spAutoFit/>
          </a:bodyPr>
          <a:lstStyle/>
          <a:p>
            <a:r>
              <a:rPr lang="en-US" sz="1600">
                <a:cs typeface="Segoe UI Semibold"/>
              </a:rPr>
              <a:t>Bharath Bhat</a:t>
            </a:r>
            <a:endParaRPr lang="en-US" sz="1600" i="1">
              <a:latin typeface="-apple-system"/>
              <a:cs typeface="Segoe UI Semibold"/>
            </a:endParaRPr>
          </a:p>
          <a:p>
            <a:r>
              <a:rPr lang="en-US" sz="1600">
                <a:cs typeface="Segoe UI Semibold"/>
              </a:rPr>
              <a:t>Cloud Solution Architect</a:t>
            </a:r>
          </a:p>
          <a:p>
            <a:r>
              <a:rPr lang="en-US" sz="1600">
                <a:latin typeface="Segoe Sans Display_MSFontService"/>
                <a:cs typeface="Segoe UI Semibold"/>
              </a:rPr>
              <a:t>Microsoft </a:t>
            </a:r>
            <a:r>
              <a:rPr lang="en-US" sz="1600">
                <a:cs typeface="Segoe UI Semibold"/>
              </a:rPr>
              <a:t>Customer Success </a:t>
            </a:r>
          </a:p>
        </p:txBody>
      </p:sp>
    </p:spTree>
    <p:extLst>
      <p:ext uri="{BB962C8B-B14F-4D97-AF65-F5344CB8AC3E}">
        <p14:creationId xmlns:p14="http://schemas.microsoft.com/office/powerpoint/2010/main" val="319032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5FC55-2C3F-07FF-DBFC-E9ED899B418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7F2E0C6-6F72-7BCA-6DB1-CC4C93E7AA29}"/>
              </a:ext>
            </a:extLst>
          </p:cNvPr>
          <p:cNvSpPr>
            <a:spLocks noGrp="1"/>
          </p:cNvSpPr>
          <p:nvPr>
            <p:ph type="title"/>
          </p:nvPr>
        </p:nvSpPr>
        <p:spPr>
          <a:xfrm>
            <a:off x="433000" y="1890268"/>
            <a:ext cx="12303800" cy="1208957"/>
          </a:xfrm>
        </p:spPr>
        <p:txBody>
          <a:bodyPr/>
          <a:lstStyle/>
          <a:p>
            <a:r>
              <a:rPr lang="en-US" sz="3600">
                <a:ea typeface="+mn-lt"/>
                <a:cs typeface="+mn-lt"/>
              </a:rPr>
              <a:t>Unlocking Enterprise Content with Graph connectors: </a:t>
            </a:r>
            <a:br>
              <a:rPr lang="en-US" sz="3600">
                <a:ea typeface="+mn-lt"/>
                <a:cs typeface="+mn-lt"/>
              </a:rPr>
            </a:br>
            <a:r>
              <a:rPr lang="en-US" sz="3600">
                <a:ea typeface="+mn-lt"/>
                <a:cs typeface="+mn-lt"/>
              </a:rPr>
              <a:t>Boosting M365 Copilot’s Data Reasoning Capabilities </a:t>
            </a:r>
            <a:endParaRPr lang="en-US" sz="3600"/>
          </a:p>
        </p:txBody>
      </p:sp>
      <p:sp>
        <p:nvSpPr>
          <p:cNvPr id="3" name="Text Placeholder 2">
            <a:extLst>
              <a:ext uri="{FF2B5EF4-FFF2-40B4-BE49-F238E27FC236}">
                <a16:creationId xmlns:a16="http://schemas.microsoft.com/office/drawing/2014/main" id="{9E922B2B-5F1D-C02C-94F1-FC3C031A4A7A}"/>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sz="1600">
                <a:latin typeface="Segoe UI"/>
                <a:cs typeface="Segoe UI"/>
              </a:rPr>
              <a:t>Microsoft 365 Copilot Extensibility</a:t>
            </a:r>
            <a:endParaRPr lang="en-US">
              <a:solidFill>
                <a:srgbClr val="FF0000"/>
              </a:solidFill>
              <a:latin typeface="Segoe UI"/>
              <a:cs typeface="Segoe UI"/>
            </a:endParaRPr>
          </a:p>
          <a:p>
            <a:r>
              <a:rPr lang="en-US" sz="1600">
                <a:latin typeface="Segoe UI"/>
                <a:cs typeface="Segoe UI"/>
              </a:rPr>
              <a:t>Customer Hub Session 2 | September 26, 2024</a:t>
            </a:r>
            <a:endParaRPr lang="en-US">
              <a:solidFill>
                <a:srgbClr val="FF0000"/>
              </a:solidFill>
              <a:latin typeface="Segoe UI"/>
              <a:cs typeface="Segoe UI"/>
            </a:endParaRPr>
          </a:p>
        </p:txBody>
      </p:sp>
      <p:sp>
        <p:nvSpPr>
          <p:cNvPr id="2" name="Text Placeholder 1">
            <a:extLst>
              <a:ext uri="{FF2B5EF4-FFF2-40B4-BE49-F238E27FC236}">
                <a16:creationId xmlns:a16="http://schemas.microsoft.com/office/drawing/2014/main" id="{4C4162AB-5BB5-0495-3C10-E45CB4466D82}"/>
              </a:ext>
              <a:ext uri="{C183D7F6-B498-43B3-948B-1728B52AA6E4}">
                <adec:decorative xmlns:adec="http://schemas.microsoft.com/office/drawing/2017/decorative" val="1"/>
              </a:ext>
            </a:extLst>
          </p:cNvPr>
          <p:cNvSpPr>
            <a:spLocks noGrp="1"/>
          </p:cNvSpPr>
          <p:nvPr>
            <p:ph type="body" sz="quarter" idx="12"/>
          </p:nvPr>
        </p:nvSpPr>
        <p:spPr>
          <a:xfrm>
            <a:off x="584200" y="4147918"/>
            <a:ext cx="7340600" cy="812530"/>
          </a:xfrm>
        </p:spPr>
        <p:txBody>
          <a:bodyPr vert="horz" wrap="square" lIns="0" tIns="73152" rIns="0" bIns="0" rtlCol="0" anchor="t">
            <a:spAutoFit/>
          </a:bodyPr>
          <a:lstStyle/>
          <a:p>
            <a:r>
              <a:rPr lang="en-US" sz="1600">
                <a:cs typeface="Segoe UI Semibold"/>
              </a:rPr>
              <a:t>Mike Francis</a:t>
            </a:r>
            <a:endParaRPr lang="en-US" sz="1600" i="1">
              <a:latin typeface="-apple-system"/>
              <a:cs typeface="Segoe UI Semibold"/>
            </a:endParaRPr>
          </a:p>
          <a:p>
            <a:r>
              <a:rPr lang="en-US" sz="1600">
                <a:cs typeface="Segoe UI Semibold"/>
              </a:rPr>
              <a:t>Cloud Solution Architect</a:t>
            </a:r>
            <a:endParaRPr lang="en-US" sz="1600" i="1">
              <a:latin typeface="-apple-system"/>
              <a:cs typeface="Segoe UI Semibold"/>
            </a:endParaRPr>
          </a:p>
          <a:p>
            <a:r>
              <a:rPr lang="en-US" sz="1600">
                <a:latin typeface="Segoe Sans Display_MSFontService"/>
                <a:cs typeface="Segoe UI Semibold"/>
              </a:rPr>
              <a:t>Microsoft Customer Success</a:t>
            </a:r>
            <a:endParaRPr lang="en-US" sz="1600">
              <a:cs typeface="Segoe UI Semibold"/>
            </a:endParaRPr>
          </a:p>
        </p:txBody>
      </p:sp>
    </p:spTree>
    <p:extLst>
      <p:ext uri="{BB962C8B-B14F-4D97-AF65-F5344CB8AC3E}">
        <p14:creationId xmlns:p14="http://schemas.microsoft.com/office/powerpoint/2010/main" val="287474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CFB6-BDC8-0DAC-F8BB-52B9682BAAF3}"/>
              </a:ext>
            </a:extLst>
          </p:cNvPr>
          <p:cNvSpPr>
            <a:spLocks noGrp="1"/>
          </p:cNvSpPr>
          <p:nvPr>
            <p:ph type="title"/>
          </p:nvPr>
        </p:nvSpPr>
        <p:spPr>
          <a:xfrm>
            <a:off x="378677" y="563802"/>
            <a:ext cx="7407276" cy="648970"/>
          </a:xfrm>
        </p:spPr>
        <p:txBody>
          <a:bodyPr/>
          <a:lstStyle/>
          <a:p>
            <a:r>
              <a:rPr lang="en-US" sz="4000">
                <a:solidFill>
                  <a:schemeClr val="accent1">
                    <a:lumMod val="75000"/>
                  </a:schemeClr>
                </a:solidFill>
              </a:rPr>
              <a:t>What you’ll learn today</a:t>
            </a:r>
          </a:p>
        </p:txBody>
      </p:sp>
      <p:sp>
        <p:nvSpPr>
          <p:cNvPr id="5" name="Content Placeholder 2">
            <a:extLst>
              <a:ext uri="{FF2B5EF4-FFF2-40B4-BE49-F238E27FC236}">
                <a16:creationId xmlns:a16="http://schemas.microsoft.com/office/drawing/2014/main" id="{DDB5DF08-482B-E927-C399-2E8814448E71}"/>
              </a:ext>
            </a:extLst>
          </p:cNvPr>
          <p:cNvSpPr txBox="1">
            <a:spLocks/>
          </p:cNvSpPr>
          <p:nvPr/>
        </p:nvSpPr>
        <p:spPr>
          <a:xfrm>
            <a:off x="378677" y="1882123"/>
            <a:ext cx="10151671" cy="3540447"/>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1200" spc="-50" baseline="0">
                <a:solidFill>
                  <a:schemeClr val="tx1"/>
                </a:solidFill>
                <a:latin typeface="+mj-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1200" spc="-5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a:solidFill>
                  <a:srgbClr val="7030A0"/>
                </a:solidFill>
                <a:latin typeface="Segoe UI" panose="020B0502040204020203" pitchFamily="34" charset="0"/>
                <a:cs typeface="Segoe UI Semibold" panose="020B0702040204020203" pitchFamily="34" charset="0"/>
              </a:rPr>
              <a:t>In this session of the Microsoft 365 Copilot Extensibility Customer Hub Series, you will learn:</a:t>
            </a:r>
          </a:p>
          <a:p>
            <a:pPr marL="285750" indent="-285750">
              <a:spcBef>
                <a:spcPts val="600"/>
              </a:spcBef>
              <a:buFont typeface="Arial" panose="020B0604020202020204" pitchFamily="34" charset="0"/>
              <a:buChar char="•"/>
            </a:pPr>
            <a:r>
              <a:rPr lang="en-US" sz="2000">
                <a:solidFill>
                  <a:srgbClr val="7030A0"/>
                </a:solidFill>
                <a:latin typeface="Segoe UI" panose="020B0502040204020203" pitchFamily="34" charset="0"/>
                <a:cs typeface="Segoe UI Semibold" panose="020B0702040204020203" pitchFamily="34" charset="0"/>
              </a:rPr>
              <a:t>The benefits and functionalities of pre-built Graph connectors, including ServiceNow and Enterprise Websites Connector.</a:t>
            </a:r>
          </a:p>
          <a:p>
            <a:pPr marL="285750" indent="-285750">
              <a:spcBef>
                <a:spcPts val="600"/>
              </a:spcBef>
              <a:buFont typeface="Arial" panose="020B0604020202020204" pitchFamily="34" charset="0"/>
              <a:buChar char="•"/>
            </a:pPr>
            <a:r>
              <a:rPr lang="en-US" sz="2000">
                <a:solidFill>
                  <a:srgbClr val="7030A0"/>
                </a:solidFill>
                <a:latin typeface="Segoe UI" panose="020B0502040204020203" pitchFamily="34" charset="0"/>
                <a:cs typeface="Segoe UI Semibold" panose="020B0702040204020203" pitchFamily="34" charset="0"/>
              </a:rPr>
              <a:t>How Graph connectors enhance the accuracy, relevance, and comprehensiveness of Microsoft Search and Microsoft 365 Copilot.</a:t>
            </a:r>
          </a:p>
          <a:p>
            <a:pPr marL="285750" indent="-285750">
              <a:spcBef>
                <a:spcPts val="600"/>
              </a:spcBef>
              <a:buFont typeface="Arial" panose="020B0604020202020204" pitchFamily="34" charset="0"/>
              <a:buChar char="•"/>
            </a:pPr>
            <a:r>
              <a:rPr lang="en-US" sz="2000">
                <a:solidFill>
                  <a:srgbClr val="7030A0"/>
                </a:solidFill>
                <a:latin typeface="Segoe UI" panose="020B0502040204020203" pitchFamily="34" charset="0"/>
                <a:cs typeface="Segoe UI Semibold" panose="020B0702040204020203" pitchFamily="34" charset="0"/>
              </a:rPr>
              <a:t>The installation and configuration process for the Enterprise Websites Connector Graph connector.</a:t>
            </a:r>
          </a:p>
          <a:p>
            <a:pPr marL="285750" indent="-285750">
              <a:spcBef>
                <a:spcPts val="600"/>
              </a:spcBef>
              <a:buFont typeface="Arial" panose="020B0604020202020204" pitchFamily="34" charset="0"/>
              <a:buChar char="•"/>
            </a:pPr>
            <a:r>
              <a:rPr lang="en-US" sz="2000">
                <a:solidFill>
                  <a:srgbClr val="7030A0"/>
                </a:solidFill>
                <a:latin typeface="Segoe UI" panose="020B0502040204020203" pitchFamily="34" charset="0"/>
                <a:cs typeface="Segoe UI Semibold" panose="020B0702040204020203" pitchFamily="34" charset="0"/>
              </a:rPr>
              <a:t>How to effectively integrate and utilize Graph connectors to enrich your organizational knowledge and improve productivity.</a:t>
            </a:r>
          </a:p>
        </p:txBody>
      </p:sp>
    </p:spTree>
    <p:extLst>
      <p:ext uri="{BB962C8B-B14F-4D97-AF65-F5344CB8AC3E}">
        <p14:creationId xmlns:p14="http://schemas.microsoft.com/office/powerpoint/2010/main" val="2193606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FACAA-614D-617D-7888-B0C486826A6F}"/>
              </a:ext>
            </a:extLst>
          </p:cNvPr>
          <p:cNvSpPr>
            <a:spLocks noGrp="1"/>
          </p:cNvSpPr>
          <p:nvPr>
            <p:ph type="title"/>
          </p:nvPr>
        </p:nvSpPr>
        <p:spPr>
          <a:xfrm>
            <a:off x="581192" y="1124999"/>
            <a:ext cx="4076149" cy="4608003"/>
          </a:xfrm>
        </p:spPr>
        <p:txBody>
          <a:bodyPr anchor="ctr">
            <a:normAutofit/>
          </a:bodyPr>
          <a:lstStyle/>
          <a:p>
            <a:r>
              <a:rPr lang="en-US" sz="4000">
                <a:solidFill>
                  <a:schemeClr val="accent1"/>
                </a:solidFill>
              </a:rPr>
              <a:t>Agenda</a:t>
            </a:r>
          </a:p>
        </p:txBody>
      </p:sp>
      <p:sp>
        <p:nvSpPr>
          <p:cNvPr id="3" name="Content Placeholder 2">
            <a:extLst>
              <a:ext uri="{FF2B5EF4-FFF2-40B4-BE49-F238E27FC236}">
                <a16:creationId xmlns:a16="http://schemas.microsoft.com/office/drawing/2014/main" id="{0A4E3521-08A3-F625-ECDD-55A0C0DA1F39}"/>
              </a:ext>
            </a:extLst>
          </p:cNvPr>
          <p:cNvSpPr>
            <a:spLocks noGrp="1"/>
          </p:cNvSpPr>
          <p:nvPr>
            <p:ph idx="1"/>
          </p:nvPr>
        </p:nvSpPr>
        <p:spPr>
          <a:xfrm>
            <a:off x="5117586" y="1124998"/>
            <a:ext cx="6143248" cy="4608003"/>
          </a:xfrm>
        </p:spPr>
        <p:txBody>
          <a:bodyPr vert="horz" lIns="0" tIns="0" rIns="0" bIns="0" rtlCol="0" anchor="t">
            <a:normAutofit/>
          </a:bodyPr>
          <a:lstStyle/>
          <a:p>
            <a:pPr marL="0" indent="0" algn="l" rtl="0" eaLnBrk="1" latinLnBrk="0" hangingPunct="1">
              <a:lnSpc>
                <a:spcPct val="90000"/>
              </a:lnSpc>
              <a:spcBef>
                <a:spcPts val="600"/>
              </a:spcBef>
              <a:spcAft>
                <a:spcPts val="600"/>
              </a:spcAft>
            </a:pPr>
            <a:r>
              <a:rPr lang="en-US" sz="2000" kern="1200" spc="-50" baseline="0">
                <a:solidFill>
                  <a:srgbClr val="7030A0"/>
                </a:solidFill>
                <a:effectLst/>
                <a:latin typeface="Segoe UI"/>
                <a:cs typeface="Segoe UI Semibold"/>
              </a:rPr>
              <a:t>Recap: Extending Microsoft 365 Copilot </a:t>
            </a:r>
            <a:endParaRPr lang="en-US" sz="2000">
              <a:effectLst/>
              <a:latin typeface="Segoe UI"/>
              <a:cs typeface="Segoe UI Semibold"/>
            </a:endParaRPr>
          </a:p>
          <a:p>
            <a:pPr>
              <a:spcBef>
                <a:spcPts val="600"/>
              </a:spcBef>
            </a:pPr>
            <a:r>
              <a:rPr lang="en-US" sz="2000" kern="1200" spc="-50" baseline="0">
                <a:solidFill>
                  <a:srgbClr val="7030A0"/>
                </a:solidFill>
                <a:effectLst/>
                <a:latin typeface="Segoe UI"/>
                <a:cs typeface="Segoe UI Semibold"/>
              </a:rPr>
              <a:t>Graph connectors </a:t>
            </a:r>
            <a:endParaRPr lang="en-US" sz="2000">
              <a:solidFill>
                <a:srgbClr val="FFFFFF"/>
              </a:solidFill>
              <a:latin typeface="Segoe UI"/>
              <a:cs typeface="Segoe UI Semibold"/>
            </a:endParaRPr>
          </a:p>
          <a:p>
            <a:pPr lvl="1">
              <a:spcBef>
                <a:spcPts val="600"/>
              </a:spcBef>
            </a:pPr>
            <a:r>
              <a:rPr lang="en-US" sz="2000">
                <a:solidFill>
                  <a:srgbClr val="7030A0"/>
                </a:solidFill>
                <a:latin typeface="Segoe UI"/>
                <a:cs typeface="Segoe UI Semibold"/>
              </a:rPr>
              <a:t> </a:t>
            </a:r>
            <a:r>
              <a:rPr lang="en-US" sz="2000" kern="1200" spc="-50" baseline="0">
                <a:solidFill>
                  <a:srgbClr val="7030A0"/>
                </a:solidFill>
                <a:effectLst/>
                <a:latin typeface="Segoe UI"/>
                <a:cs typeface="Segoe UI Semibold"/>
              </a:rPr>
              <a:t>Overview</a:t>
            </a:r>
            <a:endParaRPr lang="en-US" sz="2000">
              <a:effectLst/>
              <a:latin typeface="Segoe UI"/>
              <a:cs typeface="Segoe UI Semibold"/>
            </a:endParaRPr>
          </a:p>
          <a:p>
            <a:pPr lvl="1">
              <a:spcBef>
                <a:spcPts val="600"/>
              </a:spcBef>
            </a:pPr>
            <a:r>
              <a:rPr lang="en-US" sz="2000">
                <a:solidFill>
                  <a:srgbClr val="7030A0"/>
                </a:solidFill>
                <a:latin typeface="Segoe UI"/>
                <a:ea typeface="Segoe UI" panose="020B0502040204020203" pitchFamily="34" charset="0"/>
                <a:cs typeface="Segoe UI Semibold"/>
              </a:rPr>
              <a:t> Data</a:t>
            </a:r>
            <a:r>
              <a:rPr lang="en-US" sz="2000" kern="1200" spc="-50" baseline="0">
                <a:solidFill>
                  <a:srgbClr val="7030A0"/>
                </a:solidFill>
                <a:effectLst/>
                <a:latin typeface="Segoe UI"/>
                <a:ea typeface="Segoe UI" panose="020B0502040204020203" pitchFamily="34" charset="0"/>
                <a:cs typeface="Segoe UI Semibold"/>
              </a:rPr>
              <a:t> Sources</a:t>
            </a:r>
            <a:endParaRPr lang="en-US" sz="2000">
              <a:effectLst/>
              <a:latin typeface="Segoe UI"/>
              <a:cs typeface="Segoe UI Semibold"/>
            </a:endParaRPr>
          </a:p>
          <a:p>
            <a:pPr lvl="1">
              <a:spcBef>
                <a:spcPts val="600"/>
              </a:spcBef>
            </a:pPr>
            <a:r>
              <a:rPr lang="en-US" sz="2000">
                <a:solidFill>
                  <a:srgbClr val="7030A0"/>
                </a:solidFill>
                <a:latin typeface="Segoe UI"/>
                <a:ea typeface="Segoe UI" panose="020B0502040204020203" pitchFamily="34" charset="0"/>
                <a:cs typeface="Segoe UI Semibold"/>
              </a:rPr>
              <a:t> </a:t>
            </a:r>
            <a:r>
              <a:rPr lang="en-US" sz="2000" kern="1200" spc="-50" baseline="0">
                <a:solidFill>
                  <a:srgbClr val="7030A0"/>
                </a:solidFill>
                <a:effectLst/>
                <a:latin typeface="Segoe UI"/>
                <a:ea typeface="Segoe UI" panose="020B0502040204020203" pitchFamily="34" charset="0"/>
                <a:cs typeface="Segoe UI Semibold"/>
              </a:rPr>
              <a:t>Experiences</a:t>
            </a:r>
            <a:endParaRPr lang="en-US" sz="2000">
              <a:effectLst/>
              <a:latin typeface="Segoe UI"/>
              <a:cs typeface="Segoe UI Semibold"/>
            </a:endParaRPr>
          </a:p>
          <a:p>
            <a:pPr lvl="1">
              <a:spcBef>
                <a:spcPts val="600"/>
              </a:spcBef>
            </a:pPr>
            <a:r>
              <a:rPr lang="en-US" sz="2000">
                <a:solidFill>
                  <a:srgbClr val="7030A0"/>
                </a:solidFill>
                <a:latin typeface="Segoe UI"/>
                <a:ea typeface="Segoe UI" panose="020B0502040204020203" pitchFamily="34" charset="0"/>
                <a:cs typeface="Segoe UI Semibold"/>
              </a:rPr>
              <a:t> </a:t>
            </a:r>
            <a:r>
              <a:rPr lang="en-US" sz="2000" kern="1200" spc="-50" baseline="0">
                <a:solidFill>
                  <a:srgbClr val="7030A0"/>
                </a:solidFill>
                <a:effectLst/>
                <a:latin typeface="Segoe UI"/>
                <a:ea typeface="Segoe UI" panose="020B0502040204020203" pitchFamily="34" charset="0"/>
                <a:cs typeface="Segoe UI Semibold"/>
              </a:rPr>
              <a:t>Building Blocks</a:t>
            </a:r>
            <a:endParaRPr lang="en-US" sz="2000">
              <a:effectLst/>
              <a:latin typeface="Segoe UI"/>
              <a:cs typeface="Segoe UI Semibold"/>
            </a:endParaRPr>
          </a:p>
          <a:p>
            <a:pPr lvl="1">
              <a:spcBef>
                <a:spcPts val="600"/>
              </a:spcBef>
            </a:pPr>
            <a:r>
              <a:rPr lang="en-US" sz="2000">
                <a:solidFill>
                  <a:srgbClr val="7030A0"/>
                </a:solidFill>
                <a:latin typeface="Segoe UI"/>
                <a:ea typeface="Segoe UI" panose="020B0502040204020203" pitchFamily="34" charset="0"/>
                <a:cs typeface="Segoe UI Semibold"/>
              </a:rPr>
              <a:t> </a:t>
            </a:r>
            <a:r>
              <a:rPr lang="en-US" sz="2000" kern="1200" spc="-50" baseline="0">
                <a:solidFill>
                  <a:srgbClr val="7030A0"/>
                </a:solidFill>
                <a:effectLst/>
                <a:latin typeface="Segoe UI"/>
                <a:ea typeface="Segoe UI" panose="020B0502040204020203" pitchFamily="34" charset="0"/>
                <a:cs typeface="Segoe UI Semibold"/>
              </a:rPr>
              <a:t>Setup Prerequisites </a:t>
            </a:r>
            <a:endParaRPr lang="en-US" sz="2000">
              <a:effectLst/>
              <a:latin typeface="Segoe UI"/>
              <a:cs typeface="Segoe UI Semibold"/>
            </a:endParaRPr>
          </a:p>
          <a:p>
            <a:pPr marL="0" indent="0" algn="l" rtl="0" eaLnBrk="1" latinLnBrk="0" hangingPunct="1">
              <a:lnSpc>
                <a:spcPct val="90000"/>
              </a:lnSpc>
              <a:spcBef>
                <a:spcPts val="600"/>
              </a:spcBef>
              <a:spcAft>
                <a:spcPts val="600"/>
              </a:spcAft>
            </a:pPr>
            <a:r>
              <a:rPr lang="en-US" sz="2000">
                <a:solidFill>
                  <a:srgbClr val="7030A0"/>
                </a:solidFill>
                <a:latin typeface="Segoe UI"/>
                <a:cs typeface="Segoe UI Semibold"/>
              </a:rPr>
              <a:t>Q&amp;A</a:t>
            </a:r>
            <a:endParaRPr lang="en-US" sz="2000">
              <a:effectLst/>
              <a:latin typeface="Segoe UI"/>
              <a:cs typeface="Segoe UI Semibold"/>
            </a:endParaRPr>
          </a:p>
        </p:txBody>
      </p:sp>
    </p:spTree>
    <p:extLst>
      <p:ext uri="{BB962C8B-B14F-4D97-AF65-F5344CB8AC3E}">
        <p14:creationId xmlns:p14="http://schemas.microsoft.com/office/powerpoint/2010/main" val="7751212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Microsoft 365 Template Light">
  <a:themeElements>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_template_v09.potx" id="{B82214A9-21D3-41B7-9840-190BF918AD7D}" vid="{EDB60C7D-238C-45E6-878C-CB51F099DC09}"/>
    </a:ext>
  </a:extLst>
</a:theme>
</file>

<file path=ppt/theme/theme10.xml><?xml version="1.0" encoding="utf-8"?>
<a:theme xmlns:a="http://schemas.openxmlformats.org/drawingml/2006/main" name="MASTER - Data and AI">
  <a:themeElements>
    <a:clrScheme name="Data &amp; AI Day - Light">
      <a:dk1>
        <a:srgbClr val="080808"/>
      </a:dk1>
      <a:lt1>
        <a:srgbClr val="FFFFFF"/>
      </a:lt1>
      <a:dk2>
        <a:srgbClr val="243A5E"/>
      </a:dk2>
      <a:lt2>
        <a:srgbClr val="E6E6E6"/>
      </a:lt2>
      <a:accent1>
        <a:srgbClr val="0078D4"/>
      </a:accent1>
      <a:accent2>
        <a:srgbClr val="2A446F"/>
      </a:accent2>
      <a:accent3>
        <a:srgbClr val="C03BC4"/>
      </a:accent3>
      <a:accent4>
        <a:srgbClr val="FFB900"/>
      </a:accent4>
      <a:accent5>
        <a:srgbClr val="FF9349"/>
      </a:accent5>
      <a:accent6>
        <a:srgbClr val="9BF00B"/>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opilot VBDs Template" id="{61528D5A-2FD0-4FC3-8718-710F3DE4EC70}" vid="{70D162E2-BF70-4265-B124-180867F6C5CF}"/>
    </a:ext>
  </a:extLst>
</a:theme>
</file>

<file path=ppt/theme/theme11.xml><?xml version="1.0" encoding="utf-8"?>
<a:theme xmlns:a="http://schemas.openxmlformats.org/drawingml/2006/main" name="2_MASTER - Data and AI">
  <a:themeElements>
    <a:clrScheme name="Data &amp; AI Day - Light">
      <a:dk1>
        <a:srgbClr val="080808"/>
      </a:dk1>
      <a:lt1>
        <a:srgbClr val="FFFFFF"/>
      </a:lt1>
      <a:dk2>
        <a:srgbClr val="243A5E"/>
      </a:dk2>
      <a:lt2>
        <a:srgbClr val="E6E6E6"/>
      </a:lt2>
      <a:accent1>
        <a:srgbClr val="0078D4"/>
      </a:accent1>
      <a:accent2>
        <a:srgbClr val="2A446F"/>
      </a:accent2>
      <a:accent3>
        <a:srgbClr val="C03BC4"/>
      </a:accent3>
      <a:accent4>
        <a:srgbClr val="FFB900"/>
      </a:accent4>
      <a:accent5>
        <a:srgbClr val="FF9349"/>
      </a:accent5>
      <a:accent6>
        <a:srgbClr val="9BF00B"/>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opilot VBDs Template" id="{61528D5A-2FD0-4FC3-8718-710F3DE4EC70}" vid="{70D162E2-BF70-4265-B124-180867F6C5CF}"/>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2.xml><?xml version="1.0" encoding="utf-8"?>
<a:theme xmlns:a="http://schemas.openxmlformats.org/drawingml/2006/main" name="1_Copilot">
  <a:themeElements>
    <a:clrScheme name="Copilot - 12/23">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8661C5"/>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a:spAutoFit/>
      </a:bodyPr>
      <a:lstStyle>
        <a:defPPr marL="0" marR="0" indent="0" algn="l" defTabSz="932563" rtl="0" eaLnBrk="1" fontAlgn="t" latinLnBrk="0" hangingPunct="1">
          <a:lnSpc>
            <a:spcPct val="100000"/>
          </a:lnSpc>
          <a:spcBef>
            <a:spcPts val="0"/>
          </a:spcBef>
          <a:spcAft>
            <a:spcPts val="0"/>
          </a:spcAft>
          <a:buClrTx/>
          <a:buSzTx/>
          <a:buFontTx/>
          <a:buNone/>
          <a:tabLst/>
          <a:defRPr sz="1200" b="0" u="none" strike="noStrike" kern="1200" dirty="0">
            <a:effectLst/>
            <a:latin typeface="+mj-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4.xml><?xml version="1.0" encoding="utf-8"?>
<a:theme xmlns:a="http://schemas.openxmlformats.org/drawingml/2006/main" name="14_White template">
  <a:themeElements>
    <a:clrScheme name="Custom 1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5.xml><?xml version="1.0" encoding="utf-8"?>
<a:theme xmlns:a="http://schemas.openxmlformats.org/drawingml/2006/main" name="1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75000"/>
            </a:schemeClr>
          </a:solidFill>
          <a:prstDash val="dash"/>
          <a:headEnd type="none" w="sm" len="sm"/>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6.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7.xml><?xml version="1.0" encoding="utf-8"?>
<a:theme xmlns:a="http://schemas.openxmlformats.org/drawingml/2006/main" name="10_White Template">
  <a:themeElements>
    <a:clrScheme name="Teams Blurple">
      <a:dk1>
        <a:srgbClr val="282828"/>
      </a:dk1>
      <a:lt1>
        <a:srgbClr val="FFFFFF"/>
      </a:lt1>
      <a:dk2>
        <a:srgbClr val="282828"/>
      </a:dk2>
      <a:lt2>
        <a:srgbClr val="FFFFFF"/>
      </a:lt2>
      <a:accent1>
        <a:srgbClr val="4B53BC"/>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09.potx" id="{137BBFD4-AD8E-4422-8091-93EC91ADDEE9}" vid="{3A067620-7E9E-4088-947E-9B9D95F7D9D9}"/>
    </a:ext>
  </a:extLst>
</a:theme>
</file>

<file path=ppt/theme/theme8.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MASTER - Data and AI">
  <a:themeElements>
    <a:clrScheme name="Data &amp; AI Day - Light">
      <a:dk1>
        <a:srgbClr val="080808"/>
      </a:dk1>
      <a:lt1>
        <a:srgbClr val="FFFFFF"/>
      </a:lt1>
      <a:dk2>
        <a:srgbClr val="243A5E"/>
      </a:dk2>
      <a:lt2>
        <a:srgbClr val="E6E6E6"/>
      </a:lt2>
      <a:accent1>
        <a:srgbClr val="0078D4"/>
      </a:accent1>
      <a:accent2>
        <a:srgbClr val="2A446F"/>
      </a:accent2>
      <a:accent3>
        <a:srgbClr val="C03BC4"/>
      </a:accent3>
      <a:accent4>
        <a:srgbClr val="FFB900"/>
      </a:accent4>
      <a:accent5>
        <a:srgbClr val="FF9349"/>
      </a:accent5>
      <a:accent6>
        <a:srgbClr val="9BF00B"/>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1" id="{41CCA53D-B460-4B1C-BA96-5C805463CB5A}" vid="{90BF9D22-BCF9-4590-811A-E823EC0C854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3" ma:contentTypeDescription="Create a new document." ma:contentTypeScope="" ma:versionID="dcd60005e27bf5603df2766d1f132d5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b3b03f0eec9c61230ecb1af9b831910a"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6adfd4c8-54de-4fa2-b73e-b863698958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23102A3-E9D4-4D81-B5C7-0FCFCFE0D779}">
  <ds:schemaRefs>
    <ds:schemaRef ds:uri="6adfd4c8-54de-4fa2-b73e-b863698958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Microsoft365_commercial_PowerPoint_template (1)</Template>
  <TotalTime>0</TotalTime>
  <Words>5404</Words>
  <Application>Microsoft Office PowerPoint</Application>
  <PresentationFormat>Widescreen</PresentationFormat>
  <Paragraphs>740</Paragraphs>
  <Slides>58</Slides>
  <Notes>53</Notes>
  <HiddenSlides>4</HiddenSlides>
  <MMClips>0</MMClips>
  <ScaleCrop>false</ScaleCrop>
  <HeadingPairs>
    <vt:vector size="6" baseType="variant">
      <vt:variant>
        <vt:lpstr>Fonts Used</vt:lpstr>
      </vt:variant>
      <vt:variant>
        <vt:i4>24</vt:i4>
      </vt:variant>
      <vt:variant>
        <vt:lpstr>Theme</vt:lpstr>
      </vt:variant>
      <vt:variant>
        <vt:i4>11</vt:i4>
      </vt:variant>
      <vt:variant>
        <vt:lpstr>Slide Titles</vt:lpstr>
      </vt:variant>
      <vt:variant>
        <vt:i4>58</vt:i4>
      </vt:variant>
    </vt:vector>
  </HeadingPairs>
  <TitlesOfParts>
    <vt:vector size="93" baseType="lpstr">
      <vt:lpstr>-apple-system</vt:lpstr>
      <vt:lpstr>Segoe Sans Display_MSFontService</vt:lpstr>
      <vt:lpstr>SegoeUI Semibold</vt:lpstr>
      <vt:lpstr>System Font Regular</vt:lpstr>
      <vt:lpstr>Aptos</vt:lpstr>
      <vt:lpstr>Arial</vt:lpstr>
      <vt:lpstr>Arial Black</vt:lpstr>
      <vt:lpstr>Calibri</vt:lpstr>
      <vt:lpstr>Consolas</vt:lpstr>
      <vt:lpstr>Courier New</vt:lpstr>
      <vt:lpstr>Segoe Sans Display</vt:lpstr>
      <vt:lpstr>Segoe Sans Display Semibold</vt:lpstr>
      <vt:lpstr>Segoe Sans Text</vt:lpstr>
      <vt:lpstr>Segoe Sans Text Semilight</vt:lpstr>
      <vt:lpstr>Segoe UI</vt:lpstr>
      <vt:lpstr>Segoe UI Bold</vt:lpstr>
      <vt:lpstr>Segoe UI Light</vt:lpstr>
      <vt:lpstr>Segoe UI Semibold</vt:lpstr>
      <vt:lpstr>Segoe UI Semilight</vt:lpstr>
      <vt:lpstr>Segoe UI Variable Display Semib</vt:lpstr>
      <vt:lpstr>Segoe UI Variable Display Semibold</vt:lpstr>
      <vt:lpstr>Segoe UI Variable Display Semil</vt:lpstr>
      <vt:lpstr>Segoe UI Variable Small Semibol</vt:lpstr>
      <vt:lpstr>Wingdings</vt:lpstr>
      <vt:lpstr>Microsoft 365 Template Light</vt:lpstr>
      <vt:lpstr>1_Copilot</vt:lpstr>
      <vt:lpstr>White template</vt:lpstr>
      <vt:lpstr>14_White template</vt:lpstr>
      <vt:lpstr>1_White template</vt:lpstr>
      <vt:lpstr>Microsoft 365 PPT Template - 2018</vt:lpstr>
      <vt:lpstr>10_White Template</vt:lpstr>
      <vt:lpstr>M365 Copilot Theme</vt:lpstr>
      <vt:lpstr>1_MASTER - Data and AI</vt:lpstr>
      <vt:lpstr>MASTER - Data and AI</vt:lpstr>
      <vt:lpstr>2_MASTER - Data and AI</vt:lpstr>
      <vt:lpstr>Hello and welcome to the  Modern Work Customer Hub!</vt:lpstr>
      <vt:lpstr>Microsoft 365 Copilot Extensibility</vt:lpstr>
      <vt:lpstr>Copilot Extensibility Sessions!</vt:lpstr>
      <vt:lpstr>Make a difference Become a Champion</vt:lpstr>
      <vt:lpstr>House Keeping Rules</vt:lpstr>
      <vt:lpstr>Unlocking Enterprise Content with Graph connectors:  Boosting M365 Copilot’s Data Reasoning Capabilities</vt:lpstr>
      <vt:lpstr>Unlocking Enterprise Content with Graph connectors:  Boosting M365 Copilot’s Data Reasoning Capabilities </vt:lpstr>
      <vt:lpstr>What you’ll learn today</vt:lpstr>
      <vt:lpstr>Agenda</vt:lpstr>
      <vt:lpstr>Copilot for Microsoft 365 </vt:lpstr>
      <vt:lpstr>Your AI Strategy is anchored in your Data Strategy</vt:lpstr>
      <vt:lpstr>Copilot Extensions Value</vt:lpstr>
      <vt:lpstr>Copilot Extensibility Options</vt:lpstr>
      <vt:lpstr>Copilot Extensibility Options </vt:lpstr>
      <vt:lpstr>Copilot Extensibility Options  </vt:lpstr>
      <vt:lpstr>Copilot Extensibility Options   </vt:lpstr>
      <vt:lpstr>Copilot Extensibility Options    </vt:lpstr>
      <vt:lpstr>Copilot Connectors</vt:lpstr>
      <vt:lpstr>What are Graph connectors?</vt:lpstr>
      <vt:lpstr> Graph Connector Experiences</vt:lpstr>
      <vt:lpstr>Microsoft Graph Connector Experiences</vt:lpstr>
      <vt:lpstr>Graph Connectors examples</vt:lpstr>
      <vt:lpstr>Graph Connector Experience in Copilot for Context IQ</vt:lpstr>
      <vt:lpstr>Graph Connectors Examples </vt:lpstr>
      <vt:lpstr>Demo External data in Copilot for M365  </vt:lpstr>
      <vt:lpstr> Graph Connector Data Sources</vt:lpstr>
      <vt:lpstr>Overview of Graph connector Data Sources</vt:lpstr>
      <vt:lpstr>Custom Graph Connectors</vt:lpstr>
      <vt:lpstr>Service Now Knowledge</vt:lpstr>
      <vt:lpstr>Jira  Cloud</vt:lpstr>
      <vt:lpstr>Enterprise Websites</vt:lpstr>
      <vt:lpstr>Azure DevOps Wiki</vt:lpstr>
      <vt:lpstr>Custom Graph connectors </vt:lpstr>
      <vt:lpstr>Custom Graph Connectors   </vt:lpstr>
      <vt:lpstr>Graph Connector Agent</vt:lpstr>
      <vt:lpstr>Demo Graph connectors in Microsoft Admin Center</vt:lpstr>
      <vt:lpstr> Graph Connector Building Blocks</vt:lpstr>
      <vt:lpstr>Graph Connector Concepts</vt:lpstr>
      <vt:lpstr>Graph Connector Concepts </vt:lpstr>
      <vt:lpstr>Microsoft Graph Connector Building Blocks</vt:lpstr>
      <vt:lpstr>Connection view in Microsoft 365 Admin Center</vt:lpstr>
      <vt:lpstr>Schema in Microsoft 365 Admin Center</vt:lpstr>
      <vt:lpstr>JSON representation of external item</vt:lpstr>
      <vt:lpstr>Refresh Settings</vt:lpstr>
      <vt:lpstr> Graph Connector Setup Prerequisites</vt:lpstr>
      <vt:lpstr>Changes to Microsoft Graph connectors licensing &amp; pricing</vt:lpstr>
      <vt:lpstr>Prerequisites to setup Graph Connector</vt:lpstr>
      <vt:lpstr>Prerequisites to setup Graph Connector </vt:lpstr>
      <vt:lpstr>Prerequisites to setup Graph Connector  </vt:lpstr>
      <vt:lpstr>Steps to Setup Graph Connector</vt:lpstr>
      <vt:lpstr>Thank you.</vt:lpstr>
      <vt:lpstr>Calls to Action</vt:lpstr>
      <vt:lpstr>Unified offering: Copilot for Microsoft 365 Extensibility </vt:lpstr>
      <vt:lpstr>Your feedback is critical</vt:lpstr>
      <vt:lpstr>Copilot Extensibility Sessions! </vt:lpstr>
      <vt:lpstr>Make a difference Become a Champion </vt:lpstr>
      <vt:lpstr>Q&amp;A</vt:lpstr>
      <vt:lpstr>Thank you. </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M365 Copilot Extensibility Customer Hub Series Session 2</dc:title>
  <dc:subject>Microsoft Build</dc:subject>
  <dc:creator>Heather Poulsen (CREATRIX MEDIA INC)</dc:creator>
  <cp:keywords>Microsoft Build</cp:keywords>
  <dc:description/>
  <cp:lastModifiedBy>Harumi Togo</cp:lastModifiedBy>
  <cp:revision>1</cp:revision>
  <cp:lastPrinted>2023-02-15T20:48:24Z</cp:lastPrinted>
  <dcterms:created xsi:type="dcterms:W3CDTF">2024-02-08T13:09:05Z</dcterms:created>
  <dcterms:modified xsi:type="dcterms:W3CDTF">2024-10-07T20:31:58Z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Metadata">
    <vt:lpwstr/>
  </property>
  <property fmtid="{D5CDD505-2E9C-101B-9397-08002B2CF9AE}" pid="19" name="MediaServiceImageTags">
    <vt:lpwstr/>
  </property>
</Properties>
</file>