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50" r:id="rId5"/>
    <p:sldMasterId id="2147485923" r:id="rId6"/>
    <p:sldMasterId id="2147485996" r:id="rId7"/>
    <p:sldMasterId id="2147486069" r:id="rId8"/>
  </p:sldMasterIdLst>
  <p:notesMasterIdLst>
    <p:notesMasterId r:id="rId50"/>
  </p:notesMasterIdLst>
  <p:handoutMasterIdLst>
    <p:handoutMasterId r:id="rId51"/>
  </p:handoutMasterIdLst>
  <p:sldIdLst>
    <p:sldId id="2147482451" r:id="rId9"/>
    <p:sldId id="2147482459" r:id="rId10"/>
    <p:sldId id="2147482463" r:id="rId11"/>
    <p:sldId id="2147482466" r:id="rId12"/>
    <p:sldId id="2147482478" r:id="rId13"/>
    <p:sldId id="331" r:id="rId14"/>
    <p:sldId id="2147483634" r:id="rId15"/>
    <p:sldId id="2147483635" r:id="rId16"/>
    <p:sldId id="2147482154" r:id="rId17"/>
    <p:sldId id="2147483557" r:id="rId18"/>
    <p:sldId id="2147483641" r:id="rId19"/>
    <p:sldId id="2147483424" r:id="rId20"/>
    <p:sldId id="258" r:id="rId21"/>
    <p:sldId id="268" r:id="rId22"/>
    <p:sldId id="260" r:id="rId23"/>
    <p:sldId id="295" r:id="rId24"/>
    <p:sldId id="292" r:id="rId25"/>
    <p:sldId id="264" r:id="rId26"/>
    <p:sldId id="259" r:id="rId27"/>
    <p:sldId id="261" r:id="rId28"/>
    <p:sldId id="377" r:id="rId29"/>
    <p:sldId id="2147483642" r:id="rId30"/>
    <p:sldId id="283" r:id="rId31"/>
    <p:sldId id="280" r:id="rId32"/>
    <p:sldId id="2147483647" r:id="rId33"/>
    <p:sldId id="256" r:id="rId34"/>
    <p:sldId id="2147482218" r:id="rId35"/>
    <p:sldId id="278" r:id="rId36"/>
    <p:sldId id="267" r:id="rId37"/>
    <p:sldId id="266" r:id="rId38"/>
    <p:sldId id="263" r:id="rId39"/>
    <p:sldId id="274" r:id="rId40"/>
    <p:sldId id="275" r:id="rId41"/>
    <p:sldId id="270" r:id="rId42"/>
    <p:sldId id="262" r:id="rId43"/>
    <p:sldId id="333" r:id="rId44"/>
    <p:sldId id="271" r:id="rId45"/>
    <p:sldId id="2147482462" r:id="rId46"/>
    <p:sldId id="272" r:id="rId47"/>
    <p:sldId id="273" r:id="rId48"/>
    <p:sldId id="2147482470" r:id="rId4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iapositivas del Centro de clientes de MW" id="{0CB07BD8-A729-44C3-AF36-735DAE1433D6}">
          <p14:sldIdLst>
            <p14:sldId id="2147482451"/>
            <p14:sldId id="2147482459"/>
            <p14:sldId id="2147482463"/>
            <p14:sldId id="2147482466"/>
            <p14:sldId id="2147482478"/>
            <p14:sldId id="331"/>
            <p14:sldId id="2147483634"/>
          </p14:sldIdLst>
        </p14:section>
        <p14:section name="Aspectos básicos de la creación de agentes" id="{AB5CF685-922D-4B9B-91CF-000CE1F37F20}">
          <p14:sldIdLst>
            <p14:sldId id="2147483635"/>
            <p14:sldId id="2147482154"/>
            <p14:sldId id="2147483557"/>
            <p14:sldId id="2147483641"/>
            <p14:sldId id="2147483424"/>
            <p14:sldId id="258"/>
            <p14:sldId id="268"/>
          </p14:sldIdLst>
        </p14:section>
        <p14:section name="Agentes precreados" id="{32200BCE-F4B2-47FF-9507-DBD0119E6270}">
          <p14:sldIdLst>
            <p14:sldId id="260"/>
            <p14:sldId id="295"/>
            <p14:sldId id="292"/>
            <p14:sldId id="264"/>
            <p14:sldId id="259"/>
          </p14:sldIdLst>
        </p14:section>
        <p14:section name="Descubre agentes" id="{55D874DE-E20D-4009-AEC5-3E98BDB962A4}">
          <p14:sldIdLst>
            <p14:sldId id="261"/>
            <p14:sldId id="377"/>
          </p14:sldIdLst>
        </p14:section>
        <p14:section name="Plantillas de agentes en Generador de agentes" id="{78DF4EB4-3DF4-4D6F-9482-0288263250D1}">
          <p14:sldIdLst>
            <p14:sldId id="2147483642"/>
            <p14:sldId id="283"/>
            <p14:sldId id="280"/>
            <p14:sldId id="2147483647"/>
            <p14:sldId id="256"/>
            <p14:sldId id="2147482218"/>
          </p14:sldIdLst>
        </p14:section>
        <p14:section name="Inicios rápidos" id="{A02DD46E-B4A7-4373-8670-474356D1D81A}">
          <p14:sldIdLst>
            <p14:sldId id="278"/>
            <p14:sldId id="267"/>
            <p14:sldId id="266"/>
            <p14:sldId id="263"/>
            <p14:sldId id="274"/>
          </p14:sldIdLst>
        </p14:section>
        <p14:section name="Uso compartido de agentes" id="{E1A91D9A-A3AA-44E5-ADDB-B0F28D87DFA4}">
          <p14:sldIdLst>
            <p14:sldId id="275"/>
          </p14:sldIdLst>
        </p14:section>
        <p14:section name="PyR" id="{D2C90F3F-931C-4D1C-99A9-8C6D567B43B7}">
          <p14:sldIdLst>
            <p14:sldId id="270"/>
            <p14:sldId id="262"/>
            <p14:sldId id="333"/>
            <p14:sldId id="271"/>
            <p14:sldId id="2147482462"/>
            <p14:sldId id="272"/>
            <p14:sldId id="273"/>
            <p14:sldId id="2147482470"/>
          </p14:sldIdLst>
        </p14:section>
      </p14:sectionLst>
    </p:ext>
    <p:ext uri="{EFAFB233-063F-42B5-8137-9DF3F51BA10A}">
      <p15:sldGuideLst xmlns:p15="http://schemas.microsoft.com/office/powerpoint/2012/main">
        <p15:guide id="1" orient="horz" pos="2400" userDrawn="1">
          <p15:clr>
            <a:srgbClr val="A4A3A4"/>
          </p15:clr>
        </p15:guide>
        <p15:guide id="2" orient="horz" pos="2688" userDrawn="1">
          <p15:clr>
            <a:srgbClr val="A4A3A4"/>
          </p15:clr>
        </p15:guide>
        <p15:guide id="3" pos="552" userDrawn="1">
          <p15:clr>
            <a:srgbClr val="A4A3A4"/>
          </p15:clr>
        </p15:guide>
        <p15:guide id="4" pos="1680" userDrawn="1">
          <p15:clr>
            <a:srgbClr val="A4A3A4"/>
          </p15:clr>
        </p15:guide>
        <p15:guide id="5" orient="horz" pos="3312" userDrawn="1">
          <p15:clr>
            <a:srgbClr val="A4A3A4"/>
          </p15:clr>
        </p15:guide>
        <p15:guide id="6" pos="568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3F3C3E"/>
    <a:srgbClr val="FEFEFF"/>
    <a:srgbClr val="E9F2F8"/>
    <a:srgbClr val="2A446F"/>
    <a:srgbClr val="94D8FE"/>
    <a:srgbClr val="C03BC4"/>
    <a:srgbClr val="FF5C39"/>
    <a:srgbClr val="FFE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4660"/>
  </p:normalViewPr>
  <p:slideViewPr>
    <p:cSldViewPr snapToGrid="0">
      <p:cViewPr varScale="1">
        <p:scale>
          <a:sx n="72" d="100"/>
          <a:sy n="72" d="100"/>
        </p:scale>
        <p:origin x="31" y="501"/>
      </p:cViewPr>
      <p:guideLst>
        <p:guide orient="horz" pos="2400"/>
        <p:guide orient="horz" pos="2688"/>
        <p:guide pos="552"/>
        <p:guide pos="1680"/>
        <p:guide orient="horz" pos="3312"/>
        <p:guide pos="5688"/>
      </p:guideLst>
    </p:cSldViewPr>
  </p:slideViewPr>
  <p:notesTextViewPr>
    <p:cViewPr>
      <p:scale>
        <a:sx n="1" d="1"/>
        <a:sy n="1" d="1"/>
      </p:scale>
      <p:origin x="0" y="0"/>
    </p:cViewPr>
  </p:notesTextViewPr>
  <p:notesViewPr>
    <p:cSldViewPr snapToGrid="0">
      <p:cViewPr>
        <p:scale>
          <a:sx n="150" d="100"/>
          <a:sy n="150" d="100"/>
        </p:scale>
        <p:origin x="2388" y="-19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8/10/relationships/authors" Target="author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33CAA-A1D9-4D4B-B53E-CA6E62FE2037}"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US"/>
        </a:p>
      </dgm:t>
    </dgm:pt>
    <dgm:pt modelId="{A2EA2622-F66A-4CA1-BC7C-2F199A55667F}">
      <dgm:prSet phldrT="[Text]"/>
      <dgm:spPr/>
      <dgm:t>
        <a:bodyPr/>
        <a:lstStyle/>
        <a:p>
          <a:r>
            <a:rPr lang="es-es" dirty="0"/>
            <a:t>Elige una plantilla</a:t>
          </a:r>
        </a:p>
      </dgm:t>
    </dgm:pt>
    <dgm:pt modelId="{AFC1E8CA-129C-40DD-B1DE-6E8AAEE112E2}" type="parTrans" cxnId="{CFDBDF4C-2239-4425-8C8E-8EB4E96C1512}">
      <dgm:prSet/>
      <dgm:spPr/>
      <dgm:t>
        <a:bodyPr/>
        <a:lstStyle/>
        <a:p>
          <a:endParaRPr lang="en-GB"/>
        </a:p>
      </dgm:t>
    </dgm:pt>
    <dgm:pt modelId="{4C41760F-573C-46F4-92B5-6379E0743E0F}" type="sibTrans" cxnId="{CFDBDF4C-2239-4425-8C8E-8EB4E96C1512}">
      <dgm:prSet/>
      <dgm:spPr/>
      <dgm:t>
        <a:bodyPr/>
        <a:lstStyle/>
        <a:p>
          <a:endParaRPr lang="en-GB"/>
        </a:p>
      </dgm:t>
    </dgm:pt>
    <dgm:pt modelId="{D2663C3B-17EE-47C1-94DC-E34440523C41}">
      <dgm:prSet phldrT="[Text]"/>
      <dgm:spPr/>
      <dgm:t>
        <a:bodyPr/>
        <a:lstStyle/>
        <a:p>
          <a:r>
            <a:rPr lang="es-es" dirty="0"/>
            <a:t>Personaliza </a:t>
          </a:r>
          <a:br>
            <a:rPr lang="es-es" dirty="0"/>
          </a:br>
          <a:r>
            <a:rPr lang="es-es" dirty="0"/>
            <a:t>el agente</a:t>
          </a:r>
        </a:p>
      </dgm:t>
    </dgm:pt>
    <dgm:pt modelId="{1A164E95-DECC-4039-9200-075D07A4AF01}" type="parTrans" cxnId="{9D2C9CE0-2C17-4A2D-8941-CB6621261AD7}">
      <dgm:prSet/>
      <dgm:spPr/>
      <dgm:t>
        <a:bodyPr/>
        <a:lstStyle/>
        <a:p>
          <a:endParaRPr lang="en-GB"/>
        </a:p>
      </dgm:t>
    </dgm:pt>
    <dgm:pt modelId="{6E795047-8575-4817-B591-27AC89C5E852}" type="sibTrans" cxnId="{9D2C9CE0-2C17-4A2D-8941-CB6621261AD7}">
      <dgm:prSet/>
      <dgm:spPr/>
      <dgm:t>
        <a:bodyPr/>
        <a:lstStyle/>
        <a:p>
          <a:endParaRPr lang="en-GB"/>
        </a:p>
      </dgm:t>
    </dgm:pt>
    <dgm:pt modelId="{8E6EFD08-DA68-40BE-AFA3-22F68ADF3B2D}">
      <dgm:prSet phldrT="[Text]"/>
      <dgm:spPr/>
      <dgm:t>
        <a:bodyPr/>
        <a:lstStyle/>
        <a:p>
          <a:r>
            <a:rPr lang="es-es"/>
            <a:t>Prueba y crea </a:t>
          </a:r>
        </a:p>
      </dgm:t>
    </dgm:pt>
    <dgm:pt modelId="{681BA7A1-F5EB-43DB-890A-9EA4270490C1}" type="parTrans" cxnId="{5DB41CB1-9BB4-4ECD-9881-C315BB9F2545}">
      <dgm:prSet/>
      <dgm:spPr/>
      <dgm:t>
        <a:bodyPr/>
        <a:lstStyle/>
        <a:p>
          <a:endParaRPr lang="en-GB"/>
        </a:p>
      </dgm:t>
    </dgm:pt>
    <dgm:pt modelId="{D8F8CC93-0E82-4E1F-B8D1-61D3F303D35A}" type="sibTrans" cxnId="{5DB41CB1-9BB4-4ECD-9881-C315BB9F2545}">
      <dgm:prSet/>
      <dgm:spPr/>
      <dgm:t>
        <a:bodyPr/>
        <a:lstStyle/>
        <a:p>
          <a:endParaRPr lang="en-GB"/>
        </a:p>
      </dgm:t>
    </dgm:pt>
    <dgm:pt modelId="{43ECF8B9-FD5E-41C1-A125-ADE1752A072D}">
      <dgm:prSet phldrT="[Text]"/>
      <dgm:spPr/>
      <dgm:t>
        <a:bodyPr/>
        <a:lstStyle/>
        <a:p>
          <a:r>
            <a:rPr lang="es-es"/>
            <a:t>Comparte con tus compañeros</a:t>
          </a:r>
        </a:p>
      </dgm:t>
    </dgm:pt>
    <dgm:pt modelId="{F801964D-64B7-4242-8A60-4F34CD9E7A21}" type="parTrans" cxnId="{0B422A6B-DDDD-4DC9-8432-0E3D81F41929}">
      <dgm:prSet/>
      <dgm:spPr/>
      <dgm:t>
        <a:bodyPr/>
        <a:lstStyle/>
        <a:p>
          <a:endParaRPr lang="en-GB"/>
        </a:p>
      </dgm:t>
    </dgm:pt>
    <dgm:pt modelId="{4A16D698-2E7D-48D4-850F-520E43821621}" type="sibTrans" cxnId="{0B422A6B-DDDD-4DC9-8432-0E3D81F41929}">
      <dgm:prSet/>
      <dgm:spPr/>
      <dgm:t>
        <a:bodyPr/>
        <a:lstStyle/>
        <a:p>
          <a:endParaRPr lang="en-GB"/>
        </a:p>
      </dgm:t>
    </dgm:pt>
    <dgm:pt modelId="{30B4A193-DB1B-46E8-BF31-2FA022D11677}" type="pres">
      <dgm:prSet presAssocID="{45933CAA-A1D9-4D4B-B53E-CA6E62FE2037}" presName="Name0" presStyleCnt="0">
        <dgm:presLayoutVars>
          <dgm:dir/>
          <dgm:resizeHandles val="exact"/>
        </dgm:presLayoutVars>
      </dgm:prSet>
      <dgm:spPr/>
    </dgm:pt>
    <dgm:pt modelId="{797A44EF-AB7F-4E87-A56A-A990963C2E4C}" type="pres">
      <dgm:prSet presAssocID="{A2EA2622-F66A-4CA1-BC7C-2F199A55667F}" presName="composite" presStyleCnt="0"/>
      <dgm:spPr/>
    </dgm:pt>
    <dgm:pt modelId="{490B312B-0A9C-4905-8F7D-317D204A17D2}" type="pres">
      <dgm:prSet presAssocID="{A2EA2622-F66A-4CA1-BC7C-2F199A55667F}" presName="bgChev" presStyleLbl="node1" presStyleIdx="0" presStyleCnt="4"/>
      <dgm:spPr/>
    </dgm:pt>
    <dgm:pt modelId="{4415B2E5-72D5-42CA-A72C-8FF93BD24DF4}" type="pres">
      <dgm:prSet presAssocID="{A2EA2622-F66A-4CA1-BC7C-2F199A55667F}" presName="txNode" presStyleLbl="fgAcc1" presStyleIdx="0" presStyleCnt="4">
        <dgm:presLayoutVars>
          <dgm:bulletEnabled val="1"/>
        </dgm:presLayoutVars>
      </dgm:prSet>
      <dgm:spPr/>
    </dgm:pt>
    <dgm:pt modelId="{DD805693-44A7-4572-9A5D-7E19EE78B9A8}" type="pres">
      <dgm:prSet presAssocID="{4C41760F-573C-46F4-92B5-6379E0743E0F}" presName="compositeSpace" presStyleCnt="0"/>
      <dgm:spPr/>
    </dgm:pt>
    <dgm:pt modelId="{653D6DBE-7614-495A-A66B-2D234C13841C}" type="pres">
      <dgm:prSet presAssocID="{D2663C3B-17EE-47C1-94DC-E34440523C41}" presName="composite" presStyleCnt="0"/>
      <dgm:spPr/>
    </dgm:pt>
    <dgm:pt modelId="{06762F46-CE81-4029-B08F-20CAC932DEE7}" type="pres">
      <dgm:prSet presAssocID="{D2663C3B-17EE-47C1-94DC-E34440523C41}" presName="bgChev" presStyleLbl="node1" presStyleIdx="1" presStyleCnt="4"/>
      <dgm:spPr/>
    </dgm:pt>
    <dgm:pt modelId="{DA95FE54-2262-430C-A049-C336A2F0EB55}" type="pres">
      <dgm:prSet presAssocID="{D2663C3B-17EE-47C1-94DC-E34440523C41}" presName="txNode" presStyleLbl="fgAcc1" presStyleIdx="1" presStyleCnt="4">
        <dgm:presLayoutVars>
          <dgm:bulletEnabled val="1"/>
        </dgm:presLayoutVars>
      </dgm:prSet>
      <dgm:spPr/>
    </dgm:pt>
    <dgm:pt modelId="{5478907B-1AB4-41ED-86AD-2619BBD68499}" type="pres">
      <dgm:prSet presAssocID="{6E795047-8575-4817-B591-27AC89C5E852}" presName="compositeSpace" presStyleCnt="0"/>
      <dgm:spPr/>
    </dgm:pt>
    <dgm:pt modelId="{FF489BA9-586F-4148-BC63-C10A0A096F02}" type="pres">
      <dgm:prSet presAssocID="{8E6EFD08-DA68-40BE-AFA3-22F68ADF3B2D}" presName="composite" presStyleCnt="0"/>
      <dgm:spPr/>
    </dgm:pt>
    <dgm:pt modelId="{2D684C11-C10F-429D-8500-993E9952D340}" type="pres">
      <dgm:prSet presAssocID="{8E6EFD08-DA68-40BE-AFA3-22F68ADF3B2D}" presName="bgChev" presStyleLbl="node1" presStyleIdx="2" presStyleCnt="4"/>
      <dgm:spPr/>
    </dgm:pt>
    <dgm:pt modelId="{F21AE406-4CEF-4CE0-B979-3A99C9468924}" type="pres">
      <dgm:prSet presAssocID="{8E6EFD08-DA68-40BE-AFA3-22F68ADF3B2D}" presName="txNode" presStyleLbl="fgAcc1" presStyleIdx="2" presStyleCnt="4">
        <dgm:presLayoutVars>
          <dgm:bulletEnabled val="1"/>
        </dgm:presLayoutVars>
      </dgm:prSet>
      <dgm:spPr/>
    </dgm:pt>
    <dgm:pt modelId="{ACA8A13E-340C-423B-B485-B1A94C2108BA}" type="pres">
      <dgm:prSet presAssocID="{D8F8CC93-0E82-4E1F-B8D1-61D3F303D35A}" presName="compositeSpace" presStyleCnt="0"/>
      <dgm:spPr/>
    </dgm:pt>
    <dgm:pt modelId="{8524B2FB-7B23-46E3-99E9-6B1B03EF5B80}" type="pres">
      <dgm:prSet presAssocID="{43ECF8B9-FD5E-41C1-A125-ADE1752A072D}" presName="composite" presStyleCnt="0"/>
      <dgm:spPr/>
    </dgm:pt>
    <dgm:pt modelId="{A29C4894-4DFE-4E21-8101-A75982503850}" type="pres">
      <dgm:prSet presAssocID="{43ECF8B9-FD5E-41C1-A125-ADE1752A072D}" presName="bgChev" presStyleLbl="node1" presStyleIdx="3" presStyleCnt="4"/>
      <dgm:spPr/>
    </dgm:pt>
    <dgm:pt modelId="{62EF82E8-860D-457E-AD51-2E5DFD4A988D}" type="pres">
      <dgm:prSet presAssocID="{43ECF8B9-FD5E-41C1-A125-ADE1752A072D}" presName="txNode" presStyleLbl="fgAcc1" presStyleIdx="3" presStyleCnt="4">
        <dgm:presLayoutVars>
          <dgm:bulletEnabled val="1"/>
        </dgm:presLayoutVars>
      </dgm:prSet>
      <dgm:spPr/>
    </dgm:pt>
  </dgm:ptLst>
  <dgm:cxnLst>
    <dgm:cxn modelId="{A3D4140F-35A2-4101-A78F-AF8C27657F23}" type="presOf" srcId="{45933CAA-A1D9-4D4B-B53E-CA6E62FE2037}" destId="{30B4A193-DB1B-46E8-BF31-2FA022D11677}" srcOrd="0" destOrd="0" presId="urn:microsoft.com/office/officeart/2005/8/layout/chevronAccent+Icon"/>
    <dgm:cxn modelId="{64ABAA60-468D-4479-944F-1F594BA8CC80}" type="presOf" srcId="{43ECF8B9-FD5E-41C1-A125-ADE1752A072D}" destId="{62EF82E8-860D-457E-AD51-2E5DFD4A988D}" srcOrd="0" destOrd="0" presId="urn:microsoft.com/office/officeart/2005/8/layout/chevronAccent+Icon"/>
    <dgm:cxn modelId="{9CA2BC44-1FAB-4BF5-BF94-4AE29F638EEB}" type="presOf" srcId="{D2663C3B-17EE-47C1-94DC-E34440523C41}" destId="{DA95FE54-2262-430C-A049-C336A2F0EB55}" srcOrd="0" destOrd="0" presId="urn:microsoft.com/office/officeart/2005/8/layout/chevronAccent+Icon"/>
    <dgm:cxn modelId="{0B422A6B-DDDD-4DC9-8432-0E3D81F41929}" srcId="{45933CAA-A1D9-4D4B-B53E-CA6E62FE2037}" destId="{43ECF8B9-FD5E-41C1-A125-ADE1752A072D}" srcOrd="3" destOrd="0" parTransId="{F801964D-64B7-4242-8A60-4F34CD9E7A21}" sibTransId="{4A16D698-2E7D-48D4-850F-520E43821621}"/>
    <dgm:cxn modelId="{CFDBDF4C-2239-4425-8C8E-8EB4E96C1512}" srcId="{45933CAA-A1D9-4D4B-B53E-CA6E62FE2037}" destId="{A2EA2622-F66A-4CA1-BC7C-2F199A55667F}" srcOrd="0" destOrd="0" parTransId="{AFC1E8CA-129C-40DD-B1DE-6E8AAEE112E2}" sibTransId="{4C41760F-573C-46F4-92B5-6379E0743E0F}"/>
    <dgm:cxn modelId="{3D5F4483-4A9B-484D-883B-2810705AD706}" type="presOf" srcId="{8E6EFD08-DA68-40BE-AFA3-22F68ADF3B2D}" destId="{F21AE406-4CEF-4CE0-B979-3A99C9468924}" srcOrd="0" destOrd="0" presId="urn:microsoft.com/office/officeart/2005/8/layout/chevronAccent+Icon"/>
    <dgm:cxn modelId="{5DB41CB1-9BB4-4ECD-9881-C315BB9F2545}" srcId="{45933CAA-A1D9-4D4B-B53E-CA6E62FE2037}" destId="{8E6EFD08-DA68-40BE-AFA3-22F68ADF3B2D}" srcOrd="2" destOrd="0" parTransId="{681BA7A1-F5EB-43DB-890A-9EA4270490C1}" sibTransId="{D8F8CC93-0E82-4E1F-B8D1-61D3F303D35A}"/>
    <dgm:cxn modelId="{706C87D0-9C30-42AC-B5CF-CB4D9FCC7561}" type="presOf" srcId="{A2EA2622-F66A-4CA1-BC7C-2F199A55667F}" destId="{4415B2E5-72D5-42CA-A72C-8FF93BD24DF4}" srcOrd="0" destOrd="0" presId="urn:microsoft.com/office/officeart/2005/8/layout/chevronAccent+Icon"/>
    <dgm:cxn modelId="{9D2C9CE0-2C17-4A2D-8941-CB6621261AD7}" srcId="{45933CAA-A1D9-4D4B-B53E-CA6E62FE2037}" destId="{D2663C3B-17EE-47C1-94DC-E34440523C41}" srcOrd="1" destOrd="0" parTransId="{1A164E95-DECC-4039-9200-075D07A4AF01}" sibTransId="{6E795047-8575-4817-B591-27AC89C5E852}"/>
    <dgm:cxn modelId="{F4ECE903-07DC-44D1-8BF2-4F4652C91221}" type="presParOf" srcId="{30B4A193-DB1B-46E8-BF31-2FA022D11677}" destId="{797A44EF-AB7F-4E87-A56A-A990963C2E4C}" srcOrd="0" destOrd="0" presId="urn:microsoft.com/office/officeart/2005/8/layout/chevronAccent+Icon"/>
    <dgm:cxn modelId="{2E6154BA-5E05-4B81-9947-D948A9142974}" type="presParOf" srcId="{797A44EF-AB7F-4E87-A56A-A990963C2E4C}" destId="{490B312B-0A9C-4905-8F7D-317D204A17D2}" srcOrd="0" destOrd="0" presId="urn:microsoft.com/office/officeart/2005/8/layout/chevronAccent+Icon"/>
    <dgm:cxn modelId="{20A13F38-1697-414F-B689-3332B470E4A7}" type="presParOf" srcId="{797A44EF-AB7F-4E87-A56A-A990963C2E4C}" destId="{4415B2E5-72D5-42CA-A72C-8FF93BD24DF4}" srcOrd="1" destOrd="0" presId="urn:microsoft.com/office/officeart/2005/8/layout/chevronAccent+Icon"/>
    <dgm:cxn modelId="{CC9C536B-6FCA-4320-91CB-0E2043D1AA58}" type="presParOf" srcId="{30B4A193-DB1B-46E8-BF31-2FA022D11677}" destId="{DD805693-44A7-4572-9A5D-7E19EE78B9A8}" srcOrd="1" destOrd="0" presId="urn:microsoft.com/office/officeart/2005/8/layout/chevronAccent+Icon"/>
    <dgm:cxn modelId="{D7E034FA-9D05-456C-8F0E-24462AA142F7}" type="presParOf" srcId="{30B4A193-DB1B-46E8-BF31-2FA022D11677}" destId="{653D6DBE-7614-495A-A66B-2D234C13841C}" srcOrd="2" destOrd="0" presId="urn:microsoft.com/office/officeart/2005/8/layout/chevronAccent+Icon"/>
    <dgm:cxn modelId="{AC35E146-E60E-4EE8-B0FF-4ABCF5E874F4}" type="presParOf" srcId="{653D6DBE-7614-495A-A66B-2D234C13841C}" destId="{06762F46-CE81-4029-B08F-20CAC932DEE7}" srcOrd="0" destOrd="0" presId="urn:microsoft.com/office/officeart/2005/8/layout/chevronAccent+Icon"/>
    <dgm:cxn modelId="{12DAFF7D-9E7C-452D-BCB7-DDF244B4E3BD}" type="presParOf" srcId="{653D6DBE-7614-495A-A66B-2D234C13841C}" destId="{DA95FE54-2262-430C-A049-C336A2F0EB55}" srcOrd="1" destOrd="0" presId="urn:microsoft.com/office/officeart/2005/8/layout/chevronAccent+Icon"/>
    <dgm:cxn modelId="{178225B7-380D-49D5-9A69-8C970988468D}" type="presParOf" srcId="{30B4A193-DB1B-46E8-BF31-2FA022D11677}" destId="{5478907B-1AB4-41ED-86AD-2619BBD68499}" srcOrd="3" destOrd="0" presId="urn:microsoft.com/office/officeart/2005/8/layout/chevronAccent+Icon"/>
    <dgm:cxn modelId="{925EBC92-B4A2-4AB0-8359-9D6826109133}" type="presParOf" srcId="{30B4A193-DB1B-46E8-BF31-2FA022D11677}" destId="{FF489BA9-586F-4148-BC63-C10A0A096F02}" srcOrd="4" destOrd="0" presId="urn:microsoft.com/office/officeart/2005/8/layout/chevronAccent+Icon"/>
    <dgm:cxn modelId="{3B05ADFE-90B9-4DE2-B0AE-D0E10815FF98}" type="presParOf" srcId="{FF489BA9-586F-4148-BC63-C10A0A096F02}" destId="{2D684C11-C10F-429D-8500-993E9952D340}" srcOrd="0" destOrd="0" presId="urn:microsoft.com/office/officeart/2005/8/layout/chevronAccent+Icon"/>
    <dgm:cxn modelId="{F4FF9241-A913-4745-AD07-09497CF99428}" type="presParOf" srcId="{FF489BA9-586F-4148-BC63-C10A0A096F02}" destId="{F21AE406-4CEF-4CE0-B979-3A99C9468924}" srcOrd="1" destOrd="0" presId="urn:microsoft.com/office/officeart/2005/8/layout/chevronAccent+Icon"/>
    <dgm:cxn modelId="{3A6B0AB7-3833-45C6-AE60-B7A70AC39EFC}" type="presParOf" srcId="{30B4A193-DB1B-46E8-BF31-2FA022D11677}" destId="{ACA8A13E-340C-423B-B485-B1A94C2108BA}" srcOrd="5" destOrd="0" presId="urn:microsoft.com/office/officeart/2005/8/layout/chevronAccent+Icon"/>
    <dgm:cxn modelId="{5F43298A-A13A-4FE1-A74B-9668290C1CAC}" type="presParOf" srcId="{30B4A193-DB1B-46E8-BF31-2FA022D11677}" destId="{8524B2FB-7B23-46E3-99E9-6B1B03EF5B80}" srcOrd="6" destOrd="0" presId="urn:microsoft.com/office/officeart/2005/8/layout/chevronAccent+Icon"/>
    <dgm:cxn modelId="{C2215D17-0B05-480C-9FE1-D22B2F207B80}" type="presParOf" srcId="{8524B2FB-7B23-46E3-99E9-6B1B03EF5B80}" destId="{A29C4894-4DFE-4E21-8101-A75982503850}" srcOrd="0" destOrd="0" presId="urn:microsoft.com/office/officeart/2005/8/layout/chevronAccent+Icon"/>
    <dgm:cxn modelId="{DBE0AC4B-A9CA-44DF-AFCA-DFF5DAB8B230}" type="presParOf" srcId="{8524B2FB-7B23-46E3-99E9-6B1B03EF5B80}" destId="{62EF82E8-860D-457E-AD51-2E5DFD4A988D}"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312B-0A9C-4905-8F7D-317D204A17D2}">
      <dsp:nvSpPr>
        <dsp:cNvPr id="0" name=""/>
        <dsp:cNvSpPr/>
      </dsp:nvSpPr>
      <dsp:spPr>
        <a:xfrm>
          <a:off x="5198"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15B2E5-72D5-42CA-A72C-8FF93BD24DF4}">
      <dsp:nvSpPr>
        <dsp:cNvPr id="0" name=""/>
        <dsp:cNvSpPr/>
      </dsp:nvSpPr>
      <dsp:spPr>
        <a:xfrm>
          <a:off x="657618"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s" sz="1900" kern="1200" dirty="0"/>
            <a:t>Elige una plantilla</a:t>
          </a:r>
        </a:p>
      </dsp:txBody>
      <dsp:txXfrm>
        <a:off x="685278" y="714512"/>
        <a:ext cx="2010677" cy="889058"/>
      </dsp:txXfrm>
    </dsp:sp>
    <dsp:sp modelId="{06762F46-CE81-4029-B08F-20CAC932DEE7}">
      <dsp:nvSpPr>
        <dsp:cNvPr id="0" name=""/>
        <dsp:cNvSpPr/>
      </dsp:nvSpPr>
      <dsp:spPr>
        <a:xfrm>
          <a:off x="2799730"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95FE54-2262-430C-A049-C336A2F0EB55}">
      <dsp:nvSpPr>
        <dsp:cNvPr id="0" name=""/>
        <dsp:cNvSpPr/>
      </dsp:nvSpPr>
      <dsp:spPr>
        <a:xfrm>
          <a:off x="3452151"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s" sz="1900" kern="1200" dirty="0"/>
            <a:t>Personaliza </a:t>
          </a:r>
          <a:br>
            <a:rPr lang="es-es" sz="1900" kern="1200" dirty="0"/>
          </a:br>
          <a:r>
            <a:rPr lang="es-es" sz="1900" kern="1200" dirty="0"/>
            <a:t>el agente</a:t>
          </a:r>
        </a:p>
      </dsp:txBody>
      <dsp:txXfrm>
        <a:off x="3479811" y="714512"/>
        <a:ext cx="2010677" cy="889058"/>
      </dsp:txXfrm>
    </dsp:sp>
    <dsp:sp modelId="{2D684C11-C10F-429D-8500-993E9952D340}">
      <dsp:nvSpPr>
        <dsp:cNvPr id="0" name=""/>
        <dsp:cNvSpPr/>
      </dsp:nvSpPr>
      <dsp:spPr>
        <a:xfrm>
          <a:off x="5594263"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1AE406-4CEF-4CE0-B979-3A99C9468924}">
      <dsp:nvSpPr>
        <dsp:cNvPr id="0" name=""/>
        <dsp:cNvSpPr/>
      </dsp:nvSpPr>
      <dsp:spPr>
        <a:xfrm>
          <a:off x="6246683"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s" sz="1900" kern="1200"/>
            <a:t>Prueba y crea </a:t>
          </a:r>
        </a:p>
      </dsp:txBody>
      <dsp:txXfrm>
        <a:off x="6274343" y="714512"/>
        <a:ext cx="2010677" cy="889058"/>
      </dsp:txXfrm>
    </dsp:sp>
    <dsp:sp modelId="{A29C4894-4DFE-4E21-8101-A75982503850}">
      <dsp:nvSpPr>
        <dsp:cNvPr id="0" name=""/>
        <dsp:cNvSpPr/>
      </dsp:nvSpPr>
      <dsp:spPr>
        <a:xfrm>
          <a:off x="8388796" y="450757"/>
          <a:ext cx="2446575" cy="944378"/>
        </a:xfrm>
        <a:prstGeom prst="chevron">
          <a:avLst>
            <a:gd name="adj" fmla="val 4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EF82E8-860D-457E-AD51-2E5DFD4A988D}">
      <dsp:nvSpPr>
        <dsp:cNvPr id="0" name=""/>
        <dsp:cNvSpPr/>
      </dsp:nvSpPr>
      <dsp:spPr>
        <a:xfrm>
          <a:off x="9041216" y="686852"/>
          <a:ext cx="2065997" cy="944378"/>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s" sz="1900" kern="1200"/>
            <a:t>Comparte con tus compañeros</a:t>
          </a:r>
        </a:p>
      </dsp:txBody>
      <dsp:txXfrm>
        <a:off x="9068876" y="714512"/>
        <a:ext cx="2010677" cy="8890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7/7/2026 9:28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7/7/2026 9:28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Hola, muy buenas tardes a todos. Bienvenidos a esta sesion sobre agentes de Copilot. Hoy vamos a descubrir como funcionan las plantillas y ejemplos de agentes en el Generador de agentes. Recordad que esta es informacion confidencial de Microsoft, asi que por favor tratadla como tal. Vamos a meternos de lleno en algo que va mucho mas alla de una simple funcionalidad: estamos hablando de un cambio real en la forma de trabajar.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163072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3FA18-E77F-D72D-9CDE-0A5E18100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DC0DA-6828-742F-2FE2-36CC4E011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F03DCA-BF22-FF75-EA11-9E26F121080D}"/>
              </a:ext>
            </a:extLst>
          </p:cNvPr>
          <p:cNvSpPr>
            <a:spLocks noGrp="1"/>
          </p:cNvSpPr>
          <p:nvPr>
            <p:ph type="body" idx="1"/>
          </p:nvPr>
        </p:nvSpPr>
        <p:spPr/>
        <p:txBody>
          <a:bodyPr/>
          <a:lstStyle/>
          <a:p>
            <a:r>
              <a:rPr lang="es-ES" sz="882" b="0" kern="1200" dirty="0">
                <a:solidFill>
                  <a:schemeClr val="tx1"/>
                </a:solidFill>
                <a:effectLst/>
                <a:latin typeface="Segoe Sans Display" pitchFamily="2" charset="0"/>
                <a:ea typeface="+mn-ea"/>
                <a:cs typeface="+mn-cs"/>
              </a:rPr>
              <a:t>Un agente puede ser muy simple… o puede acabar siendo un pequeño sistema distribuido con más piezas que un mueble de Ikea. Y ahí empieza lo interesante.</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En el nivel más básico tienes agentes de recuperación. Su trabajo es bastante claro: consultan fuentes, cruzan información y te devuelven una respuesta más o menos aterrizada. Técnicamente, están tirando de </a:t>
            </a:r>
            <a:r>
              <a:rPr lang="es-ES" sz="882" b="0" kern="1200" dirty="0" err="1">
                <a:solidFill>
                  <a:schemeClr val="tx1"/>
                </a:solidFill>
                <a:effectLst/>
                <a:latin typeface="Segoe Sans Display" pitchFamily="2" charset="0"/>
                <a:ea typeface="+mn-ea"/>
                <a:cs typeface="+mn-cs"/>
              </a:rPr>
              <a:t>grounding</a:t>
            </a:r>
            <a:r>
              <a:rPr lang="es-ES" sz="882" b="0" kern="1200" dirty="0">
                <a:solidFill>
                  <a:schemeClr val="tx1"/>
                </a:solidFill>
                <a:effectLst/>
                <a:latin typeface="Segoe Sans Display" pitchFamily="2" charset="0"/>
                <a:ea typeface="+mn-ea"/>
                <a:cs typeface="+mn-cs"/>
              </a:rPr>
              <a:t> sobre tus datos: Graph, </a:t>
            </a:r>
            <a:r>
              <a:rPr lang="es-ES" sz="882" b="0" kern="1200" dirty="0" err="1">
                <a:solidFill>
                  <a:schemeClr val="tx1"/>
                </a:solidFill>
                <a:effectLst/>
                <a:latin typeface="Segoe Sans Display" pitchFamily="2" charset="0"/>
                <a:ea typeface="+mn-ea"/>
                <a:cs typeface="+mn-cs"/>
              </a:rPr>
              <a:t>Dataverse</a:t>
            </a:r>
            <a:r>
              <a:rPr lang="es-ES" sz="882" b="0" kern="1200" dirty="0">
                <a:solidFill>
                  <a:schemeClr val="tx1"/>
                </a:solidFill>
                <a:effectLst/>
                <a:latin typeface="Segoe Sans Display" pitchFamily="2" charset="0"/>
                <a:ea typeface="+mn-ea"/>
                <a:cs typeface="+mn-cs"/>
              </a:rPr>
              <a:t>, lo que tengas conectado. Son útiles, sí… pero aquí todavía estás en modo “yo pregunto, tú respondes”.</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Luego subes un escalón y entras en agentes de tarea. Aquí ya hay chicha. Ya no es solo inferencia, aquí hay ejecución. El agente no solo entiende lo que le pides, sino que puede invocar acciones: lanzar un flujo, escribir en un sistema, preparar un output estructurado, mover datos… Aquí ya no estás pidiendo ayuda, estás delegando trabajo. Y claro, aquí ya empiezan los problemas interesantes: permisos, errores, sistemas que no responden… lo que viene siendo la bienvenida oficial al mundo real.</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Y luego tienes el nivel que todo el mundo quiere enseñar en la demo del minuto 3: agentes más autónomos u orquestadores. Aquí el agente no ejecuta una cosa, coordina varias. Encadena pasos, toma decisiones intermedias, gestiona estados… básicamente intenta comportarse como un </a:t>
            </a:r>
            <a:r>
              <a:rPr lang="es-ES" sz="882" b="0" kern="1200" dirty="0" err="1">
                <a:solidFill>
                  <a:schemeClr val="tx1"/>
                </a:solidFill>
                <a:effectLst/>
                <a:latin typeface="Segoe Sans Display" pitchFamily="2" charset="0"/>
                <a:ea typeface="+mn-ea"/>
                <a:cs typeface="+mn-cs"/>
              </a:rPr>
              <a:t>mini‑proceso</a:t>
            </a:r>
            <a:r>
              <a:rPr lang="es-ES" sz="882" b="0" kern="1200" dirty="0">
                <a:solidFill>
                  <a:schemeClr val="tx1"/>
                </a:solidFill>
                <a:effectLst/>
                <a:latin typeface="Segoe Sans Display" pitchFamily="2" charset="0"/>
                <a:ea typeface="+mn-ea"/>
                <a:cs typeface="+mn-cs"/>
              </a:rPr>
              <a:t> dentro del proceso grande. Suena espectacular. Y lo es… cuando funciona.</a:t>
            </a:r>
            <a:endParaRPr lang="en-US" sz="882" b="1"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Ahora, parte importante que conviene no esconder debajo de la mesa: Cuanto más subes en ese </a:t>
            </a:r>
            <a:r>
              <a:rPr lang="es-ES" sz="882" kern="1200" dirty="0" err="1">
                <a:solidFill>
                  <a:schemeClr val="tx1"/>
                </a:solidFill>
                <a:effectLst/>
                <a:latin typeface="Segoe Sans Display" pitchFamily="2" charset="0"/>
                <a:ea typeface="+mn-ea"/>
                <a:cs typeface="+mn-cs"/>
              </a:rPr>
              <a:t>stack</a:t>
            </a:r>
            <a:r>
              <a:rPr lang="es-ES" sz="882" kern="1200" dirty="0">
                <a:solidFill>
                  <a:schemeClr val="tx1"/>
                </a:solidFill>
                <a:effectLst/>
                <a:latin typeface="Segoe Sans Display" pitchFamily="2" charset="0"/>
                <a:ea typeface="+mn-ea"/>
                <a:cs typeface="+mn-cs"/>
              </a:rPr>
              <a:t> —recuperación, tarea, orquestación— más superficie de fallo tienes. Más dependencias, más puntos donde algo puede no cuadrar, más cosas que pueden romperse sin avisar. Por eso, si la teoría te invita a irte arriba… la práctica aquí te dice: relájate. Empieza por algo de recuperación bien montado. Pasa a tarea cuando controles lo anterior. Y cuando ya tengas eso estable… entonces te planteas orquestar. Porque esto no va de montar el agente más sofisticado en una </a:t>
            </a:r>
            <a:r>
              <a:rPr lang="es-ES" sz="882" kern="1200" dirty="0" err="1">
                <a:solidFill>
                  <a:schemeClr val="tx1"/>
                </a:solidFill>
                <a:effectLst/>
                <a:latin typeface="Segoe Sans Display" pitchFamily="2" charset="0"/>
                <a:ea typeface="+mn-ea"/>
                <a:cs typeface="+mn-cs"/>
              </a:rPr>
              <a:t>slide</a:t>
            </a:r>
            <a:r>
              <a:rPr lang="es-ES" sz="882" kern="1200" dirty="0">
                <a:solidFill>
                  <a:schemeClr val="tx1"/>
                </a:solidFill>
                <a:effectLst/>
                <a:latin typeface="Segoe Sans Display" pitchFamily="2" charset="0"/>
                <a:ea typeface="+mn-ea"/>
                <a:cs typeface="+mn-cs"/>
              </a:rPr>
              <a:t>. Va de que algo funcione el lunes… y siga funcionando el jueves sin que tengas que rezar antes de usarlo. Y eso, casi siempre, empieza por lo pequeño… aunque no sea lo más vistoso.</a:t>
            </a:r>
            <a:endParaRPr lang="en-US" dirty="0"/>
          </a:p>
        </p:txBody>
      </p:sp>
      <p:sp>
        <p:nvSpPr>
          <p:cNvPr id="4" name="Header Placeholder 3">
            <a:extLst>
              <a:ext uri="{FF2B5EF4-FFF2-40B4-BE49-F238E27FC236}">
                <a16:creationId xmlns:a16="http://schemas.microsoft.com/office/drawing/2014/main" id="{ED85A90E-B848-6463-C2F0-5FB855F544B4}"/>
              </a:ext>
            </a:extLst>
          </p:cNvPr>
          <p:cNvSpPr>
            <a:spLocks noGrp="1"/>
          </p:cNvSpPr>
          <p:nvPr>
            <p:ph type="hdr" sz="quarter"/>
          </p:nvPr>
        </p:nvSpPr>
        <p:spPr/>
        <p:txBody>
          <a:bodyPr/>
          <a:lstStyle/>
          <a:p>
            <a:pPr defTabSz="942255">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0D74575C-4DBF-8E84-3D76-D804FE87B340}"/>
              </a:ext>
            </a:extLst>
          </p:cNvPr>
          <p:cNvSpPr>
            <a:spLocks noGrp="1"/>
          </p:cNvSpPr>
          <p:nvPr>
            <p:ph type="ftr" sz="quarter" idx="4"/>
          </p:nvPr>
        </p:nvSpPr>
        <p:spPr/>
        <p:txBody>
          <a:bodyPr/>
          <a:lstStyle/>
          <a:p>
            <a:pPr defTabSz="941979" eaLnBrk="0" hangingPunct="0">
              <a:defRPr/>
            </a:pPr>
            <a:r>
              <a:rPr lang="es-e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76A1849A-4C5E-33C4-42E2-755210F02947}"/>
              </a:ext>
            </a:extLst>
          </p:cNvPr>
          <p:cNvSpPr>
            <a:spLocks noGrp="1"/>
          </p:cNvSpPr>
          <p:nvPr>
            <p:ph type="dt" idx="1"/>
          </p:nvPr>
        </p:nvSpPr>
        <p:spPr/>
        <p:txBody>
          <a:bodyPr/>
          <a:lstStyle/>
          <a:p>
            <a:pPr defTabSz="942255">
              <a:defRPr/>
            </a:pPr>
            <a:fld id="{386CE63F-9E7F-4C04-9D0D-FCA25A8E9E86}" type="datetime8">
              <a:rPr lang="en-US">
                <a:solidFill>
                  <a:prstClr val="black"/>
                </a:solidFill>
                <a:latin typeface="Segoe UI" pitchFamily="34" charset="0"/>
              </a:rPr>
              <a:pPr defTabSz="942255">
                <a:defRPr/>
              </a:pPr>
              <a:t>7/7/2026 9:28 AM</a:t>
            </a:fld>
            <a:endParaRPr lang="en-US">
              <a:solidFill>
                <a:prstClr val="black"/>
              </a:solidFill>
              <a:latin typeface="Segoe UI" pitchFamily="34" charset="0"/>
            </a:endParaRPr>
          </a:p>
        </p:txBody>
      </p:sp>
      <p:sp>
        <p:nvSpPr>
          <p:cNvPr id="7" name="Slide Number Placeholder 6">
            <a:extLst>
              <a:ext uri="{FF2B5EF4-FFF2-40B4-BE49-F238E27FC236}">
                <a16:creationId xmlns:a16="http://schemas.microsoft.com/office/drawing/2014/main" id="{04C0B1FC-EE8C-946D-E912-69C320A24A10}"/>
              </a:ext>
            </a:extLst>
          </p:cNvPr>
          <p:cNvSpPr>
            <a:spLocks noGrp="1"/>
          </p:cNvSpPr>
          <p:nvPr>
            <p:ph type="sldNum" sz="quarter" idx="5"/>
          </p:nvPr>
        </p:nvSpPr>
        <p:spPr/>
        <p:txBody>
          <a:bodyPr/>
          <a:lstStyle/>
          <a:p>
            <a:pPr defTabSz="942255">
              <a:defRPr/>
            </a:pPr>
            <a:fld id="{B4008EB6-D09E-4580-8CD6-DDB14511944F}" type="slidenum">
              <a:rPr lang="en-US">
                <a:solidFill>
                  <a:prstClr val="black"/>
                </a:solidFill>
                <a:latin typeface="Segoe UI" pitchFamily="34" charset="0"/>
              </a:rPr>
              <a:pPr defTabSz="942255">
                <a:defRPr/>
              </a:pPr>
              <a:t>10</a:t>
            </a:fld>
            <a:endParaRPr lang="en-US">
              <a:solidFill>
                <a:prstClr val="black"/>
              </a:solidFill>
              <a:latin typeface="Segoe UI" pitchFamily="34" charset="0"/>
            </a:endParaRPr>
          </a:p>
        </p:txBody>
      </p:sp>
    </p:spTree>
    <p:extLst>
      <p:ext uri="{BB962C8B-B14F-4D97-AF65-F5344CB8AC3E}">
        <p14:creationId xmlns:p14="http://schemas.microsoft.com/office/powerpoint/2010/main" val="3621859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ACA4C-AC1C-8944-5775-92F987FC9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F354B-C8B6-E5C5-518E-1E4E5C4519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F175D39-64F5-50A5-6A48-337543E69EA3}"/>
              </a:ext>
            </a:extLst>
          </p:cNvPr>
          <p:cNvSpPr>
            <a:spLocks noGrp="1"/>
          </p:cNvSpPr>
          <p:nvPr>
            <p:ph type="body" idx="1"/>
          </p:nvPr>
        </p:nvSpPr>
        <p:spPr/>
        <p:txBody>
          <a:bodyPr/>
          <a:lstStyle/>
          <a:p>
            <a:r>
              <a:rPr lang="es-ES" sz="882" b="0" kern="1200" dirty="0">
                <a:solidFill>
                  <a:schemeClr val="tx1"/>
                </a:solidFill>
                <a:effectLst/>
                <a:latin typeface="Segoe Sans Display" pitchFamily="2" charset="0"/>
                <a:ea typeface="+mn-ea"/>
                <a:cs typeface="+mn-cs"/>
              </a:rPr>
              <a:t>Fijaos en los ejemplos: soporte IT, renovación de dispositivos, seguimiento de proyectos… No impresionan. Y eso es exactamente lo bueno. Porque todos estos casos tienen algo en común desde el punto de vista técnico: son procesos con baja variabilidad y bastante deterministas. ¿Qué significa eso en la práctica? Que tienes:</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inputs bastante claros (una solicitud, un ticket, un proyecto)</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fuentes bien definidas (ITSM, SharePoint, </a:t>
            </a:r>
            <a:r>
              <a:rPr lang="es-ES" sz="882" b="0" kern="1200" dirty="0" err="1">
                <a:solidFill>
                  <a:schemeClr val="tx1"/>
                </a:solidFill>
                <a:effectLst/>
                <a:latin typeface="Segoe Sans Display" pitchFamily="2" charset="0"/>
                <a:ea typeface="+mn-ea"/>
                <a:cs typeface="+mn-cs"/>
              </a:rPr>
              <a:t>Planner</a:t>
            </a:r>
            <a:r>
              <a:rPr lang="es-ES" sz="882" b="0" kern="1200" dirty="0">
                <a:solidFill>
                  <a:schemeClr val="tx1"/>
                </a:solidFill>
                <a:effectLst/>
                <a:latin typeface="Segoe Sans Display" pitchFamily="2" charset="0"/>
                <a:ea typeface="+mn-ea"/>
                <a:cs typeface="+mn-cs"/>
              </a:rPr>
              <a:t>, lo que toque)</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y una secuencia de pasos relativamente estable</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Y eso, para un agente, es oro. En estos escenarios puedes controlar bastante bien tres cosas clave:</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Primero, el </a:t>
            </a:r>
            <a:r>
              <a:rPr lang="es-ES" sz="882" b="0" kern="1200" dirty="0" err="1">
                <a:solidFill>
                  <a:schemeClr val="tx1"/>
                </a:solidFill>
                <a:effectLst/>
                <a:latin typeface="Segoe Sans Display" pitchFamily="2" charset="0"/>
                <a:ea typeface="+mn-ea"/>
                <a:cs typeface="+mn-cs"/>
              </a:rPr>
              <a:t>grounding</a:t>
            </a:r>
            <a:r>
              <a:rPr lang="es-ES" sz="882" b="0" kern="1200" dirty="0">
                <a:solidFill>
                  <a:schemeClr val="tx1"/>
                </a:solidFill>
                <a:effectLst/>
                <a:latin typeface="Segoe Sans Display" pitchFamily="2" charset="0"/>
                <a:ea typeface="+mn-ea"/>
                <a:cs typeface="+mn-cs"/>
              </a:rPr>
              <a:t>. Sabes de dónde tiene que tirar el contexto. No está navegando a ciegas, está limitado a fuentes concretas. Eso reduce bastante las respuestas raras o fuera de sitio.</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Segundo, las acciones. No estás dando barra libre. Estás diciendo: puedes hacer esto, esto y esto. Llamar a este sistema, lanzar este flujo, actualizar este dato… Todo bastante acotado.</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Y tercero, el flujo de decisión. No hay cien caminos posibles. Hay unos cuantos, bastante repetitivos. Y eso permite que el modelo generalice sin inventarse la película.</a:t>
            </a:r>
            <a:br>
              <a:rPr lang="es-ES" sz="882" b="0" kern="1200" dirty="0">
                <a:solidFill>
                  <a:schemeClr val="tx1"/>
                </a:solidFill>
                <a:effectLst/>
                <a:latin typeface="Segoe Sans Display" pitchFamily="2" charset="0"/>
                <a:ea typeface="+mn-ea"/>
                <a:cs typeface="+mn-cs"/>
              </a:rPr>
            </a:b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Ahora mira el otro extremo. Cuando alguien intenta montar algo tipo: “un agente que gestione todo el ciclo de vida de cliente, adaptándose a cualquier situación” … Ahí ya no tienes: ni inputs claros, ni fuentes cerradas, ni flujos controlados.</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Tienes ambigüedad por todos lados. Y el modelo, cuando no tiene límites claros… rellena huecos. A veces bien. A veces no tanto. Y eso, en entornos reales, es peligroso. Por eso estos casos “poco sexy” funcionan mejor. No porque sean más simples por capricho, sino porque: reducen el espacio de decisión del modelo, limitan la superficie donde puede fallar y hacen que el comportamiento sea mucho más predecible. </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Que es justo lo que necesitas cuando metes esto en producción. Aquí el aprendizaje práctico es bastante directo: Si puedes describir el proceso con claridad y las fuentes están bien definidas, tienes muchas probabilidades de que el agente funcione bien. Si necesitas explicar el proceso con tres reuniones, dos pizarras y alguien diciendo “depende”… el agente va a sufrir. Y tú detrás. Y eso es lo que marca la diferencia entre algo que la gente usa todos los días… y algo que se queda en demo eterna</a:t>
            </a:r>
            <a:endParaRPr lang="en-US" sz="882" b="1" kern="1200" dirty="0">
              <a:solidFill>
                <a:schemeClr val="tx1"/>
              </a:solidFill>
              <a:effectLst/>
              <a:latin typeface="Segoe Sans Display" pitchFamily="2" charset="0"/>
              <a:ea typeface="+mn-ea"/>
              <a:cs typeface="+mn-cs"/>
            </a:endParaRPr>
          </a:p>
          <a:p>
            <a:endParaRPr lang="en-US" dirty="0"/>
          </a:p>
        </p:txBody>
      </p:sp>
      <p:sp>
        <p:nvSpPr>
          <p:cNvPr id="4" name="Slide Number Placeholder 3">
            <a:extLst>
              <a:ext uri="{FF2B5EF4-FFF2-40B4-BE49-F238E27FC236}">
                <a16:creationId xmlns:a16="http://schemas.microsoft.com/office/drawing/2014/main" id="{8DD89E19-453C-2A72-D027-AF449274DF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89867-10D3-408F-B5D4-6ED1302B31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3928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43222-70F9-5EB7-670D-E40D5D0F6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53000-99C8-2B73-49AE-42A340A36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15E01E-AF18-EB42-2AD0-D3AC3FC01A92}"/>
              </a:ext>
            </a:extLst>
          </p:cNvPr>
          <p:cNvSpPr>
            <a:spLocks noGrp="1"/>
          </p:cNvSpPr>
          <p:nvPr>
            <p:ph type="body" idx="1"/>
          </p:nvPr>
        </p:nvSpPr>
        <p:spPr/>
        <p:txBody>
          <a:bodyPr/>
          <a:lstStyle/>
          <a:p>
            <a:r>
              <a:rPr lang="es-ES" sz="882" b="0" kern="1200" dirty="0">
                <a:solidFill>
                  <a:schemeClr val="tx1"/>
                </a:solidFill>
                <a:effectLst/>
                <a:latin typeface="Segoe Sans Display" pitchFamily="2" charset="0"/>
                <a:ea typeface="+mn-ea"/>
                <a:cs typeface="+mn-cs"/>
              </a:rPr>
              <a:t>Un agente no tiene magia. Tiene arquitectura. Y además, bastante definida. Por debajo, todo esto se sostiene en cuatro piezas: instrucciones, desencadenadores, acciones y conocimiento. Y no son cuatro cajas bonitas en una diapositiva: son lo que determina cómo se comporta el sistema en producción. Y aquí viene la parte que suele desmontar expectativas rápido: El comportamiento del agente es, en gran parte, emergente del diseño. No es que el modelo ‘decida bien o mal’, es que está respondiendo exactamente a los límites —o a la falta de ellos— que se le ha puesto.</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Vamos al detalle, que aquí está la gracia: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Las instrucciones son básicamente tu capa de control sobre el modelo. Estamos hablando de </a:t>
            </a:r>
            <a:r>
              <a:rPr lang="es-ES" sz="882" b="0" kern="1200" dirty="0" err="1">
                <a:solidFill>
                  <a:schemeClr val="tx1"/>
                </a:solidFill>
                <a:effectLst/>
                <a:latin typeface="Segoe Sans Display" pitchFamily="2" charset="0"/>
                <a:ea typeface="+mn-ea"/>
                <a:cs typeface="+mn-cs"/>
              </a:rPr>
              <a:t>prompt</a:t>
            </a:r>
            <a:r>
              <a:rPr lang="es-ES" sz="882" b="0" kern="1200" dirty="0">
                <a:solidFill>
                  <a:schemeClr val="tx1"/>
                </a:solidFill>
                <a:effectLst/>
                <a:latin typeface="Segoe Sans Display" pitchFamily="2" charset="0"/>
                <a:ea typeface="+mn-ea"/>
                <a:cs typeface="+mn-cs"/>
              </a:rPr>
              <a:t> de sistema, restricciones, formato de respuesta, reglas de decisión… todo lo que le dice al modelo cómo tiene que comportarse cuando el mundo no es perfecto. Si esto es ambiguo, el modelo rellena huecos. Y todos sabemos cómo de creativo puede ser en ese escenario.</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El conocimiento es el </a:t>
            </a:r>
            <a:r>
              <a:rPr lang="es-ES" sz="882" b="0" kern="1200" dirty="0" err="1">
                <a:solidFill>
                  <a:schemeClr val="tx1"/>
                </a:solidFill>
                <a:effectLst/>
                <a:latin typeface="Segoe Sans Display" pitchFamily="2" charset="0"/>
                <a:ea typeface="+mn-ea"/>
                <a:cs typeface="+mn-cs"/>
              </a:rPr>
              <a:t>grounding</a:t>
            </a:r>
            <a:r>
              <a:rPr lang="es-ES" sz="882" b="0" kern="1200" dirty="0">
                <a:solidFill>
                  <a:schemeClr val="tx1"/>
                </a:solidFill>
                <a:effectLst/>
                <a:latin typeface="Segoe Sans Display" pitchFamily="2" charset="0"/>
                <a:ea typeface="+mn-ea"/>
                <a:cs typeface="+mn-cs"/>
              </a:rPr>
              <a:t>. Aquí defines contra qué fuentes se ancla la respuesta: Graph, </a:t>
            </a:r>
            <a:r>
              <a:rPr lang="es-ES" sz="882" b="0" kern="1200" dirty="0" err="1">
                <a:solidFill>
                  <a:schemeClr val="tx1"/>
                </a:solidFill>
                <a:effectLst/>
                <a:latin typeface="Segoe Sans Display" pitchFamily="2" charset="0"/>
                <a:ea typeface="+mn-ea"/>
                <a:cs typeface="+mn-cs"/>
              </a:rPr>
              <a:t>Dataverse</a:t>
            </a:r>
            <a:r>
              <a:rPr lang="es-ES" sz="882" b="0" kern="1200" dirty="0">
                <a:solidFill>
                  <a:schemeClr val="tx1"/>
                </a:solidFill>
                <a:effectLst/>
                <a:latin typeface="Segoe Sans Display" pitchFamily="2" charset="0"/>
                <a:ea typeface="+mn-ea"/>
                <a:cs typeface="+mn-cs"/>
              </a:rPr>
              <a:t>, documentos, </a:t>
            </a:r>
            <a:r>
              <a:rPr lang="es-ES" sz="882" b="0" kern="1200" dirty="0" err="1">
                <a:solidFill>
                  <a:schemeClr val="tx1"/>
                </a:solidFill>
                <a:effectLst/>
                <a:latin typeface="Segoe Sans Display" pitchFamily="2" charset="0"/>
                <a:ea typeface="+mn-ea"/>
                <a:cs typeface="+mn-cs"/>
              </a:rPr>
              <a:t>APIs</a:t>
            </a:r>
            <a:r>
              <a:rPr lang="es-ES" sz="882" b="0" kern="1200" dirty="0">
                <a:solidFill>
                  <a:schemeClr val="tx1"/>
                </a:solidFill>
                <a:effectLst/>
                <a:latin typeface="Segoe Sans Display" pitchFamily="2" charset="0"/>
                <a:ea typeface="+mn-ea"/>
                <a:cs typeface="+mn-cs"/>
              </a:rPr>
              <a:t>… Si el </a:t>
            </a:r>
            <a:r>
              <a:rPr lang="es-ES" sz="882" b="0" kern="1200" dirty="0" err="1">
                <a:solidFill>
                  <a:schemeClr val="tx1"/>
                </a:solidFill>
                <a:effectLst/>
                <a:latin typeface="Segoe Sans Display" pitchFamily="2" charset="0"/>
                <a:ea typeface="+mn-ea"/>
                <a:cs typeface="+mn-cs"/>
              </a:rPr>
              <a:t>grounding</a:t>
            </a:r>
            <a:r>
              <a:rPr lang="es-ES" sz="882" b="0" kern="1200" dirty="0">
                <a:solidFill>
                  <a:schemeClr val="tx1"/>
                </a:solidFill>
                <a:effectLst/>
                <a:latin typeface="Segoe Sans Display" pitchFamily="2" charset="0"/>
                <a:ea typeface="+mn-ea"/>
                <a:cs typeface="+mn-cs"/>
              </a:rPr>
              <a:t> es débil o inconsistente, el modelo empieza a mezclar contexto útil con invención. No porque “quiera”, sino porque tiene que cerrar la respuesta de alguna manera.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Las acciones son directamente integración. Cada acción es una llamada a algo externo: un flujo, un conector, un sistema. Y aquí ya no estás en el mundo del lenguaje, estás en el mundo de los sistemas distribuidos: latencias, errores, formatos, permisos… todo lo divertido. Cada acción que añades multiplica las posibilidades de que algo falle en tiempo de ejecución. </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Y los desencadenadores definen el contexto de entrada. Cuándo se activa el agente, con qué tipo de solicitud, con qué estado previo. Si esto no está bien delimitado, el agente entra en situaciones para las que no está diseñado… y empieza a hacer cosas raras en momentos inoportunos, que es justo lo que nadie quiere.</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Y cuando juntas todo esto, pasa algo bastante interesante:</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El agente no es una IA “lista”.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Es un sistema donde un LLM está orquestado dentro de unas reglas, unos datos y unas integraciones concretas.</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Por eso ves cosas como:</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agentes aparentemente simples funcionando perfecto y agentes muy complejos comportándose como si hubieran tomado 100 cafés de más. Aquí no gana el modelo más potente. Gana el diseño más sólido.</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Y esto tiene una consecuencia bastante práctica: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Antes de añadir más </a:t>
            </a:r>
            <a:r>
              <a:rPr lang="es-ES" sz="882" b="0" kern="1200" dirty="0" err="1">
                <a:solidFill>
                  <a:schemeClr val="tx1"/>
                </a:solidFill>
                <a:effectLst/>
                <a:latin typeface="Segoe Sans Display" pitchFamily="2" charset="0"/>
                <a:ea typeface="+mn-ea"/>
                <a:cs typeface="+mn-cs"/>
              </a:rPr>
              <a:t>skills</a:t>
            </a:r>
            <a:r>
              <a:rPr lang="es-ES" sz="882" b="0" kern="1200" dirty="0">
                <a:solidFill>
                  <a:schemeClr val="tx1"/>
                </a:solidFill>
                <a:effectLst/>
                <a:latin typeface="Segoe Sans Display" pitchFamily="2" charset="0"/>
                <a:ea typeface="+mn-ea"/>
                <a:cs typeface="+mn-cs"/>
              </a:rPr>
              <a:t>, más conectores o más automatización… lo crítico es cerrar bien estas cuatro piezas, porque cualquier inconsistencia aquí se amplifica en cuanto el agente entra en un flujo real. Y eso es lo que separa un agente que aguanta en producción… de uno que queda muy bien en demo y luego nadie se atreve a tocar</a:t>
            </a:r>
            <a:endParaRPr lang="en-US" sz="882" b="1" kern="1200" dirty="0">
              <a:solidFill>
                <a:schemeClr val="tx1"/>
              </a:solidFill>
              <a:effectLst/>
              <a:latin typeface="Segoe Sans Display" pitchFamily="2" charset="0"/>
              <a:ea typeface="+mn-ea"/>
              <a:cs typeface="+mn-cs"/>
            </a:endParaRPr>
          </a:p>
          <a:p>
            <a:pPr>
              <a:spcAft>
                <a:spcPts val="361"/>
              </a:spcAft>
            </a:pPr>
            <a:endParaRPr lang="en-US" sz="850" dirty="0">
              <a:cs typeface="Segoe Sans Display"/>
            </a:endParaRPr>
          </a:p>
        </p:txBody>
      </p:sp>
      <p:sp>
        <p:nvSpPr>
          <p:cNvPr id="4" name="Header Placeholder 3">
            <a:extLst>
              <a:ext uri="{FF2B5EF4-FFF2-40B4-BE49-F238E27FC236}">
                <a16:creationId xmlns:a16="http://schemas.microsoft.com/office/drawing/2014/main" id="{CEED772D-9D19-0382-298B-3F9C376610F1}"/>
              </a:ext>
            </a:extLst>
          </p:cNvPr>
          <p:cNvSpPr>
            <a:spLocks noGrp="1"/>
          </p:cNvSpPr>
          <p:nvPr>
            <p:ph type="hdr" sz="quarter"/>
          </p:nvPr>
        </p:nvSpPr>
        <p:spPr/>
        <p:txBody>
          <a:bodyPr/>
          <a:lstStyle/>
          <a:p>
            <a:pPr marL="0" marR="0" lvl="0" indent="0" algn="l" defTabSz="99071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917A547-D8A2-BCC2-01D4-2EA0850C0556}"/>
              </a:ext>
            </a:extLst>
          </p:cNvPr>
          <p:cNvSpPr>
            <a:spLocks noGrp="1"/>
          </p:cNvSpPr>
          <p:nvPr>
            <p:ph type="ftr" sz="quarter" idx="4"/>
          </p:nvPr>
        </p:nvSpPr>
        <p:spPr/>
        <p:txBody>
          <a:bodyPr/>
          <a:lstStyle/>
          <a:p>
            <a:pPr marL="619220" marR="0" lvl="0" indent="0" algn="l" defTabSz="990426"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70D78B76-A091-9809-6A58-7DDED9B10E0D}"/>
              </a:ext>
            </a:extLst>
          </p:cNvPr>
          <p:cNvSpPr>
            <a:spLocks noGrp="1"/>
          </p:cNvSpPr>
          <p:nvPr>
            <p:ph type="dt" idx="1"/>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2E0231D8-9D10-4A56-A725-A587A7DED063}"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7/7/2026 9:28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91563FC-E1DB-EF88-532F-F16D9233DC84}"/>
              </a:ext>
            </a:extLst>
          </p:cNvPr>
          <p:cNvSpPr>
            <a:spLocks noGrp="1"/>
          </p:cNvSpPr>
          <p:nvPr>
            <p:ph type="sldNum" sz="quarter" idx="5"/>
          </p:nvPr>
        </p:nvSpPr>
        <p:spPr/>
        <p:txBody>
          <a:bodyPr/>
          <a:lstStyle/>
          <a:p>
            <a:pPr marL="0" marR="0" lvl="0" indent="0" algn="r" defTabSz="99071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90717"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2804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121CF-AFD2-1281-D846-D07B34A86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22DFC-9B43-953C-C0A4-3CD09DB574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189BD-F7DD-DEB1-A81C-6FE85F7F03F5}"/>
              </a:ext>
            </a:extLst>
          </p:cNvPr>
          <p:cNvSpPr>
            <a:spLocks noGrp="1"/>
          </p:cNvSpPr>
          <p:nvPr>
            <p:ph type="body" idx="1"/>
          </p:nvPr>
        </p:nvSpPr>
        <p:spPr/>
        <p:txBody>
          <a:bodyPr/>
          <a:lstStyle/>
          <a:p>
            <a:r>
              <a:rPr lang="es-ES" sz="882" b="0" kern="1200" dirty="0">
                <a:solidFill>
                  <a:schemeClr val="tx1"/>
                </a:solidFill>
                <a:effectLst/>
                <a:latin typeface="Segoe Sans Display" pitchFamily="2" charset="0"/>
                <a:ea typeface="+mn-ea"/>
                <a:cs typeface="+mn-cs"/>
              </a:rPr>
              <a:t>Esto tiene una lectura interesante… y otra bastante peligrosa si no se entiende bien lo que hay debajo. Sí, puedes crear agentes sin escribir código. Puedes definir comportamiento con lenguaje natural, conectar fuentes, añadir acciones… y tener algo funcionando relativamente rápido. Pero eso no significa que estés fuera del terreno técnico. Simplemente estás abstrayendo la complejidad, no eliminándola. Porque en cuanto ese agente deja de ser una prueba y entra en un flujo real, aparecen cosas que no tienen nada que ver con si sabes programar o no:</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estás gestionando contexto dinámico (qué datos usa y en qué estado están)</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estás definiendo lógica de ejecución implícita (aunque no escribas </a:t>
            </a:r>
            <a:r>
              <a:rPr lang="es-ES" sz="882" b="0" kern="1200" dirty="0" err="1">
                <a:solidFill>
                  <a:schemeClr val="tx1"/>
                </a:solidFill>
                <a:effectLst/>
                <a:latin typeface="Segoe Sans Display" pitchFamily="2" charset="0"/>
                <a:ea typeface="+mn-ea"/>
                <a:cs typeface="+mn-cs"/>
              </a:rPr>
              <a:t>if</a:t>
            </a:r>
            <a:r>
              <a:rPr lang="es-ES" sz="882" b="0" kern="1200" dirty="0">
                <a:solidFill>
                  <a:schemeClr val="tx1"/>
                </a:solidFill>
                <a:effectLst/>
                <a:latin typeface="Segoe Sans Display" pitchFamily="2" charset="0"/>
                <a:ea typeface="+mn-ea"/>
                <a:cs typeface="+mn-cs"/>
              </a:rPr>
              <a:t>/</a:t>
            </a:r>
            <a:r>
              <a:rPr lang="es-ES" sz="882" b="0" kern="1200" dirty="0" err="1">
                <a:solidFill>
                  <a:schemeClr val="tx1"/>
                </a:solidFill>
                <a:effectLst/>
                <a:latin typeface="Segoe Sans Display" pitchFamily="2" charset="0"/>
                <a:ea typeface="+mn-ea"/>
                <a:cs typeface="+mn-cs"/>
              </a:rPr>
              <a:t>else</a:t>
            </a:r>
            <a:r>
              <a:rPr lang="es-ES" sz="882" b="0" kern="1200" dirty="0">
                <a:solidFill>
                  <a:schemeClr val="tx1"/>
                </a:solidFill>
                <a:effectLst/>
                <a:latin typeface="Segoe Sans Display" pitchFamily="2" charset="0"/>
                <a:ea typeface="+mn-ea"/>
                <a:cs typeface="+mn-cs"/>
              </a:rPr>
              <a:t>)</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estás orquestando integraciones externas (</a:t>
            </a:r>
            <a:r>
              <a:rPr lang="es-ES" sz="882" b="0" kern="1200" dirty="0" err="1">
                <a:solidFill>
                  <a:schemeClr val="tx1"/>
                </a:solidFill>
                <a:effectLst/>
                <a:latin typeface="Segoe Sans Display" pitchFamily="2" charset="0"/>
                <a:ea typeface="+mn-ea"/>
                <a:cs typeface="+mn-cs"/>
              </a:rPr>
              <a:t>APIs</a:t>
            </a:r>
            <a:r>
              <a:rPr lang="es-ES" sz="882" b="0" kern="1200" dirty="0">
                <a:solidFill>
                  <a:schemeClr val="tx1"/>
                </a:solidFill>
                <a:effectLst/>
                <a:latin typeface="Segoe Sans Display" pitchFamily="2" charset="0"/>
                <a:ea typeface="+mn-ea"/>
                <a:cs typeface="+mn-cs"/>
              </a:rPr>
              <a:t>, conectores, flujos)</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y estás metiendo un modelo probabilístico en medio que no siempre responde igual ante la misma entrada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Y eso, nos pongamos como nos pongamos… es diseño de sistemas.</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Aquí es donde suele venir el choque:</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Perfiles de negocio montan agentes con buen objetivo… pero sin control sobre el contexto o las condiciones de ejecución. Resultado: el agente hace cosas inesperadas en los peores momentos.</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Perfiles técnicos construyen algo muy robusto… pero sin una comprensión global del contexto el resultado: técnicamente impecable y funcionalmente poco útil.</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Y luego están los casos donde alguien intenta hacerlo todo desde un lado… y se monta un Frankenstein que funciona en demo y entra en pánico en cuanto cambias una variable.</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Lo que termina aguantando en producción tiene siempre el mismo patrón: contexto bien definido, comportamiento acotado, integraciones controladas y un entendimiento claro de qué pasa cuando algo falla</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Eso no viene por usar un botón mágico. Viene de saber qué estás montando. Así que sí, puedes crear agentes sin ser desarrollador. Pero si el agente va a tocar datos reales, procesos reales y sistemas reales… alguien tiene que pensar como arquitecto, aunque no haya abierto nunca Visual Studio en su vida. Porque el problema no es crear el agente. El problema es todo lo que ocurre después… cuando alguien decide usarlo en serio.</a:t>
            </a:r>
            <a:endParaRPr lang="en-US" sz="882" b="1" kern="1200" dirty="0">
              <a:solidFill>
                <a:schemeClr val="tx1"/>
              </a:solidFill>
              <a:effectLst/>
              <a:latin typeface="Segoe Sans Display" pitchFamily="2" charset="0"/>
              <a:ea typeface="+mn-ea"/>
              <a:cs typeface="+mn-cs"/>
            </a:endParaRPr>
          </a:p>
          <a:p>
            <a:endParaRPr lang="en-US" dirty="0"/>
          </a:p>
        </p:txBody>
      </p:sp>
      <p:sp>
        <p:nvSpPr>
          <p:cNvPr id="4" name="Slide Number Placeholder 3">
            <a:extLst>
              <a:ext uri="{FF2B5EF4-FFF2-40B4-BE49-F238E27FC236}">
                <a16:creationId xmlns:a16="http://schemas.microsoft.com/office/drawing/2014/main" id="{FD33F76E-AC4D-C908-9206-FD03902B49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3098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E915-7ED3-45B4-293B-44F1AFE9E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35EF2-7E76-71D9-F21E-7BDEDE6E6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40970-042A-4DA8-3177-B1A4DAD4D698}"/>
              </a:ext>
            </a:extLst>
          </p:cNvPr>
          <p:cNvSpPr>
            <a:spLocks noGrp="1"/>
          </p:cNvSpPr>
          <p:nvPr>
            <p:ph type="body" idx="1"/>
          </p:nvPr>
        </p:nvSpPr>
        <p:spPr/>
        <p:txBody>
          <a:bodyPr/>
          <a:lstStyle/>
          <a:p>
            <a:r>
              <a:rPr lang="es-ES" sz="882" b="0" kern="1200" dirty="0">
                <a:solidFill>
                  <a:schemeClr val="tx1"/>
                </a:solidFill>
                <a:effectLst/>
                <a:latin typeface="Segoe Sans Display" pitchFamily="2" charset="0"/>
                <a:ea typeface="+mn-ea"/>
                <a:cs typeface="+mn-cs"/>
              </a:rPr>
              <a:t>Aquí tienes tres formas de trabajar con agentes… y en realidad lo que estás eligiendo no es una herramienta, es el nivel de control que quieres sobre el sistema. La primera es usar algo que ya viene montado. Ahí el trabajo técnico no desaparece, simplemente está resuelto de antemano. Ya tienes el </a:t>
            </a:r>
            <a:r>
              <a:rPr lang="es-ES" sz="882" b="0" kern="1200" dirty="0" err="1">
                <a:solidFill>
                  <a:schemeClr val="tx1"/>
                </a:solidFill>
                <a:effectLst/>
                <a:latin typeface="Segoe Sans Display" pitchFamily="2" charset="0"/>
                <a:ea typeface="+mn-ea"/>
                <a:cs typeface="+mn-cs"/>
              </a:rPr>
              <a:t>grounding</a:t>
            </a:r>
            <a:r>
              <a:rPr lang="es-ES" sz="882" b="0" kern="1200" dirty="0">
                <a:solidFill>
                  <a:schemeClr val="tx1"/>
                </a:solidFill>
                <a:effectLst/>
                <a:latin typeface="Segoe Sans Display" pitchFamily="2" charset="0"/>
                <a:ea typeface="+mn-ea"/>
                <a:cs typeface="+mn-cs"/>
              </a:rPr>
              <a:t> definido, el comportamiento acotado, las acciones controladas… y alguien ya se ha pegado con los casos raros por ti. Tú no diseñas nada. Tú lo integras en tu flujo de trabajo. Si falla, sabes que el problema no es que hayas hecho algo mal… y eso, cuando empiezas, te quita bastante ruido mental.</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Luego tienes el punto intermedio: ajustar algo que ya existe. Y aquí es donde empieza la diversión de verdad, porque entras en el terreno del </a:t>
            </a:r>
            <a:r>
              <a:rPr lang="es-ES" sz="882" b="0" kern="1200" dirty="0" err="1">
                <a:solidFill>
                  <a:schemeClr val="tx1"/>
                </a:solidFill>
                <a:effectLst/>
                <a:latin typeface="Segoe Sans Display" pitchFamily="2" charset="0"/>
                <a:ea typeface="+mn-ea"/>
                <a:cs typeface="+mn-cs"/>
              </a:rPr>
              <a:t>prompt</a:t>
            </a:r>
            <a:r>
              <a:rPr lang="es-ES" sz="882" b="0" kern="1200" dirty="0">
                <a:solidFill>
                  <a:schemeClr val="tx1"/>
                </a:solidFill>
                <a:effectLst/>
                <a:latin typeface="Segoe Sans Display" pitchFamily="2" charset="0"/>
                <a:ea typeface="+mn-ea"/>
                <a:cs typeface="+mn-cs"/>
              </a:rPr>
              <a:t> como contrato, del </a:t>
            </a:r>
            <a:r>
              <a:rPr lang="es-ES" sz="882" b="0" kern="1200" dirty="0" err="1">
                <a:solidFill>
                  <a:schemeClr val="tx1"/>
                </a:solidFill>
                <a:effectLst/>
                <a:latin typeface="Segoe Sans Display" pitchFamily="2" charset="0"/>
                <a:ea typeface="+mn-ea"/>
                <a:cs typeface="+mn-cs"/>
              </a:rPr>
              <a:t>grounding</a:t>
            </a:r>
            <a:r>
              <a:rPr lang="es-ES" sz="882" b="0" kern="1200" dirty="0">
                <a:solidFill>
                  <a:schemeClr val="tx1"/>
                </a:solidFill>
                <a:effectLst/>
                <a:latin typeface="Segoe Sans Display" pitchFamily="2" charset="0"/>
                <a:ea typeface="+mn-ea"/>
                <a:cs typeface="+mn-cs"/>
              </a:rPr>
              <a:t> como límite y de las capacidades como superficie de ejecución. Cambias una instrucción y el agente cambia de comportamiento. Añades una fuente y el contexto se ensancha… o se contamina. Activas una acción y de repente ya no es solo lenguaje, es una llamada a sistema con todo lo que eso implica. Aquí es donde descubres que el agente no es “una IA que responde”… es un sistema donde el modelo está encajonado dentro de decisiones que tú tomas.</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Y luego está el último nivel: construir algo propio. Y aquí ya no estás configurando, estás diseñando. Estás definiendo cómo se resuelve la ambigüedad, qué pasa cuando faltan datos, cómo se ordenan los pasos, cuándo se ejecuta algo y cuándo no… y todo eso con un modelo que no es determinista. O sea, básicamente estás diseñando un sistema donde cada entrada puede comportarse distinto… y aun así quieres que salga algo fiable. Suerte con eso… pero oye, cuando sale bien, es una pasada.</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Lo interesante de estas tres opciones no es decidir cuál es “la buena”. Es entender que en cada una cambias: </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cuánto control tienes</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cuánto contexto gestionas</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y cuántos sitios hay donde algo puede romperse</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 </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Porque sí, todo esto funciona muy bien… hasta que conectas suficientes piezas como para que empiecen a interactuar entre ellas. Y ahí es donde te das cuenta de que no estabas eligiendo una herramienta… estabas eligiendo cuánto sistema te apetece tener entre manos un lunes por la mañana. Pero insisto en este punto, porque esto es lo que aporta valor de negocio, y es que cuando el agente funciona como se espera, es una pasada el tiempo ahorrado y lo que aumenta la calidad de vida laboral de los usuarios del agente.</a:t>
            </a:r>
            <a:endParaRPr lang="en-US" sz="882" b="1" kern="1200" dirty="0">
              <a:solidFill>
                <a:schemeClr val="tx1"/>
              </a:solidFill>
              <a:effectLst/>
              <a:latin typeface="Segoe Sans Display" pitchFamily="2" charset="0"/>
              <a:ea typeface="+mn-ea"/>
              <a:cs typeface="+mn-cs"/>
            </a:endParaRPr>
          </a:p>
        </p:txBody>
      </p:sp>
      <p:sp>
        <p:nvSpPr>
          <p:cNvPr id="4" name="Slide Number Placeholder 3">
            <a:extLst>
              <a:ext uri="{FF2B5EF4-FFF2-40B4-BE49-F238E27FC236}">
                <a16:creationId xmlns:a16="http://schemas.microsoft.com/office/drawing/2014/main" id="{B7DCE3B5-E4AD-77D4-6D9A-AF01DFB8B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378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Microsoft ya trae agentes listos para usar. Esto no empieza de cero. </a:t>
            </a:r>
            <a:endParaRPr lang="en-US" sz="882" kern="1200" dirty="0">
              <a:solidFill>
                <a:schemeClr val="tx1"/>
              </a:solidFill>
              <a:effectLst/>
              <a:latin typeface="Segoe Sans Display" pitchFamily="2" charset="0"/>
              <a:ea typeface="+mn-ea"/>
              <a:cs typeface="+mn-cs"/>
            </a:endParaRPr>
          </a:p>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856062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E35C2-993B-EBD3-8B03-94863AECD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B0889-D6F0-00A0-F897-6E624B13B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32E42-F07C-6702-366A-2E987A28E598}"/>
              </a:ext>
            </a:extLst>
          </p:cNvPr>
          <p:cNvSpPr>
            <a:spLocks noGrp="1"/>
          </p:cNvSpPr>
          <p:nvPr>
            <p:ph type="body" idx="1"/>
          </p:nvPr>
        </p:nvSpPr>
        <p:spPr/>
        <p:txBody>
          <a:bodyPr/>
          <a:lstStyle/>
          <a:p>
            <a:r>
              <a:rPr lang="es-ES" sz="882" b="0" kern="1200" dirty="0" err="1">
                <a:solidFill>
                  <a:schemeClr val="tx1"/>
                </a:solidFill>
                <a:effectLst/>
                <a:latin typeface="Segoe Sans Display" pitchFamily="2" charset="0"/>
                <a:ea typeface="+mn-ea"/>
                <a:cs typeface="+mn-cs"/>
              </a:rPr>
              <a:t>Researcher</a:t>
            </a:r>
            <a:r>
              <a:rPr lang="es-ES" sz="882" b="0" kern="1200" dirty="0">
                <a:solidFill>
                  <a:schemeClr val="tx1"/>
                </a:solidFill>
                <a:effectLst/>
                <a:latin typeface="Segoe Sans Display" pitchFamily="2" charset="0"/>
                <a:ea typeface="+mn-ea"/>
                <a:cs typeface="+mn-cs"/>
              </a:rPr>
              <a:t> no es un buscador con esteroides. Es un pipeline de investigación montado encima de un LLM… con bastante más intención de lo que parece. Lo que hace por debajo es interesante:</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Cuando le lanzas una pregunta seria, no responde directamente. Primero la descompone en subconsultas, luego decide qué fuentes necesita, hace </a:t>
            </a:r>
            <a:r>
              <a:rPr lang="es-ES" sz="882" b="0" kern="1200" dirty="0" err="1">
                <a:solidFill>
                  <a:schemeClr val="tx1"/>
                </a:solidFill>
                <a:effectLst/>
                <a:latin typeface="Segoe Sans Display" pitchFamily="2" charset="0"/>
                <a:ea typeface="+mn-ea"/>
                <a:cs typeface="+mn-cs"/>
              </a:rPr>
              <a:t>retrieval</a:t>
            </a:r>
            <a:r>
              <a:rPr lang="es-ES" sz="882" b="0" kern="1200" dirty="0">
                <a:solidFill>
                  <a:schemeClr val="tx1"/>
                </a:solidFill>
                <a:effectLst/>
                <a:latin typeface="Segoe Sans Display" pitchFamily="2" charset="0"/>
                <a:ea typeface="+mn-ea"/>
                <a:cs typeface="+mn-cs"/>
              </a:rPr>
              <a:t> iterativo, y va refinando el contexto antes de atreverse a contestar. Es decir, no trabaja en modo </a:t>
            </a:r>
            <a:r>
              <a:rPr lang="en-US" sz="882" b="0" kern="1200" dirty="0">
                <a:solidFill>
                  <a:schemeClr val="tx1"/>
                </a:solidFill>
                <a:effectLst/>
                <a:latin typeface="Segoe Sans Display" pitchFamily="2" charset="0"/>
                <a:ea typeface="+mn-ea"/>
                <a:cs typeface="+mn-cs"/>
              </a:rPr>
              <a:t>“</a:t>
            </a:r>
            <a:r>
              <a:rPr lang="es-ES" sz="882" b="0" kern="1200" dirty="0">
                <a:solidFill>
                  <a:schemeClr val="tx1"/>
                </a:solidFill>
                <a:effectLst/>
                <a:latin typeface="Segoe Sans Display" pitchFamily="2" charset="0"/>
                <a:ea typeface="+mn-ea"/>
                <a:cs typeface="+mn-cs"/>
              </a:rPr>
              <a:t>input </a:t>
            </a:r>
            <a:r>
              <a:rPr lang="en-US" sz="882" b="0" kern="1200" dirty="0">
                <a:solidFill>
                  <a:schemeClr val="tx1"/>
                </a:solidFill>
                <a:effectLst/>
                <a:latin typeface="Segoe Sans Display" pitchFamily="2" charset="0"/>
                <a:ea typeface="+mn-ea"/>
                <a:cs typeface="+mn-cs"/>
              </a:rPr>
              <a:t>→</a:t>
            </a:r>
            <a:r>
              <a:rPr lang="es-ES" sz="882" b="0" kern="1200" dirty="0">
                <a:solidFill>
                  <a:schemeClr val="tx1"/>
                </a:solidFill>
                <a:effectLst/>
                <a:latin typeface="Segoe Sans Display" pitchFamily="2" charset="0"/>
                <a:ea typeface="+mn-ea"/>
                <a:cs typeface="+mn-cs"/>
              </a:rPr>
              <a:t> output” Trabaja en modo “vamos a entender de qué va esto antes de abrir la boca”. A nivel técnico tienes varias cosas pasando a la vez:</a:t>
            </a:r>
            <a:br>
              <a:rPr lang="es-ES" sz="882" b="0" kern="1200" dirty="0">
                <a:solidFill>
                  <a:schemeClr val="tx1"/>
                </a:solidFill>
                <a:effectLst/>
                <a:latin typeface="Segoe Sans Display" pitchFamily="2" charset="0"/>
                <a:ea typeface="+mn-ea"/>
                <a:cs typeface="+mn-cs"/>
              </a:rPr>
            </a:br>
            <a:r>
              <a:rPr lang="es-ES" sz="882" b="0" kern="1200" dirty="0" err="1">
                <a:solidFill>
                  <a:schemeClr val="tx1"/>
                </a:solidFill>
                <a:effectLst/>
                <a:latin typeface="Segoe Sans Display" pitchFamily="2" charset="0"/>
                <a:ea typeface="+mn-ea"/>
                <a:cs typeface="+mn-cs"/>
              </a:rPr>
              <a:t>Grounding</a:t>
            </a:r>
            <a:r>
              <a:rPr lang="es-ES" sz="882" b="0" kern="1200" dirty="0">
                <a:solidFill>
                  <a:schemeClr val="tx1"/>
                </a:solidFill>
                <a:effectLst/>
                <a:latin typeface="Segoe Sans Display" pitchFamily="2" charset="0"/>
                <a:ea typeface="+mn-ea"/>
                <a:cs typeface="+mn-cs"/>
              </a:rPr>
              <a:t> híbrido: mezcla web + datos corporativos</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Razonamiento por pasos: no es una inferencia directa, es una secuencia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Ranking y filtrado de fuentes: decide qué entra y qué se descarta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Citas trazables: te enseña de dónde ha sacado cada cosa</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Que esto, dicho así, suena muy bien… pero en la práctica significa otra cosa:</a:t>
            </a:r>
            <a:br>
              <a:rPr lang="es-ES" sz="882" b="0" kern="1200" dirty="0">
                <a:solidFill>
                  <a:schemeClr val="tx1"/>
                </a:solidFill>
                <a:effectLst/>
                <a:latin typeface="Segoe Sans Display" pitchFamily="2" charset="0"/>
                <a:ea typeface="+mn-ea"/>
                <a:cs typeface="+mn-cs"/>
              </a:rPr>
            </a:br>
            <a:r>
              <a:rPr lang="es-ES" sz="882" b="0" kern="1200" dirty="0" err="1">
                <a:solidFill>
                  <a:schemeClr val="tx1"/>
                </a:solidFill>
                <a:effectLst/>
                <a:latin typeface="Segoe Sans Display" pitchFamily="2" charset="0"/>
                <a:ea typeface="+mn-ea"/>
                <a:cs typeface="+mn-cs"/>
              </a:rPr>
              <a:t>Researcher</a:t>
            </a:r>
            <a:r>
              <a:rPr lang="es-ES" sz="882" b="0" kern="1200" dirty="0">
                <a:solidFill>
                  <a:schemeClr val="tx1"/>
                </a:solidFill>
                <a:effectLst/>
                <a:latin typeface="Segoe Sans Display" pitchFamily="2" charset="0"/>
                <a:ea typeface="+mn-ea"/>
                <a:cs typeface="+mn-cs"/>
              </a:rPr>
              <a:t> es ese que no te contesta en 5 </a:t>
            </a:r>
            <a:r>
              <a:rPr lang="es-ES" sz="882" b="0" kern="1200" dirty="0" err="1">
                <a:solidFill>
                  <a:schemeClr val="tx1"/>
                </a:solidFill>
                <a:effectLst/>
                <a:latin typeface="Segoe Sans Display" pitchFamily="2" charset="0"/>
                <a:ea typeface="+mn-ea"/>
                <a:cs typeface="+mn-cs"/>
              </a:rPr>
              <a:t>segundos,porque</a:t>
            </a:r>
            <a:r>
              <a:rPr lang="es-ES" sz="882" b="0" kern="1200" dirty="0">
                <a:solidFill>
                  <a:schemeClr val="tx1"/>
                </a:solidFill>
                <a:effectLst/>
                <a:latin typeface="Segoe Sans Display" pitchFamily="2" charset="0"/>
                <a:ea typeface="+mn-ea"/>
                <a:cs typeface="+mn-cs"/>
              </a:rPr>
              <a:t> está ahí dentro montando el </a:t>
            </a:r>
            <a:r>
              <a:rPr lang="es-ES" sz="882" b="0" kern="1200" dirty="0" err="1">
                <a:solidFill>
                  <a:schemeClr val="tx1"/>
                </a:solidFill>
                <a:effectLst/>
                <a:latin typeface="Segoe Sans Display" pitchFamily="2" charset="0"/>
                <a:ea typeface="+mn-ea"/>
                <a:cs typeface="+mn-cs"/>
              </a:rPr>
              <a:t>puzzle</a:t>
            </a:r>
            <a:r>
              <a:rPr lang="es-ES" sz="882" b="0" kern="1200" dirty="0">
                <a:solidFill>
                  <a:schemeClr val="tx1"/>
                </a:solidFill>
                <a:effectLst/>
                <a:latin typeface="Segoe Sans Display" pitchFamily="2" charset="0"/>
                <a:ea typeface="+mn-ea"/>
                <a:cs typeface="+mn-cs"/>
              </a:rPr>
              <a:t>.</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Abre “pestañas” virtuales, compara versiones, descarta lo que no cuadra…y luego te devuelve algo que no es perfecto, pero está trabajado con criterio.</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Ahora, la parte divertida: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Como todo esto es un proceso probabilístico, hay días en los que clava el análisis… y otros en los que mezcla dos fuentes que no deberían ni saludarse. Pero incluso cuando falla, la diferencia es clave: No te da una frase elegante y vacía. Te da un razonamiento con rastro. Puedes ver por dónde ha pasado, qué ha usado y qué no… y eso te permite decidir si te fías o si lo mandas a paseo. Que en análisis complejo es justo lo que importa. Porque el problema nunca ha sido que una IA “responda bonito”… el problema es saber si lo que te está diciendo se sostiene o se cae al primer repregunta. Y aquí, al menos, tienes algo que puedes auditar sin tener que ir tú a rehacer todo el trabajo desde cero. Que, siendo honestos… ya es un avance bastante serio respecto a lo que había antes.</a:t>
            </a:r>
            <a:endParaRPr lang="en-US" sz="882" b="1" kern="1200" dirty="0">
              <a:solidFill>
                <a:schemeClr val="tx1"/>
              </a:solidFill>
              <a:effectLst/>
              <a:latin typeface="Segoe Sans Display" pitchFamily="2" charset="0"/>
              <a:ea typeface="+mn-ea"/>
              <a:cs typeface="+mn-cs"/>
            </a:endParaRP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A57005DE-AEAA-9A8E-971C-A7F777AA6A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634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872F-2FBC-BFEE-AF81-F9B7BC845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37C15-FB61-6114-D950-9DB074B0B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219C6-DF46-B66F-1901-E85D75CD0BF9}"/>
              </a:ext>
            </a:extLst>
          </p:cNvPr>
          <p:cNvSpPr>
            <a:spLocks noGrp="1"/>
          </p:cNvSpPr>
          <p:nvPr>
            <p:ph type="body" idx="1"/>
          </p:nvPr>
        </p:nvSpPr>
        <p:spPr/>
        <p:txBody>
          <a:bodyPr/>
          <a:lstStyle/>
          <a:p>
            <a:r>
              <a:rPr lang="en-US" sz="882" b="0" kern="1200" dirty="0">
                <a:solidFill>
                  <a:schemeClr val="tx1"/>
                </a:solidFill>
                <a:effectLst/>
                <a:latin typeface="Segoe Sans Display" pitchFamily="2" charset="0"/>
                <a:ea typeface="+mn-ea"/>
                <a:cs typeface="+mn-cs"/>
              </a:rPr>
              <a:t>Analyst </a:t>
            </a:r>
            <a:r>
              <a:rPr lang="en-US" sz="882" b="0" kern="1200" dirty="0" err="1">
                <a:solidFill>
                  <a:schemeClr val="tx1"/>
                </a:solidFill>
                <a:effectLst/>
                <a:latin typeface="Segoe Sans Display" pitchFamily="2" charset="0"/>
                <a:ea typeface="+mn-ea"/>
                <a:cs typeface="+mn-cs"/>
              </a:rPr>
              <a:t>juega</a:t>
            </a:r>
            <a:r>
              <a:rPr lang="en-US" sz="882" b="0" kern="1200" dirty="0">
                <a:solidFill>
                  <a:schemeClr val="tx1"/>
                </a:solidFill>
                <a:effectLst/>
                <a:latin typeface="Segoe Sans Display" pitchFamily="2" charset="0"/>
                <a:ea typeface="+mn-ea"/>
                <a:cs typeface="+mn-cs"/>
              </a:rPr>
              <a:t> </a:t>
            </a:r>
            <a:r>
              <a:rPr lang="en-US" sz="882" b="0" kern="1200" dirty="0" err="1">
                <a:solidFill>
                  <a:schemeClr val="tx1"/>
                </a:solidFill>
                <a:effectLst/>
                <a:latin typeface="Segoe Sans Display" pitchFamily="2" charset="0"/>
                <a:ea typeface="+mn-ea"/>
                <a:cs typeface="+mn-cs"/>
              </a:rPr>
              <a:t>en</a:t>
            </a:r>
            <a:r>
              <a:rPr lang="en-US" sz="882" b="0" kern="1200" dirty="0">
                <a:solidFill>
                  <a:schemeClr val="tx1"/>
                </a:solidFill>
                <a:effectLst/>
                <a:latin typeface="Segoe Sans Display" pitchFamily="2" charset="0"/>
                <a:ea typeface="+mn-ea"/>
                <a:cs typeface="+mn-cs"/>
              </a:rPr>
              <a:t> </a:t>
            </a:r>
            <a:r>
              <a:rPr lang="en-US" sz="882" b="0" kern="1200" dirty="0" err="1">
                <a:solidFill>
                  <a:schemeClr val="tx1"/>
                </a:solidFill>
                <a:effectLst/>
                <a:latin typeface="Segoe Sans Display" pitchFamily="2" charset="0"/>
                <a:ea typeface="+mn-ea"/>
                <a:cs typeface="+mn-cs"/>
              </a:rPr>
              <a:t>otra</a:t>
            </a:r>
            <a:r>
              <a:rPr lang="en-US" sz="882" b="0" kern="1200" dirty="0">
                <a:solidFill>
                  <a:schemeClr val="tx1"/>
                </a:solidFill>
                <a:effectLst/>
                <a:latin typeface="Segoe Sans Display" pitchFamily="2" charset="0"/>
                <a:ea typeface="+mn-ea"/>
                <a:cs typeface="+mn-cs"/>
              </a:rPr>
              <a:t> </a:t>
            </a:r>
            <a:r>
              <a:rPr lang="en-US" sz="882" b="0" kern="1200" dirty="0" err="1">
                <a:solidFill>
                  <a:schemeClr val="tx1"/>
                </a:solidFill>
                <a:effectLst/>
                <a:latin typeface="Segoe Sans Display" pitchFamily="2" charset="0"/>
                <a:ea typeface="+mn-ea"/>
                <a:cs typeface="+mn-cs"/>
              </a:rPr>
              <a:t>liga</a:t>
            </a:r>
            <a:r>
              <a:rPr lang="en-US" sz="882" b="0" kern="1200" dirty="0">
                <a:solidFill>
                  <a:schemeClr val="tx1"/>
                </a:solidFill>
                <a:effectLst/>
                <a:latin typeface="Segoe Sans Display" pitchFamily="2" charset="0"/>
                <a:ea typeface="+mn-ea"/>
                <a:cs typeface="+mn-cs"/>
              </a:rPr>
              <a:t>. </a:t>
            </a:r>
            <a:r>
              <a:rPr lang="es-ES" sz="882" b="0" kern="1200" dirty="0">
                <a:solidFill>
                  <a:schemeClr val="tx1"/>
                </a:solidFill>
                <a:effectLst/>
                <a:latin typeface="Segoe Sans Display" pitchFamily="2" charset="0"/>
                <a:ea typeface="+mn-ea"/>
                <a:cs typeface="+mn-cs"/>
              </a:rPr>
              <a:t>Aquí ya no estamos hablando de recuperar información ni de estructurar un discurso. Aquí el agente ejecuta trabajo analítico real sobre datos. Cuando le pasas un </a:t>
            </a:r>
            <a:r>
              <a:rPr lang="es-ES" sz="882" b="0" kern="1200" dirty="0" err="1">
                <a:solidFill>
                  <a:schemeClr val="tx1"/>
                </a:solidFill>
                <a:effectLst/>
                <a:latin typeface="Segoe Sans Display" pitchFamily="2" charset="0"/>
                <a:ea typeface="+mn-ea"/>
                <a:cs typeface="+mn-cs"/>
              </a:rPr>
              <a:t>dataset</a:t>
            </a:r>
            <a:r>
              <a:rPr lang="es-ES" sz="882" b="0" kern="1200" dirty="0">
                <a:solidFill>
                  <a:schemeClr val="tx1"/>
                </a:solidFill>
                <a:effectLst/>
                <a:latin typeface="Segoe Sans Display" pitchFamily="2" charset="0"/>
                <a:ea typeface="+mn-ea"/>
                <a:cs typeface="+mn-cs"/>
              </a:rPr>
              <a:t>, lo que hace no es describirlo:</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lo traduce a una secuencia de operaciones deterministas.</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Filtra, agrega, transforma, cruza… y lo hace de forma iterativa.</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No porque sea listo, sino porque internamente está generando código ejecutable —normalmente Python—, lo ejecuta, comprueba resultados y vuelve a ajustar si algo no cuadra. Eso tiene varias implicaciones técnicas bastante serias: </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no estás viendo una opinión </a:t>
            </a:r>
            <a:r>
              <a:rPr lang="en-US" sz="882" b="0" kern="1200" dirty="0">
                <a:solidFill>
                  <a:schemeClr val="tx1"/>
                </a:solidFill>
                <a:effectLst/>
                <a:latin typeface="Segoe Sans Display" pitchFamily="2" charset="0"/>
                <a:ea typeface="+mn-ea"/>
                <a:cs typeface="+mn-cs"/>
              </a:rPr>
              <a:t>→</a:t>
            </a:r>
            <a:r>
              <a:rPr lang="es-ES" sz="882" b="0" kern="1200" dirty="0">
                <a:solidFill>
                  <a:schemeClr val="tx1"/>
                </a:solidFill>
                <a:effectLst/>
                <a:latin typeface="Segoe Sans Display" pitchFamily="2" charset="0"/>
                <a:ea typeface="+mn-ea"/>
                <a:cs typeface="+mn-cs"/>
              </a:rPr>
              <a:t> estás viendo el resultado de una pipeline de cálculo</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tienes trazabilidad completa </a:t>
            </a:r>
            <a:r>
              <a:rPr lang="en-US" sz="882" b="0" kern="1200" dirty="0">
                <a:solidFill>
                  <a:schemeClr val="tx1"/>
                </a:solidFill>
                <a:effectLst/>
                <a:latin typeface="Segoe Sans Display" pitchFamily="2" charset="0"/>
                <a:ea typeface="+mn-ea"/>
                <a:cs typeface="+mn-cs"/>
              </a:rPr>
              <a:t>→</a:t>
            </a:r>
            <a:r>
              <a:rPr lang="es-ES" sz="882" b="0" kern="1200" dirty="0">
                <a:solidFill>
                  <a:schemeClr val="tx1"/>
                </a:solidFill>
                <a:effectLst/>
                <a:latin typeface="Segoe Sans Display" pitchFamily="2" charset="0"/>
                <a:ea typeface="+mn-ea"/>
                <a:cs typeface="+mn-cs"/>
              </a:rPr>
              <a:t> puedes ver cada paso, cada transformación</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el modelo no </a:t>
            </a:r>
            <a:r>
              <a:rPr lang="en-US" sz="882" b="0" kern="1200" dirty="0">
                <a:solidFill>
                  <a:schemeClr val="tx1"/>
                </a:solidFill>
                <a:effectLst/>
                <a:latin typeface="Segoe Sans Display" pitchFamily="2" charset="0"/>
                <a:ea typeface="+mn-ea"/>
                <a:cs typeface="+mn-cs"/>
              </a:rPr>
              <a:t>“</a:t>
            </a:r>
            <a:r>
              <a:rPr lang="es-ES" sz="882" b="0" kern="1200" dirty="0">
                <a:solidFill>
                  <a:schemeClr val="tx1"/>
                </a:solidFill>
                <a:effectLst/>
                <a:latin typeface="Segoe Sans Display" pitchFamily="2" charset="0"/>
                <a:ea typeface="+mn-ea"/>
                <a:cs typeface="+mn-cs"/>
              </a:rPr>
              <a:t>imagina</a:t>
            </a:r>
            <a:r>
              <a:rPr lang="en-US" sz="882" b="0" kern="1200" dirty="0">
                <a:solidFill>
                  <a:schemeClr val="tx1"/>
                </a:solidFill>
                <a:effectLst/>
                <a:latin typeface="Segoe Sans Display" pitchFamily="2" charset="0"/>
                <a:ea typeface="+mn-ea"/>
                <a:cs typeface="+mn-cs"/>
              </a:rPr>
              <a:t>”</a:t>
            </a:r>
            <a:r>
              <a:rPr lang="es-ES" sz="882" b="0" kern="1200" dirty="0">
                <a:solidFill>
                  <a:schemeClr val="tx1"/>
                </a:solidFill>
                <a:effectLst/>
                <a:latin typeface="Segoe Sans Display" pitchFamily="2" charset="0"/>
                <a:ea typeface="+mn-ea"/>
                <a:cs typeface="+mn-cs"/>
              </a:rPr>
              <a:t> el dato </a:t>
            </a:r>
            <a:r>
              <a:rPr lang="en-US" sz="882" b="0" kern="1200" dirty="0">
                <a:solidFill>
                  <a:schemeClr val="tx1"/>
                </a:solidFill>
                <a:effectLst/>
                <a:latin typeface="Segoe Sans Display" pitchFamily="2" charset="0"/>
                <a:ea typeface="+mn-ea"/>
                <a:cs typeface="+mn-cs"/>
              </a:rPr>
              <a:t>→</a:t>
            </a:r>
            <a:r>
              <a:rPr lang="es-ES" sz="882" b="0" kern="1200" dirty="0">
                <a:solidFill>
                  <a:schemeClr val="tx1"/>
                </a:solidFill>
                <a:effectLst/>
                <a:latin typeface="Segoe Sans Display" pitchFamily="2" charset="0"/>
                <a:ea typeface="+mn-ea"/>
                <a:cs typeface="+mn-cs"/>
              </a:rPr>
              <a:t> lo calcula sobre el </a:t>
            </a:r>
            <a:r>
              <a:rPr lang="es-ES" sz="882" b="0" kern="1200" dirty="0" err="1">
                <a:solidFill>
                  <a:schemeClr val="tx1"/>
                </a:solidFill>
                <a:effectLst/>
                <a:latin typeface="Segoe Sans Display" pitchFamily="2" charset="0"/>
                <a:ea typeface="+mn-ea"/>
                <a:cs typeface="+mn-cs"/>
              </a:rPr>
              <a:t>dataset</a:t>
            </a:r>
            <a:r>
              <a:rPr lang="es-ES" sz="882" b="0" kern="1200" dirty="0">
                <a:solidFill>
                  <a:schemeClr val="tx1"/>
                </a:solidFill>
                <a:effectLst/>
                <a:latin typeface="Segoe Sans Display" pitchFamily="2" charset="0"/>
                <a:ea typeface="+mn-ea"/>
                <a:cs typeface="+mn-cs"/>
              </a:rPr>
              <a:t> real</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Ahora, vamos al barro de verdad. </a:t>
            </a:r>
            <a:r>
              <a:rPr lang="es-ES" sz="882" b="0" kern="1200" dirty="0" err="1">
                <a:solidFill>
                  <a:schemeClr val="tx1"/>
                </a:solidFill>
                <a:effectLst/>
                <a:latin typeface="Segoe Sans Display" pitchFamily="2" charset="0"/>
                <a:ea typeface="+mn-ea"/>
                <a:cs typeface="+mn-cs"/>
              </a:rPr>
              <a:t>Analyst</a:t>
            </a:r>
            <a:r>
              <a:rPr lang="es-ES" sz="882" b="0" kern="1200" dirty="0">
                <a:solidFill>
                  <a:schemeClr val="tx1"/>
                </a:solidFill>
                <a:effectLst/>
                <a:latin typeface="Segoe Sans Display" pitchFamily="2" charset="0"/>
                <a:ea typeface="+mn-ea"/>
                <a:cs typeface="+mn-cs"/>
              </a:rPr>
              <a:t> es básicamente lo que mucha gente lleva años intentando hacer con Excel… pero sin 14 pestañas ocultas, sin fórmulas que nadie entiende y sin ese momento glorioso en el que alguien dice: “oye, ¿por qué esta cifra no cuadra?” y nadie en la sala quiere tocar el archivo porque igual deja de abrirse.</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Aquí el flujo es otro: Le das los datos. Define operaciones. Ejecuta. Te enseña el resultado… y cómo ha llegado ahí.  </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Y eso elimina dos clásicos del análisis en empresa: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el ‘esto salió de algún Excel, confía’ y el ‘no sabemos exactamente qué se hizo pero más o menos funciona’</a:t>
            </a:r>
            <a:endParaRPr lang="en-US" sz="882" b="1"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Ahora, ¿dónde está la trampa? Muy simple: Si los datos están mal modelados, incompletos o llenos de cosas raras… el agente no te va a rescatar (no es milagroso) Va a ejecutar cálculos impecables sobre datos mediocres. Y el resultado será… impecablemente mediocre. Así que sí, </a:t>
            </a:r>
            <a:r>
              <a:rPr lang="es-ES" sz="882" kern="1200" dirty="0" err="1">
                <a:solidFill>
                  <a:schemeClr val="tx1"/>
                </a:solidFill>
                <a:effectLst/>
                <a:latin typeface="Segoe Sans Display" pitchFamily="2" charset="0"/>
                <a:ea typeface="+mn-ea"/>
                <a:cs typeface="+mn-cs"/>
              </a:rPr>
              <a:t>Analyst</a:t>
            </a:r>
            <a:r>
              <a:rPr lang="es-ES" sz="882" kern="1200" dirty="0">
                <a:solidFill>
                  <a:schemeClr val="tx1"/>
                </a:solidFill>
                <a:effectLst/>
                <a:latin typeface="Segoe Sans Display" pitchFamily="2" charset="0"/>
                <a:ea typeface="+mn-ea"/>
                <a:cs typeface="+mn-cs"/>
              </a:rPr>
              <a:t> es potente. Te quita todo el trabajo mecánico: limpieza, transformación, iteración… y te deja con la parte incómoda: entender si lo que estás viendo tiene sentido. Pero hay una diferencia importante: Antes invertías horas en construir el Excel… y luego nadie quería tocarlo por si se rompía. Ahora lo tienes hecho en minutos… y la conversación pasa a si lo que estás viendo es correcto o una burrada. Que, siendo honestos, es donde debería haber estado siempre</a:t>
            </a:r>
            <a:endParaRPr lang="en-US" dirty="0"/>
          </a:p>
        </p:txBody>
      </p:sp>
      <p:sp>
        <p:nvSpPr>
          <p:cNvPr id="4" name="Slide Number Placeholder 3">
            <a:extLst>
              <a:ext uri="{FF2B5EF4-FFF2-40B4-BE49-F238E27FC236}">
                <a16:creationId xmlns:a16="http://schemas.microsoft.com/office/drawing/2014/main" id="{1617038E-BEE2-8637-12B2-2114DE20E6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21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74CE2-9604-2062-D5B6-0B3F6B4ECE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29D3-9CB0-5061-729D-309518B8B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D1871-60A0-96FE-0292-7DB2A62E6034}"/>
              </a:ext>
            </a:extLst>
          </p:cNvPr>
          <p:cNvSpPr>
            <a:spLocks noGrp="1"/>
          </p:cNvSpPr>
          <p:nvPr>
            <p:ph type="body" idx="1"/>
          </p:nvPr>
        </p:nvSpPr>
        <p:spPr/>
        <p:txBody>
          <a:bodyPr/>
          <a:lstStyle/>
          <a:p>
            <a:r>
              <a:rPr lang="es-ES" sz="882" b="0" kern="1200" dirty="0">
                <a:solidFill>
                  <a:schemeClr val="tx1"/>
                </a:solidFill>
                <a:effectLst/>
                <a:latin typeface="Segoe Sans Display" pitchFamily="2" charset="0"/>
                <a:ea typeface="+mn-ea"/>
                <a:cs typeface="+mn-cs"/>
              </a:rPr>
              <a:t>Aquí el impacto se nota rápido. Word, Excel y PowerPoint dejan de ser un lienzo en blanco… y pasan a ser un sitio donde ya hay algo hecho cuando llegas. Y eso, para cualquiera que haya perdido tiempo delante de un documento vacío, ya es medio milagro. Ahora, hay dos formas de trabajar esto, y aquí es donde conviene no liarlo. Cuando tiras desde dentro de la app, el agente te monta algo completo a partir de una idea general. Documento, </a:t>
            </a:r>
            <a:r>
              <a:rPr lang="es-ES" sz="882" b="0" kern="1200" dirty="0" err="1">
                <a:solidFill>
                  <a:schemeClr val="tx1"/>
                </a:solidFill>
                <a:effectLst/>
                <a:latin typeface="Segoe Sans Display" pitchFamily="2" charset="0"/>
                <a:ea typeface="+mn-ea"/>
                <a:cs typeface="+mn-cs"/>
              </a:rPr>
              <a:t>slides</a:t>
            </a:r>
            <a:r>
              <a:rPr lang="es-ES" sz="882" b="0" kern="1200" dirty="0">
                <a:solidFill>
                  <a:schemeClr val="tx1"/>
                </a:solidFill>
                <a:effectLst/>
                <a:latin typeface="Segoe Sans Display" pitchFamily="2" charset="0"/>
                <a:ea typeface="+mn-ea"/>
                <a:cs typeface="+mn-cs"/>
              </a:rPr>
              <a:t>, tabla… lo que toque. Te pregunta si quieres la presentación en tono bronce o tono verde bosque, si quieres tu presentación más o menos extensa… No valida si eso es exactamente lo que querías. Te da una primera versión y tira.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Y es perfecto si no tienes claro por dónde empezar… o simplemente no quieres perder 20 minutos en decidir una estructura básica.</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Ahora bien, cuando sí sabes lo que quieres… meterte ahí directamente puede ser casi contraproducente. Porque el agente te condiciona el resultado desde el minuto uno. Te mete estructura, tono, enfoque… y luego tienes que deshacer más que construir. Ahí es donde </a:t>
            </a:r>
            <a:r>
              <a:rPr lang="es-ES" sz="882" b="0" kern="1200" dirty="0" err="1">
                <a:solidFill>
                  <a:schemeClr val="tx1"/>
                </a:solidFill>
                <a:effectLst/>
                <a:latin typeface="Segoe Sans Display" pitchFamily="2" charset="0"/>
                <a:ea typeface="+mn-ea"/>
                <a:cs typeface="+mn-cs"/>
              </a:rPr>
              <a:t>Copilot</a:t>
            </a:r>
            <a:r>
              <a:rPr lang="es-ES" sz="882" b="0" kern="1200" dirty="0">
                <a:solidFill>
                  <a:schemeClr val="tx1"/>
                </a:solidFill>
                <a:effectLst/>
                <a:latin typeface="Segoe Sans Display" pitchFamily="2" charset="0"/>
                <a:ea typeface="+mn-ea"/>
                <a:cs typeface="+mn-cs"/>
              </a:rPr>
              <a:t> Chat funciona mejor: Porque le dices exactamente lo que quieres sin que te meta “plantilla mental” de regalo. Te devuelve algo más alineado con tu cabeza… y luego ya decides qué haces con ello. Y aquí es donde la cosa mejora de verdad: Coges ese resultado… lo llevas a Word, PowerPoint o Excel… y entonces usas esos mismos agentes para meter bisturí. No rehaces todo. Vas a lo concreto: </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este párrafo no me gusta </a:t>
            </a:r>
            <a:r>
              <a:rPr lang="en-US" sz="882" b="0" kern="1200" dirty="0">
                <a:solidFill>
                  <a:schemeClr val="tx1"/>
                </a:solidFill>
                <a:effectLst/>
                <a:latin typeface="Segoe Sans Display" pitchFamily="2" charset="0"/>
                <a:ea typeface="+mn-ea"/>
                <a:cs typeface="+mn-cs"/>
              </a:rPr>
              <a:t>→</a:t>
            </a:r>
            <a:r>
              <a:rPr lang="es-ES" sz="882" b="0" kern="1200" dirty="0">
                <a:solidFill>
                  <a:schemeClr val="tx1"/>
                </a:solidFill>
                <a:effectLst/>
                <a:latin typeface="Segoe Sans Display" pitchFamily="2" charset="0"/>
                <a:ea typeface="+mn-ea"/>
                <a:cs typeface="+mn-cs"/>
              </a:rPr>
              <a:t> cámbialo </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esta </a:t>
            </a:r>
            <a:r>
              <a:rPr lang="es-ES" sz="882" b="0" kern="1200" dirty="0" err="1">
                <a:solidFill>
                  <a:schemeClr val="tx1"/>
                </a:solidFill>
                <a:effectLst/>
                <a:latin typeface="Segoe Sans Display" pitchFamily="2" charset="0"/>
                <a:ea typeface="+mn-ea"/>
                <a:cs typeface="+mn-cs"/>
              </a:rPr>
              <a:t>slide</a:t>
            </a:r>
            <a:r>
              <a:rPr lang="es-ES" sz="882" b="0" kern="1200" dirty="0">
                <a:solidFill>
                  <a:schemeClr val="tx1"/>
                </a:solidFill>
                <a:effectLst/>
                <a:latin typeface="Segoe Sans Display" pitchFamily="2" charset="0"/>
                <a:ea typeface="+mn-ea"/>
                <a:cs typeface="+mn-cs"/>
              </a:rPr>
              <a:t> está floja </a:t>
            </a:r>
            <a:r>
              <a:rPr lang="en-US" sz="882" b="0" kern="1200" dirty="0">
                <a:solidFill>
                  <a:schemeClr val="tx1"/>
                </a:solidFill>
                <a:effectLst/>
                <a:latin typeface="Segoe Sans Display" pitchFamily="2" charset="0"/>
                <a:ea typeface="+mn-ea"/>
                <a:cs typeface="+mn-cs"/>
              </a:rPr>
              <a:t>→</a:t>
            </a:r>
            <a:r>
              <a:rPr lang="es-ES" sz="882" b="0" kern="1200" dirty="0">
                <a:solidFill>
                  <a:schemeClr val="tx1"/>
                </a:solidFill>
                <a:effectLst/>
                <a:latin typeface="Segoe Sans Display" pitchFamily="2" charset="0"/>
                <a:ea typeface="+mn-ea"/>
                <a:cs typeface="+mn-cs"/>
              </a:rPr>
              <a:t> apriétala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esta tabla no cuadra </a:t>
            </a:r>
            <a:r>
              <a:rPr lang="en-US" sz="882" b="0" kern="1200" dirty="0">
                <a:solidFill>
                  <a:schemeClr val="tx1"/>
                </a:solidFill>
                <a:effectLst/>
                <a:latin typeface="Segoe Sans Display" pitchFamily="2" charset="0"/>
                <a:ea typeface="+mn-ea"/>
                <a:cs typeface="+mn-cs"/>
              </a:rPr>
              <a:t>→</a:t>
            </a:r>
            <a:r>
              <a:rPr lang="es-ES" sz="882" b="0" kern="1200" dirty="0">
                <a:solidFill>
                  <a:schemeClr val="tx1"/>
                </a:solidFill>
                <a:effectLst/>
                <a:latin typeface="Segoe Sans Display" pitchFamily="2" charset="0"/>
                <a:ea typeface="+mn-ea"/>
                <a:cs typeface="+mn-cs"/>
              </a:rPr>
              <a:t> ajústala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esta celda está mal </a:t>
            </a:r>
            <a:r>
              <a:rPr lang="en-US" sz="882" b="0" kern="1200" dirty="0">
                <a:solidFill>
                  <a:schemeClr val="tx1"/>
                </a:solidFill>
                <a:effectLst/>
                <a:latin typeface="Segoe Sans Display" pitchFamily="2" charset="0"/>
                <a:ea typeface="+mn-ea"/>
                <a:cs typeface="+mn-cs"/>
              </a:rPr>
              <a:t>→</a:t>
            </a:r>
            <a:r>
              <a:rPr lang="es-ES" sz="882" b="0" kern="1200" dirty="0">
                <a:solidFill>
                  <a:schemeClr val="tx1"/>
                </a:solidFill>
                <a:effectLst/>
                <a:latin typeface="Segoe Sans Display" pitchFamily="2" charset="0"/>
                <a:ea typeface="+mn-ea"/>
                <a:cs typeface="+mn-cs"/>
              </a:rPr>
              <a:t> corrígela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Es edición por partes. Control real. Nada de rezar para no romper el documento entero. Y eso cambia bastante la dinámica. Antes estabas construyendo desde cero… con el Excel a punto de explotar y el PowerPoint creciendo sin control. Ahora ya tienes algo montado… y tu trabajo es decidir qué merece la pena quedarse y qué es directamente un disparate.</a:t>
            </a:r>
            <a:endParaRPr lang="en-US" sz="882" b="1"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Porque eso sigue pasando. El agente te da velocidad… pero no te quita el criterio. Y en cuanto bajas la guardia… te cuela una </a:t>
            </a:r>
            <a:r>
              <a:rPr lang="es-ES" sz="882" kern="1200" dirty="0" err="1">
                <a:solidFill>
                  <a:schemeClr val="tx1"/>
                </a:solidFill>
                <a:effectLst/>
                <a:latin typeface="Segoe Sans Display" pitchFamily="2" charset="0"/>
                <a:ea typeface="+mn-ea"/>
                <a:cs typeface="+mn-cs"/>
              </a:rPr>
              <a:t>slide</a:t>
            </a:r>
            <a:r>
              <a:rPr lang="es-ES" sz="882" kern="1200" dirty="0">
                <a:solidFill>
                  <a:schemeClr val="tx1"/>
                </a:solidFill>
                <a:effectLst/>
                <a:latin typeface="Segoe Sans Display" pitchFamily="2" charset="0"/>
                <a:ea typeface="+mn-ea"/>
                <a:cs typeface="+mn-cs"/>
              </a:rPr>
              <a:t> que parece lógica hasta que la lees dos veces y dices: “vale, esto no hay por dónde cogerlo”. Así que sí, ganas tiempo. Mucho. Pero lo cambias por algo bastante más útil: tener que pensar sobre lo que tienes delante en vez de sufrir para generarlo.</a:t>
            </a:r>
            <a:endParaRPr lang="en-US" dirty="0"/>
          </a:p>
        </p:txBody>
      </p:sp>
      <p:sp>
        <p:nvSpPr>
          <p:cNvPr id="4" name="Slide Number Placeholder 3">
            <a:extLst>
              <a:ext uri="{FF2B5EF4-FFF2-40B4-BE49-F238E27FC236}">
                <a16:creationId xmlns:a16="http://schemas.microsoft.com/office/drawing/2014/main" id="{135C4405-7E6C-6F02-C1E2-9005C2B019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47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FBB55-DF85-340C-1D2A-A8657C32C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9DDBB-D73E-B016-BA00-7209B55AAD83}"/>
              </a:ext>
            </a:extLst>
          </p:cNvPr>
          <p:cNvSpPr>
            <a:spLocks noGrp="1" noRot="1" noChangeAspect="1"/>
          </p:cNvSpPr>
          <p:nvPr>
            <p:ph type="sldImg"/>
          </p:nvPr>
        </p:nvSpPr>
        <p:spPr>
          <a:xfrm>
            <a:off x="747713" y="1181100"/>
            <a:ext cx="5667375" cy="3189288"/>
          </a:xfrm>
        </p:spPr>
      </p:sp>
      <p:sp>
        <p:nvSpPr>
          <p:cNvPr id="3" name="Notes Placeholder 2">
            <a:extLst>
              <a:ext uri="{FF2B5EF4-FFF2-40B4-BE49-F238E27FC236}">
                <a16:creationId xmlns:a16="http://schemas.microsoft.com/office/drawing/2014/main" id="{F7C6FA4A-6762-045C-4B7D-70EA557EEBA1}"/>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kern="1200" dirty="0">
                <a:solidFill>
                  <a:schemeClr val="tx1"/>
                </a:solidFill>
                <a:effectLst/>
                <a:latin typeface="Segoe Sans Display" pitchFamily="2" charset="0"/>
                <a:ea typeface="+mn-ea"/>
                <a:cs typeface="+mn-cs"/>
              </a:rPr>
              <a:t>Aquí lo que tenéis no es una idea. Es un catálogo. Agentes que operan sobre texto, sobre datos, sobre reuniones, sobre contenido… cada uno optimizado para un tipo de problema concreto. Algunos están más orientados a </a:t>
            </a:r>
            <a:r>
              <a:rPr lang="es-ES" sz="882" b="0" kern="1200" dirty="0" err="1">
                <a:solidFill>
                  <a:schemeClr val="tx1"/>
                </a:solidFill>
                <a:effectLst/>
                <a:latin typeface="Segoe Sans Display" pitchFamily="2" charset="0"/>
                <a:ea typeface="+mn-ea"/>
                <a:cs typeface="+mn-cs"/>
              </a:rPr>
              <a:t>grounding</a:t>
            </a:r>
            <a:r>
              <a:rPr lang="es-ES" sz="882" b="0" kern="1200" dirty="0">
                <a:solidFill>
                  <a:schemeClr val="tx1"/>
                </a:solidFill>
                <a:effectLst/>
                <a:latin typeface="Segoe Sans Display" pitchFamily="2" charset="0"/>
                <a:ea typeface="+mn-ea"/>
                <a:cs typeface="+mn-cs"/>
              </a:rPr>
              <a:t> intensivo y razonamiento iterativo, como </a:t>
            </a:r>
            <a:r>
              <a:rPr lang="es-ES" sz="882" b="0" kern="1200" dirty="0" err="1">
                <a:solidFill>
                  <a:schemeClr val="tx1"/>
                </a:solidFill>
                <a:effectLst/>
                <a:latin typeface="Segoe Sans Display" pitchFamily="2" charset="0"/>
                <a:ea typeface="+mn-ea"/>
                <a:cs typeface="+mn-cs"/>
              </a:rPr>
              <a:t>Researcher</a:t>
            </a:r>
            <a:r>
              <a:rPr lang="es-ES" sz="882" b="0" kern="1200" dirty="0">
                <a:solidFill>
                  <a:schemeClr val="tx1"/>
                </a:solidFill>
                <a:effectLst/>
                <a:latin typeface="Segoe Sans Display" pitchFamily="2" charset="0"/>
                <a:ea typeface="+mn-ea"/>
                <a:cs typeface="+mn-cs"/>
              </a:rPr>
              <a:t>. Otros ejecutan pipelines de cálculo reales, como </a:t>
            </a:r>
            <a:r>
              <a:rPr lang="es-ES" sz="882" b="0" kern="1200" dirty="0" err="1">
                <a:solidFill>
                  <a:schemeClr val="tx1"/>
                </a:solidFill>
                <a:effectLst/>
                <a:latin typeface="Segoe Sans Display" pitchFamily="2" charset="0"/>
                <a:ea typeface="+mn-ea"/>
                <a:cs typeface="+mn-cs"/>
              </a:rPr>
              <a:t>Analyst</a:t>
            </a:r>
            <a:r>
              <a:rPr lang="es-ES" sz="882" b="0" kern="1200" dirty="0">
                <a:solidFill>
                  <a:schemeClr val="tx1"/>
                </a:solidFill>
                <a:effectLst/>
                <a:latin typeface="Segoe Sans Display" pitchFamily="2" charset="0"/>
                <a:ea typeface="+mn-ea"/>
                <a:cs typeface="+mn-cs"/>
              </a:rPr>
              <a:t>. Otros trabajan más cerca del flujo de interacción, como reuniones o contenido. Cada uno está afinado para un tipo de </a:t>
            </a:r>
            <a:r>
              <a:rPr lang="es-ES" sz="882" b="0" kern="1200" dirty="0" err="1">
                <a:solidFill>
                  <a:schemeClr val="tx1"/>
                </a:solidFill>
                <a:effectLst/>
                <a:latin typeface="Segoe Sans Display" pitchFamily="2" charset="0"/>
                <a:ea typeface="+mn-ea"/>
                <a:cs typeface="+mn-cs"/>
              </a:rPr>
              <a:t>workload</a:t>
            </a:r>
            <a:r>
              <a:rPr lang="es-ES" sz="882" b="0" kern="1200" dirty="0">
                <a:solidFill>
                  <a:schemeClr val="tx1"/>
                </a:solidFill>
                <a:effectLst/>
                <a:latin typeface="Segoe Sans Display" pitchFamily="2" charset="0"/>
                <a:ea typeface="+mn-ea"/>
                <a:cs typeface="+mn-cs"/>
              </a:rPr>
              <a:t> distinto. No es casualidad, es diseño. Por debajo están usando el mismo tipo de modelo, pero no se comportan igual porque no están limitados igual. Cambian las fuentes, cambian las reglas, cambia el tipo de inferencia que hacen y cambia hasta dónde pueden llegar antes de devolverte algo. Y eso es lo importante de esta lista. No es que tengas muchas opciones. Es que cada una está pensada para hacer una cosa concreta… sin pedirte permiso. Esto no es una navaja suiza. Es una caja de herramientas donde cada herramienta está diseñada para algo distinto.</a:t>
            </a:r>
            <a:endParaRPr lang="en-US" sz="882" b="1" kern="1200" dirty="0">
              <a:solidFill>
                <a:schemeClr val="tx1"/>
              </a:solidFill>
              <a:effectLst/>
              <a:latin typeface="Segoe Sans Display" pitchFamily="2" charset="0"/>
              <a:ea typeface="+mn-ea"/>
              <a:cs typeface="+mn-cs"/>
            </a:endParaRPr>
          </a:p>
          <a:p>
            <a:endParaRPr lang="en-US" dirty="0"/>
          </a:p>
        </p:txBody>
      </p:sp>
      <p:sp>
        <p:nvSpPr>
          <p:cNvPr id="4" name="Slide Number Placeholder 3">
            <a:extLst>
              <a:ext uri="{FF2B5EF4-FFF2-40B4-BE49-F238E27FC236}">
                <a16:creationId xmlns:a16="http://schemas.microsoft.com/office/drawing/2014/main" id="{88CA6FF6-9038-7AF8-6D44-478C083070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00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Antes de empezar, quiero recordaros que teneis disponible el sitio web del Centro de clientes. Ahi encontrareis las proximas sesiones, novedades y contenido a demanda. Os animo a que lo visiteis y escaneis el codigo QR que aparece en pantalla para acceder directamente. Es un recurso muy valioso para manteneros al dia con todo lo que vamos lanzando.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2863880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Ahora vamos a ver algo muy practico: como encontrar los agentes que realmente os sirven. Porque tener muchas opciones esta muy bien, pero lo importante es saber filtrar y quedarte con lo que de verdad encaja en tu forma de trabajar. Aqui es donde el Agent Store cobra sentido: no es una tienda, es un filtro para que esto no se convierta en un circo de agentes sin control.</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92516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kern="1200" dirty="0">
                <a:solidFill>
                  <a:schemeClr val="tx1"/>
                </a:solidFill>
                <a:effectLst/>
                <a:latin typeface="Segoe Sans Display" pitchFamily="2" charset="0"/>
                <a:ea typeface="+mn-ea"/>
                <a:cs typeface="+mn-cs"/>
              </a:rPr>
              <a:t>Aquí es donde esto deja de ser divertido. Porque hasta ahora estás viendo agentes… pero en cuanto quieres usarlos en serio, aparece el problema real: hay muchos. Y el Agent Store no es una tienda, es un filtro para que esto no se convierta en un circo. Ahí decides qué agentes existen en tu entorno, quién los usa y qué acceso tienen. Que suena básico… hasta que tienes cinco equipos usando cosas distintas sobre los mismos datos y nadie entiende por qué no cuadran los resultados. Técnicamente, esto es control de superficie: cada agente accede a contexto, ejecuta lógica y genera resultados que alguien va a usar para tomar decisiones. Si no controlas eso, no tienes un ecosistema… tienes ruido a escala. El Store mete orden: lo que entra está validado, lo que se usa está controlado y lo que circula en la organización no es lo primero que alguien montó en una tarde. Porque en cuanto esto crece sin control, pasa lo de siempre: duplicados, inconsistencias y decisiones basadas en cosas que no sabes de dónde han salido. Así que no es un escaparate. Es el sitio que evita que todo esto se convierta en un problema… bastante rápido</a:t>
            </a:r>
            <a:endParaRPr lang="en-US" sz="882" b="1" kern="1200" dirty="0">
              <a:solidFill>
                <a:schemeClr val="tx1"/>
              </a:solidFill>
              <a:effectLst/>
              <a:latin typeface="Segoe Sans Display" pitchFamily="2"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4014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Entramos ahora en la parte de construccion. Las plantillas son la forma mas rapida de empezar a crear agentes, pero no os dejeis enganar por la simplicidad aparente. Por debajo hay decisiones de diseno bastante serias: el prompt, el alcance del conocimiento, las capacidades habilitadas... todo eso ya viene definido. Y cuando empezais a tocar, entrais en terreno tecnico de verdad.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3795291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91423-F160-E8D1-D345-B9B41F7CD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EED69-99B7-C828-D2E6-6034C67BC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4D21B-CE48-630A-92E4-73C11C90F652}"/>
              </a:ext>
            </a:extLst>
          </p:cNvPr>
          <p:cNvSpPr>
            <a:spLocks noGrp="1"/>
          </p:cNvSpPr>
          <p:nvPr>
            <p:ph type="body" idx="1"/>
          </p:nvPr>
        </p:nvSpPr>
        <p:spPr/>
        <p:txBody>
          <a:bodyPr/>
          <a:lstStyle/>
          <a:p>
            <a:r>
              <a:rPr lang="es-ES" sz="882" kern="1200" dirty="0">
                <a:solidFill>
                  <a:schemeClr val="tx1"/>
                </a:solidFill>
                <a:effectLst/>
                <a:latin typeface="Segoe Sans Display" pitchFamily="2" charset="0"/>
                <a:ea typeface="+mn-ea"/>
                <a:cs typeface="+mn-cs"/>
              </a:rPr>
              <a:t>Las plantillas parecen rápidas, pero en realidad lo que tienes ahí es un agente ya definido con bastante criterio detrás. No es solo una base para empezar, es un conjunto de decisiones encapsuladas sobre cómo debe comportarse el agente: un </a:t>
            </a:r>
            <a:r>
              <a:rPr lang="es-ES" sz="882" kern="1200" dirty="0" err="1">
                <a:solidFill>
                  <a:schemeClr val="tx1"/>
                </a:solidFill>
                <a:effectLst/>
                <a:latin typeface="Segoe Sans Display" pitchFamily="2" charset="0"/>
                <a:ea typeface="+mn-ea"/>
                <a:cs typeface="+mn-cs"/>
              </a:rPr>
              <a:t>prompt</a:t>
            </a:r>
            <a:r>
              <a:rPr lang="es-ES" sz="882" kern="1200" dirty="0">
                <a:solidFill>
                  <a:schemeClr val="tx1"/>
                </a:solidFill>
                <a:effectLst/>
                <a:latin typeface="Segoe Sans Display" pitchFamily="2" charset="0"/>
                <a:ea typeface="+mn-ea"/>
                <a:cs typeface="+mn-cs"/>
              </a:rPr>
              <a:t> de sistema estructurado con objetivos y restricciones, un esquema de </a:t>
            </a:r>
            <a:r>
              <a:rPr lang="es-ES" sz="882" kern="1200" dirty="0" err="1">
                <a:solidFill>
                  <a:schemeClr val="tx1"/>
                </a:solidFill>
                <a:effectLst/>
                <a:latin typeface="Segoe Sans Display" pitchFamily="2" charset="0"/>
                <a:ea typeface="+mn-ea"/>
                <a:cs typeface="+mn-cs"/>
              </a:rPr>
              <a:t>grounding</a:t>
            </a:r>
            <a:r>
              <a:rPr lang="es-ES" sz="882" kern="1200" dirty="0">
                <a:solidFill>
                  <a:schemeClr val="tx1"/>
                </a:solidFill>
                <a:effectLst/>
                <a:latin typeface="Segoe Sans Display" pitchFamily="2" charset="0"/>
                <a:ea typeface="+mn-ea"/>
                <a:cs typeface="+mn-cs"/>
              </a:rPr>
              <a:t> que define qué fuentes va a usar, un conjunto de capacidades habilitadas y un patrón de interacción bastante acotado. Todo eso hace que el comportamiento sea relativamente estable… mientras no lo toques.</a:t>
            </a:r>
            <a:endParaRPr lang="en-US" sz="882"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En el momento en que empiezas a modificar la plantilla, entras en terreno técnico de verdad. Cambiar las instrucciones no es cosmético, es alterar cómo el modelo prioriza contexto y resuelve ambigüedad. Tocar el conocimiento no es añadir datos, es cambiar el espacio semántico en el que el agente toma decisiones, con el riesgo de meter ruido sin darte cuenta. Y en cuanto activas capacidades, ya no estás solo generando texto: estás invocando lógica externa, con llamadas, latencias y posibles errores reales.</a:t>
            </a:r>
            <a:endParaRPr lang="en-US" sz="882"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Todo esto ocurre además dentro de un sistema no determinista, así que no tienes un comportamiento fijo, tienes un rango de comportamiento condicionado por cómo has ajustado cada pieza. Por eso las plantillas funcionan bien al principio: porque operas dentro de un equilibrio que ya está afinado. En cuanto empiezas a tocar sin entender cómo se relacionan esos elementos, aparece ese punto clásico donde antes funcionaba y ahora no sabes muy bien por qué.</a:t>
            </a:r>
            <a:endParaRPr lang="en-US" sz="882"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Así que más que una forma rápida de construir agentes, las plantillas son una forma bastante eficaz de entender cómo está diseñado uno que funciona. A partir de ahí puedes decidir qué cambias, pero sabiendo que cada ajuste tiene impacto. Porque si no, no estás adaptando una plantilla… estás desconfigurando un sistema sin darte cuenta</a:t>
            </a:r>
            <a:endParaRPr lang="en-US" sz="882" kern="1200" dirty="0">
              <a:solidFill>
                <a:schemeClr val="tx1"/>
              </a:solidFill>
              <a:effectLst/>
              <a:latin typeface="Segoe Sans Display" pitchFamily="2" charset="0"/>
              <a:ea typeface="+mn-ea"/>
              <a:cs typeface="+mn-cs"/>
            </a:endParaRPr>
          </a:p>
          <a:p>
            <a:endParaRPr lang="en-US" dirty="0"/>
          </a:p>
        </p:txBody>
      </p:sp>
      <p:sp>
        <p:nvSpPr>
          <p:cNvPr id="4" name="Header Placeholder 3">
            <a:extLst>
              <a:ext uri="{FF2B5EF4-FFF2-40B4-BE49-F238E27FC236}">
                <a16:creationId xmlns:a16="http://schemas.microsoft.com/office/drawing/2014/main" id="{4F68220F-2AB4-5941-E242-B91E0C13C9B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1215C6D-BC8A-A893-63E3-7FFA1A2F6915}"/>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47FB442C-8C55-593A-73CB-2C2BADB01782}"/>
              </a:ext>
            </a:extLst>
          </p:cNvPr>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a:extLst>
              <a:ext uri="{FF2B5EF4-FFF2-40B4-BE49-F238E27FC236}">
                <a16:creationId xmlns:a16="http://schemas.microsoft.com/office/drawing/2014/main" id="{69A50F65-87F0-B0DC-7ED0-0E649A48460A}"/>
              </a:ext>
            </a:extLst>
          </p:cNvPr>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097129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35301-7BB2-DAA7-238C-69A8E682D0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11FA8-009D-1C21-199D-F0D0F828F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45769-B93B-8428-46C1-D1E29F20FCEE}"/>
              </a:ext>
            </a:extLst>
          </p:cNvPr>
          <p:cNvSpPr>
            <a:spLocks noGrp="1"/>
          </p:cNvSpPr>
          <p:nvPr>
            <p:ph type="body" idx="1"/>
          </p:nvPr>
        </p:nvSpPr>
        <p:spPr/>
        <p:txBody>
          <a:bodyPr/>
          <a:lstStyle/>
          <a:p>
            <a:r>
              <a:rPr lang="es-ES" sz="882" b="1" kern="1200" dirty="0">
                <a:solidFill>
                  <a:schemeClr val="tx1"/>
                </a:solidFill>
                <a:effectLst/>
                <a:latin typeface="Segoe Sans Display" pitchFamily="2" charset="0"/>
                <a:ea typeface="+mn-ea"/>
                <a:cs typeface="+mn-cs"/>
              </a:rPr>
              <a:t>Aq</a:t>
            </a:r>
            <a:r>
              <a:rPr lang="es-ES" sz="882" kern="1200" dirty="0">
                <a:solidFill>
                  <a:schemeClr val="tx1"/>
                </a:solidFill>
                <a:effectLst/>
                <a:latin typeface="Segoe Sans Display" pitchFamily="2" charset="0"/>
                <a:ea typeface="+mn-ea"/>
                <a:cs typeface="+mn-cs"/>
              </a:rPr>
              <a:t>uí es donde dejas el PowerPoint y empiezas a trastear con algo que responde.</a:t>
            </a:r>
            <a:r>
              <a:rPr lang="es-ES" sz="882" b="1" kern="1200" dirty="0">
                <a:solidFill>
                  <a:schemeClr val="tx1"/>
                </a:solidFill>
                <a:effectLst/>
                <a:latin typeface="Segoe Sans Display" pitchFamily="2" charset="0"/>
                <a:ea typeface="+mn-ea"/>
                <a:cs typeface="+mn-cs"/>
              </a:rPr>
              <a:t> </a:t>
            </a:r>
            <a:r>
              <a:rPr lang="es-ES" sz="882" kern="1200" dirty="0">
                <a:solidFill>
                  <a:schemeClr val="tx1"/>
                </a:solidFill>
                <a:effectLst/>
                <a:latin typeface="Segoe Sans Display" pitchFamily="2" charset="0"/>
                <a:ea typeface="+mn-ea"/>
                <a:cs typeface="+mn-cs"/>
              </a:rPr>
              <a:t>Te dicen que eliges plantilla, personalizas, pruebas y compartes…</a:t>
            </a:r>
            <a:r>
              <a:rPr lang="es-ES" sz="882" b="1" kern="1200" dirty="0">
                <a:solidFill>
                  <a:schemeClr val="tx1"/>
                </a:solidFill>
                <a:effectLst/>
                <a:latin typeface="Segoe Sans Display" pitchFamily="2" charset="0"/>
                <a:ea typeface="+mn-ea"/>
                <a:cs typeface="+mn-cs"/>
              </a:rPr>
              <a:t> (ya os digo yo que no) </a:t>
            </a:r>
            <a:r>
              <a:rPr lang="es-ES" sz="882" kern="1200" dirty="0">
                <a:solidFill>
                  <a:schemeClr val="tx1"/>
                </a:solidFill>
                <a:effectLst/>
                <a:latin typeface="Segoe Sans Display" pitchFamily="2" charset="0"/>
                <a:ea typeface="+mn-ea"/>
                <a:cs typeface="+mn-cs"/>
              </a:rPr>
              <a:t>Porque cada vez que cambias algo estás tocando tres cosas a la vez: Tocas instrucciones y cambias cómo el modelo interpreta lo que le pides, tocas el conocimiento y cambias el contexto en el que toma decisiones, tocas capacidades y cambias lo que puede ejecutar.. Y eso no es modular. Se mezcla, se pisa y a veces te devuelve algo que no tiene nada que ver con lo que tenías en la cabeza.</a:t>
            </a:r>
            <a:br>
              <a:rPr lang="es-ES" sz="882" b="1"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La diferencia es que aquí el sistema te contesta al momento. No hay esperas. Tocas, pruebas y ves el resultado. Y así, a base de insistir, empiezas a ver qué manda de verdad y qué no pinta nada.</a:t>
            </a:r>
            <a:r>
              <a:rPr lang="es-ES" sz="882" b="1" kern="1200" dirty="0">
                <a:solidFill>
                  <a:schemeClr val="tx1"/>
                </a:solidFill>
                <a:effectLst/>
                <a:latin typeface="Segoe Sans Display" pitchFamily="2" charset="0"/>
                <a:ea typeface="+mn-ea"/>
                <a:cs typeface="+mn-cs"/>
              </a:rPr>
              <a:t> </a:t>
            </a:r>
            <a:r>
              <a:rPr lang="es-ES" sz="882" kern="1200" dirty="0">
                <a:solidFill>
                  <a:schemeClr val="tx1"/>
                </a:solidFill>
                <a:effectLst/>
                <a:latin typeface="Segoe Sans Display" pitchFamily="2" charset="0"/>
                <a:ea typeface="+mn-ea"/>
                <a:cs typeface="+mn-cs"/>
              </a:rPr>
              <a:t>Al principio vas a ciegas.</a:t>
            </a:r>
            <a:r>
              <a:rPr lang="es-ES" sz="882" b="1" kern="1200" dirty="0">
                <a:solidFill>
                  <a:schemeClr val="tx1"/>
                </a:solidFill>
                <a:effectLst/>
                <a:latin typeface="Segoe Sans Display" pitchFamily="2" charset="0"/>
                <a:ea typeface="+mn-ea"/>
                <a:cs typeface="+mn-cs"/>
              </a:rPr>
              <a:t> </a:t>
            </a:r>
            <a:r>
              <a:rPr lang="es-ES" sz="882" kern="1200" dirty="0">
                <a:solidFill>
                  <a:schemeClr val="tx1"/>
                </a:solidFill>
                <a:effectLst/>
                <a:latin typeface="Segoe Sans Display" pitchFamily="2" charset="0"/>
                <a:ea typeface="+mn-ea"/>
                <a:cs typeface="+mn-cs"/>
              </a:rPr>
              <a:t>Y en algún punto ya no estás probando… estás controlando bastante más de lo que parece.</a:t>
            </a:r>
            <a:r>
              <a:rPr lang="es-ES" sz="882" b="1" kern="1200" dirty="0">
                <a:solidFill>
                  <a:schemeClr val="tx1"/>
                </a:solidFill>
                <a:effectLst/>
                <a:latin typeface="Segoe Sans Display" pitchFamily="2" charset="0"/>
                <a:ea typeface="+mn-ea"/>
                <a:cs typeface="+mn-cs"/>
              </a:rPr>
              <a:t> </a:t>
            </a:r>
            <a:r>
              <a:rPr lang="es-ES" sz="882" kern="1200" dirty="0">
                <a:solidFill>
                  <a:schemeClr val="tx1"/>
                </a:solidFill>
                <a:effectLst/>
                <a:latin typeface="Segoe Sans Display" pitchFamily="2" charset="0"/>
                <a:ea typeface="+mn-ea"/>
                <a:cs typeface="+mn-cs"/>
              </a:rPr>
              <a:t>Y ahí es cuando deja de ser un juguete…</a:t>
            </a:r>
            <a:r>
              <a:rPr lang="es-ES" sz="882" b="1" kern="1200" dirty="0">
                <a:solidFill>
                  <a:schemeClr val="tx1"/>
                </a:solidFill>
                <a:effectLst/>
                <a:latin typeface="Segoe Sans Display" pitchFamily="2" charset="0"/>
                <a:ea typeface="+mn-ea"/>
                <a:cs typeface="+mn-cs"/>
              </a:rPr>
              <a:t> </a:t>
            </a:r>
            <a:r>
              <a:rPr lang="es-ES" sz="882" kern="1200" dirty="0">
                <a:solidFill>
                  <a:schemeClr val="tx1"/>
                </a:solidFill>
                <a:effectLst/>
                <a:latin typeface="Segoe Sans Display" pitchFamily="2" charset="0"/>
                <a:ea typeface="+mn-ea"/>
                <a:cs typeface="+mn-cs"/>
              </a:rPr>
              <a:t>y empieza a ser algo al que le puedes pedir cosas sin que te haga quedar mal</a:t>
            </a:r>
            <a:endParaRPr lang="en-US" dirty="0">
              <a:latin typeface="Calibri"/>
              <a:ea typeface="Calibri"/>
              <a:cs typeface="Calibri"/>
            </a:endParaRPr>
          </a:p>
        </p:txBody>
      </p:sp>
      <p:sp>
        <p:nvSpPr>
          <p:cNvPr id="4" name="Header Placeholder 3">
            <a:extLst>
              <a:ext uri="{FF2B5EF4-FFF2-40B4-BE49-F238E27FC236}">
                <a16:creationId xmlns:a16="http://schemas.microsoft.com/office/drawing/2014/main" id="{642D60D2-CFF5-D8F5-413B-67374D09440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95B3CBD-22FC-F2A7-F66C-467D5C23B278}"/>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87CBDFC9-994D-5D10-AA73-B3257531C266}"/>
              </a:ext>
            </a:extLst>
          </p:cNvPr>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a:extLst>
              <a:ext uri="{FF2B5EF4-FFF2-40B4-BE49-F238E27FC236}">
                <a16:creationId xmlns:a16="http://schemas.microsoft.com/office/drawing/2014/main" id="{37F611C4-525E-4645-C430-6AAB46EDE38F}"/>
              </a:ext>
            </a:extLst>
          </p:cNvPr>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592982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B275-A748-8D91-7509-9935E0C09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0B5D2-8F7E-D955-A979-4ADC2D6E3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E39F-3973-4527-9213-A768C719EBFD}"/>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Permitidme que me ponga un poco tremendista. Aquí es donde muchos agentes empiezan a irse a la por los cerros de Úbeda… y no es por el modelo. Os lo digo porque lo he sufrido en mis carnes. Es por cómo están configurados. Un agente son cuatro piezas: </a:t>
            </a:r>
            <a:r>
              <a:rPr lang="es-ES" sz="882" b="1" kern="1200" dirty="0">
                <a:solidFill>
                  <a:schemeClr val="tx1"/>
                </a:solidFill>
                <a:effectLst/>
                <a:latin typeface="Segoe Sans Display" pitchFamily="2" charset="0"/>
                <a:ea typeface="+mn-ea"/>
                <a:cs typeface="+mn-cs"/>
              </a:rPr>
              <a:t>instrucciones, conocimiento, capacidades e interacción</a:t>
            </a:r>
            <a:r>
              <a:rPr lang="es-ES" sz="882" kern="1200" dirty="0">
                <a:solidFill>
                  <a:schemeClr val="tx1"/>
                </a:solidFill>
                <a:effectLst/>
                <a:latin typeface="Segoe Sans Display" pitchFamily="2" charset="0"/>
                <a:ea typeface="+mn-ea"/>
                <a:cs typeface="+mn-cs"/>
              </a:rPr>
              <a:t>.</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Y el problema es que aquí no vale hacerlo “más o menos bien”.</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Si las </a:t>
            </a:r>
            <a:r>
              <a:rPr lang="es-ES" sz="882" b="1" kern="1200" dirty="0">
                <a:solidFill>
                  <a:schemeClr val="tx1"/>
                </a:solidFill>
                <a:effectLst/>
                <a:latin typeface="Segoe Sans Display" pitchFamily="2" charset="0"/>
                <a:ea typeface="+mn-ea"/>
                <a:cs typeface="+mn-cs"/>
              </a:rPr>
              <a:t>instrucciones</a:t>
            </a:r>
            <a:r>
              <a:rPr lang="es-ES" sz="882" kern="1200" dirty="0">
                <a:solidFill>
                  <a:schemeClr val="tx1"/>
                </a:solidFill>
                <a:effectLst/>
                <a:latin typeface="Segoe Sans Display" pitchFamily="2" charset="0"/>
                <a:ea typeface="+mn-ea"/>
                <a:cs typeface="+mn-cs"/>
              </a:rPr>
              <a:t> están flojas, el agente improvisa.</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Si el </a:t>
            </a:r>
            <a:r>
              <a:rPr lang="es-ES" sz="882" b="1" kern="1200" dirty="0">
                <a:solidFill>
                  <a:schemeClr val="tx1"/>
                </a:solidFill>
                <a:effectLst/>
                <a:latin typeface="Segoe Sans Display" pitchFamily="2" charset="0"/>
                <a:ea typeface="+mn-ea"/>
                <a:cs typeface="+mn-cs"/>
              </a:rPr>
              <a:t>conocimiento</a:t>
            </a:r>
            <a:r>
              <a:rPr lang="es-ES" sz="882" kern="1200" dirty="0">
                <a:solidFill>
                  <a:schemeClr val="tx1"/>
                </a:solidFill>
                <a:effectLst/>
                <a:latin typeface="Segoe Sans Display" pitchFamily="2" charset="0"/>
                <a:ea typeface="+mn-ea"/>
                <a:cs typeface="+mn-cs"/>
              </a:rPr>
              <a:t> es ruido, el agente se contamina.</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Si las </a:t>
            </a:r>
            <a:r>
              <a:rPr lang="es-ES" sz="882" b="1" kern="1200" dirty="0">
                <a:solidFill>
                  <a:schemeClr val="tx1"/>
                </a:solidFill>
                <a:effectLst/>
                <a:latin typeface="Segoe Sans Display" pitchFamily="2" charset="0"/>
                <a:ea typeface="+mn-ea"/>
                <a:cs typeface="+mn-cs"/>
              </a:rPr>
              <a:t>capacidades</a:t>
            </a:r>
            <a:r>
              <a:rPr lang="es-ES" sz="882" kern="1200" dirty="0">
                <a:solidFill>
                  <a:schemeClr val="tx1"/>
                </a:solidFill>
                <a:effectLst/>
                <a:latin typeface="Segoe Sans Display" pitchFamily="2" charset="0"/>
                <a:ea typeface="+mn-ea"/>
                <a:cs typeface="+mn-cs"/>
              </a:rPr>
              <a:t> no están acotadas, empieza a ejecutar cosas que no debería.</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Y si no controlas cómo interactúa el usuario… le meten inputs que no esperabas y se va por otro lado. Y ahora os hago una pregunta rápida, sin levantar la mano: ¿Cuántos habéis probado un agente y en el minuto dos habéis dicho:</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‘vale… esto no hace exactamente lo que esperaba’?</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Exacto. </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Eso no es el modelo.</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Eso es configuración.</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Aquí no hay interpretación artística:</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es un sistema donde cada pieza tiene que estar bien cerrada. Porque si una falla… no falla un poco. Falla todo lo demás con bastante entusiasmo.</a:t>
            </a:r>
            <a:endParaRPr lang="en-US" sz="882" kern="1200" dirty="0">
              <a:solidFill>
                <a:schemeClr val="tx1"/>
              </a:solidFill>
              <a:effectLst/>
              <a:latin typeface="Segoe Sans Display" pitchFamily="2" charset="0"/>
              <a:ea typeface="+mn-ea"/>
              <a:cs typeface="+mn-cs"/>
            </a:endParaRPr>
          </a:p>
          <a:p>
            <a:endParaRPr lang="en-US" b="1" dirty="0"/>
          </a:p>
        </p:txBody>
      </p:sp>
      <p:sp>
        <p:nvSpPr>
          <p:cNvPr id="4" name="Slide Number Placeholder 3">
            <a:extLst>
              <a:ext uri="{FF2B5EF4-FFF2-40B4-BE49-F238E27FC236}">
                <a16:creationId xmlns:a16="http://schemas.microsoft.com/office/drawing/2014/main" id="{A9BF7F92-25E5-2BE6-DB62-4854C5C531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1920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B7CA-1CD3-4EA2-D901-0748B2AEE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1163A-1DD3-CB07-B871-8C928E985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E9F03-2BDB-FA84-A32A-C9AA50956D13}"/>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En esta fase es donde normalmente el agente se desmadra… y no es culpa suya, es nuestra. Las instrucciones son el contrato de comportamiento, sí, pero también son el sitio donde más fácil es meter ambigüedad sin darte cuenta. Tú crees que has sido claro… y en realidad le has dejado tres caminos abiertos y ninguno bien definido. Técnicamente, aquí estás definiendo cómo prioriza contexto, cómo resuelve ambigüedad y qué considera una respuesta válida. Y si eso no está bien acotado, el modelo hace lo que mejor sabe hacer: </a:t>
            </a:r>
            <a:r>
              <a:rPr lang="es-ES" sz="882" b="1" kern="1200" dirty="0">
                <a:solidFill>
                  <a:schemeClr val="tx1"/>
                </a:solidFill>
                <a:effectLst/>
                <a:latin typeface="Segoe Sans Display" pitchFamily="2" charset="0"/>
                <a:ea typeface="+mn-ea"/>
                <a:cs typeface="+mn-cs"/>
              </a:rPr>
              <a:t>rellenar huecos con creatividad</a:t>
            </a:r>
            <a:r>
              <a:rPr lang="es-ES" sz="882" kern="1200" dirty="0">
                <a:solidFill>
                  <a:schemeClr val="tx1"/>
                </a:solidFill>
                <a:effectLst/>
                <a:latin typeface="Segoe Sans Display" pitchFamily="2" charset="0"/>
                <a:ea typeface="+mn-ea"/>
                <a:cs typeface="+mn-cs"/>
              </a:rPr>
              <a:t>. Que está muy bien para escribir una historia… pero es justo lo que no quieres en un proceso de negocio.</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Y aquí viene el golpe de realidad: cuanto más vagas son las instrucciones, más “listo” parece el agente… y más probabilidades tienes de que en el momento crítico te cuente una historia perfectamente coherente… y perfectamente equivocada. La buena noticia es que esto es controlable. No necesitas escribir mejor, necesitas </a:t>
            </a:r>
            <a:r>
              <a:rPr lang="es-ES" sz="882" b="1" kern="1200" dirty="0">
                <a:solidFill>
                  <a:schemeClr val="tx1"/>
                </a:solidFill>
                <a:effectLst/>
                <a:latin typeface="Segoe Sans Display" pitchFamily="2" charset="0"/>
                <a:ea typeface="+mn-ea"/>
                <a:cs typeface="+mn-cs"/>
              </a:rPr>
              <a:t>cerrar mejor</a:t>
            </a:r>
            <a:r>
              <a:rPr lang="es-ES" sz="882" kern="1200" dirty="0">
                <a:solidFill>
                  <a:schemeClr val="tx1"/>
                </a:solidFill>
                <a:effectLst/>
                <a:latin typeface="Segoe Sans Display" pitchFamily="2" charset="0"/>
                <a:ea typeface="+mn-ea"/>
                <a:cs typeface="+mn-cs"/>
              </a:rPr>
              <a:t>: objetivos claros, límites claros y menos margen para interpretación. En cuanto haces eso, el agente deja de ponerse creativo donde no debe… y empieza a comportarse como un sistema, no como un poeta inspirado</a:t>
            </a:r>
            <a:endParaRPr lang="en-US" sz="882" kern="1200" dirty="0">
              <a:solidFill>
                <a:schemeClr val="tx1"/>
              </a:solidFill>
              <a:effectLst/>
              <a:latin typeface="Segoe Sans Display" pitchFamily="2" charset="0"/>
              <a:ea typeface="+mn-ea"/>
              <a:cs typeface="+mn-cs"/>
            </a:endParaRPr>
          </a:p>
          <a:p>
            <a:endParaRPr lang="en-US" dirty="0"/>
          </a:p>
        </p:txBody>
      </p:sp>
      <p:sp>
        <p:nvSpPr>
          <p:cNvPr id="7" name="Slide Number Placeholder 6">
            <a:extLst>
              <a:ext uri="{FF2B5EF4-FFF2-40B4-BE49-F238E27FC236}">
                <a16:creationId xmlns:a16="http://schemas.microsoft.com/office/drawing/2014/main" id="{9974A85E-BBE1-7018-D3AF-CF0D0ABC53E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1DB52775-2F4A-609C-209F-CB2710E541F1}"/>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7/7/2026 9:28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82D2BB1A-AD99-9854-B9E8-955BD351B9FB}"/>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Todos los derechos reservados. MICROSOFT NO OFRECE GARANTÍAS, YA SEAN EXPRESAS, IMPLÍCITAS O PREVISTAS POR LA LEY, CON RESPECTO A LA INFORMACIÓN DE ESTA PRESENTACIÓN.</a:t>
            </a:r>
          </a:p>
        </p:txBody>
      </p:sp>
      <p:sp>
        <p:nvSpPr>
          <p:cNvPr id="5" name="Header Placeholder 4">
            <a:extLst>
              <a:ext uri="{FF2B5EF4-FFF2-40B4-BE49-F238E27FC236}">
                <a16:creationId xmlns:a16="http://schemas.microsoft.com/office/drawing/2014/main" id="{7E2305A9-48EA-472B-E453-815B46469DC8}"/>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7657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C0343-2245-AC13-CAC4-A20FAE89E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A67D2-A1F6-92CB-F0AC-EE1AC082F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AA1B2-DE26-33F3-0E2A-F2C109654404}"/>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kern="1200" dirty="0">
                <a:solidFill>
                  <a:schemeClr val="tx1"/>
                </a:solidFill>
                <a:effectLst/>
                <a:latin typeface="Segoe Sans Display" pitchFamily="2" charset="0"/>
                <a:ea typeface="+mn-ea"/>
                <a:cs typeface="+mn-cs"/>
              </a:rPr>
              <a:t>No hace falta que os aprendáis ninguna metodología rara para escribir instrucciones. Esto no es un examen. Pero sí hay tres cosas que, si no hacéis, el agente se os va a subir a la chepa bastante rápido. La primera: si no le dices exactamente qué es y para qué existe, te contesta como un asistente genérico. Y eso vale para todo… y por tanto no vale para nada. La segunda: si no le marcas límites claros, se pone creativo. Y cuando se pone creativo sin contexto suficiente, empieza a rellenar huecos con confianza. Que es precioso… hasta que no cuadra nada. Y la tercera: si no le defines cómo quieres la salida, cada respuesta es distinta. Un día te da algo útil y otro día te da algo que parece hecho para otra persona. Y ya está. No hay misterio. Objetivo claro, límites claros y salida clara. Todo lo demás es ruido… y cuanto más ruido, más probabilidades de que el agente haga algo que técnicamente es correcto… pero a ti no te sirve para absolutamente nada.</a:t>
            </a:r>
            <a:endParaRPr lang="en-US" sz="882" b="1" kern="1200" dirty="0">
              <a:solidFill>
                <a:schemeClr val="tx1"/>
              </a:solidFill>
              <a:effectLst/>
              <a:latin typeface="Segoe Sans Display" pitchFamily="2" charset="0"/>
              <a:ea typeface="+mn-ea"/>
              <a:cs typeface="+mn-cs"/>
            </a:endParaRPr>
          </a:p>
          <a:p>
            <a:endParaRPr lang="en-US" dirty="0"/>
          </a:p>
        </p:txBody>
      </p:sp>
      <p:sp>
        <p:nvSpPr>
          <p:cNvPr id="7" name="Slide Number Placeholder 6">
            <a:extLst>
              <a:ext uri="{FF2B5EF4-FFF2-40B4-BE49-F238E27FC236}">
                <a16:creationId xmlns:a16="http://schemas.microsoft.com/office/drawing/2014/main" id="{621914A6-A7C2-9B6B-0512-3018E87B337A}"/>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A7D325B6-A61D-5128-7A88-07DE53056639}"/>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7/7/2026 9:28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A3E7B3BF-26F6-5014-75B6-0880393FD09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Todos los derechos reservados. MICROSOFT NO OFRECE GARANTÍAS, YA SEAN EXPRESAS, IMPLÍCITAS O PREVISTAS POR LA LEY, CON RESPECTO A LA INFORMACIÓN DE ESTA PRESENTACIÓN.</a:t>
            </a:r>
          </a:p>
        </p:txBody>
      </p:sp>
      <p:sp>
        <p:nvSpPr>
          <p:cNvPr id="5" name="Header Placeholder 4">
            <a:extLst>
              <a:ext uri="{FF2B5EF4-FFF2-40B4-BE49-F238E27FC236}">
                <a16:creationId xmlns:a16="http://schemas.microsoft.com/office/drawing/2014/main" id="{673C9D12-5A12-EF3B-395A-7CF15A65F6A5}"/>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8095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Pasamos ahora a los ejemplos de agentes. Aqui ya no estamos viendo la mecanica de como se construye un agente, sino como se usa para resolver problemas reales. Los ejemplos vienen con el problema ya modelado: objetivo claro, contexto definido, tipo de salida controlado. Es donde dejas de pensar en que hace el agente y empiezas a pensar en que problema estas encapsulando.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3504993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105D9-E37E-E512-CD5D-21A1760D2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04E6A-93A9-C848-AC38-358219A9A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F3975-F788-E090-1D4C-90DD63460453}"/>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Aquí pasas de ver cómo se construye un agente… a ver cómo se usa para algo que existe fuera del PowerPoint. Las plantillas te enseñan la mecánica.</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Los ejemplos ya vienen con el problema modelado: objetivo claro, contexto definido, tipo de salida bastante controlado y un flujo de interacción que tiene sentido en un escenario real. Y eso se nota técnicamente. No estás tocando piezas sueltas, estás viendo cómo se combinan: cómo se estructura el contexto, cómo se condiciona la respuesta y hasta dónde se deja al modelo decidir sin que se desmadre. Aquí es donde cambia la cabeza. Dejas de pensar en “qué hace el agente”… y empiezas a pensar en “qué problema estoy encapsulando y con qué límites”. Algunos ejemplos encajan tal cual. Otros te duran cinco minutos antes de que veas por dónde no van. Pero ese no es el punto. El punto es que aquí ya no estás probando capacidades. Estás viendo cómo se empaqueta un caso real… y hasta dónde aguanta antes de que tengas que meter mano</a:t>
            </a:r>
            <a:endParaRPr lang="en-US" sz="882" kern="1200" dirty="0">
              <a:solidFill>
                <a:schemeClr val="tx1"/>
              </a:solidFill>
              <a:effectLst/>
              <a:latin typeface="Segoe Sans Display" pitchFamily="2" charset="0"/>
              <a:ea typeface="+mn-ea"/>
              <a:cs typeface="+mn-cs"/>
            </a:endParaRPr>
          </a:p>
          <a:p>
            <a:endParaRPr lang="en-US" dirty="0"/>
          </a:p>
        </p:txBody>
      </p:sp>
      <p:sp>
        <p:nvSpPr>
          <p:cNvPr id="4" name="Header Placeholder 3">
            <a:extLst>
              <a:ext uri="{FF2B5EF4-FFF2-40B4-BE49-F238E27FC236}">
                <a16:creationId xmlns:a16="http://schemas.microsoft.com/office/drawing/2014/main" id="{B1CFDCD6-92E8-ABD2-F58A-8DDD37C7B745}"/>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7F3B12C-BCD8-2F15-DB8D-2F4ED4D4C58D}"/>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3BC24357-3CFF-34FE-8017-A1927E0FCB7D}"/>
              </a:ext>
            </a:extLst>
          </p:cNvPr>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a:extLst>
              <a:ext uri="{FF2B5EF4-FFF2-40B4-BE49-F238E27FC236}">
                <a16:creationId xmlns:a16="http://schemas.microsoft.com/office/drawing/2014/main" id="{1385CDC4-3E7D-AD8A-8E4B-8237A8763523}"/>
              </a:ext>
            </a:extLst>
          </p:cNvPr>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90967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Un par de cosas logisticas rapidas. Durante la presentacion, vamos a silenciar los microfonos para que todo fluya bien. Si quereis hacer preguntas, usad el chat de Q&amp;A, que iremos respondiendo a todas, ya sea en directo o despues de la sesion. Cuando lleguemos a la parte de preguntas abiertas, levantad la mano y os daremos la palabra para que activeis el microfono. Asi nos aseguramos de que todo el mundo pueda participar sin problemas.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168828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kern="1200" dirty="0">
                <a:solidFill>
                  <a:schemeClr val="tx1"/>
                </a:solidFill>
                <a:effectLst/>
                <a:latin typeface="Segoe Sans Display" pitchFamily="2" charset="0"/>
                <a:ea typeface="+mn-ea"/>
                <a:cs typeface="+mn-cs"/>
              </a:rPr>
              <a:t>En el enlace tenéis varios ejemplos en vídeo de cómo configurar e instruir a vuestro propio agente</a:t>
            </a:r>
            <a:endParaRPr lang="en-US" sz="882" b="1" kern="1200" dirty="0">
              <a:solidFill>
                <a:schemeClr val="tx1"/>
              </a:solidFill>
              <a:effectLst/>
              <a:latin typeface="Segoe Sans Display" pitchFamily="2" charset="0"/>
              <a:ea typeface="+mn-ea"/>
              <a:cs typeface="+mn-cs"/>
            </a:endParaRPr>
          </a:p>
          <a:p>
            <a:endParaRPr lang="en-IN"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850846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8F3E0-06F8-6998-4EC8-602A3AB20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754D5-4C25-40EE-529A-77D10AEFA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753FF-50AD-9517-6CA7-2DA2E11EAF03}"/>
              </a:ext>
            </a:extLst>
          </p:cNvPr>
          <p:cNvSpPr>
            <a:spLocks noGrp="1"/>
          </p:cNvSpPr>
          <p:nvPr>
            <p:ph type="body" idx="1"/>
          </p:nvPr>
        </p:nvSpPr>
        <p:spPr/>
        <p:txBody>
          <a:bodyPr/>
          <a:lstStyle/>
          <a:p>
            <a:r>
              <a:rPr lang="es-ES" sz="882" kern="1200" dirty="0">
                <a:solidFill>
                  <a:schemeClr val="tx1"/>
                </a:solidFill>
                <a:effectLst/>
                <a:latin typeface="Segoe Sans Display" pitchFamily="2" charset="0"/>
                <a:ea typeface="+mn-ea"/>
                <a:cs typeface="+mn-cs"/>
              </a:rPr>
              <a:t>Aquí no partes de una plantilla, partes de algo que ya tiene lógica de negocio metida. Y eso cambia el juego, porque ya no estás inventando el comportamiento… estás metiendo mano a algo que ya hace cosas concretas. Tocas las mismas piezas que antes —instrucciones, contexto, capacidades— pero ahora cualquier cambio se nota más. No estás ajustando un genérico, estás alterando un flujo que ya tenía sentido. Quitas una condición y el agente deja de cubrir un caso. Metes otra fuente y empieza a mezclar cosas que antes tenía controladas.</a:t>
            </a: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Ajustas el output y de repente ya no encaja con cómo se usa después. Esto es menos “voy a ver qué pasa” y más “voy a ver qué he roto”.</a:t>
            </a:r>
            <a:endParaRPr lang="en-US" sz="882"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Pero también aprendes más rápido. Porque aquí no estás diseñando… estás afinando algo que ya estaba vivo. Y cuando algo ya estaba vivo, cada ajuste tiene consecuencias reales, no teóricas. Así que sí, es más sensible… pero también es donde empiezas a entender de verdad qué narices estás tocando.</a:t>
            </a:r>
            <a:endParaRPr lang="en-US" sz="882" kern="1200" dirty="0">
              <a:solidFill>
                <a:schemeClr val="tx1"/>
              </a:solidFill>
              <a:effectLst/>
              <a:latin typeface="Segoe Sans Display" pitchFamily="2" charset="0"/>
              <a:ea typeface="+mn-ea"/>
              <a:cs typeface="+mn-cs"/>
            </a:endParaRPr>
          </a:p>
          <a:p>
            <a:endParaRPr lang="en-US" dirty="0"/>
          </a:p>
        </p:txBody>
      </p:sp>
      <p:sp>
        <p:nvSpPr>
          <p:cNvPr id="4" name="Header Placeholder 3">
            <a:extLst>
              <a:ext uri="{FF2B5EF4-FFF2-40B4-BE49-F238E27FC236}">
                <a16:creationId xmlns:a16="http://schemas.microsoft.com/office/drawing/2014/main" id="{48E735BF-8A33-DD71-D0D6-779DEAA33E3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F0903750-5528-8170-48DD-AD81B2A0272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D5249A64-14C0-C484-EC91-CB34D484F2C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9:28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B7CC82-233C-BD8F-B476-01CCDCF93DC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144241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6D745-0250-DC7D-1049-01AAE22FF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C080D-BF2F-934E-BE24-0CBBED7F9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ED40E-0C0E-5D5E-FF58-1469B68925EE}"/>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kern="1200" dirty="0">
                <a:solidFill>
                  <a:schemeClr val="tx1"/>
                </a:solidFill>
                <a:effectLst/>
                <a:latin typeface="Segoe Sans Display" pitchFamily="2" charset="0"/>
                <a:ea typeface="+mn-ea"/>
                <a:cs typeface="+mn-cs"/>
              </a:rPr>
              <a:t>En cuanto empiezas a combinar agentes, dejas de usar IA como herramienta y pasas a montar una pequeña arquitectura, aunque no la llames así.</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Ya no tienes una única inferencia, tienes varios nodos de procesamiento con su contexto, su </a:t>
            </a:r>
            <a:r>
              <a:rPr lang="es-ES" sz="882" b="0" kern="1200" dirty="0" err="1">
                <a:solidFill>
                  <a:schemeClr val="tx1"/>
                </a:solidFill>
                <a:effectLst/>
                <a:latin typeface="Segoe Sans Display" pitchFamily="2" charset="0"/>
                <a:ea typeface="+mn-ea"/>
                <a:cs typeface="+mn-cs"/>
              </a:rPr>
              <a:t>prompt</a:t>
            </a:r>
            <a:r>
              <a:rPr lang="es-ES" sz="882" b="0" kern="1200" dirty="0">
                <a:solidFill>
                  <a:schemeClr val="tx1"/>
                </a:solidFill>
                <a:effectLst/>
                <a:latin typeface="Segoe Sans Display" pitchFamily="2" charset="0"/>
                <a:ea typeface="+mn-ea"/>
                <a:cs typeface="+mn-cs"/>
              </a:rPr>
              <a:t> de sistema y su función clara. Lo que construyes es un pipeline: ingestión, enriquecimiento, procesamiento y salida, pero con un modelo probabilístico en medio en lugar de lógica rígida.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La ventaja es que reduces ambigüedad. En lugar de un solo agente intentando hacerlo todo, divides responsabilidades. Cada uno trabaja con un </a:t>
            </a:r>
            <a:r>
              <a:rPr lang="es-ES" sz="882" b="0" kern="1200" dirty="0" err="1">
                <a:solidFill>
                  <a:schemeClr val="tx1"/>
                </a:solidFill>
                <a:effectLst/>
                <a:latin typeface="Segoe Sans Display" pitchFamily="2" charset="0"/>
                <a:ea typeface="+mn-ea"/>
                <a:cs typeface="+mn-cs"/>
              </a:rPr>
              <a:t>scope</a:t>
            </a:r>
            <a:r>
              <a:rPr lang="es-ES" sz="882" b="0" kern="1200" dirty="0">
                <a:solidFill>
                  <a:schemeClr val="tx1"/>
                </a:solidFill>
                <a:effectLst/>
                <a:latin typeface="Segoe Sans Display" pitchFamily="2" charset="0"/>
                <a:ea typeface="+mn-ea"/>
                <a:cs typeface="+mn-cs"/>
              </a:rPr>
              <a:t> acotado y el resultado se vuelve más consistente porque la información pasa por varias capas de transformación.</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Aquí lo interesante es que no encadenas respuestas, compones capacidades. El output de uno se convierte en input estructurado del siguiente, y eso te permite procesar la información en etapas en lugar de pedir una única respuesta milagrosa.</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En ese punto ya no es conversación.</a:t>
            </a:r>
            <a:br>
              <a:rPr lang="es-ES" sz="882" b="0" kern="1200" dirty="0">
                <a:solidFill>
                  <a:schemeClr val="tx1"/>
                </a:solidFill>
                <a:effectLst/>
                <a:latin typeface="Segoe Sans Display" pitchFamily="2" charset="0"/>
                <a:ea typeface="+mn-ea"/>
                <a:cs typeface="+mn-cs"/>
              </a:rPr>
            </a:br>
            <a:r>
              <a:rPr lang="es-ES" sz="882" b="0" kern="1200" dirty="0">
                <a:solidFill>
                  <a:schemeClr val="tx1"/>
                </a:solidFill>
                <a:effectLst/>
                <a:latin typeface="Segoe Sans Display" pitchFamily="2" charset="0"/>
                <a:ea typeface="+mn-ea"/>
                <a:cs typeface="+mn-cs"/>
              </a:rPr>
              <a:t>Es un flujo de trabajo que procesa información… y cuando está bien planteado, se nota.</a:t>
            </a:r>
            <a:endParaRPr lang="en-US" sz="882" b="1" kern="1200" dirty="0">
              <a:solidFill>
                <a:schemeClr val="tx1"/>
              </a:solidFill>
              <a:effectLst/>
              <a:latin typeface="Segoe Sans Display" pitchFamily="2" charset="0"/>
              <a:ea typeface="+mn-ea"/>
              <a:cs typeface="+mn-cs"/>
            </a:endParaRPr>
          </a:p>
          <a:p>
            <a:endParaRPr lang="en-US" dirty="0"/>
          </a:p>
        </p:txBody>
      </p:sp>
      <p:sp>
        <p:nvSpPr>
          <p:cNvPr id="4" name="Header Placeholder 3">
            <a:extLst>
              <a:ext uri="{FF2B5EF4-FFF2-40B4-BE49-F238E27FC236}">
                <a16:creationId xmlns:a16="http://schemas.microsoft.com/office/drawing/2014/main" id="{8A81960F-019F-0B04-B716-515BAEFECE3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E40380C-FC44-C2B0-ECB1-0DCB67EEDC9F}"/>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DEFE1796-B66C-1F64-08E7-DE2561E48C6F}"/>
              </a:ext>
            </a:extLst>
          </p:cNvPr>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a:extLst>
              <a:ext uri="{FF2B5EF4-FFF2-40B4-BE49-F238E27FC236}">
                <a16:creationId xmlns:a16="http://schemas.microsoft.com/office/drawing/2014/main" id="{A2F2C4A2-4F91-ECA4-C57F-51E31367CACF}"/>
              </a:ext>
            </a:extLst>
          </p:cNvPr>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155302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b="0" kern="1200" dirty="0">
                <a:solidFill>
                  <a:schemeClr val="tx1"/>
                </a:solidFill>
                <a:effectLst/>
                <a:latin typeface="Segoe Sans Display" pitchFamily="2" charset="0"/>
                <a:ea typeface="+mn-ea"/>
                <a:cs typeface="+mn-cs"/>
              </a:rPr>
              <a:t>Aquí es donde la mayoría se la pega… sin darse cuenta. Compartir un agente no es compartir un archivo. Es exponer lógica, contexto y permisos a otro usuario. Y en ese momento entran en juego cosas bastante menos simpáticas: control de acceso, alcance de datos, consistencia de comportamiento y responsabilidad sobre lo que se ejecuta.</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Porque sí, esto pasa muy rápido: lo que tú usabas bien… lo usa otro fuera de contexto y empieza a comportarse distinto. Y ahí ya no es experiencia de usuario. Es operación de un sistema. Ahora, cuando esto está bien planteado… cambia todo. Porque deja de ser “mi agente” y pasa a ser algo que el equipo utiliza con confianza. Y ahí es cuando sabes que no has construido una prueba… has construido algo que encaja de verdad en cómo se trabaja.</a:t>
            </a:r>
            <a:endParaRPr lang="en-US" sz="882" b="1" kern="1200">
              <a:solidFill>
                <a:schemeClr val="tx1"/>
              </a:solidFill>
              <a:effectLst/>
              <a:latin typeface="Segoe Sans Display" pitchFamily="2" charset="0"/>
              <a:ea typeface="+mn-ea"/>
              <a:cs typeface="+mn-cs"/>
            </a:endParaRPr>
          </a:p>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960442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Vale, ya hemos recorrido todo el camino: desde que es un agente hasta como construirlo, probarlo y compartirlo. Ahora viene la parte importante: que hagais algo con todo esto. No os quedeis en la teoria. Probad, experimentad, romped cosas. Es la unica forma de entender de verdad como funciona este ecosistema. Y recordad: lo que mejor funciona no es lo mas espectacular, es lo que esta bien disenado.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2037870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Os recomiendo visitar el Centro de agentes de IA. Ahi encontrareis contenido que os ayudara a planificar, gestionar y crear agentes. Es un recurso centralizado con guias, mejores practicas y todo lo que necesitais para empezar con buen pie. Aprovechadlo, porque tener un sitio de referencia marca la diferencia entre experimentar a ciegas y construir con criterio.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4140138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Microsoft tiene varias inversiones para ayudaros a acelerar este camino. Teneis el Directorio de socios de Microsoft 365 Copilot para encontrar ayuda con la extensibilidad. Los clientes elegibles pueden solicitar asistencia tecnica a traves de Microsoft FastTrack. Y si quereis servicios dirigidos por expertos, esta Microsoft Unified. No teneis que hacerlo solos: hay un ecosistema de soporte disenado para que esto funcione desde el principio.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16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De nuevo, recordad visitar el Centro de clientes. Ahi teneis todas las proximas sesiones, novedades y contenido a demanda. Es vuestro punto de referencia para seguir aprendiendo y estar al dia con todo lo que va saliendo. Escaneadlo con el QR o visitad el enlace directamente.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3039686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Y si de verdad quereis marcar la diferencia, os animo a uniros al programa de Champions. Es gratuito y os permite aprovechar al maximo Copilot y Microsoft 365, ayudar a otras personas a hacer lo mismo, y ampliar vuestros conocimientos y carrera profesional. Es una comunidad de expertos que comparten conocimiento y experiencia real con Copilot. Unios en el enlace que aparece en pantalla.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4131791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Muchas gracias por vuestra atencion y por acompanarnos en esta sesion. Vuestros comentarios son esenciales para nosotros. Antes de iros, dedicad un momento a enviarnos vuestro feedback a traves de la encuesta del Centro de clientes. Cada opinion cuenta y nos ayuda a mejorar e innovar para las proximas sesiones.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1393925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0" i="0" kern="1200" dirty="0">
                <a:solidFill>
                  <a:schemeClr val="tx1"/>
                </a:solidFill>
                <a:effectLst/>
                <a:latin typeface="Segoe Sans Display" pitchFamily="2" charset="0"/>
                <a:ea typeface="+mn-ea"/>
                <a:cs typeface="+mn-cs"/>
              </a:rPr>
              <a:t>Vale,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es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recorrer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pensadlo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descomposición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técnica</a:t>
            </a:r>
            <a:r>
              <a:rPr lang="en-US" sz="882" b="0" i="0" kern="1200" dirty="0">
                <a:solidFill>
                  <a:schemeClr val="tx1"/>
                </a:solidFill>
                <a:effectLst/>
                <a:latin typeface="Segoe Sans Display" pitchFamily="2" charset="0"/>
                <a:ea typeface="+mn-ea"/>
                <a:cs typeface="+mn-cs"/>
              </a:rPr>
              <a:t> de algo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luego </a:t>
            </a:r>
            <a:r>
              <a:rPr lang="en-US" sz="882" b="0" i="0" kern="1200" dirty="0" err="1">
                <a:solidFill>
                  <a:schemeClr val="tx1"/>
                </a:solidFill>
                <a:effectLst/>
                <a:latin typeface="Segoe Sans Display" pitchFamily="2" charset="0"/>
                <a:ea typeface="+mn-ea"/>
                <a:cs typeface="+mn-cs"/>
              </a:rPr>
              <a:t>vais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tener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usar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a:t>
            </a:r>
          </a:p>
          <a:p>
            <a:r>
              <a:rPr lang="en-US" sz="882" b="0" i="0" kern="1200" dirty="0">
                <a:solidFill>
                  <a:schemeClr val="tx1"/>
                </a:solidFill>
                <a:effectLst/>
                <a:latin typeface="Segoe Sans Display" pitchFamily="2" charset="0"/>
                <a:ea typeface="+mn-ea"/>
                <a:cs typeface="+mn-cs"/>
              </a:rPr>
              <a:t>Primero </a:t>
            </a:r>
            <a:r>
              <a:rPr lang="en-US" sz="882" b="0" i="0" kern="1200" dirty="0" err="1">
                <a:solidFill>
                  <a:schemeClr val="tx1"/>
                </a:solidFill>
                <a:effectLst/>
                <a:latin typeface="Segoe Sans Display" pitchFamily="2" charset="0"/>
                <a:ea typeface="+mn-ea"/>
                <a:cs typeface="+mn-cs"/>
              </a:rPr>
              <a:t>vamos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aterrizar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es un </a:t>
            </a:r>
            <a:r>
              <a:rPr lang="en-US" sz="882" b="0" i="0" kern="1200" dirty="0" err="1">
                <a:solidFill>
                  <a:schemeClr val="tx1"/>
                </a:solidFill>
                <a:effectLst/>
                <a:latin typeface="Segoe Sans Display" pitchFamily="2" charset="0"/>
                <a:ea typeface="+mn-ea"/>
                <a:cs typeface="+mn-cs"/>
              </a:rPr>
              <a:t>agente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teoría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bonita</a:t>
            </a:r>
            <a:r>
              <a:rPr lang="en-US" sz="882" b="0" i="0" kern="1200" dirty="0">
                <a:solidFill>
                  <a:schemeClr val="tx1"/>
                </a:solidFill>
                <a:effectLst/>
                <a:latin typeface="Segoe Sans Display" pitchFamily="2" charset="0"/>
                <a:ea typeface="+mn-ea"/>
                <a:cs typeface="+mn-cs"/>
              </a:rPr>
              <a:t>. Vamos a </a:t>
            </a:r>
            <a:r>
              <a:rPr lang="en-US" sz="882" b="0" i="0" kern="1200" dirty="0" err="1">
                <a:solidFill>
                  <a:schemeClr val="tx1"/>
                </a:solidFill>
                <a:effectLst/>
                <a:latin typeface="Segoe Sans Display" pitchFamily="2" charset="0"/>
                <a:ea typeface="+mn-ea"/>
                <a:cs typeface="+mn-cs"/>
              </a:rPr>
              <a:t>hablar</a:t>
            </a:r>
            <a:r>
              <a:rPr lang="en-US" sz="882" b="0"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sistema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compuesto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modelo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instrucciones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contexto</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capacidades</a:t>
            </a:r>
            <a:r>
              <a:rPr lang="en-US" sz="882" b="0" i="0" kern="1200" dirty="0">
                <a:solidFill>
                  <a:schemeClr val="tx1"/>
                </a:solidFill>
                <a:effectLst/>
                <a:latin typeface="Segoe Sans Display" pitchFamily="2" charset="0"/>
                <a:ea typeface="+mn-ea"/>
                <a:cs typeface="+mn-cs"/>
              </a:rPr>
              <a:t>, y de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genera </a:t>
            </a:r>
            <a:r>
              <a:rPr lang="en-US" sz="882" b="0"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decir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realmente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dices “</a:t>
            </a:r>
            <a:r>
              <a:rPr lang="en-US" sz="882" b="0" i="0" kern="1200" dirty="0" err="1">
                <a:solidFill>
                  <a:schemeClr val="tx1"/>
                </a:solidFill>
                <a:effectLst/>
                <a:latin typeface="Segoe Sans Display" pitchFamily="2" charset="0"/>
                <a:ea typeface="+mn-ea"/>
                <a:cs typeface="+mn-cs"/>
              </a:rPr>
              <a:t>haz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veces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quieres</a:t>
            </a:r>
            <a:r>
              <a:rPr lang="en-US" sz="882" b="0" i="0" kern="1200" dirty="0">
                <a:solidFill>
                  <a:schemeClr val="tx1"/>
                </a:solidFill>
                <a:effectLst/>
                <a:latin typeface="Segoe Sans Display" pitchFamily="2" charset="0"/>
                <a:ea typeface="+mn-ea"/>
                <a:cs typeface="+mn-cs"/>
              </a:rPr>
              <a:t>… y a </a:t>
            </a:r>
            <a:r>
              <a:rPr lang="en-US" sz="882" b="0" i="0" kern="1200" dirty="0" err="1">
                <a:solidFill>
                  <a:schemeClr val="tx1"/>
                </a:solidFill>
                <a:effectLst/>
                <a:latin typeface="Segoe Sans Display" pitchFamily="2" charset="0"/>
                <a:ea typeface="+mn-ea"/>
                <a:cs typeface="+mn-cs"/>
              </a:rPr>
              <a:t>veces</a:t>
            </a:r>
            <a:r>
              <a:rPr lang="en-US" sz="882" b="0" i="0" kern="1200" dirty="0">
                <a:solidFill>
                  <a:schemeClr val="tx1"/>
                </a:solidFill>
                <a:effectLst/>
                <a:latin typeface="Segoe Sans Display" pitchFamily="2" charset="0"/>
                <a:ea typeface="+mn-ea"/>
                <a:cs typeface="+mn-cs"/>
              </a:rPr>
              <a:t> se pone </a:t>
            </a:r>
            <a:r>
              <a:rPr lang="en-US" sz="882" b="0" i="0" kern="1200" dirty="0" err="1">
                <a:solidFill>
                  <a:schemeClr val="tx1"/>
                </a:solidFill>
                <a:effectLst/>
                <a:latin typeface="Segoe Sans Display" pitchFamily="2" charset="0"/>
                <a:ea typeface="+mn-ea"/>
                <a:cs typeface="+mn-cs"/>
              </a:rPr>
              <a:t>creativo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toca</a:t>
            </a:r>
            <a:r>
              <a:rPr lang="en-US" sz="882" b="0" i="0" kern="1200" dirty="0">
                <a:solidFill>
                  <a:schemeClr val="tx1"/>
                </a:solidFill>
                <a:effectLst/>
                <a:latin typeface="Segoe Sans Display" pitchFamily="2" charset="0"/>
                <a:ea typeface="+mn-ea"/>
                <a:cs typeface="+mn-cs"/>
              </a:rPr>
              <a:t>.</a:t>
            </a:r>
          </a:p>
          <a:p>
            <a:r>
              <a:rPr lang="en-US" sz="882" b="0" i="0" kern="1200" dirty="0" err="1">
                <a:solidFill>
                  <a:schemeClr val="tx1"/>
                </a:solidFill>
                <a:effectLst/>
                <a:latin typeface="Segoe Sans Display" pitchFamily="2" charset="0"/>
                <a:ea typeface="+mn-ea"/>
                <a:cs typeface="+mn-cs"/>
              </a:rPr>
              <a:t>Después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metemos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agentes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existen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 Copilot, no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catálogo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implementaciones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concretas</a:t>
            </a:r>
            <a:r>
              <a:rPr lang="en-US" sz="882" b="1" i="0" kern="1200" dirty="0">
                <a:solidFill>
                  <a:schemeClr val="tx1"/>
                </a:solidFill>
                <a:effectLst/>
                <a:latin typeface="Segoe Sans Display" pitchFamily="2" charset="0"/>
                <a:ea typeface="+mn-ea"/>
                <a:cs typeface="+mn-cs"/>
              </a:rPr>
              <a:t> de ese </a:t>
            </a:r>
            <a:r>
              <a:rPr lang="en-US" sz="882" b="1"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acotados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tipo</a:t>
            </a:r>
            <a:r>
              <a:rPr lang="en-US" sz="882" b="0" i="0" kern="1200" dirty="0">
                <a:solidFill>
                  <a:schemeClr val="tx1"/>
                </a:solidFill>
                <a:effectLst/>
                <a:latin typeface="Segoe Sans Display" pitchFamily="2" charset="0"/>
                <a:ea typeface="+mn-ea"/>
                <a:cs typeface="+mn-cs"/>
              </a:rPr>
              <a:t> de grounding </a:t>
            </a:r>
            <a:r>
              <a:rPr lang="en-US" sz="882" b="0" i="0" kern="1200" dirty="0" err="1">
                <a:solidFill>
                  <a:schemeClr val="tx1"/>
                </a:solidFill>
                <a:effectLst/>
                <a:latin typeface="Segoe Sans Display" pitchFamily="2" charset="0"/>
                <a:ea typeface="+mn-ea"/>
                <a:cs typeface="+mn-cs"/>
              </a:rPr>
              <a:t>utilizan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grado</a:t>
            </a:r>
            <a:r>
              <a:rPr lang="en-US" sz="882" b="0" i="0" kern="1200" dirty="0">
                <a:solidFill>
                  <a:schemeClr val="tx1"/>
                </a:solidFill>
                <a:effectLst/>
                <a:latin typeface="Segoe Sans Display" pitchFamily="2" charset="0"/>
                <a:ea typeface="+mn-ea"/>
                <a:cs typeface="+mn-cs"/>
              </a:rPr>
              <a:t> de control </a:t>
            </a:r>
            <a:r>
              <a:rPr lang="en-US" sz="882" b="0" i="0" kern="1200" dirty="0" err="1">
                <a:solidFill>
                  <a:schemeClr val="tx1"/>
                </a:solidFill>
                <a:effectLst/>
                <a:latin typeface="Segoe Sans Display" pitchFamily="2" charset="0"/>
                <a:ea typeface="+mn-ea"/>
                <a:cs typeface="+mn-cs"/>
              </a:rPr>
              <a:t>tienen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partes del </a:t>
            </a:r>
            <a:r>
              <a:rPr lang="en-US" sz="882" b="0" i="0" kern="1200" dirty="0" err="1">
                <a:solidFill>
                  <a:schemeClr val="tx1"/>
                </a:solidFill>
                <a:effectLst/>
                <a:latin typeface="Segoe Sans Display" pitchFamily="2" charset="0"/>
                <a:ea typeface="+mn-ea"/>
                <a:cs typeface="+mn-cs"/>
              </a:rPr>
              <a:t>flujo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delegan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frente</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lógica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estructurada</a:t>
            </a:r>
            <a:r>
              <a:rPr lang="en-US" sz="882" b="0" i="0" kern="1200" dirty="0">
                <a:solidFill>
                  <a:schemeClr val="tx1"/>
                </a:solidFill>
                <a:effectLst/>
                <a:latin typeface="Segoe Sans Display" pitchFamily="2" charset="0"/>
                <a:ea typeface="+mn-ea"/>
                <a:cs typeface="+mn-cs"/>
              </a:rPr>
              <a:t>.</a:t>
            </a:r>
          </a:p>
          <a:p>
            <a:r>
              <a:rPr lang="en-US" sz="882" b="0" i="0" kern="1200" dirty="0">
                <a:solidFill>
                  <a:schemeClr val="tx1"/>
                </a:solidFill>
                <a:effectLst/>
                <a:latin typeface="Segoe Sans Display" pitchFamily="2" charset="0"/>
                <a:ea typeface="+mn-ea"/>
                <a:cs typeface="+mn-cs"/>
              </a:rPr>
              <a:t>Luego </a:t>
            </a:r>
            <a:r>
              <a:rPr lang="en-US" sz="882" b="0" i="0" kern="1200" dirty="0" err="1">
                <a:solidFill>
                  <a:schemeClr val="tx1"/>
                </a:solidFill>
                <a:effectLst/>
                <a:latin typeface="Segoe Sans Display" pitchFamily="2" charset="0"/>
                <a:ea typeface="+mn-ea"/>
                <a:cs typeface="+mn-cs"/>
              </a:rPr>
              <a:t>viene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Store,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un </a:t>
            </a:r>
            <a:r>
              <a:rPr lang="en-US" sz="882" b="0" i="0" kern="1200" dirty="0" err="1">
                <a:solidFill>
                  <a:schemeClr val="tx1"/>
                </a:solidFill>
                <a:effectLst/>
                <a:latin typeface="Segoe Sans Display" pitchFamily="2" charset="0"/>
                <a:ea typeface="+mn-ea"/>
                <a:cs typeface="+mn-cs"/>
              </a:rPr>
              <a:t>problema</a:t>
            </a:r>
            <a:r>
              <a:rPr lang="en-US" sz="882" b="0" i="0" kern="1200" dirty="0">
                <a:solidFill>
                  <a:schemeClr val="tx1"/>
                </a:solidFill>
                <a:effectLst/>
                <a:latin typeface="Segoe Sans Display" pitchFamily="2" charset="0"/>
                <a:ea typeface="+mn-ea"/>
                <a:cs typeface="+mn-cs"/>
              </a:rPr>
              <a:t> local y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 ser </a:t>
            </a:r>
            <a:r>
              <a:rPr lang="en-US" sz="882" b="1" i="0" kern="1200" dirty="0">
                <a:solidFill>
                  <a:schemeClr val="tx1"/>
                </a:solidFill>
                <a:effectLst/>
                <a:latin typeface="Segoe Sans Display" pitchFamily="2" charset="0"/>
                <a:ea typeface="+mn-ea"/>
                <a:cs typeface="+mn-cs"/>
              </a:rPr>
              <a:t>un </a:t>
            </a:r>
            <a:r>
              <a:rPr lang="en-US" sz="882" b="1" i="0" kern="1200" dirty="0" err="1">
                <a:solidFill>
                  <a:schemeClr val="tx1"/>
                </a:solidFill>
                <a:effectLst/>
                <a:latin typeface="Segoe Sans Display" pitchFamily="2" charset="0"/>
                <a:ea typeface="+mn-ea"/>
                <a:cs typeface="+mn-cs"/>
              </a:rPr>
              <a:t>sistema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distribuido</a:t>
            </a:r>
            <a:r>
              <a:rPr lang="en-US" sz="882" b="1" i="0" kern="1200" dirty="0">
                <a:solidFill>
                  <a:schemeClr val="tx1"/>
                </a:solidFill>
                <a:effectLst/>
                <a:latin typeface="Segoe Sans Display" pitchFamily="2" charset="0"/>
                <a:ea typeface="+mn-ea"/>
                <a:cs typeface="+mn-cs"/>
              </a:rPr>
              <a:t> con </a:t>
            </a:r>
            <a:r>
              <a:rPr lang="en-US" sz="882" b="1" i="0" kern="1200" dirty="0" err="1">
                <a:solidFill>
                  <a:schemeClr val="tx1"/>
                </a:solidFill>
                <a:effectLst/>
                <a:latin typeface="Segoe Sans Display" pitchFamily="2" charset="0"/>
                <a:ea typeface="+mn-ea"/>
                <a:cs typeface="+mn-cs"/>
              </a:rPr>
              <a:t>múltiples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instancias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distintos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usuarios</a:t>
            </a:r>
            <a:r>
              <a:rPr lang="en-US" sz="882" b="0" i="0" kern="1200" dirty="0">
                <a:solidFill>
                  <a:schemeClr val="tx1"/>
                </a:solidFill>
                <a:effectLst/>
                <a:latin typeface="Segoe Sans Display" pitchFamily="2" charset="0"/>
                <a:ea typeface="+mn-ea"/>
                <a:cs typeface="+mn-cs"/>
              </a:rPr>
              <a:t> operando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conjunto de </a:t>
            </a:r>
            <a:r>
              <a:rPr lang="en-US" sz="882" b="0" i="0" kern="1200" dirty="0" err="1">
                <a:solidFill>
                  <a:schemeClr val="tx1"/>
                </a:solidFill>
                <a:effectLst/>
                <a:latin typeface="Segoe Sans Display" pitchFamily="2" charset="0"/>
                <a:ea typeface="+mn-ea"/>
                <a:cs typeface="+mn-cs"/>
              </a:rPr>
              <a:t>agentes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empiezan</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importar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normalmente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ignoramos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consistencia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superficie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y control de </a:t>
            </a:r>
            <a:r>
              <a:rPr lang="en-US" sz="882" b="0" i="0" kern="1200" dirty="0" err="1">
                <a:solidFill>
                  <a:schemeClr val="tx1"/>
                </a:solidFill>
                <a:effectLst/>
                <a:latin typeface="Segoe Sans Display" pitchFamily="2" charset="0"/>
                <a:ea typeface="+mn-ea"/>
                <a:cs typeface="+mn-cs"/>
              </a:rPr>
              <a:t>quién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a:t>
            </a:r>
          </a:p>
          <a:p>
            <a:r>
              <a:rPr lang="en-US" sz="882" b="0" i="0" kern="1200" dirty="0">
                <a:solidFill>
                  <a:schemeClr val="tx1"/>
                </a:solidFill>
                <a:effectLst/>
                <a:latin typeface="Segoe Sans Display" pitchFamily="2" charset="0"/>
                <a:ea typeface="+mn-ea"/>
                <a:cs typeface="+mn-cs"/>
              </a:rPr>
              <a:t>A </a:t>
            </a:r>
            <a:r>
              <a:rPr lang="en-US" sz="882" b="0" i="0" kern="1200" dirty="0" err="1">
                <a:solidFill>
                  <a:schemeClr val="tx1"/>
                </a:solidFill>
                <a:effectLst/>
                <a:latin typeface="Segoe Sans Display" pitchFamily="2" charset="0"/>
                <a:ea typeface="+mn-ea"/>
                <a:cs typeface="+mn-cs"/>
              </a:rPr>
              <a:t>partir</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ahí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construcción</a:t>
            </a:r>
            <a:r>
              <a:rPr lang="en-US" sz="882" b="0" i="0" kern="1200" dirty="0">
                <a:solidFill>
                  <a:schemeClr val="tx1"/>
                </a:solidFill>
                <a:effectLst/>
                <a:latin typeface="Segoe Sans Display" pitchFamily="2" charset="0"/>
                <a:ea typeface="+mn-ea"/>
                <a:cs typeface="+mn-cs"/>
              </a:rPr>
              <a:t>. Primero con </a:t>
            </a:r>
            <a:r>
              <a:rPr lang="en-US" sz="882" b="0" i="0" kern="1200" dirty="0" err="1">
                <a:solidFill>
                  <a:schemeClr val="tx1"/>
                </a:solidFill>
                <a:effectLst/>
                <a:latin typeface="Segoe Sans Display" pitchFamily="2" charset="0"/>
                <a:ea typeface="+mn-ea"/>
                <a:cs typeface="+mn-cs"/>
              </a:rPr>
              <a:t>plantillas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fondo</a:t>
            </a:r>
            <a:r>
              <a:rPr lang="en-US" sz="882" b="0" i="0" kern="1200" dirty="0">
                <a:solidFill>
                  <a:schemeClr val="tx1"/>
                </a:solidFill>
                <a:effectLst/>
                <a:latin typeface="Segoe Sans Display" pitchFamily="2" charset="0"/>
                <a:ea typeface="+mn-ea"/>
                <a:cs typeface="+mn-cs"/>
              </a:rPr>
              <a:t> son </a:t>
            </a:r>
            <a:r>
              <a:rPr lang="en-US" sz="882" b="1" i="0" kern="1200" dirty="0" err="1">
                <a:solidFill>
                  <a:schemeClr val="tx1"/>
                </a:solidFill>
                <a:effectLst/>
                <a:latin typeface="Segoe Sans Display" pitchFamily="2" charset="0"/>
                <a:ea typeface="+mn-ea"/>
                <a:cs typeface="+mn-cs"/>
              </a:rPr>
              <a:t>configuraciones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predefinidas</a:t>
            </a:r>
            <a:r>
              <a:rPr lang="en-US" sz="882" b="1" i="0" kern="1200" dirty="0">
                <a:solidFill>
                  <a:schemeClr val="tx1"/>
                </a:solidFill>
                <a:effectLst/>
                <a:latin typeface="Segoe Sans Display" pitchFamily="2" charset="0"/>
                <a:ea typeface="+mn-ea"/>
                <a:cs typeface="+mn-cs"/>
              </a:rPr>
              <a:t> de ese </a:t>
            </a:r>
            <a:r>
              <a:rPr lang="en-US" sz="882" b="1"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vienen</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prompt,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alcance</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conocimiento</a:t>
            </a:r>
            <a:r>
              <a:rPr lang="en-US" sz="882" b="0" i="0" kern="1200" dirty="0">
                <a:solidFill>
                  <a:schemeClr val="tx1"/>
                </a:solidFill>
                <a:effectLst/>
                <a:latin typeface="Segoe Sans Display" pitchFamily="2" charset="0"/>
                <a:ea typeface="+mn-ea"/>
                <a:cs typeface="+mn-cs"/>
              </a:rPr>
              <a:t> y las </a:t>
            </a:r>
            <a:r>
              <a:rPr lang="en-US" sz="882" b="0" i="0" kern="1200" dirty="0" err="1">
                <a:solidFill>
                  <a:schemeClr val="tx1"/>
                </a:solidFill>
                <a:effectLst/>
                <a:latin typeface="Segoe Sans Display" pitchFamily="2" charset="0"/>
                <a:ea typeface="+mn-ea"/>
                <a:cs typeface="+mn-cs"/>
              </a:rPr>
              <a:t>capacidades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ajustadas</a:t>
            </a:r>
            <a:r>
              <a:rPr lang="en-US" sz="882" b="0" i="0" kern="1200" dirty="0">
                <a:solidFill>
                  <a:schemeClr val="tx1"/>
                </a:solidFill>
                <a:effectLst/>
                <a:latin typeface="Segoe Sans Display" pitchFamily="2" charset="0"/>
                <a:ea typeface="+mn-ea"/>
                <a:cs typeface="+mn-cs"/>
              </a:rPr>
              <a:t>. Luego con </a:t>
            </a:r>
            <a:r>
              <a:rPr lang="en-US" sz="882" b="0" i="0" kern="1200" dirty="0" err="1">
                <a:solidFill>
                  <a:schemeClr val="tx1"/>
                </a:solidFill>
                <a:effectLst/>
                <a:latin typeface="Segoe Sans Display" pitchFamily="2" charset="0"/>
                <a:ea typeface="+mn-ea"/>
                <a:cs typeface="+mn-cs"/>
              </a:rPr>
              <a:t>ejemplos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ves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piezas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sueltas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problema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modelado</a:t>
            </a:r>
            <a:r>
              <a:rPr lang="en-US" sz="882" b="0" i="0" kern="1200" dirty="0">
                <a:solidFill>
                  <a:schemeClr val="tx1"/>
                </a:solidFill>
                <a:effectLst/>
                <a:latin typeface="Segoe Sans Display" pitchFamily="2" charset="0"/>
                <a:ea typeface="+mn-ea"/>
                <a:cs typeface="+mn-cs"/>
              </a:rPr>
              <a:t> de extremo a extremo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 un </a:t>
            </a:r>
            <a:r>
              <a:rPr lang="en-US" sz="882" b="0" i="0" kern="1200" dirty="0" err="1">
                <a:solidFill>
                  <a:schemeClr val="tx1"/>
                </a:solidFill>
                <a:effectLst/>
                <a:latin typeface="Segoe Sans Display" pitchFamily="2" charset="0"/>
                <a:ea typeface="+mn-ea"/>
                <a:cs typeface="+mn-cs"/>
              </a:rPr>
              <a:t>agente</a:t>
            </a:r>
            <a:r>
              <a:rPr lang="en-US" sz="882" b="0" i="0" kern="1200" dirty="0">
                <a:solidFill>
                  <a:schemeClr val="tx1"/>
                </a:solidFill>
                <a:effectLst/>
                <a:latin typeface="Segoe Sans Display" pitchFamily="2" charset="0"/>
                <a:ea typeface="+mn-ea"/>
                <a:cs typeface="+mn-cs"/>
              </a:rPr>
              <a:t>.</a:t>
            </a:r>
          </a:p>
          <a:p>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terminamos</a:t>
            </a:r>
            <a:r>
              <a:rPr lang="en-US" sz="882" b="0" i="0" kern="1200" dirty="0">
                <a:solidFill>
                  <a:schemeClr val="tx1"/>
                </a:solidFill>
                <a:effectLst/>
                <a:latin typeface="Segoe Sans Display" pitchFamily="2" charset="0"/>
                <a:ea typeface="+mn-ea"/>
                <a:cs typeface="+mn-cs"/>
              </a:rPr>
              <a:t> con 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convierte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algo serio: </a:t>
            </a:r>
            <a:r>
              <a:rPr lang="en-US" sz="882" b="0" i="0" kern="1200" dirty="0" err="1">
                <a:solidFill>
                  <a:schemeClr val="tx1"/>
                </a:solidFill>
                <a:effectLst/>
                <a:latin typeface="Segoe Sans Display" pitchFamily="2" charset="0"/>
                <a:ea typeface="+mn-ea"/>
                <a:cs typeface="+mn-cs"/>
              </a:rPr>
              <a:t>compartir</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oye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agente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propagar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comportamiento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 la </a:t>
            </a:r>
            <a:r>
              <a:rPr lang="en-US" sz="882" b="1" i="0" kern="1200" dirty="0" err="1">
                <a:solidFill>
                  <a:schemeClr val="tx1"/>
                </a:solidFill>
                <a:effectLst/>
                <a:latin typeface="Segoe Sans Display" pitchFamily="2" charset="0"/>
                <a:ea typeface="+mn-ea"/>
                <a:cs typeface="+mn-cs"/>
              </a:rPr>
              <a:t>organización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otro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entra</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otro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otro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nivel</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conocimiento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otros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has </a:t>
            </a:r>
            <a:r>
              <a:rPr lang="en-US" sz="882" b="0" i="0" kern="1200" dirty="0" err="1">
                <a:solidFill>
                  <a:schemeClr val="tx1"/>
                </a:solidFill>
                <a:effectLst/>
                <a:latin typeface="Segoe Sans Display" pitchFamily="2" charset="0"/>
                <a:ea typeface="+mn-ea"/>
                <a:cs typeface="+mn-cs"/>
              </a:rPr>
              <a:t>construido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comportarse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exactamente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igual</a:t>
            </a:r>
            <a:r>
              <a:rPr lang="en-US" sz="882" b="0" i="0" kern="1200" dirty="0">
                <a:solidFill>
                  <a:schemeClr val="tx1"/>
                </a:solidFill>
                <a:effectLst/>
                <a:latin typeface="Segoe Sans Display" pitchFamily="2" charset="0"/>
                <a:ea typeface="+mn-ea"/>
                <a:cs typeface="+mn-cs"/>
              </a:rPr>
              <a:t>.</a:t>
            </a:r>
          </a:p>
          <a:p>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vamos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ver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sueltas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Vamos a </a:t>
            </a:r>
            <a:r>
              <a:rPr lang="en-US" sz="882" b="0" i="0" kern="1200" dirty="0" err="1">
                <a:solidFill>
                  <a:schemeClr val="tx1"/>
                </a:solidFill>
                <a:effectLst/>
                <a:latin typeface="Segoe Sans Display" pitchFamily="2" charset="0"/>
                <a:ea typeface="+mn-ea"/>
                <a:cs typeface="+mn-cs"/>
              </a:rPr>
              <a:t>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bajando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capa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capa</a:t>
            </a:r>
            <a:r>
              <a:rPr lang="en-US" sz="882" b="0" i="0" kern="1200" dirty="0">
                <a:solidFill>
                  <a:schemeClr val="tx1"/>
                </a:solidFill>
                <a:effectLst/>
                <a:latin typeface="Segoe Sans Display" pitchFamily="2" charset="0"/>
                <a:ea typeface="+mn-ea"/>
                <a:cs typeface="+mn-cs"/>
              </a:rPr>
              <a:t>… hasta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deje</a:t>
            </a:r>
            <a:r>
              <a:rPr lang="en-US" sz="882" b="0" i="0" kern="1200" dirty="0">
                <a:solidFill>
                  <a:schemeClr val="tx1"/>
                </a:solidFill>
                <a:effectLst/>
                <a:latin typeface="Segoe Sans Display" pitchFamily="2" charset="0"/>
                <a:ea typeface="+mn-ea"/>
                <a:cs typeface="+mn-cs"/>
              </a:rPr>
              <a:t> de sonar a </a:t>
            </a:r>
            <a:r>
              <a:rPr lang="en-US" sz="882" b="0" i="0" kern="1200" dirty="0" err="1">
                <a:solidFill>
                  <a:schemeClr val="tx1"/>
                </a:solidFill>
                <a:effectLst/>
                <a:latin typeface="Segoe Sans Display" pitchFamily="2" charset="0"/>
                <a:ea typeface="+mn-ea"/>
                <a:cs typeface="+mn-cs"/>
              </a:rPr>
              <a:t>funcionalidad</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empiece</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parecer</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no lo </a:t>
            </a:r>
            <a:r>
              <a:rPr lang="en-US" sz="882" b="0" i="0" kern="1200" dirty="0" err="1">
                <a:solidFill>
                  <a:schemeClr val="tx1"/>
                </a:solidFill>
                <a:effectLst/>
                <a:latin typeface="Segoe Sans Display" pitchFamily="2" charset="0"/>
                <a:ea typeface="+mn-ea"/>
                <a:cs typeface="+mn-cs"/>
              </a:rPr>
              <a:t>entiendes</a:t>
            </a:r>
            <a:r>
              <a:rPr lang="en-US" sz="882" b="0" i="0" kern="1200" dirty="0">
                <a:solidFill>
                  <a:schemeClr val="tx1"/>
                </a:solidFill>
                <a:effectLst/>
                <a:latin typeface="Segoe Sans Display" pitchFamily="2" charset="0"/>
                <a:ea typeface="+mn-ea"/>
                <a:cs typeface="+mn-cs"/>
              </a:rPr>
              <a:t> bien,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dar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de un </a:t>
            </a:r>
            <a:r>
              <a:rPr lang="en-US" sz="882" b="0" i="0" kern="1200" dirty="0" err="1">
                <a:solidFill>
                  <a:schemeClr val="tx1"/>
                </a:solidFill>
                <a:effectLst/>
                <a:latin typeface="Segoe Sans Display" pitchFamily="2" charset="0"/>
                <a:ea typeface="+mn-ea"/>
                <a:cs typeface="+mn-cs"/>
              </a:rPr>
              <a:t>susto</a:t>
            </a:r>
            <a:r>
              <a:rPr lang="en-US" sz="882" b="0" i="0" kern="1200" dirty="0">
                <a:solidFill>
                  <a:schemeClr val="tx1"/>
                </a:solidFill>
                <a:effectLst/>
                <a:latin typeface="Segoe Sans Display" pitchFamily="2" charset="0"/>
                <a:ea typeface="+mn-ea"/>
                <a:cs typeface="+mn-cs"/>
              </a:rPr>
              <a:t>.”</a:t>
            </a:r>
          </a:p>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2982105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Ahora abrimos el turno de preguntas y respuestas. Levantad la mano y activad el microfono cuando se os indique. Si preferis, tambien podeis dejar vuestras preguntas en el chat de Q&amp;A. Intentaremos responder a todas, ya sea ahora o despues de la sesion. No os corteis, que para eso estamos aqui.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2312120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a:t>Con esto cerramos la sesion de hoy. Recordad que la grabacion estara disponible, asi como la presentacion que hemos compartido. Si os surgen dudas despues, no dudeis en contactarnos. Muchas gracias a todos y hasta la proxima.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1879702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Ahora sí, entramos en materia. Y aquí es donde conviene parar un segundo y alinear expectativas. Cuando hablamos de M365 </a:t>
            </a:r>
            <a:r>
              <a:rPr lang="es-ES" sz="882" kern="1200" dirty="0" err="1">
                <a:solidFill>
                  <a:schemeClr val="tx1"/>
                </a:solidFill>
                <a:effectLst/>
                <a:latin typeface="Segoe Sans Display" pitchFamily="2" charset="0"/>
                <a:ea typeface="+mn-ea"/>
                <a:cs typeface="+mn-cs"/>
              </a:rPr>
              <a:t>Copilot</a:t>
            </a:r>
            <a:r>
              <a:rPr lang="es-ES" sz="882" kern="1200" dirty="0">
                <a:solidFill>
                  <a:schemeClr val="tx1"/>
                </a:solidFill>
                <a:effectLst/>
                <a:latin typeface="Segoe Sans Display" pitchFamily="2" charset="0"/>
                <a:ea typeface="+mn-ea"/>
                <a:cs typeface="+mn-cs"/>
              </a:rPr>
              <a:t> no estamos hablando de una funcionalidad más que añadir al </a:t>
            </a:r>
            <a:r>
              <a:rPr lang="es-ES" sz="882" kern="1200" dirty="0" err="1">
                <a:solidFill>
                  <a:schemeClr val="tx1"/>
                </a:solidFill>
                <a:effectLst/>
                <a:latin typeface="Segoe Sans Display" pitchFamily="2" charset="0"/>
                <a:ea typeface="+mn-ea"/>
                <a:cs typeface="+mn-cs"/>
              </a:rPr>
              <a:t>stack</a:t>
            </a:r>
            <a:r>
              <a:rPr lang="es-ES" sz="882" kern="1200" dirty="0">
                <a:solidFill>
                  <a:schemeClr val="tx1"/>
                </a:solidFill>
                <a:effectLst/>
                <a:latin typeface="Segoe Sans Display" pitchFamily="2" charset="0"/>
                <a:ea typeface="+mn-ea"/>
                <a:cs typeface="+mn-cs"/>
              </a:rPr>
              <a:t>, estamos hablando de un cambio en la forma de trabajar. No es una herramienta, es una capa que se mete en todo lo que ya hacemos. </a:t>
            </a:r>
            <a:r>
              <a:rPr lang="es-ES" sz="882" kern="1200" dirty="0" err="1">
                <a:solidFill>
                  <a:schemeClr val="tx1"/>
                </a:solidFill>
                <a:effectLst/>
                <a:latin typeface="Segoe Sans Display" pitchFamily="2" charset="0"/>
                <a:ea typeface="+mn-ea"/>
                <a:cs typeface="+mn-cs"/>
              </a:rPr>
              <a:t>Copilot</a:t>
            </a:r>
            <a:r>
              <a:rPr lang="es-ES" sz="882" kern="1200" dirty="0">
                <a:solidFill>
                  <a:schemeClr val="tx1"/>
                </a:solidFill>
                <a:effectLst/>
                <a:latin typeface="Segoe Sans Display" pitchFamily="2" charset="0"/>
                <a:ea typeface="+mn-ea"/>
                <a:cs typeface="+mn-cs"/>
              </a:rPr>
              <a:t> no viene a sustituir lo que haces, viene a meterse en medio y acelerar absolutamente todo. Y aquí es donde empieza la conversación interesante: porque el valor real no está en que responda preguntas, está en que entiende el contexto en el que trabajas cada día.</a:t>
            </a:r>
            <a:endParaRPr lang="en-US" sz="882" kern="1200" dirty="0">
              <a:solidFill>
                <a:schemeClr val="tx1"/>
              </a:solidFill>
              <a:effectLst/>
              <a:latin typeface="Segoe Sans Display" pitchFamily="2" charset="0"/>
              <a:ea typeface="+mn-ea"/>
              <a:cs typeface="+mn-cs"/>
            </a:endParaRPr>
          </a:p>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349749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2D6E7-4C55-4CB5-ACCD-27E1C87E8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BCE55-51E4-2858-0C15-9EB19A9E4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0AB13-3FB8-D1E7-9FDA-A544B7EA331C}"/>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kern="1200" dirty="0">
                <a:solidFill>
                  <a:schemeClr val="tx1"/>
                </a:solidFill>
                <a:effectLst/>
                <a:latin typeface="Segoe Sans Display" pitchFamily="2" charset="0"/>
                <a:ea typeface="+mn-ea"/>
                <a:cs typeface="+mn-cs"/>
              </a:rPr>
              <a:t>Mira, aquí hay que poner orden porque si no, en cinco minutos estamos todos mezclando conceptos y luego vienen las decepciones. </a:t>
            </a:r>
            <a:r>
              <a:rPr lang="es-ES" sz="882" b="0" kern="1200" dirty="0" err="1">
                <a:solidFill>
                  <a:schemeClr val="tx1"/>
                </a:solidFill>
                <a:effectLst/>
                <a:latin typeface="Segoe Sans Display" pitchFamily="2" charset="0"/>
                <a:ea typeface="+mn-ea"/>
                <a:cs typeface="+mn-cs"/>
              </a:rPr>
              <a:t>Copilot</a:t>
            </a:r>
            <a:r>
              <a:rPr lang="es-ES" sz="882" b="0" kern="1200" dirty="0">
                <a:solidFill>
                  <a:schemeClr val="tx1"/>
                </a:solidFill>
                <a:effectLst/>
                <a:latin typeface="Segoe Sans Display" pitchFamily="2" charset="0"/>
                <a:ea typeface="+mn-ea"/>
                <a:cs typeface="+mn-cs"/>
              </a:rPr>
              <a:t>… es un asistente. Muy potente, sí. Le preguntas cosas, te responde, te ayuda… perfecto. Pero no hace nada si tú no tiras de él. Es como ese proceso interno que existe, que podría aportar valor… pero si nadie lo activa, ahí se queda, mirando al infinito y ocupando espacio. Luego está </a:t>
            </a:r>
            <a:r>
              <a:rPr lang="es-ES" sz="882" b="0" kern="1200" dirty="0" err="1">
                <a:solidFill>
                  <a:schemeClr val="tx1"/>
                </a:solidFill>
                <a:effectLst/>
                <a:latin typeface="Segoe Sans Display" pitchFamily="2" charset="0"/>
                <a:ea typeface="+mn-ea"/>
                <a:cs typeface="+mn-cs"/>
              </a:rPr>
              <a:t>Copilot</a:t>
            </a:r>
            <a:r>
              <a:rPr lang="es-ES" sz="882" b="0" kern="1200" dirty="0">
                <a:solidFill>
                  <a:schemeClr val="tx1"/>
                </a:solidFill>
                <a:effectLst/>
                <a:latin typeface="Segoe Sans Display" pitchFamily="2" charset="0"/>
                <a:ea typeface="+mn-ea"/>
                <a:cs typeface="+mn-cs"/>
              </a:rPr>
              <a:t> Studio, que es cuando dices: vale, dejo de hacer pruebas y empiezo a tocar cosas de verdad. Aquí ya decides con qué datos trabaja, qué sistemas toca, qué puede hacer y qué no. Aquí ya pasas de usuario a alguien que construye. Pero donde se rompe la baraja de verdad son los agentes. Porque los agentes son los que hacen que esto deje de depender de ti preguntando constantemente. Son los que cogen un proceso —con sus pasos, sus excepciones, sus momentos en los que todo se tuerce— y empiezan a ejecutarlo contigo. Y aquí viene la parte que normalmente no te cuentan: una cosa es estar en el chat flipando con lo que te devuelve… y otra muy distinta es meter esto en algo que tiene plazos, gente encima, errores y consecuencias. Los agentes son el paso de la demo bonita al barro. De “qué bien resume esto” a “oye, esto ya está tirando del proceso sin que yo esté detrás”. Y cuando eso pasa… es cuando empieza lo serio. Porque mientras estás preguntando, estás entretenido. Cuando esto empieza a hacer trabajo por ti… ya estás cambiando cómo trabajas</a:t>
            </a:r>
            <a:endParaRPr lang="en-US" sz="882" b="1" kern="1200" dirty="0">
              <a:solidFill>
                <a:schemeClr val="tx1"/>
              </a:solidFill>
              <a:effectLst/>
              <a:latin typeface="Segoe Sans Display" pitchFamily="2" charset="0"/>
              <a:ea typeface="+mn-ea"/>
              <a:cs typeface="+mn-cs"/>
            </a:endParaRPr>
          </a:p>
          <a:p>
            <a:endParaRPr lang="en-US" dirty="0"/>
          </a:p>
        </p:txBody>
      </p:sp>
      <p:sp>
        <p:nvSpPr>
          <p:cNvPr id="4" name="Slide Number Placeholder 3">
            <a:extLst>
              <a:ext uri="{FF2B5EF4-FFF2-40B4-BE49-F238E27FC236}">
                <a16:creationId xmlns:a16="http://schemas.microsoft.com/office/drawing/2014/main" id="{275C867E-9430-84F2-146C-B6652E60A10A}"/>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20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b="0" kern="1200" dirty="0">
                <a:solidFill>
                  <a:schemeClr val="tx1"/>
                </a:solidFill>
                <a:effectLst/>
                <a:latin typeface="Segoe Sans Display" pitchFamily="2" charset="0"/>
                <a:ea typeface="+mn-ea"/>
                <a:cs typeface="+mn-cs"/>
              </a:rPr>
              <a:t>Esto al final no va de que el modelo sea más o menos listo… que eso ya lo damos por hecho. La diferencia de verdad es que no trabaja con contexto genérico, trabaja con lo tuyo. Con tus documentos, tus mails, tus reuniones… con todo ese ecosistema que ya tienes, para bien y para mal. Porque claro, tú vas a una IA cualquiera en internet y te responde muy bien… pero sin saber de qué estás hablando realmente. Te da algo correcto… pero genérico y bastante inútil en dura dos minutos. </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Aquí lo que cambia es que tiene acceso al contexto. Sabe —o puede llegar a saber— en qué proyecto estás, qué se discutió, qué documentos hay alrededor. Ahora bien… tampoco nos vengamos arriba: no siempre acierta, no siempre tiene toda la película, y no siempre interpreta bien lo que encuentra. Y aquí es donde entra la parte incómoda pero clave: esto no sustituye tu criterio. Te da velocidad, te da una primera versión, te da conexiones que igual tú no harías tan rápido… pero la responsabilidad de decir “esto tiene sentido o esto es un despropósito” sigue siendo tuya. La diferencia es que pasas de empezar desde cero… a empezar desde algo que en muchos casos ya está bastante encaminado. Y eso, bien usado, es una ventaja enorme. Mal usado… es un problema que aparece más rápido.</a:t>
            </a:r>
            <a:endParaRPr lang="en-US" sz="882" b="1" kern="1200" dirty="0">
              <a:solidFill>
                <a:schemeClr val="tx1"/>
              </a:solidFill>
              <a:effectLst/>
              <a:latin typeface="Segoe Sans Display" pitchFamily="2" charset="0"/>
              <a:ea typeface="+mn-ea"/>
              <a:cs typeface="+mn-cs"/>
            </a:endParaRPr>
          </a:p>
          <a:p>
            <a:pPr>
              <a:spcAft>
                <a:spcPts val="999"/>
              </a:spcAft>
              <a:defRPr/>
            </a:pPr>
            <a:endParaRPr lang="en-US" dirty="0"/>
          </a:p>
        </p:txBody>
      </p:sp>
      <p:sp>
        <p:nvSpPr>
          <p:cNvPr id="4" name="Header Placeholder 3"/>
          <p:cNvSpPr>
            <a:spLocks noGrp="1"/>
          </p:cNvSpPr>
          <p:nvPr>
            <p:ph type="hdr" sz="quarter"/>
          </p:nvPr>
        </p:nvSpPr>
        <p:spPr/>
        <p:txBody>
          <a:bodyPr/>
          <a:lstStyle/>
          <a:p>
            <a:pPr defTabSz="942255">
              <a:defRPr/>
            </a:pPr>
            <a:endParaRPr lang="en-US">
              <a:solidFill>
                <a:prstClr val="black"/>
              </a:solidFill>
              <a:latin typeface="Segoe UI" pitchFamily="34" charset="0"/>
            </a:endParaRPr>
          </a:p>
        </p:txBody>
      </p:sp>
      <p:sp>
        <p:nvSpPr>
          <p:cNvPr id="5" name="Footer Placeholder 4"/>
          <p:cNvSpPr>
            <a:spLocks noGrp="1"/>
          </p:cNvSpPr>
          <p:nvPr>
            <p:ph type="ftr" sz="quarter" idx="4"/>
          </p:nvPr>
        </p:nvSpPr>
        <p:spPr/>
        <p:txBody>
          <a:bodyPr/>
          <a:lstStyle/>
          <a:p>
            <a:pPr defTabSz="941979" eaLnBrk="0" hangingPunct="0">
              <a:defRPr/>
            </a:pPr>
            <a:r>
              <a:rPr lang="es-e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pPr defTabSz="942255">
              <a:defRPr/>
            </a:pPr>
            <a:fld id="{386CE63F-9E7F-4C04-9D0D-FCA25A8E9E86}" type="datetime8">
              <a:rPr lang="en-US">
                <a:solidFill>
                  <a:prstClr val="black"/>
                </a:solidFill>
                <a:latin typeface="Segoe UI" pitchFamily="34" charset="0"/>
              </a:rPr>
              <a:pPr defTabSz="942255">
                <a:defRPr/>
              </a:pPr>
              <a:t>7/7/2026 9:28 AM</a:t>
            </a:fld>
            <a:endParaRPr lang="en-US">
              <a:solidFill>
                <a:prstClr val="black"/>
              </a:solidFill>
              <a:latin typeface="Segoe UI" pitchFamily="34" charset="0"/>
            </a:endParaRPr>
          </a:p>
        </p:txBody>
      </p:sp>
      <p:sp>
        <p:nvSpPr>
          <p:cNvPr id="7" name="Slide Number Placeholder 6"/>
          <p:cNvSpPr>
            <a:spLocks noGrp="1"/>
          </p:cNvSpPr>
          <p:nvPr>
            <p:ph type="sldNum" sz="quarter" idx="5"/>
          </p:nvPr>
        </p:nvSpPr>
        <p:spPr/>
        <p:txBody>
          <a:bodyPr/>
          <a:lstStyle/>
          <a:p>
            <a:pPr defTabSz="942255">
              <a:defRPr/>
            </a:pPr>
            <a:fld id="{B4008EB6-D09E-4580-8CD6-DDB14511944F}" type="slidenum">
              <a:rPr lang="en-US">
                <a:solidFill>
                  <a:prstClr val="black"/>
                </a:solidFill>
                <a:latin typeface="Segoe UI" pitchFamily="34" charset="0"/>
              </a:rPr>
              <a:pPr defTabSz="942255">
                <a:defRPr/>
              </a:pPr>
              <a:t>7</a:t>
            </a:fld>
            <a:endParaRPr lang="en-US">
              <a:solidFill>
                <a:prstClr val="black"/>
              </a:solidFill>
              <a:latin typeface="Segoe UI" pitchFamily="34" charset="0"/>
            </a:endParaRPr>
          </a:p>
        </p:txBody>
      </p:sp>
    </p:spTree>
    <p:extLst>
      <p:ext uri="{BB962C8B-B14F-4D97-AF65-F5344CB8AC3E}">
        <p14:creationId xmlns:p14="http://schemas.microsoft.com/office/powerpoint/2010/main" val="2063201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b="0" kern="1200" dirty="0">
                <a:solidFill>
                  <a:schemeClr val="tx1"/>
                </a:solidFill>
                <a:effectLst/>
                <a:latin typeface="Segoe Sans Display" pitchFamily="2" charset="0"/>
                <a:ea typeface="+mn-ea"/>
                <a:cs typeface="+mn-cs"/>
              </a:rPr>
              <a:t>Y aquí es donde cambia la película de verdad. Hasta ahora estamos hablando de </a:t>
            </a:r>
            <a:r>
              <a:rPr lang="es-ES" sz="882" b="0" kern="1200" dirty="0" err="1">
                <a:solidFill>
                  <a:schemeClr val="tx1"/>
                </a:solidFill>
                <a:effectLst/>
                <a:latin typeface="Segoe Sans Display" pitchFamily="2" charset="0"/>
                <a:ea typeface="+mn-ea"/>
                <a:cs typeface="+mn-cs"/>
              </a:rPr>
              <a:t>Copilot</a:t>
            </a:r>
            <a:r>
              <a:rPr lang="es-ES" sz="882" b="0" kern="1200" dirty="0">
                <a:solidFill>
                  <a:schemeClr val="tx1"/>
                </a:solidFill>
                <a:effectLst/>
                <a:latin typeface="Segoe Sans Display" pitchFamily="2" charset="0"/>
                <a:ea typeface="+mn-ea"/>
                <a:cs typeface="+mn-cs"/>
              </a:rPr>
              <a:t> como asistente. Tú le preguntas, te responde, y más o menos te apañas. Los agentes no van de eso.</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Los agentes van de coger algo que haces siempre —un proceso, aunque sea pequeño— y darle estructura. Decirle: esto se hace así, con estos pasos, con estos datos… y que deje de depender de que tú te acuerdes de todo cada vez. No es que sea más listo. Es que está más acotado. Y eso, aunque parezca menos espectacular… es justo lo que hace que funcione mejor en el día a día.</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Porque en el trabajo real no necesitas algo que sepa de todo. Necesitas algo que haga bien una cosa concreta… y que no te haga pensar demasiado mientras lo hace</a:t>
            </a:r>
            <a:endParaRPr lang="en-US" sz="882" b="1" kern="1200" dirty="0">
              <a:solidFill>
                <a:schemeClr val="tx1"/>
              </a:solidFill>
              <a:effectLst/>
              <a:latin typeface="Segoe Sans Display" pitchFamily="2" charset="0"/>
              <a:ea typeface="+mn-ea"/>
              <a:cs typeface="+mn-cs"/>
            </a:endParaRPr>
          </a:p>
          <a:p>
            <a:endParaRPr lang="en-GB"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9:28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4079528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882" b="0" kern="1200" dirty="0">
                <a:solidFill>
                  <a:schemeClr val="tx1"/>
                </a:solidFill>
                <a:effectLst/>
                <a:latin typeface="Segoe Sans Display" pitchFamily="2" charset="0"/>
                <a:ea typeface="+mn-ea"/>
                <a:cs typeface="+mn-cs"/>
              </a:rPr>
              <a:t>Aquí es donde los agentes empiezan a tener sentido de negocio, de verdad. Cuando se habla de ‘más conocimiento, más habilidades y automatización’, no es una forma bonita de decir que hacen más cosas. Es bastante más concreto que eso.</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Más conocimiento no es que sepan más… es que saben lo que toca en ese contexto. No están tirando de algo genérico, están mirando las fuentes que tú has definido: tus datos, tus documentos, tus sistemas. Eso reduce ruido. No lo elimina, pero lo reduce.</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Más habilidades significa que no se quedan en responder. Pueden ejecutar pasos: llamar a un conector, lanzar un flujo, escribir en un sistema… Es decir, pasan de ser algo que opina a algo que interviene en el proceso.</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Y la automatización aquí no es ‘apagamos la luz y que esto funcione solo’. Es más bien estructurar partes del trabajo que ya haces para que no dependan de memoria humana ni de repetir siempre lo mismo.</a:t>
            </a:r>
            <a:endParaRPr lang="en-US" sz="882" b="1" kern="1200" dirty="0">
              <a:solidFill>
                <a:schemeClr val="tx1"/>
              </a:solidFill>
              <a:effectLst/>
              <a:latin typeface="Segoe Sans Display" pitchFamily="2" charset="0"/>
              <a:ea typeface="+mn-ea"/>
              <a:cs typeface="+mn-cs"/>
            </a:endParaRPr>
          </a:p>
          <a:p>
            <a:r>
              <a:rPr lang="es-ES" sz="882" b="0" kern="1200" dirty="0">
                <a:solidFill>
                  <a:schemeClr val="tx1"/>
                </a:solidFill>
                <a:effectLst/>
                <a:latin typeface="Segoe Sans Display" pitchFamily="2" charset="0"/>
                <a:ea typeface="+mn-ea"/>
                <a:cs typeface="+mn-cs"/>
              </a:rPr>
              <a:t>Por eso el cambio importante no es técnico, es operativo. Porque de repente dejas de usar </a:t>
            </a:r>
            <a:r>
              <a:rPr lang="es-ES" sz="882" b="0" kern="1200" dirty="0" err="1">
                <a:solidFill>
                  <a:schemeClr val="tx1"/>
                </a:solidFill>
                <a:effectLst/>
                <a:latin typeface="Segoe Sans Display" pitchFamily="2" charset="0"/>
                <a:ea typeface="+mn-ea"/>
                <a:cs typeface="+mn-cs"/>
              </a:rPr>
              <a:t>Copilot</a:t>
            </a:r>
            <a:r>
              <a:rPr lang="es-ES" sz="882" b="0" kern="1200" dirty="0">
                <a:solidFill>
                  <a:schemeClr val="tx1"/>
                </a:solidFill>
                <a:effectLst/>
                <a:latin typeface="Segoe Sans Display" pitchFamily="2" charset="0"/>
                <a:ea typeface="+mn-ea"/>
                <a:cs typeface="+mn-cs"/>
              </a:rPr>
              <a:t> como un sitio donde preguntas cosas… y empiezas a usar agentes en puntos concretos del proceso donde sabes que siempre se te va el tiempo: recopilar información, preparar algo, validar, mover datos… Y ahí, aunque no sea perfecto —que no lo es—, ya aporta valor. Porque te quita carga cognitiva y te reduce trabajo repetitivo. No sustituye el proceso. Ni sustituye tu criterio. Pero empieza a quitarte de en medio partes del trabajo que, siendo honestos, nadie echa de menos hacer a mano.</a:t>
            </a:r>
            <a:endParaRPr lang="en-US" sz="882" b="1" kern="1200" dirty="0">
              <a:solidFill>
                <a:schemeClr val="tx1"/>
              </a:solidFill>
              <a:effectLst/>
              <a:latin typeface="Segoe Sans Display" pitchFamily="2"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defTabSz="942289">
              <a:defRPr/>
            </a:pPr>
            <a:fld id="{F7021451-1387-4CA6-816F-3879F97B5CBC}" type="slidenum">
              <a:rPr lang="en-US">
                <a:solidFill>
                  <a:prstClr val="black"/>
                </a:solidFill>
                <a:latin typeface="Calibri" panose="020F0502020204030204"/>
              </a:rPr>
              <a:pPr defTabSz="942289">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emf"/><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Master" Target="../slideMasters/slideMaster3.xml"/><Relationship Id="rId4" Type="http://schemas.openxmlformats.org/officeDocument/2006/relationships/image" Target="../media/image65.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Master" Target="../slideMasters/slideMaster4.xml"/><Relationship Id="rId4" Type="http://schemas.openxmlformats.org/officeDocument/2006/relationships/image" Target="../media/image65.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0.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1.jpeg"/><Relationship Id="rId1" Type="http://schemas.openxmlformats.org/officeDocument/2006/relationships/slideMaster" Target="../slideMasters/slideMaster5.xml"/><Relationship Id="rId4" Type="http://schemas.openxmlformats.org/officeDocument/2006/relationships/image" Target="../media/image65.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7.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1.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4.png"/><Relationship Id="rId4" Type="http://schemas.openxmlformats.org/officeDocument/2006/relationships/image" Target="../media/image33.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4.png"/><Relationship Id="rId7" Type="http://schemas.openxmlformats.org/officeDocument/2006/relationships/image" Target="../media/image12.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9.svg"/><Relationship Id="rId4" Type="http://schemas.microsoft.com/office/2007/relationships/hdphoto" Target="../media/hdphoto1.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9.svg"/><Relationship Id="rId4" Type="http://schemas.openxmlformats.org/officeDocument/2006/relationships/image" Target="../media/image4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2.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43.png"/><Relationship Id="rId7" Type="http://schemas.openxmlformats.org/officeDocument/2006/relationships/image" Target="../media/image12.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5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40.png"/><Relationship Id="rId4" Type="http://schemas.openxmlformats.org/officeDocument/2006/relationships/image" Target="../media/image3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8.png"/></Relationships>
</file>

<file path=ppt/slideLayouts/_rels/slideLayout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4.jpeg"/><Relationship Id="rId1" Type="http://schemas.openxmlformats.org/officeDocument/2006/relationships/slideMaster" Target="../slideMasters/slideMaster1.xml"/><Relationship Id="rId4" Type="http://schemas.openxmlformats.org/officeDocument/2006/relationships/image" Target="../media/image27.emf"/></Relationships>
</file>

<file path=ppt/slideLayouts/_rels/slideLayout7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4.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1.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4.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34.png"/><Relationship Id="rId4" Type="http://schemas.openxmlformats.org/officeDocument/2006/relationships/image" Target="../media/image3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8.png"/><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8.sv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8.sv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8.sv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8.sv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sv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0.sv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pic>
        <p:nvPicPr>
          <p:cNvPr id="5" name="Graphic 8">
            <a:extLst>
              <a:ext uri="{FF2B5EF4-FFF2-40B4-BE49-F238E27FC236}">
                <a16:creationId xmlns:a16="http://schemas.microsoft.com/office/drawing/2014/main" id="{BE5AA630-C956-B93D-CEB7-C65C71A18F38}"/>
              </a:ext>
            </a:extLst>
          </p:cNvPr>
          <p:cNvPicPr>
            <a:picLocks noChangeAspect="1"/>
          </p:cNvPicPr>
          <p:nvPr userDrawn="1"/>
        </p:nvPicPr>
        <p:blipFill>
          <a:blip r:embed="rId6"/>
          <a:srcRect/>
          <a:stretch/>
        </p:blipFill>
        <p:spPr>
          <a:xfrm>
            <a:off x="481040" y="907479"/>
            <a:ext cx="2971802" cy="704088"/>
          </a:xfrm>
          <a:prstGeom prst="rect">
            <a:avLst/>
          </a:prstGeom>
        </p:spPr>
      </p:pic>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279118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5917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8739199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824383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30501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968104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129906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39986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7949065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884528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160678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74075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128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4543817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134243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112954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54532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311441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260208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756640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262990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535544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07129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3645120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44218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2203522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659474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ayout 1">
    <p:bg>
      <p:bgPr>
        <a:solidFill>
          <a:srgbClr val="FFF9F3"/>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36C5E3-1C9B-8F43-9E7C-7124F0477707}"/>
              </a:ext>
              <a:ext uri="{C183D7F6-B498-43B3-948B-1728B52AA6E4}">
                <adec:decorative xmlns:adec="http://schemas.microsoft.com/office/drawing/2017/decorative" val="1"/>
              </a:ext>
            </a:extLst>
          </p:cNvPr>
          <p:cNvSpPr>
            <a:spLocks/>
          </p:cNvSpPr>
          <p:nvPr userDrawn="1"/>
        </p:nvSpPr>
        <p:spPr bwMode="auto">
          <a:xfrm>
            <a:off x="573126" y="1100097"/>
            <a:ext cx="11035281" cy="5451037"/>
          </a:xfrm>
          <a:prstGeom prst="roundRect">
            <a:avLst>
              <a:gd name="adj" fmla="val 3603"/>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000000"/>
              </a:solidFill>
              <a:latin typeface="Segoe UI"/>
              <a:cs typeface="Segoe UI" pitchFamily="34" charset="0"/>
            </a:endParaRPr>
          </a:p>
        </p:txBody>
      </p:sp>
      <p:pic>
        <p:nvPicPr>
          <p:cNvPr id="5" name="Picture 4">
            <a:extLst>
              <a:ext uri="{FF2B5EF4-FFF2-40B4-BE49-F238E27FC236}">
                <a16:creationId xmlns:a16="http://schemas.microsoft.com/office/drawing/2014/main" id="{3DF811F8-4A6F-396F-1DD4-FA9EBCA0734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 name="Freeform: Shape 5">
            <a:extLst>
              <a:ext uri="{FF2B5EF4-FFF2-40B4-BE49-F238E27FC236}">
                <a16:creationId xmlns:a16="http://schemas.microsoft.com/office/drawing/2014/main" id="{DB940884-550E-6BD2-C8DB-ED9A07667067}"/>
              </a:ext>
            </a:extLst>
          </p:cNvPr>
          <p:cNvSpPr>
            <a:spLocks/>
          </p:cNvSpPr>
          <p:nvPr userDrawn="1"/>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marL="0" algn="l" defTabSz="932742" rtl="0" eaLnBrk="1" latinLnBrk="0" hangingPunct="1">
              <a:lnSpc>
                <a:spcPct val="100000"/>
              </a:lnSpc>
              <a:spcBef>
                <a:spcPct val="0"/>
              </a:spcBef>
              <a:spcAft>
                <a:spcPts val="600"/>
              </a:spcAft>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8" name="Graphic 34_1">
            <a:extLst>
              <a:ext uri="{FF2B5EF4-FFF2-40B4-BE49-F238E27FC236}">
                <a16:creationId xmlns:a16="http://schemas.microsoft.com/office/drawing/2014/main" id="{E448A26F-C0C9-DB36-2CFE-F7B47B2FAA77}"/>
              </a:ext>
            </a:extLst>
          </p:cNvPr>
          <p:cNvSpPr>
            <a:spLocks/>
          </p:cNvSpPr>
          <p:nvPr userDrawn="1"/>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431A5C14-682E-DB09-57E9-1C6BC1949611}"/>
              </a:ext>
            </a:extLst>
          </p:cNvPr>
          <p:cNvSpPr>
            <a:spLocks/>
          </p:cNvSpPr>
          <p:nvPr userDrawn="1"/>
        </p:nvSpPr>
        <p:spPr bwMode="auto">
          <a:xfrm>
            <a:off x="6894513" y="1562102"/>
            <a:ext cx="4541795" cy="4838697"/>
          </a:xfrm>
          <a:prstGeom prst="roundRect">
            <a:avLst>
              <a:gd name="adj" fmla="val 2471"/>
            </a:avLst>
          </a:prstGeom>
          <a:solidFill>
            <a:schemeClr val="accent3">
              <a:lumMod val="20000"/>
              <a:lumOff val="80000"/>
              <a:alpha val="50000"/>
            </a:schemeClr>
          </a:solidFill>
          <a:ln w="63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marL="228600" marR="0" lvl="0" indent="-228600" algn="ctr" defTabSz="914367" fontAlgn="auto">
              <a:lnSpc>
                <a:spcPct val="100000"/>
              </a:lnSpc>
              <a:spcBef>
                <a:spcPts val="0"/>
              </a:spcBef>
              <a:spcAft>
                <a:spcPts val="200"/>
              </a:spcAft>
              <a:buClrTx/>
              <a:buSzTx/>
              <a:buFont typeface="Wingdings" panose="05000000000000000000" pitchFamily="2" charset="2"/>
              <a:buNone/>
              <a:tabLst/>
            </a:pPr>
            <a:endParaRPr kumimoji="0" lang="en-US" sz="2800" b="0" i="0" u="none" strike="noStrike" cap="none" spc="0" normalizeH="0" baseline="0">
              <a:ln>
                <a:noFill/>
              </a:ln>
              <a:solidFill>
                <a:schemeClr val="tx1"/>
              </a:solidFill>
              <a:effectLst/>
              <a:uLnTx/>
              <a:uFillTx/>
            </a:endParaRPr>
          </a:p>
        </p:txBody>
      </p:sp>
      <p:sp>
        <p:nvSpPr>
          <p:cNvPr id="29" name="Text Placeholder 2">
            <a:extLst>
              <a:ext uri="{FF2B5EF4-FFF2-40B4-BE49-F238E27FC236}">
                <a16:creationId xmlns:a16="http://schemas.microsoft.com/office/drawing/2014/main" id="{202B27A8-F8FC-857E-538F-6BFD7749E765}"/>
              </a:ext>
            </a:extLst>
          </p:cNvPr>
          <p:cNvSpPr>
            <a:spLocks noGrp="1"/>
          </p:cNvSpPr>
          <p:nvPr>
            <p:ph type="body" sz="quarter" idx="13" hasCustomPrompt="1"/>
          </p:nvPr>
        </p:nvSpPr>
        <p:spPr>
          <a:xfrm>
            <a:off x="755691" y="1660199"/>
            <a:ext cx="5921333" cy="659155"/>
          </a:xfrm>
        </p:spPr>
        <p:txBody>
          <a:bodyPr/>
          <a:lstStyle>
            <a:lvl1pPr marL="285750" indent="-285750" algn="l" defTabSz="914400" rtl="0" eaLnBrk="1" latinLnBrk="0" hangingPunct="1">
              <a:buFont typeface="Arial" panose="020B0604020202020204" pitchFamily="34" charset="0"/>
              <a:buChar char="•"/>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a:p>
            <a:pPr marL="0" marR="0" lvl="0" indent="0" algn="l" defTabSz="914367" rtl="0" eaLnBrk="1" fontAlgn="base" latinLnBrk="0" hangingPunct="1">
              <a:lnSpc>
                <a:spcPct val="100000"/>
              </a:lnSpc>
              <a:spcBef>
                <a:spcPts val="1000"/>
              </a:spcBef>
              <a:spcAft>
                <a:spcPts val="300"/>
              </a:spcAft>
              <a:buClrTx/>
              <a:buSzTx/>
              <a:buFontTx/>
              <a:buNone/>
              <a:tabLst/>
              <a:defRPr/>
            </a:pPr>
            <a:endParaRPr lang="en-US"/>
          </a:p>
        </p:txBody>
      </p:sp>
      <p:sp>
        <p:nvSpPr>
          <p:cNvPr id="30" name="Text Placeholder 2">
            <a:extLst>
              <a:ext uri="{FF2B5EF4-FFF2-40B4-BE49-F238E27FC236}">
                <a16:creationId xmlns:a16="http://schemas.microsoft.com/office/drawing/2014/main" id="{29A0E38D-0002-F6AA-D26F-06CF4A87C496}"/>
              </a:ext>
            </a:extLst>
          </p:cNvPr>
          <p:cNvSpPr>
            <a:spLocks noGrp="1"/>
          </p:cNvSpPr>
          <p:nvPr>
            <p:ph type="body" sz="quarter" idx="22" hasCustomPrompt="1"/>
          </p:nvPr>
        </p:nvSpPr>
        <p:spPr>
          <a:xfrm>
            <a:off x="755692" y="2120078"/>
            <a:ext cx="5921333" cy="215444"/>
          </a:xfrm>
        </p:spPr>
        <p:txBody>
          <a:bodyPr vert="horz" wrap="square" lIns="0" tIns="0" rIns="0" bIns="0" rtlCol="0">
            <a:noAutofit/>
          </a:bodyPr>
          <a:lstStyle>
            <a:lvl1pPr marL="0" indent="0">
              <a:buNone/>
              <a:defRPr lang="en-US" sz="1400" dirty="0"/>
            </a:lvl1pPr>
          </a:lstStyle>
          <a:p>
            <a:pPr marL="228600" lvl="0" indent="-228600">
              <a:buSzPct val="100000"/>
            </a:pPr>
            <a:r>
              <a:rPr lang="en-US"/>
              <a:t>Click to edit add text</a:t>
            </a:r>
          </a:p>
        </p:txBody>
      </p:sp>
      <p:sp>
        <p:nvSpPr>
          <p:cNvPr id="35" name="Text Placeholder 2">
            <a:extLst>
              <a:ext uri="{FF2B5EF4-FFF2-40B4-BE49-F238E27FC236}">
                <a16:creationId xmlns:a16="http://schemas.microsoft.com/office/drawing/2014/main" id="{F1027F2E-E6B7-4834-92E3-E7AC2135920B}"/>
              </a:ext>
            </a:extLst>
          </p:cNvPr>
          <p:cNvSpPr>
            <a:spLocks noGrp="1"/>
          </p:cNvSpPr>
          <p:nvPr>
            <p:ph type="body" sz="quarter" idx="24" hasCustomPrompt="1"/>
          </p:nvPr>
        </p:nvSpPr>
        <p:spPr>
          <a:xfrm>
            <a:off x="755691" y="2840023"/>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28" name="Text Placeholder 2">
            <a:extLst>
              <a:ext uri="{FF2B5EF4-FFF2-40B4-BE49-F238E27FC236}">
                <a16:creationId xmlns:a16="http://schemas.microsoft.com/office/drawing/2014/main" id="{DD9D3198-9AA0-5F80-DA12-149E3ECC6310}"/>
              </a:ext>
            </a:extLst>
          </p:cNvPr>
          <p:cNvSpPr>
            <a:spLocks noGrp="1"/>
          </p:cNvSpPr>
          <p:nvPr>
            <p:ph type="body" sz="quarter" idx="18" hasCustomPrompt="1"/>
          </p:nvPr>
        </p:nvSpPr>
        <p:spPr>
          <a:xfrm>
            <a:off x="755692" y="3299903"/>
            <a:ext cx="5921333" cy="646331"/>
          </a:xfrm>
        </p:spPr>
        <p:txBody>
          <a:bodyPr vert="horz" wrap="square" lIns="0" tIns="0" rIns="0" bIns="0" rtlCol="0">
            <a:noAutofit/>
          </a:bodyPr>
          <a:lstStyle>
            <a:lvl1pPr marL="0" indent="0">
              <a:buFont typeface="Arial" panose="020B0604020202020204" pitchFamily="34" charset="0"/>
              <a:buNone/>
              <a:defRPr lang="en-US" sz="1400" dirty="0"/>
            </a:lvl1pPr>
          </a:lstStyle>
          <a:p>
            <a:pPr marL="342900" lvl="0" indent="-342900">
              <a:buSzPct val="100000"/>
            </a:pPr>
            <a:r>
              <a:rPr lang="en-US"/>
              <a:t>Click to edit add text</a:t>
            </a:r>
          </a:p>
        </p:txBody>
      </p:sp>
      <p:sp>
        <p:nvSpPr>
          <p:cNvPr id="36" name="Text Placeholder 2">
            <a:extLst>
              <a:ext uri="{FF2B5EF4-FFF2-40B4-BE49-F238E27FC236}">
                <a16:creationId xmlns:a16="http://schemas.microsoft.com/office/drawing/2014/main" id="{03C5DC12-665A-86E5-C070-8C5F426DC93C}"/>
              </a:ext>
            </a:extLst>
          </p:cNvPr>
          <p:cNvSpPr>
            <a:spLocks noGrp="1"/>
          </p:cNvSpPr>
          <p:nvPr>
            <p:ph type="body" sz="quarter" idx="25" hasCustomPrompt="1"/>
          </p:nvPr>
        </p:nvSpPr>
        <p:spPr>
          <a:xfrm>
            <a:off x="755692" y="4450734"/>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32" name="Text Placeholder 31">
            <a:extLst>
              <a:ext uri="{FF2B5EF4-FFF2-40B4-BE49-F238E27FC236}">
                <a16:creationId xmlns:a16="http://schemas.microsoft.com/office/drawing/2014/main" id="{9D75FB69-4FEE-302B-4B45-772074E5F006}"/>
              </a:ext>
            </a:extLst>
          </p:cNvPr>
          <p:cNvSpPr>
            <a:spLocks noGrp="1"/>
          </p:cNvSpPr>
          <p:nvPr>
            <p:ph type="body" sz="quarter" idx="23"/>
          </p:nvPr>
        </p:nvSpPr>
        <p:spPr>
          <a:xfrm>
            <a:off x="755692" y="4910613"/>
            <a:ext cx="5921333" cy="1437317"/>
          </a:xfrm>
        </p:spPr>
        <p:txBody>
          <a:bodyPr>
            <a:noAutofit/>
          </a:bodyPr>
          <a:lstStyle>
            <a:lvl1pPr marL="195263" indent="-195263">
              <a:spcBef>
                <a:spcPts val="0"/>
              </a:spcBef>
              <a:spcAft>
                <a:spcPts val="600"/>
              </a:spcAft>
              <a:buSzPct val="100000"/>
              <a:buFont typeface="Arial" panose="020B0604020202020204" pitchFamily="34" charset="0"/>
              <a:buChar char="•"/>
              <a:defRPr sz="1400">
                <a:solidFill>
                  <a:schemeClr val="tx1"/>
                </a:solidFill>
              </a:defRPr>
            </a:lvl1pPr>
          </a:lstStyle>
          <a:p>
            <a:pPr lvl="0"/>
            <a:endParaRPr lang="en-US"/>
          </a:p>
        </p:txBody>
      </p:sp>
      <p:sp>
        <p:nvSpPr>
          <p:cNvPr id="7" name="Text Placeholder 6">
            <a:extLst>
              <a:ext uri="{FF2B5EF4-FFF2-40B4-BE49-F238E27FC236}">
                <a16:creationId xmlns:a16="http://schemas.microsoft.com/office/drawing/2014/main" id="{CD39A1C0-83B2-42B8-D6BA-B9E170E9B633}"/>
              </a:ext>
            </a:extLst>
          </p:cNvPr>
          <p:cNvSpPr>
            <a:spLocks noGrp="1"/>
          </p:cNvSpPr>
          <p:nvPr>
            <p:ph type="body" sz="quarter" idx="26"/>
          </p:nvPr>
        </p:nvSpPr>
        <p:spPr>
          <a:xfrm>
            <a:off x="2395536" y="2779200"/>
            <a:ext cx="3163888" cy="580159"/>
          </a:xfrm>
        </p:spPr>
        <p:txBody>
          <a:bodyPr/>
          <a:lstStyle>
            <a:lvl1pPr>
              <a:defRPr kumimoji="0" lang="en-US" sz="1600" b="0" i="0" u="none" strike="noStrike" kern="1200" cap="none" spc="0" normalizeH="0" baseline="0" dirty="0" smtClean="0">
                <a:ln>
                  <a:noFill/>
                </a:ln>
                <a:solidFill>
                  <a:schemeClr val="accent2"/>
                </a:solidFill>
                <a:effectLst/>
                <a:uLnTx/>
                <a:uFillTx/>
                <a:latin typeface="+mj-lt"/>
                <a:ea typeface="+mn-ea"/>
                <a:cs typeface="+mn-cs"/>
              </a:defRPr>
            </a:lvl1pPr>
            <a:lvl2pPr marL="0" indent="0">
              <a:defRPr/>
            </a:lvl2pPr>
            <a:lvl3pPr marL="0" indent="0">
              <a:defRPr/>
            </a:lvl3pPr>
            <a:lvl4pPr marL="0" indent="0">
              <a:defRPr/>
            </a:lvl4pPr>
            <a:lvl5pPr marL="0" indent="0">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Master text styles</a:t>
            </a:r>
          </a:p>
          <a:p>
            <a:pPr marL="228600" marR="0" lvl="0" indent="-228600" algn="l" defTabSz="932742" rtl="0" eaLnBrk="1" fontAlgn="auto" latinLnBrk="0" hangingPunct="1">
              <a:lnSpc>
                <a:spcPct val="100000"/>
              </a:lnSpc>
              <a:spcBef>
                <a:spcPct val="20000"/>
              </a:spcBef>
              <a:spcAft>
                <a:spcPts val="0"/>
              </a:spcAft>
              <a:buClrTx/>
              <a:buSzPct val="100000"/>
              <a:tabLst/>
            </a:pPr>
            <a:r>
              <a:rPr lang="en-US"/>
              <a:t>Second level</a:t>
            </a:r>
          </a:p>
        </p:txBody>
      </p:sp>
    </p:spTree>
    <p:extLst>
      <p:ext uri="{BB962C8B-B14F-4D97-AF65-F5344CB8AC3E}">
        <p14:creationId xmlns:p14="http://schemas.microsoft.com/office/powerpoint/2010/main" val="3233785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68">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1200">
          <p15:clr>
            <a:srgbClr val="5ACBF0"/>
          </p15:clr>
        </p15:guide>
        <p15:guide id="29" orient="horz" pos="1271">
          <p15:clr>
            <a:srgbClr val="5ACBF0"/>
          </p15:clr>
        </p15:guide>
        <p15:guide id="30" orient="horz" pos="28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47534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059739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2850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2095306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46902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749536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864803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6651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891953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774626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597158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3890022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572971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563748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430213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04313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6614339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2411673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37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90CDFB-16E7-DFC1-4CCD-89791F65D460}"/>
              </a:ext>
              <a:ext uri="{C183D7F6-B498-43B3-948B-1728B52AA6E4}">
                <adec:decorative xmlns:adec="http://schemas.microsoft.com/office/drawing/2017/decorative" val="1"/>
              </a:ext>
            </a:extLst>
          </p:cNvPr>
          <p:cNvGrpSpPr/>
          <p:nvPr userDrawn="1"/>
        </p:nvGrpSpPr>
        <p:grpSpPr>
          <a:xfrm>
            <a:off x="-1" y="-1"/>
            <a:ext cx="12192001" cy="6980663"/>
            <a:chOff x="-1" y="-1"/>
            <a:chExt cx="12192001" cy="6980663"/>
          </a:xfrm>
        </p:grpSpPr>
        <p:pic>
          <p:nvPicPr>
            <p:cNvPr id="4" name="Picture 3" descr="A picture containing white, design, black and white, art&#10;&#10;Description automatically generated">
              <a:extLst>
                <a:ext uri="{FF2B5EF4-FFF2-40B4-BE49-F238E27FC236}">
                  <a16:creationId xmlns:a16="http://schemas.microsoft.com/office/drawing/2014/main" id="{A6403808-3EE8-C7C4-EA8C-609573961EDE}"/>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C7B8481-6211-E6D7-E8FA-07BB65764CAB}"/>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1" y="-1"/>
              <a:ext cx="12192001" cy="6980663"/>
            </a:xfrm>
            <a:prstGeom prst="rect">
              <a:avLst/>
            </a:prstGeom>
          </p:spPr>
        </p:pic>
      </p:grpSp>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52237758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600284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Conten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8679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535469"/>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553458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432382"/>
            <a:ext cx="7331228" cy="1335750"/>
          </a:xfrm>
          <a:prstGeom prst="rect">
            <a:avLst/>
          </a:prstGeom>
          <a:noFill/>
          <a:ln>
            <a:noFill/>
            <a:prstDash/>
          </a:ln>
          <a:effectLst/>
        </p:spPr>
        <p:txBody>
          <a:bodyPr wrap="square" lIns="0" rIns="0">
            <a:spAutoFit/>
          </a:bodyPr>
          <a:lstStyle/>
          <a:p>
            <a:pPr>
              <a:lnSpc>
                <a:spcPct val="80000"/>
              </a:lnSpc>
              <a:spcAft>
                <a:spcPts val="600"/>
              </a:spcAft>
            </a:pPr>
            <a:r>
              <a:rPr lang="en-US" sz="10100" spc="0" baseline="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¡Gracias!</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1C4E-BBCB-C499-AD1C-971FBC595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B0A2AA-8A12-72D0-DF65-7636E96E37AC}"/>
              </a:ext>
            </a:extLst>
          </p:cNvPr>
          <p:cNvSpPr>
            <a:spLocks noGrp="1"/>
          </p:cNvSpPr>
          <p:nvPr>
            <p:ph type="dt" sz="half" idx="10"/>
          </p:nvPr>
        </p:nvSpPr>
        <p:spPr/>
        <p:txBody>
          <a:bodyPr/>
          <a:lstStyle/>
          <a:p>
            <a:fld id="{D5E52CCD-87A0-48DA-A1F0-73DFE2A08BB6}" type="datetimeFigureOut">
              <a:rPr lang="en-US" smtClean="0"/>
              <a:t>7/7/2026</a:t>
            </a:fld>
            <a:endParaRPr lang="en-US"/>
          </a:p>
        </p:txBody>
      </p:sp>
      <p:sp>
        <p:nvSpPr>
          <p:cNvPr id="4" name="Footer Placeholder 3">
            <a:extLst>
              <a:ext uri="{FF2B5EF4-FFF2-40B4-BE49-F238E27FC236}">
                <a16:creationId xmlns:a16="http://schemas.microsoft.com/office/drawing/2014/main" id="{41B7489B-64B1-701D-95C7-9F684E2AC4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DD210C-9856-22DE-4769-841CEABB2CDB}"/>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1483886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4092842"/>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099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pSp>
        <p:nvGrpSpPr>
          <p:cNvPr id="5" name="background">
            <a:extLst>
              <a:ext uri="{FF2B5EF4-FFF2-40B4-BE49-F238E27FC236}">
                <a16:creationId xmlns:a16="http://schemas.microsoft.com/office/drawing/2014/main" id="{5F2A7F32-D541-689E-D247-7316BD9E99D8}"/>
              </a:ext>
            </a:extLst>
          </p:cNvPr>
          <p:cNvGrpSpPr/>
          <p:nvPr userDrawn="1"/>
        </p:nvGrpSpPr>
        <p:grpSpPr>
          <a:xfrm>
            <a:off x="0" y="0"/>
            <a:ext cx="12192000" cy="6858000"/>
            <a:chOff x="0" y="0"/>
            <a:chExt cx="12192000" cy="6858000"/>
          </a:xfrm>
        </p:grpSpPr>
        <p:sp>
          <p:nvSpPr>
            <p:cNvPr id="6" name="Rectangle 5" descr="Light Pattern: Square dots">
              <a:extLst>
                <a:ext uri="{FF2B5EF4-FFF2-40B4-BE49-F238E27FC236}">
                  <a16:creationId xmlns:a16="http://schemas.microsoft.com/office/drawing/2014/main" id="{88C90159-3F8D-C351-E55D-79F7A5F71584}"/>
                </a:ext>
              </a:extLst>
            </p:cNvPr>
            <p:cNvSpPr/>
            <p:nvPr/>
          </p:nvSpPr>
          <p:spPr bwMode="auto">
            <a:xfrm>
              <a:off x="0" y="0"/>
              <a:ext cx="12192000" cy="6858000"/>
            </a:xfrm>
            <a:prstGeom prst="rect">
              <a:avLst/>
            </a:prstGeom>
            <a:blipFill dpi="0" rotWithShape="1">
              <a:blip>
                <a:alphaModFix amt="10000"/>
                <a:extLst>
                  <a:ext uri="{96DAC541-7B7A-43D3-8B79-37D633B846F1}">
                    <asvg:svgBlip xmlns:asvg="http://schemas.microsoft.com/office/drawing/2016/SVG/main" r:embed="rId2"/>
                  </a:ext>
                </a:extLst>
              </a:blip>
              <a:srcRect/>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24" descr="Light: small container">
              <a:extLst>
                <a:ext uri="{FF2B5EF4-FFF2-40B4-BE49-F238E27FC236}">
                  <a16:creationId xmlns:a16="http://schemas.microsoft.com/office/drawing/2014/main" id="{75ECAEFD-76E3-3A71-F1F8-A4E22DA606A3}"/>
                </a:ext>
              </a:extLst>
            </p:cNvPr>
            <p:cNvSpPr/>
            <p:nvPr/>
          </p:nvSpPr>
          <p:spPr bwMode="auto">
            <a:xfrm>
              <a:off x="0" y="0"/>
              <a:ext cx="12192000" cy="6858000"/>
            </a:xfrm>
            <a:prstGeom prst="rect">
              <a:avLst/>
            </a:prstGeom>
            <a:gradFill flip="none" rotWithShape="1">
              <a:gsLst>
                <a:gs pos="82000">
                  <a:srgbClr val="FFFFFF"/>
                </a:gs>
                <a:gs pos="100000">
                  <a:srgbClr val="FFFFFF">
                    <a:alpha val="0"/>
                  </a:srgbClr>
                </a:gs>
                <a:gs pos="40000">
                  <a:srgbClr val="FFFFFF"/>
                </a:gs>
                <a:gs pos="24000">
                  <a:srgbClr val="FFFFFF">
                    <a:alpha val="79225"/>
                  </a:srgbClr>
                </a:gs>
                <a:gs pos="3000">
                  <a:srgbClr val="FFFFFF">
                    <a:alpha val="15000"/>
                  </a:srgbClr>
                </a:gs>
              </a:gsLst>
              <a:path path="circle">
                <a:fillToRect l="100000" t="100000"/>
              </a:path>
              <a:tileRect r="-100000" b="-100000"/>
            </a:gradFill>
            <a:ln w="12700" cap="flat" cmpd="sng" algn="ctr">
              <a:noFill/>
              <a:prstDash val="solid"/>
              <a:headEnd type="none" w="med" len="med"/>
              <a:tailEnd type="none" w="med" len="med"/>
            </a:ln>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61665"/>
          </a:xfrm>
        </p:spPr>
        <p:txBody>
          <a:bodyPr vert="horz" wrap="square" lIns="0" tIns="0" rIns="0" bIns="0" rtlCol="0" anchor="t">
            <a:spAutoFit/>
          </a:bodyPr>
          <a:lstStyle>
            <a:lvl1pPr>
              <a:defRPr lang="en-US" sz="3000" dirty="0">
                <a:gradFill flip="none" rotWithShape="1">
                  <a:gsLst>
                    <a:gs pos="0">
                      <a:srgbClr val="FF5C39"/>
                    </a:gs>
                    <a:gs pos="25000">
                      <a:srgbClr val="F4364C"/>
                    </a:gs>
                    <a:gs pos="75000">
                      <a:srgbClr val="0078D4"/>
                    </a:gs>
                    <a:gs pos="50000">
                      <a:srgbClr val="C03BC4"/>
                    </a:gs>
                    <a:gs pos="100000">
                      <a:srgbClr val="14938C"/>
                    </a:gs>
                  </a:gsLst>
                  <a:lin ang="0" scaled="1"/>
                  <a:tileRect/>
                </a:gradFill>
              </a:defRPr>
            </a:lvl1pPr>
          </a:lstStyle>
          <a:p>
            <a:pPr marL="0" lvl="0"/>
            <a:endParaRPr lang="en-US"/>
          </a:p>
        </p:txBody>
      </p:sp>
      <p:sp>
        <p:nvSpPr>
          <p:cNvPr id="3" name="Footer Placeholder 4">
            <a:extLst>
              <a:ext uri="{FF2B5EF4-FFF2-40B4-BE49-F238E27FC236}">
                <a16:creationId xmlns:a16="http://schemas.microsoft.com/office/drawing/2014/main" id="{C8B1B4F8-04B3-79C3-FF88-DB6DFA1461B6}"/>
              </a:ext>
            </a:extLst>
          </p:cNvPr>
          <p:cNvSpPr>
            <a:spLocks noGrp="1"/>
          </p:cNvSpPr>
          <p:nvPr>
            <p:ph type="ftr" sz="quarter" idx="3"/>
          </p:nvPr>
        </p:nvSpPr>
        <p:spPr>
          <a:xfrm>
            <a:off x="4038600" y="6578957"/>
            <a:ext cx="4114800" cy="123111"/>
          </a:xfrm>
          <a:prstGeom prst="rect">
            <a:avLst/>
          </a:prstGeom>
        </p:spPr>
        <p:txBody>
          <a:bodyPr vert="horz" lIns="0" tIns="0" rIns="0" bIns="0" rtlCol="0" anchor="ctr">
            <a:spAutoFit/>
          </a:bodyPr>
          <a:lstStyle>
            <a:lvl1pPr algn="ctr">
              <a:defRPr sz="800">
                <a:solidFill>
                  <a:schemeClr val="tx1"/>
                </a:solidFill>
              </a:defRPr>
            </a:lvl1pPr>
          </a:lstStyle>
          <a:p>
            <a:r>
              <a:rPr lang="en-IN"/>
              <a:t>Microsoft Confidential–Internal Only</a:t>
            </a:r>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122187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 Square Photo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1"/>
            <a:ext cx="6892925" cy="430887"/>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5" y="457200"/>
            <a:ext cx="4416425" cy="1107996"/>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4" y="1436689"/>
            <a:ext cx="3470275" cy="2043636"/>
          </a:xfrm>
        </p:spPr>
        <p:txBody>
          <a:bodyPr/>
          <a:lstStyle>
            <a:lvl1pPr marL="0" indent="0">
              <a:buFontTx/>
              <a:buNone/>
              <a:defRPr/>
            </a:lvl1pPr>
            <a:lvl2pPr marL="228594" indent="0">
              <a:buFontTx/>
              <a:buNone/>
              <a:defRPr/>
            </a:lvl2pPr>
            <a:lvl3pPr marL="457189" indent="0">
              <a:buFontTx/>
              <a:buNone/>
              <a:defRPr/>
            </a:lvl3pPr>
            <a:lvl4pPr marL="661971" indent="0">
              <a:buFontTx/>
              <a:buNone/>
              <a:defRPr/>
            </a:lvl4pPr>
            <a:lvl5pPr marL="855641"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4122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3">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5D06C1-503A-D707-5B09-8C96159A7A62}"/>
              </a:ext>
            </a:extLst>
          </p:cNvPr>
          <p:cNvSpPr>
            <a:spLocks noGrp="1"/>
          </p:cNvSpPr>
          <p:nvPr>
            <p:ph type="dt" sz="half" idx="10"/>
          </p:nvPr>
        </p:nvSpPr>
        <p:spPr/>
        <p:txBody>
          <a:bodyPr/>
          <a:lstStyle/>
          <a:p>
            <a:fld id="{D5E52CCD-87A0-48DA-A1F0-73DFE2A08BB6}" type="datetimeFigureOut">
              <a:rPr lang="en-US" smtClean="0"/>
              <a:t>7/7/2026</a:t>
            </a:fld>
            <a:endParaRPr lang="en-US"/>
          </a:p>
        </p:txBody>
      </p:sp>
      <p:sp>
        <p:nvSpPr>
          <p:cNvPr id="3" name="Footer Placeholder 2">
            <a:extLst>
              <a:ext uri="{FF2B5EF4-FFF2-40B4-BE49-F238E27FC236}">
                <a16:creationId xmlns:a16="http://schemas.microsoft.com/office/drawing/2014/main" id="{56B9E856-AFCC-B88E-4C7F-CA4B61043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833C97-8DE9-B93A-8011-FD6E08861E69}"/>
              </a:ext>
            </a:extLst>
          </p:cNvPr>
          <p:cNvSpPr>
            <a:spLocks noGrp="1"/>
          </p:cNvSpPr>
          <p:nvPr>
            <p:ph type="sldNum" sz="quarter" idx="12"/>
          </p:nvPr>
        </p:nvSpPr>
        <p:spPr/>
        <p:txBody>
          <a:bodyPr/>
          <a:lstStyle/>
          <a:p>
            <a:fld id="{C4346CB8-9CA0-4607-8B35-425E708881BF}" type="slidenum">
              <a:rPr lang="en-US" smtClean="0"/>
              <a:t>‹#›</a:t>
            </a:fld>
            <a:endParaRPr lang="en-US"/>
          </a:p>
        </p:txBody>
      </p:sp>
    </p:spTree>
    <p:extLst>
      <p:ext uri="{BB962C8B-B14F-4D97-AF65-F5344CB8AC3E}">
        <p14:creationId xmlns:p14="http://schemas.microsoft.com/office/powerpoint/2010/main" val="3632947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494585"/>
            <a:ext cx="11018520" cy="430887"/>
          </a:xfrm>
        </p:spPr>
        <p:txBody>
          <a:bodyPr anchor="t" anchorCtr="0"/>
          <a:lstStyle>
            <a:lvl1pPr algn="l" defTabSz="932742" rtl="0" eaLnBrk="1" latinLnBrk="0" hangingPunct="1">
              <a:lnSpc>
                <a:spcPct val="100000"/>
              </a:lnSpc>
              <a:spcBef>
                <a:spcPct val="0"/>
              </a:spcBef>
              <a:buNone/>
              <a:defRPr lang="en-US" sz="2800" b="0" kern="1200" cap="none" spc="0" baseline="0" dirty="0">
                <a:ln w="3175">
                  <a:noFill/>
                </a:ln>
                <a:solidFill>
                  <a:schemeClr val="accent1">
                    <a:lumMod val="75000"/>
                  </a:schemeClr>
                </a:solidFill>
                <a:effectLst/>
                <a:latin typeface="+mj-lt"/>
                <a:ea typeface="+mn-ea"/>
                <a:cs typeface="Segoe UI Semibold" panose="020B0702040204020203" pitchFamily="34" charset="0"/>
              </a:defRPr>
            </a:lvl1pPr>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526616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36">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911835100"/>
      </p:ext>
    </p:extLst>
  </p:cSld>
  <p:clrMapOvr>
    <a:masterClrMapping/>
  </p:clrMapOvr>
  <p:transition>
    <p:fade/>
  </p:transition>
  <p:hf hdr="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44609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email">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7563156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6" name="Graphic 25">
            <a:extLst>
              <a:ext uri="{FF2B5EF4-FFF2-40B4-BE49-F238E27FC236}">
                <a16:creationId xmlns:a16="http://schemas.microsoft.com/office/drawing/2014/main" id="{D68EE504-0061-C86F-7C4A-E4787ED6DEB3}"/>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57849901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1016037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98951798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984213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3070470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363270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85945302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7391668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a:src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492395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413909018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email">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88244039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8424428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87258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28137373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93054084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8537700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70105092"/>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8952750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20274819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00070044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9764394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378230"/>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82044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07049760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325964720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371134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668931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4705437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82530012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8178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13369768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CS TDM Intro">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FC6D84C9-F0D0-2E7D-2082-0E0EAA97BC32}"/>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Single Corner Rounded 6">
            <a:extLst>
              <a:ext uri="{FF2B5EF4-FFF2-40B4-BE49-F238E27FC236}">
                <a16:creationId xmlns:a16="http://schemas.microsoft.com/office/drawing/2014/main" id="{14C1DEFF-1CC8-4FA3-1BA4-C46D4165E041}"/>
              </a:ext>
            </a:extLst>
          </p:cNvPr>
          <p:cNvSpPr/>
          <p:nvPr userDrawn="1"/>
        </p:nvSpPr>
        <p:spPr>
          <a:xfrm rot="10800000">
            <a:off x="6925824" y="-3432"/>
            <a:ext cx="5266175" cy="6864864"/>
          </a:xfrm>
          <a:prstGeom prst="round1Rect">
            <a:avLst>
              <a:gd name="adj" fmla="val 30051"/>
            </a:avLst>
          </a:prstGeom>
          <a:solidFill>
            <a:schemeClr val="bg2">
              <a:lumMod val="75000"/>
            </a:schemeClr>
          </a:solidFill>
          <a:ln w="13730" cap="flat">
            <a:noFill/>
            <a:prstDash val="solid"/>
            <a:miter/>
          </a:ln>
          <a:effectLst>
            <a:outerShdw blurRad="990600" dist="38100" algn="l" rotWithShape="0">
              <a:prstClr val="black">
                <a:alpha val="14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1EE70375-B879-2E04-7DE9-267858168E40}"/>
              </a:ext>
            </a:extLst>
          </p:cNvPr>
          <p:cNvGrpSpPr/>
          <p:nvPr userDrawn="1"/>
        </p:nvGrpSpPr>
        <p:grpSpPr>
          <a:xfrm>
            <a:off x="9687834" y="5133271"/>
            <a:ext cx="2504165" cy="1728160"/>
            <a:chOff x="9687834" y="5133271"/>
            <a:chExt cx="2504165" cy="1728160"/>
          </a:xfrm>
        </p:grpSpPr>
        <p:sp>
          <p:nvSpPr>
            <p:cNvPr id="11" name="Rectangle: Single Corner Rounded 10">
              <a:extLst>
                <a:ext uri="{FF2B5EF4-FFF2-40B4-BE49-F238E27FC236}">
                  <a16:creationId xmlns:a16="http://schemas.microsoft.com/office/drawing/2014/main" id="{3E49D4A0-C4CF-0AA5-5EB4-3D4E52E194CA}"/>
                </a:ext>
              </a:extLst>
            </p:cNvPr>
            <p:cNvSpPr/>
            <p:nvPr/>
          </p:nvSpPr>
          <p:spPr>
            <a:xfrm flipH="1">
              <a:off x="9687834" y="5517291"/>
              <a:ext cx="2120144" cy="1344140"/>
            </a:xfrm>
            <a:prstGeom prst="round1Rect">
              <a:avLst>
                <a:gd name="adj" fmla="val 50000"/>
              </a:avLst>
            </a:pr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5">
              <a:extLst>
                <a:ext uri="{FF2B5EF4-FFF2-40B4-BE49-F238E27FC236}">
                  <a16:creationId xmlns:a16="http://schemas.microsoft.com/office/drawing/2014/main" id="{21736647-7677-95A4-E03E-CFB1CE5ED12C}"/>
                </a:ext>
              </a:extLst>
            </p:cNvPr>
            <p:cNvSpPr/>
            <p:nvPr/>
          </p:nvSpPr>
          <p:spPr>
            <a:xfrm>
              <a:off x="11807979" y="5133271"/>
              <a:ext cx="384020" cy="384020"/>
            </a:xfrm>
            <a:custGeom>
              <a:avLst/>
              <a:gdLst>
                <a:gd name="connsiteX0" fmla="*/ 0 w 384020"/>
                <a:gd name="connsiteY0" fmla="*/ 0 h 384020"/>
                <a:gd name="connsiteX1" fmla="*/ 384021 w 384020"/>
                <a:gd name="connsiteY1" fmla="*/ 0 h 384020"/>
                <a:gd name="connsiteX2" fmla="*/ 384021 w 384020"/>
                <a:gd name="connsiteY2" fmla="*/ 384021 h 384020"/>
                <a:gd name="connsiteX3" fmla="*/ 0 w 384020"/>
                <a:gd name="connsiteY3" fmla="*/ 384021 h 384020"/>
              </a:gdLst>
              <a:ahLst/>
              <a:cxnLst>
                <a:cxn ang="0">
                  <a:pos x="connsiteX0" y="connsiteY0"/>
                </a:cxn>
                <a:cxn ang="0">
                  <a:pos x="connsiteX1" y="connsiteY1"/>
                </a:cxn>
                <a:cxn ang="0">
                  <a:pos x="connsiteX2" y="connsiteY2"/>
                </a:cxn>
                <a:cxn ang="0">
                  <a:pos x="connsiteX3" y="connsiteY3"/>
                </a:cxn>
              </a:cxnLst>
              <a:rect l="l" t="t" r="r" b="b"/>
              <a:pathLst>
                <a:path w="384020" h="384020">
                  <a:moveTo>
                    <a:pt x="0" y="0"/>
                  </a:moveTo>
                  <a:lnTo>
                    <a:pt x="384021" y="0"/>
                  </a:lnTo>
                  <a:lnTo>
                    <a:pt x="384021" y="384021"/>
                  </a:lnTo>
                  <a:lnTo>
                    <a:pt x="0" y="384021"/>
                  </a:lnTo>
                  <a:close/>
                </a:path>
              </a:pathLst>
            </a:custGeom>
            <a:solidFill>
              <a:schemeClr val="bg2">
                <a:lumMod val="60000"/>
                <a:lumOff val="4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3" name="Group 12">
            <a:extLst>
              <a:ext uri="{FF2B5EF4-FFF2-40B4-BE49-F238E27FC236}">
                <a16:creationId xmlns:a16="http://schemas.microsoft.com/office/drawing/2014/main" id="{746C5367-4BDF-E244-6A42-C9CC3CDE3E7B}"/>
              </a:ext>
            </a:extLst>
          </p:cNvPr>
          <p:cNvGrpSpPr/>
          <p:nvPr userDrawn="1"/>
        </p:nvGrpSpPr>
        <p:grpSpPr>
          <a:xfrm>
            <a:off x="7795920" y="4037990"/>
            <a:ext cx="1891914" cy="1010359"/>
            <a:chOff x="604894" y="4447838"/>
            <a:chExt cx="1891914" cy="1010359"/>
          </a:xfrm>
        </p:grpSpPr>
        <p:sp>
          <p:nvSpPr>
            <p:cNvPr id="14" name="Freeform: Shape 33">
              <a:extLst>
                <a:ext uri="{FF2B5EF4-FFF2-40B4-BE49-F238E27FC236}">
                  <a16:creationId xmlns:a16="http://schemas.microsoft.com/office/drawing/2014/main" id="{E0E3D134-EDDE-C309-761E-7A2931AE5650}"/>
                </a:ext>
              </a:extLst>
            </p:cNvPr>
            <p:cNvSpPr/>
            <p:nvPr/>
          </p:nvSpPr>
          <p:spPr>
            <a:xfrm>
              <a:off x="60489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34">
              <a:extLst>
                <a:ext uri="{FF2B5EF4-FFF2-40B4-BE49-F238E27FC236}">
                  <a16:creationId xmlns:a16="http://schemas.microsoft.com/office/drawing/2014/main" id="{6A47CC7F-4C9B-37F9-2F89-CCB0E67569F9}"/>
                </a:ext>
              </a:extLst>
            </p:cNvPr>
            <p:cNvSpPr/>
            <p:nvPr/>
          </p:nvSpPr>
          <p:spPr>
            <a:xfrm>
              <a:off x="1045792"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35">
              <a:extLst>
                <a:ext uri="{FF2B5EF4-FFF2-40B4-BE49-F238E27FC236}">
                  <a16:creationId xmlns:a16="http://schemas.microsoft.com/office/drawing/2014/main" id="{ACF1B38E-BE08-FFF5-436A-950B19B40061}"/>
                </a:ext>
              </a:extLst>
            </p:cNvPr>
            <p:cNvSpPr/>
            <p:nvPr/>
          </p:nvSpPr>
          <p:spPr>
            <a:xfrm>
              <a:off x="1486689"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36">
              <a:extLst>
                <a:ext uri="{FF2B5EF4-FFF2-40B4-BE49-F238E27FC236}">
                  <a16:creationId xmlns:a16="http://schemas.microsoft.com/office/drawing/2014/main" id="{ABFC80D3-D60A-0429-7B77-A24B5C3DFA51}"/>
                </a:ext>
              </a:extLst>
            </p:cNvPr>
            <p:cNvSpPr/>
            <p:nvPr/>
          </p:nvSpPr>
          <p:spPr>
            <a:xfrm>
              <a:off x="1927822" y="4447838"/>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39">
              <a:extLst>
                <a:ext uri="{FF2B5EF4-FFF2-40B4-BE49-F238E27FC236}">
                  <a16:creationId xmlns:a16="http://schemas.microsoft.com/office/drawing/2014/main" id="{E7099C2F-C30D-0008-8482-90E4D75B82B0}"/>
                </a:ext>
              </a:extLst>
            </p:cNvPr>
            <p:cNvSpPr/>
            <p:nvPr/>
          </p:nvSpPr>
          <p:spPr>
            <a:xfrm>
              <a:off x="2368484" y="4447839"/>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40">
              <a:extLst>
                <a:ext uri="{FF2B5EF4-FFF2-40B4-BE49-F238E27FC236}">
                  <a16:creationId xmlns:a16="http://schemas.microsoft.com/office/drawing/2014/main" id="{68B94521-C619-90B6-F6E8-DFDC6F0BF984}"/>
                </a:ext>
              </a:extLst>
            </p:cNvPr>
            <p:cNvSpPr/>
            <p:nvPr/>
          </p:nvSpPr>
          <p:spPr>
            <a:xfrm>
              <a:off x="60489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42">
              <a:extLst>
                <a:ext uri="{FF2B5EF4-FFF2-40B4-BE49-F238E27FC236}">
                  <a16:creationId xmlns:a16="http://schemas.microsoft.com/office/drawing/2014/main" id="{74DFA832-4B4A-BA2C-2D5C-9745C6C0B317}"/>
                </a:ext>
              </a:extLst>
            </p:cNvPr>
            <p:cNvSpPr/>
            <p:nvPr/>
          </p:nvSpPr>
          <p:spPr>
            <a:xfrm>
              <a:off x="1045792"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43">
              <a:extLst>
                <a:ext uri="{FF2B5EF4-FFF2-40B4-BE49-F238E27FC236}">
                  <a16:creationId xmlns:a16="http://schemas.microsoft.com/office/drawing/2014/main" id="{2DF856A0-94CB-B9FD-C649-F20AF5300CED}"/>
                </a:ext>
              </a:extLst>
            </p:cNvPr>
            <p:cNvSpPr/>
            <p:nvPr/>
          </p:nvSpPr>
          <p:spPr>
            <a:xfrm>
              <a:off x="1486689"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44">
              <a:extLst>
                <a:ext uri="{FF2B5EF4-FFF2-40B4-BE49-F238E27FC236}">
                  <a16:creationId xmlns:a16="http://schemas.microsoft.com/office/drawing/2014/main" id="{DE06AA07-F3BC-B873-A606-C2BD8A9F47AE}"/>
                </a:ext>
              </a:extLst>
            </p:cNvPr>
            <p:cNvSpPr/>
            <p:nvPr/>
          </p:nvSpPr>
          <p:spPr>
            <a:xfrm>
              <a:off x="1927822" y="4888972"/>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45">
              <a:extLst>
                <a:ext uri="{FF2B5EF4-FFF2-40B4-BE49-F238E27FC236}">
                  <a16:creationId xmlns:a16="http://schemas.microsoft.com/office/drawing/2014/main" id="{1456EC0B-C7F1-3E39-DA0A-FF7791984511}"/>
                </a:ext>
              </a:extLst>
            </p:cNvPr>
            <p:cNvSpPr/>
            <p:nvPr/>
          </p:nvSpPr>
          <p:spPr>
            <a:xfrm>
              <a:off x="2368484" y="4888973"/>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6"/>
                    <a:pt x="0" y="15240"/>
                  </a:cubicBezTo>
                  <a:cubicBezTo>
                    <a:pt x="0" y="6823"/>
                    <a:pt x="6823" y="0"/>
                    <a:pt x="15240" y="0"/>
                  </a:cubicBezTo>
                  <a:cubicBezTo>
                    <a:pt x="23657" y="0"/>
                    <a:pt x="30480" y="6823"/>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46">
              <a:extLst>
                <a:ext uri="{FF2B5EF4-FFF2-40B4-BE49-F238E27FC236}">
                  <a16:creationId xmlns:a16="http://schemas.microsoft.com/office/drawing/2014/main" id="{1B4DC2E8-3BE0-89E9-13BF-80A2FF208436}"/>
                </a:ext>
              </a:extLst>
            </p:cNvPr>
            <p:cNvSpPr/>
            <p:nvPr/>
          </p:nvSpPr>
          <p:spPr>
            <a:xfrm>
              <a:off x="60489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47">
              <a:extLst>
                <a:ext uri="{FF2B5EF4-FFF2-40B4-BE49-F238E27FC236}">
                  <a16:creationId xmlns:a16="http://schemas.microsoft.com/office/drawing/2014/main" id="{C15642AC-59F9-C462-7258-FB00902E3114}"/>
                </a:ext>
              </a:extLst>
            </p:cNvPr>
            <p:cNvSpPr/>
            <p:nvPr/>
          </p:nvSpPr>
          <p:spPr>
            <a:xfrm>
              <a:off x="1045792"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48">
              <a:extLst>
                <a:ext uri="{FF2B5EF4-FFF2-40B4-BE49-F238E27FC236}">
                  <a16:creationId xmlns:a16="http://schemas.microsoft.com/office/drawing/2014/main" id="{B21A83EB-4AA9-A21D-52D4-D024CCDB9964}"/>
                </a:ext>
              </a:extLst>
            </p:cNvPr>
            <p:cNvSpPr/>
            <p:nvPr/>
          </p:nvSpPr>
          <p:spPr>
            <a:xfrm>
              <a:off x="1486689"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49">
              <a:extLst>
                <a:ext uri="{FF2B5EF4-FFF2-40B4-BE49-F238E27FC236}">
                  <a16:creationId xmlns:a16="http://schemas.microsoft.com/office/drawing/2014/main" id="{176D7FDF-1F8E-DA92-6B2B-A040AA076321}"/>
                </a:ext>
              </a:extLst>
            </p:cNvPr>
            <p:cNvSpPr/>
            <p:nvPr/>
          </p:nvSpPr>
          <p:spPr>
            <a:xfrm>
              <a:off x="1927822" y="5329869"/>
              <a:ext cx="128328" cy="128328"/>
            </a:xfrm>
            <a:custGeom>
              <a:avLst/>
              <a:gdLst>
                <a:gd name="connsiteX0" fmla="*/ 30480 w 30480"/>
                <a:gd name="connsiteY0" fmla="*/ 15240 h 30480"/>
                <a:gd name="connsiteX1" fmla="*/ 15240 w 30480"/>
                <a:gd name="connsiteY1" fmla="*/ 30480 h 30480"/>
                <a:gd name="connsiteX2" fmla="*/ 0 w 30480"/>
                <a:gd name="connsiteY2" fmla="*/ 15240 h 30480"/>
                <a:gd name="connsiteX3" fmla="*/ 15240 w 30480"/>
                <a:gd name="connsiteY3" fmla="*/ 0 h 30480"/>
                <a:gd name="connsiteX4" fmla="*/ 30480 w 30480"/>
                <a:gd name="connsiteY4" fmla="*/ 15240 h 30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 h="30480">
                  <a:moveTo>
                    <a:pt x="30480" y="15240"/>
                  </a:moveTo>
                  <a:cubicBezTo>
                    <a:pt x="30480" y="23615"/>
                    <a:pt x="23615" y="30480"/>
                    <a:pt x="15240" y="30480"/>
                  </a:cubicBezTo>
                  <a:cubicBezTo>
                    <a:pt x="6865" y="30480"/>
                    <a:pt x="0" y="23615"/>
                    <a:pt x="0" y="15240"/>
                  </a:cubicBezTo>
                  <a:cubicBezTo>
                    <a:pt x="0" y="6865"/>
                    <a:pt x="6865" y="0"/>
                    <a:pt x="15240" y="0"/>
                  </a:cubicBezTo>
                  <a:cubicBezTo>
                    <a:pt x="23615" y="0"/>
                    <a:pt x="30480" y="6865"/>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50">
              <a:extLst>
                <a:ext uri="{FF2B5EF4-FFF2-40B4-BE49-F238E27FC236}">
                  <a16:creationId xmlns:a16="http://schemas.microsoft.com/office/drawing/2014/main" id="{2EEA353D-9DEE-DDFF-8CFD-DAE53A86B0DB}"/>
                </a:ext>
              </a:extLst>
            </p:cNvPr>
            <p:cNvSpPr/>
            <p:nvPr/>
          </p:nvSpPr>
          <p:spPr>
            <a:xfrm>
              <a:off x="2368484" y="5329870"/>
              <a:ext cx="128324" cy="128324"/>
            </a:xfrm>
            <a:custGeom>
              <a:avLst/>
              <a:gdLst>
                <a:gd name="connsiteX0" fmla="*/ 30480 w 30479"/>
                <a:gd name="connsiteY0" fmla="*/ 15240 h 30479"/>
                <a:gd name="connsiteX1" fmla="*/ 15240 w 30479"/>
                <a:gd name="connsiteY1" fmla="*/ 30480 h 30479"/>
                <a:gd name="connsiteX2" fmla="*/ 0 w 30479"/>
                <a:gd name="connsiteY2" fmla="*/ 15240 h 30479"/>
                <a:gd name="connsiteX3" fmla="*/ 15240 w 30479"/>
                <a:gd name="connsiteY3" fmla="*/ 0 h 30479"/>
                <a:gd name="connsiteX4" fmla="*/ 30480 w 30479"/>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9" h="30479">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4"/>
                    <a:pt x="30480" y="15240"/>
                  </a:cubicBezTo>
                  <a:close/>
                </a:path>
              </a:pathLst>
            </a:custGeom>
            <a:solidFill>
              <a:schemeClr val="bg2"/>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Rectangle: Single Corner Rounded 28">
            <a:extLst>
              <a:ext uri="{FF2B5EF4-FFF2-40B4-BE49-F238E27FC236}">
                <a16:creationId xmlns:a16="http://schemas.microsoft.com/office/drawing/2014/main" id="{CD78616E-69AD-9AA7-2097-9EB3C37621F4}"/>
              </a:ext>
            </a:extLst>
          </p:cNvPr>
          <p:cNvSpPr/>
          <p:nvPr userDrawn="1"/>
        </p:nvSpPr>
        <p:spPr>
          <a:xfrm rot="10800000" flipH="1">
            <a:off x="6925823" y="-3435"/>
            <a:ext cx="4882152" cy="2318265"/>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Single Corner Rounded 29">
            <a:extLst>
              <a:ext uri="{FF2B5EF4-FFF2-40B4-BE49-F238E27FC236}">
                <a16:creationId xmlns:a16="http://schemas.microsoft.com/office/drawing/2014/main" id="{1089C2C6-EA1F-2659-9060-91E6A380A8AC}"/>
              </a:ext>
            </a:extLst>
          </p:cNvPr>
          <p:cNvSpPr/>
          <p:nvPr userDrawn="1"/>
        </p:nvSpPr>
        <p:spPr>
          <a:xfrm rot="10800000" flipH="1">
            <a:off x="1" y="1959429"/>
            <a:ext cx="293688" cy="3652320"/>
          </a:xfrm>
          <a:prstGeom prst="round1Rect">
            <a:avLst>
              <a:gd name="adj" fmla="val 50000"/>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4" name="Picture 3" descr="A logo on a black background&#10;&#10;AI-generated content may be incorrect.">
            <a:extLst>
              <a:ext uri="{FF2B5EF4-FFF2-40B4-BE49-F238E27FC236}">
                <a16:creationId xmlns:a16="http://schemas.microsoft.com/office/drawing/2014/main" id="{7557D464-9A1C-8C5A-9F8D-5D9E452212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25" y="451050"/>
            <a:ext cx="1901958" cy="852471"/>
          </a:xfrm>
          <a:prstGeom prst="rect">
            <a:avLst/>
          </a:prstGeom>
        </p:spPr>
      </p:pic>
    </p:spTree>
    <p:extLst>
      <p:ext uri="{BB962C8B-B14F-4D97-AF65-F5344CB8AC3E}">
        <p14:creationId xmlns:p14="http://schemas.microsoft.com/office/powerpoint/2010/main" val="2788936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CS BDM Intro">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DCD056A-10C4-2885-BB1F-734FC10D464C}"/>
              </a:ext>
            </a:extLst>
          </p:cNvPr>
          <p:cNvSpPr/>
          <p:nvPr/>
        </p:nvSpPr>
        <p:spPr>
          <a:xfrm>
            <a:off x="7919518" y="1729547"/>
            <a:ext cx="5156975" cy="5134490"/>
          </a:xfrm>
          <a:custGeom>
            <a:avLst/>
            <a:gdLst>
              <a:gd name="connsiteX0" fmla="*/ 5156975 w 5156975"/>
              <a:gd name="connsiteY0" fmla="*/ 785571 h 5134490"/>
              <a:gd name="connsiteX1" fmla="*/ 5156975 w 5156975"/>
              <a:gd name="connsiteY1" fmla="*/ 5134491 h 5134490"/>
              <a:gd name="connsiteX2" fmla="*/ 763069 w 5156975"/>
              <a:gd name="connsiteY2" fmla="*/ 5134491 h 5134490"/>
              <a:gd name="connsiteX3" fmla="*/ 160654 w 5156975"/>
              <a:gd name="connsiteY3" fmla="*/ 4532074 h 5134490"/>
              <a:gd name="connsiteX4" fmla="*/ 160654 w 5156975"/>
              <a:gd name="connsiteY4" fmla="*/ 3756253 h 5134490"/>
              <a:gd name="connsiteX5" fmla="*/ 853071 w 5156975"/>
              <a:gd name="connsiteY5" fmla="*/ 3063984 h 5134490"/>
              <a:gd name="connsiteX6" fmla="*/ 3434334 w 5156975"/>
              <a:gd name="connsiteY6" fmla="*/ 482563 h 5134490"/>
              <a:gd name="connsiteX7" fmla="*/ 3756241 w 5156975"/>
              <a:gd name="connsiteY7" fmla="*/ 160654 h 5134490"/>
              <a:gd name="connsiteX8" fmla="*/ 4532061 w 5156975"/>
              <a:gd name="connsiteY8" fmla="*/ 160654 h 5134490"/>
              <a:gd name="connsiteX9" fmla="*/ 5156975 w 5156975"/>
              <a:gd name="connsiteY9" fmla="*/ 785571 h 51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6975" h="5134490">
                <a:moveTo>
                  <a:pt x="5156975" y="785571"/>
                </a:moveTo>
                <a:lnTo>
                  <a:pt x="5156975" y="5134491"/>
                </a:lnTo>
                <a:lnTo>
                  <a:pt x="763069" y="5134491"/>
                </a:lnTo>
                <a:lnTo>
                  <a:pt x="160654" y="4532074"/>
                </a:lnTo>
                <a:cubicBezTo>
                  <a:pt x="-53551" y="4317868"/>
                  <a:pt x="-53551" y="3970609"/>
                  <a:pt x="160654" y="3756253"/>
                </a:cubicBezTo>
                <a:lnTo>
                  <a:pt x="853071" y="3063984"/>
                </a:lnTo>
                <a:lnTo>
                  <a:pt x="3434334" y="482563"/>
                </a:lnTo>
                <a:lnTo>
                  <a:pt x="3756241" y="160654"/>
                </a:lnTo>
                <a:cubicBezTo>
                  <a:pt x="3970447" y="-53551"/>
                  <a:pt x="4317855" y="-53551"/>
                  <a:pt x="4532061" y="160654"/>
                </a:cubicBezTo>
                <a:lnTo>
                  <a:pt x="5156975" y="785571"/>
                </a:ln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2" name="Freeform: Shape 21">
            <a:extLst>
              <a:ext uri="{FF2B5EF4-FFF2-40B4-BE49-F238E27FC236}">
                <a16:creationId xmlns:a16="http://schemas.microsoft.com/office/drawing/2014/main" id="{B4ECF24F-0F5D-BC6B-5106-48717805B5CB}"/>
              </a:ext>
            </a:extLst>
          </p:cNvPr>
          <p:cNvSpPr/>
          <p:nvPr/>
        </p:nvSpPr>
        <p:spPr>
          <a:xfrm>
            <a:off x="9141748" y="0"/>
            <a:ext cx="3934745" cy="2430216"/>
          </a:xfrm>
          <a:custGeom>
            <a:avLst/>
            <a:gdLst>
              <a:gd name="connsiteX0" fmla="*/ 3934746 w 3934745"/>
              <a:gd name="connsiteY0" fmla="*/ 0 h 2430216"/>
              <a:gd name="connsiteX1" fmla="*/ 3934746 w 3934745"/>
              <a:gd name="connsiteY1" fmla="*/ 1380188 h 2430216"/>
              <a:gd name="connsiteX2" fmla="*/ 3367282 w 3934745"/>
              <a:gd name="connsiteY2" fmla="*/ 1947653 h 2430216"/>
              <a:gd name="connsiteX3" fmla="*/ 3045375 w 3934745"/>
              <a:gd name="connsiteY3" fmla="*/ 2269562 h 2430216"/>
              <a:gd name="connsiteX4" fmla="*/ 2269555 w 3934745"/>
              <a:gd name="connsiteY4" fmla="*/ 2269562 h 2430216"/>
              <a:gd name="connsiteX5" fmla="*/ 0 w 3934745"/>
              <a:gd name="connsiteY5" fmla="*/ 0 h 2430216"/>
              <a:gd name="connsiteX6" fmla="*/ 3934746 w 3934745"/>
              <a:gd name="connsiteY6" fmla="*/ 0 h 243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4745" h="2430216">
                <a:moveTo>
                  <a:pt x="3934746" y="0"/>
                </a:moveTo>
                <a:lnTo>
                  <a:pt x="3934746" y="1380188"/>
                </a:lnTo>
                <a:lnTo>
                  <a:pt x="3367282" y="1947653"/>
                </a:lnTo>
                <a:lnTo>
                  <a:pt x="3045375" y="2269562"/>
                </a:lnTo>
                <a:cubicBezTo>
                  <a:pt x="2831169" y="2483768"/>
                  <a:pt x="2483761" y="2483768"/>
                  <a:pt x="2269555" y="2269562"/>
                </a:cubicBezTo>
                <a:lnTo>
                  <a:pt x="0" y="0"/>
                </a:lnTo>
                <a:lnTo>
                  <a:pt x="3934746" y="0"/>
                </a:lnTo>
                <a:close/>
              </a:path>
            </a:pathLst>
          </a:custGeom>
          <a:gradFill flip="none" rotWithShape="1">
            <a:gsLst>
              <a:gs pos="0">
                <a:schemeClr val="bg2">
                  <a:lumMod val="60000"/>
                  <a:lumOff val="40000"/>
                </a:schemeClr>
              </a:gs>
              <a:gs pos="73000">
                <a:schemeClr val="bg2">
                  <a:lumMod val="75000"/>
                </a:schemeClr>
              </a:gs>
            </a:gsLst>
            <a:lin ang="7200000" scaled="0"/>
            <a:tileRect/>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9" name="Freeform: Shape 18">
            <a:extLst>
              <a:ext uri="{FF2B5EF4-FFF2-40B4-BE49-F238E27FC236}">
                <a16:creationId xmlns:a16="http://schemas.microsoft.com/office/drawing/2014/main" id="{B47F08FA-B8F4-7F32-9F9A-80F689D50F87}"/>
              </a:ext>
            </a:extLst>
          </p:cNvPr>
          <p:cNvSpPr/>
          <p:nvPr/>
        </p:nvSpPr>
        <p:spPr>
          <a:xfrm>
            <a:off x="5184576" y="0"/>
            <a:ext cx="2360607" cy="1442814"/>
          </a:xfrm>
          <a:custGeom>
            <a:avLst/>
            <a:gdLst>
              <a:gd name="connsiteX0" fmla="*/ 2254180 w 2360607"/>
              <a:gd name="connsiteY0" fmla="*/ 519614 h 1442814"/>
              <a:gd name="connsiteX1" fmla="*/ 1437410 w 2360607"/>
              <a:gd name="connsiteY1" fmla="*/ 1336387 h 1442814"/>
              <a:gd name="connsiteX2" fmla="*/ 923198 w 2360607"/>
              <a:gd name="connsiteY2" fmla="*/ 1336387 h 1442814"/>
              <a:gd name="connsiteX3" fmla="*/ 106428 w 2360607"/>
              <a:gd name="connsiteY3" fmla="*/ 519614 h 1442814"/>
              <a:gd name="connsiteX4" fmla="*/ 106428 w 2360607"/>
              <a:gd name="connsiteY4" fmla="*/ 5550 h 1442814"/>
              <a:gd name="connsiteX5" fmla="*/ 111978 w 2360607"/>
              <a:gd name="connsiteY5" fmla="*/ 0 h 1442814"/>
              <a:gd name="connsiteX6" fmla="*/ 2248630 w 2360607"/>
              <a:gd name="connsiteY6" fmla="*/ 0 h 1442814"/>
              <a:gd name="connsiteX7" fmla="*/ 2254180 w 2360607"/>
              <a:gd name="connsiteY7" fmla="*/ 5550 h 1442814"/>
              <a:gd name="connsiteX8" fmla="*/ 2254180 w 2360607"/>
              <a:gd name="connsiteY8" fmla="*/ 519614 h 144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607" h="1442814">
                <a:moveTo>
                  <a:pt x="2254180" y="519614"/>
                </a:moveTo>
                <a:lnTo>
                  <a:pt x="1437410" y="1336387"/>
                </a:lnTo>
                <a:cubicBezTo>
                  <a:pt x="1295357" y="1478291"/>
                  <a:pt x="1065251" y="1478291"/>
                  <a:pt x="923198" y="1336387"/>
                </a:cubicBezTo>
                <a:lnTo>
                  <a:pt x="106428" y="519614"/>
                </a:lnTo>
                <a:cubicBezTo>
                  <a:pt x="-35476" y="377560"/>
                  <a:pt x="-35476" y="147454"/>
                  <a:pt x="106428" y="5550"/>
                </a:cubicBezTo>
                <a:lnTo>
                  <a:pt x="111978" y="0"/>
                </a:lnTo>
                <a:lnTo>
                  <a:pt x="2248630" y="0"/>
                </a:lnTo>
                <a:lnTo>
                  <a:pt x="2254180" y="5550"/>
                </a:lnTo>
                <a:cubicBezTo>
                  <a:pt x="2396083" y="147454"/>
                  <a:pt x="2396083" y="377560"/>
                  <a:pt x="2254180" y="519614"/>
                </a:cubicBez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F66CDED-93F7-4B57-BDB9-33C706A83F5E}"/>
              </a:ext>
            </a:extLst>
          </p:cNvPr>
          <p:cNvSpPr/>
          <p:nvPr/>
        </p:nvSpPr>
        <p:spPr>
          <a:xfrm rot="2700000">
            <a:off x="6791395" y="1394362"/>
            <a:ext cx="2688966" cy="2688974"/>
          </a:xfrm>
          <a:custGeom>
            <a:avLst/>
            <a:gdLst>
              <a:gd name="connsiteX0" fmla="*/ 2214955 w 2688966"/>
              <a:gd name="connsiteY0" fmla="*/ 0 h 2688974"/>
              <a:gd name="connsiteX1" fmla="*/ 2688966 w 2688966"/>
              <a:gd name="connsiteY1" fmla="*/ 474013 h 2688974"/>
              <a:gd name="connsiteX2" fmla="*/ 2688966 w 2688966"/>
              <a:gd name="connsiteY2" fmla="*/ 2214961 h 2688974"/>
              <a:gd name="connsiteX3" fmla="*/ 2214955 w 2688966"/>
              <a:gd name="connsiteY3" fmla="*/ 2688975 h 2688974"/>
              <a:gd name="connsiteX4" fmla="*/ 474012 w 2688966"/>
              <a:gd name="connsiteY4" fmla="*/ 2688975 h 2688974"/>
              <a:gd name="connsiteX5" fmla="*/ 0 w 2688966"/>
              <a:gd name="connsiteY5" fmla="*/ 2214961 h 2688974"/>
              <a:gd name="connsiteX6" fmla="*/ 0 w 2688966"/>
              <a:gd name="connsiteY6" fmla="*/ 474013 h 2688974"/>
              <a:gd name="connsiteX7" fmla="*/ 474012 w 2688966"/>
              <a:gd name="connsiteY7" fmla="*/ 0 h 268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8966" h="2688974">
                <a:moveTo>
                  <a:pt x="2214955" y="0"/>
                </a:moveTo>
                <a:cubicBezTo>
                  <a:pt x="2476744" y="0"/>
                  <a:pt x="2688966" y="212223"/>
                  <a:pt x="2688966" y="474013"/>
                </a:cubicBezTo>
                <a:lnTo>
                  <a:pt x="2688966" y="2214961"/>
                </a:lnTo>
                <a:cubicBezTo>
                  <a:pt x="2688966" y="2476752"/>
                  <a:pt x="2476744" y="2688975"/>
                  <a:pt x="2214955" y="2688975"/>
                </a:cubicBezTo>
                <a:lnTo>
                  <a:pt x="474012" y="2688975"/>
                </a:lnTo>
                <a:cubicBezTo>
                  <a:pt x="212222" y="2688975"/>
                  <a:pt x="0" y="2476752"/>
                  <a:pt x="0" y="2214961"/>
                </a:cubicBezTo>
                <a:lnTo>
                  <a:pt x="0" y="474013"/>
                </a:lnTo>
                <a:cubicBezTo>
                  <a:pt x="0" y="212223"/>
                  <a:pt x="212222" y="0"/>
                  <a:pt x="474012" y="0"/>
                </a:cubicBezTo>
                <a:close/>
              </a:path>
            </a:pathLst>
          </a:custGeom>
          <a:gradFill>
            <a:gsLst>
              <a:gs pos="0">
                <a:schemeClr val="bg2"/>
              </a:gs>
              <a:gs pos="77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1" name="Freeform: Shape 20">
            <a:extLst>
              <a:ext uri="{FF2B5EF4-FFF2-40B4-BE49-F238E27FC236}">
                <a16:creationId xmlns:a16="http://schemas.microsoft.com/office/drawing/2014/main" id="{02DAD2B2-A66F-F289-5712-5C7EEAFC9C70}"/>
              </a:ext>
            </a:extLst>
          </p:cNvPr>
          <p:cNvSpPr/>
          <p:nvPr/>
        </p:nvSpPr>
        <p:spPr>
          <a:xfrm>
            <a:off x="7558759" y="0"/>
            <a:ext cx="5517734" cy="6864037"/>
          </a:xfrm>
          <a:custGeom>
            <a:avLst/>
            <a:gdLst>
              <a:gd name="connsiteX0" fmla="*/ 5517734 w 5517734"/>
              <a:gd name="connsiteY0" fmla="*/ 774771 h 6864037"/>
              <a:gd name="connsiteX1" fmla="*/ 5517734 w 5517734"/>
              <a:gd name="connsiteY1" fmla="*/ 5930262 h 6864037"/>
              <a:gd name="connsiteX2" fmla="*/ 4583962 w 5517734"/>
              <a:gd name="connsiteY2" fmla="*/ 6864038 h 6864037"/>
              <a:gd name="connsiteX3" fmla="*/ 3284330 w 5517734"/>
              <a:gd name="connsiteY3" fmla="*/ 6864038 h 6864037"/>
              <a:gd name="connsiteX4" fmla="*/ 160654 w 5517734"/>
              <a:gd name="connsiteY4" fmla="*/ 3740353 h 6864037"/>
              <a:gd name="connsiteX5" fmla="*/ 160654 w 5517734"/>
              <a:gd name="connsiteY5" fmla="*/ 2964681 h 6864037"/>
              <a:gd name="connsiteX6" fmla="*/ 1348233 w 5517734"/>
              <a:gd name="connsiteY6" fmla="*/ 1777249 h 6864037"/>
              <a:gd name="connsiteX7" fmla="*/ 2354157 w 5517734"/>
              <a:gd name="connsiteY7" fmla="*/ 771171 h 6864037"/>
              <a:gd name="connsiteX8" fmla="*/ 3125326 w 5517734"/>
              <a:gd name="connsiteY8" fmla="*/ 0 h 6864037"/>
              <a:gd name="connsiteX9" fmla="*/ 4742965 w 5517734"/>
              <a:gd name="connsiteY9" fmla="*/ 0 h 6864037"/>
              <a:gd name="connsiteX10" fmla="*/ 5517734 w 5517734"/>
              <a:gd name="connsiteY10" fmla="*/ 774771 h 686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17734" h="6864037">
                <a:moveTo>
                  <a:pt x="5517734" y="774771"/>
                </a:moveTo>
                <a:lnTo>
                  <a:pt x="5517734" y="5930262"/>
                </a:lnTo>
                <a:lnTo>
                  <a:pt x="4583962" y="6864038"/>
                </a:lnTo>
                <a:lnTo>
                  <a:pt x="3284330" y="6864038"/>
                </a:lnTo>
                <a:lnTo>
                  <a:pt x="160654" y="3740353"/>
                </a:lnTo>
                <a:cubicBezTo>
                  <a:pt x="-53551" y="3526147"/>
                  <a:pt x="-53551" y="3178887"/>
                  <a:pt x="160654" y="2964681"/>
                </a:cubicBezTo>
                <a:lnTo>
                  <a:pt x="1348233" y="1777249"/>
                </a:lnTo>
                <a:lnTo>
                  <a:pt x="2354157" y="771171"/>
                </a:lnTo>
                <a:lnTo>
                  <a:pt x="3125326" y="0"/>
                </a:lnTo>
                <a:lnTo>
                  <a:pt x="4742965" y="0"/>
                </a:lnTo>
                <a:lnTo>
                  <a:pt x="5517734" y="774771"/>
                </a:lnTo>
                <a:close/>
              </a:path>
            </a:pathLst>
          </a:custGeom>
          <a:solidFill>
            <a:schemeClr val="bg2">
              <a:lumMod val="75000"/>
              <a:alpha val="77000"/>
            </a:schemeClr>
          </a:solidFill>
          <a:ln w="13581" cap="flat">
            <a:noFill/>
            <a:prstDash val="solid"/>
            <a:miter/>
          </a:ln>
        </p:spPr>
        <p:txBody>
          <a:bodyPr rtlCol="0" anchor="ctr"/>
          <a:lstStyle/>
          <a:p>
            <a:endParaRPr lang="en-US"/>
          </a:p>
        </p:txBody>
      </p:sp>
      <p:sp>
        <p:nvSpPr>
          <p:cNvPr id="9" name="Title 1"/>
          <p:cNvSpPr>
            <a:spLocks noGrp="1"/>
          </p:cNvSpPr>
          <p:nvPr>
            <p:ph type="title" hasCustomPrompt="1"/>
          </p:nvPr>
        </p:nvSpPr>
        <p:spPr>
          <a:xfrm>
            <a:off x="604894" y="2183027"/>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64522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sp>
        <p:nvSpPr>
          <p:cNvPr id="18" name="Freeform: Shape 17">
            <a:extLst>
              <a:ext uri="{FF2B5EF4-FFF2-40B4-BE49-F238E27FC236}">
                <a16:creationId xmlns:a16="http://schemas.microsoft.com/office/drawing/2014/main" id="{95FDDF92-0B77-728A-5C5C-41FBCAA3333B}"/>
              </a:ext>
            </a:extLst>
          </p:cNvPr>
          <p:cNvSpPr/>
          <p:nvPr/>
        </p:nvSpPr>
        <p:spPr>
          <a:xfrm>
            <a:off x="6284703" y="0"/>
            <a:ext cx="2859782" cy="2035743"/>
          </a:xfrm>
          <a:custGeom>
            <a:avLst/>
            <a:gdLst>
              <a:gd name="connsiteX0" fmla="*/ 2753242 w 2859782"/>
              <a:gd name="connsiteY0" fmla="*/ 862824 h 2035743"/>
              <a:gd name="connsiteX1" fmla="*/ 2230629 w 2859782"/>
              <a:gd name="connsiteY1" fmla="*/ 1385588 h 2035743"/>
              <a:gd name="connsiteX2" fmla="*/ 1686866 w 2859782"/>
              <a:gd name="connsiteY2" fmla="*/ 1929203 h 2035743"/>
              <a:gd name="connsiteX3" fmla="*/ 1172804 w 2859782"/>
              <a:gd name="connsiteY3" fmla="*/ 1929203 h 2035743"/>
              <a:gd name="connsiteX4" fmla="*/ 881947 w 2859782"/>
              <a:gd name="connsiteY4" fmla="*/ 1638345 h 2035743"/>
              <a:gd name="connsiteX5" fmla="*/ 458636 w 2859782"/>
              <a:gd name="connsiteY5" fmla="*/ 1215033 h 2035743"/>
              <a:gd name="connsiteX6" fmla="*/ 106428 w 2859782"/>
              <a:gd name="connsiteY6" fmla="*/ 862824 h 2035743"/>
              <a:gd name="connsiteX7" fmla="*/ 106428 w 2859782"/>
              <a:gd name="connsiteY7" fmla="*/ 348760 h 2035743"/>
              <a:gd name="connsiteX8" fmla="*/ 455186 w 2859782"/>
              <a:gd name="connsiteY8" fmla="*/ 0 h 2035743"/>
              <a:gd name="connsiteX9" fmla="*/ 2404484 w 2859782"/>
              <a:gd name="connsiteY9" fmla="*/ 0 h 2035743"/>
              <a:gd name="connsiteX10" fmla="*/ 2753242 w 2859782"/>
              <a:gd name="connsiteY10" fmla="*/ 348760 h 2035743"/>
              <a:gd name="connsiteX11" fmla="*/ 2753242 w 2859782"/>
              <a:gd name="connsiteY11" fmla="*/ 862824 h 20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9782" h="2035743">
                <a:moveTo>
                  <a:pt x="2753242" y="862824"/>
                </a:moveTo>
                <a:lnTo>
                  <a:pt x="2230629" y="1385588"/>
                </a:lnTo>
                <a:lnTo>
                  <a:pt x="1686866" y="1929203"/>
                </a:lnTo>
                <a:cubicBezTo>
                  <a:pt x="1544963" y="2071257"/>
                  <a:pt x="1314857" y="2071257"/>
                  <a:pt x="1172804" y="1929203"/>
                </a:cubicBezTo>
                <a:lnTo>
                  <a:pt x="881947" y="1638345"/>
                </a:lnTo>
                <a:lnTo>
                  <a:pt x="458636" y="1215033"/>
                </a:lnTo>
                <a:lnTo>
                  <a:pt x="106428" y="862824"/>
                </a:lnTo>
                <a:cubicBezTo>
                  <a:pt x="-35476" y="720920"/>
                  <a:pt x="-35476" y="490663"/>
                  <a:pt x="106428" y="348760"/>
                </a:cubicBezTo>
                <a:lnTo>
                  <a:pt x="455186" y="0"/>
                </a:lnTo>
                <a:lnTo>
                  <a:pt x="2404484" y="0"/>
                </a:lnTo>
                <a:lnTo>
                  <a:pt x="2753242" y="348760"/>
                </a:lnTo>
                <a:cubicBezTo>
                  <a:pt x="2895295" y="490663"/>
                  <a:pt x="2895295" y="720920"/>
                  <a:pt x="2753242" y="862824"/>
                </a:cubicBezTo>
                <a:close/>
              </a:path>
            </a:pathLst>
          </a:custGeom>
          <a:solidFill>
            <a:schemeClr val="bg2">
              <a:lumMod val="75000"/>
              <a:alpha val="65000"/>
            </a:schemeClr>
          </a:solidFill>
          <a:ln w="1358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5840501-CDEB-31FF-F328-B6D927D0986E}"/>
              </a:ext>
            </a:extLst>
          </p:cNvPr>
          <p:cNvSpPr/>
          <p:nvPr/>
        </p:nvSpPr>
        <p:spPr>
          <a:xfrm>
            <a:off x="5733027" y="5296795"/>
            <a:ext cx="2049387" cy="1567242"/>
          </a:xfrm>
          <a:custGeom>
            <a:avLst/>
            <a:gdLst>
              <a:gd name="connsiteX0" fmla="*/ 1956235 w 2049387"/>
              <a:gd name="connsiteY0" fmla="*/ 1249384 h 1567242"/>
              <a:gd name="connsiteX1" fmla="*/ 1638377 w 2049387"/>
              <a:gd name="connsiteY1" fmla="*/ 1567243 h 1567242"/>
              <a:gd name="connsiteX2" fmla="*/ 410898 w 2049387"/>
              <a:gd name="connsiteY2" fmla="*/ 1567243 h 1567242"/>
              <a:gd name="connsiteX3" fmla="*/ 93040 w 2049387"/>
              <a:gd name="connsiteY3" fmla="*/ 1249384 h 1567242"/>
              <a:gd name="connsiteX4" fmla="*/ 93040 w 2049387"/>
              <a:gd name="connsiteY4" fmla="*/ 799972 h 1567242"/>
              <a:gd name="connsiteX5" fmla="*/ 799857 w 2049387"/>
              <a:gd name="connsiteY5" fmla="*/ 93153 h 1567242"/>
              <a:gd name="connsiteX6" fmla="*/ 1249418 w 2049387"/>
              <a:gd name="connsiteY6" fmla="*/ 93153 h 1567242"/>
              <a:gd name="connsiteX7" fmla="*/ 1956235 w 2049387"/>
              <a:gd name="connsiteY7" fmla="*/ 799972 h 1567242"/>
              <a:gd name="connsiteX8" fmla="*/ 1956235 w 2049387"/>
              <a:gd name="connsiteY8" fmla="*/ 1249384 h 15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387" h="1567242">
                <a:moveTo>
                  <a:pt x="1956235" y="1249384"/>
                </a:moveTo>
                <a:lnTo>
                  <a:pt x="1638377" y="1567243"/>
                </a:lnTo>
                <a:lnTo>
                  <a:pt x="410898" y="1567243"/>
                </a:lnTo>
                <a:lnTo>
                  <a:pt x="93040" y="1249384"/>
                </a:lnTo>
                <a:cubicBezTo>
                  <a:pt x="-31013" y="1125331"/>
                  <a:pt x="-31013" y="924025"/>
                  <a:pt x="93040" y="799972"/>
                </a:cubicBezTo>
                <a:lnTo>
                  <a:pt x="799857" y="93153"/>
                </a:lnTo>
                <a:cubicBezTo>
                  <a:pt x="924060" y="-31051"/>
                  <a:pt x="1125215" y="-31051"/>
                  <a:pt x="1249418" y="93153"/>
                </a:cubicBezTo>
                <a:lnTo>
                  <a:pt x="1956235" y="799972"/>
                </a:lnTo>
                <a:cubicBezTo>
                  <a:pt x="2080438" y="924025"/>
                  <a:pt x="2080438" y="1125331"/>
                  <a:pt x="1956235" y="1249384"/>
                </a:cubicBezTo>
                <a:close/>
              </a:path>
            </a:pathLst>
          </a:custGeom>
          <a:gradFill>
            <a:gsLst>
              <a:gs pos="0">
                <a:schemeClr val="bg2">
                  <a:lumMod val="60000"/>
                  <a:lumOff val="40000"/>
                </a:schemeClr>
              </a:gs>
              <a:gs pos="73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4" name="Freeform: Shape 23">
            <a:extLst>
              <a:ext uri="{FF2B5EF4-FFF2-40B4-BE49-F238E27FC236}">
                <a16:creationId xmlns:a16="http://schemas.microsoft.com/office/drawing/2014/main" id="{6EA8DA8A-C033-BA06-400F-C55F459FAF72}"/>
              </a:ext>
            </a:extLst>
          </p:cNvPr>
          <p:cNvSpPr/>
          <p:nvPr/>
        </p:nvSpPr>
        <p:spPr>
          <a:xfrm>
            <a:off x="3673215" y="0"/>
            <a:ext cx="1509186" cy="604104"/>
          </a:xfrm>
          <a:custGeom>
            <a:avLst/>
            <a:gdLst>
              <a:gd name="connsiteX0" fmla="*/ 1509187 w 1509186"/>
              <a:gd name="connsiteY0" fmla="*/ 0 h 604104"/>
              <a:gd name="connsiteX1" fmla="*/ 1011625 w 1509186"/>
              <a:gd name="connsiteY1" fmla="*/ 497564 h 604104"/>
              <a:gd name="connsiteX2" fmla="*/ 497562 w 1509186"/>
              <a:gd name="connsiteY2" fmla="*/ 497564 h 604104"/>
              <a:gd name="connsiteX3" fmla="*/ 0 w 1509186"/>
              <a:gd name="connsiteY3" fmla="*/ 0 h 604104"/>
              <a:gd name="connsiteX4" fmla="*/ 1509187 w 1509186"/>
              <a:gd name="connsiteY4" fmla="*/ 0 h 60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186" h="604104">
                <a:moveTo>
                  <a:pt x="1509187" y="0"/>
                </a:moveTo>
                <a:lnTo>
                  <a:pt x="1011625" y="497564"/>
                </a:lnTo>
                <a:cubicBezTo>
                  <a:pt x="869721" y="639618"/>
                  <a:pt x="639466" y="639618"/>
                  <a:pt x="497562" y="497564"/>
                </a:cubicBezTo>
                <a:lnTo>
                  <a:pt x="0" y="0"/>
                </a:lnTo>
                <a:lnTo>
                  <a:pt x="1509187" y="0"/>
                </a:lnTo>
                <a:close/>
              </a:path>
            </a:pathLst>
          </a:custGeom>
          <a:gradFill>
            <a:gsLst>
              <a:gs pos="8000">
                <a:schemeClr val="bg2">
                  <a:lumMod val="60000"/>
                  <a:lumOff val="40000"/>
                </a:schemeClr>
              </a:gs>
              <a:gs pos="100000">
                <a:schemeClr val="bg2">
                  <a:lumMod val="75000"/>
                </a:schemeClr>
              </a:gs>
            </a:gsLst>
            <a:lin ang="18939382"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11" name="Rectangle 10">
            <a:extLst>
              <a:ext uri="{FF2B5EF4-FFF2-40B4-BE49-F238E27FC236}">
                <a16:creationId xmlns:a16="http://schemas.microsoft.com/office/drawing/2014/main" id="{350C324E-32D3-1C69-EF84-7E1FC6B3B503}"/>
              </a:ext>
            </a:extLst>
          </p:cNvPr>
          <p:cNvSpPr/>
          <p:nvPr userDrawn="1"/>
        </p:nvSpPr>
        <p:spPr>
          <a:xfrm rot="10800000" flipH="1">
            <a:off x="1" y="2182947"/>
            <a:ext cx="241159" cy="3052244"/>
          </a:xfrm>
          <a:prstGeom prst="rect">
            <a:avLst/>
          </a:prstGeom>
          <a:solidFill>
            <a:schemeClr val="bg2"/>
          </a:solidFill>
          <a:ln w="13730" cap="flat">
            <a:noFill/>
            <a:prstDash val="solid"/>
            <a:miter/>
          </a:ln>
          <a:effectLst>
            <a:outerShdw blurRad="495300" dist="38100" dir="2700000" algn="tl" rotWithShape="0">
              <a:schemeClr val="tx2">
                <a:lumMod val="50000"/>
                <a:alpha val="7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59929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D1878DE7-7CE1-155D-58B8-0E821BFE4D97}"/>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5C3FA7E9-87A6-6D06-563E-16727CB182D1}"/>
              </a:ext>
            </a:extLst>
          </p:cNvPr>
          <p:cNvGrpSpPr/>
          <p:nvPr userDrawn="1"/>
        </p:nvGrpSpPr>
        <p:grpSpPr>
          <a:xfrm>
            <a:off x="3227441" y="1"/>
            <a:ext cx="8964559" cy="6858000"/>
            <a:chOff x="3227441" y="0"/>
            <a:chExt cx="8964559" cy="6915049"/>
          </a:xfrm>
        </p:grpSpPr>
        <p:sp>
          <p:nvSpPr>
            <p:cNvPr id="4" name="Freeform: Shape 15">
              <a:extLst>
                <a:ext uri="{FF2B5EF4-FFF2-40B4-BE49-F238E27FC236}">
                  <a16:creationId xmlns:a16="http://schemas.microsoft.com/office/drawing/2014/main" id="{AD738473-E7DA-B632-CA2B-3E9AD4E339DF}"/>
                </a:ext>
              </a:extLst>
            </p:cNvPr>
            <p:cNvSpPr/>
            <p:nvPr/>
          </p:nvSpPr>
          <p:spPr>
            <a:xfrm flipH="1">
              <a:off x="7434216" y="2145932"/>
              <a:ext cx="4757784" cy="4757604"/>
            </a:xfrm>
            <a:custGeom>
              <a:avLst/>
              <a:gdLst>
                <a:gd name="connsiteX0" fmla="*/ 4757785 w 4757784"/>
                <a:gd name="connsiteY0" fmla="*/ 4757605 h 4757604"/>
                <a:gd name="connsiteX1" fmla="*/ 1673176 w 4757784"/>
                <a:gd name="connsiteY1" fmla="*/ 4757605 h 4757604"/>
                <a:gd name="connsiteX2" fmla="*/ 1115151 w 4757784"/>
                <a:gd name="connsiteY2" fmla="*/ 4199580 h 4757604"/>
                <a:gd name="connsiteX3" fmla="*/ 0 w 4757784"/>
                <a:gd name="connsiteY3" fmla="*/ 3084429 h 4757604"/>
                <a:gd name="connsiteX4" fmla="*/ 0 w 4757784"/>
                <a:gd name="connsiteY4" fmla="*/ 0 h 4757604"/>
                <a:gd name="connsiteX5" fmla="*/ 10434 w 4757784"/>
                <a:gd name="connsiteY5" fmla="*/ 10434 h 4757604"/>
                <a:gd name="connsiteX6" fmla="*/ 90666 w 4757784"/>
                <a:gd name="connsiteY6" fmla="*/ 90486 h 4757604"/>
                <a:gd name="connsiteX7" fmla="*/ 101639 w 4757784"/>
                <a:gd name="connsiteY7" fmla="*/ 101459 h 4757604"/>
                <a:gd name="connsiteX8" fmla="*/ 154167 w 4757784"/>
                <a:gd name="connsiteY8" fmla="*/ 154167 h 4757604"/>
                <a:gd name="connsiteX9" fmla="*/ 165141 w 4757784"/>
                <a:gd name="connsiteY9" fmla="*/ 165141 h 4757604"/>
                <a:gd name="connsiteX10" fmla="*/ 272177 w 4757784"/>
                <a:gd name="connsiteY10" fmla="*/ 272177 h 4757604"/>
                <a:gd name="connsiteX11" fmla="*/ 283150 w 4757784"/>
                <a:gd name="connsiteY11" fmla="*/ 283150 h 4757604"/>
                <a:gd name="connsiteX12" fmla="*/ 453868 w 4757784"/>
                <a:gd name="connsiteY12" fmla="*/ 453868 h 4757604"/>
                <a:gd name="connsiteX13" fmla="*/ 517549 w 4757784"/>
                <a:gd name="connsiteY13" fmla="*/ 517370 h 4757604"/>
                <a:gd name="connsiteX14" fmla="*/ 635559 w 4757784"/>
                <a:gd name="connsiteY14" fmla="*/ 635379 h 4757604"/>
                <a:gd name="connsiteX15" fmla="*/ 699060 w 4757784"/>
                <a:gd name="connsiteY15" fmla="*/ 699060 h 4757604"/>
                <a:gd name="connsiteX16" fmla="*/ 1577473 w 4757784"/>
                <a:gd name="connsiteY16" fmla="*/ 1577473 h 4757604"/>
                <a:gd name="connsiteX17" fmla="*/ 1732900 w 4757784"/>
                <a:gd name="connsiteY17" fmla="*/ 1732720 h 4757604"/>
                <a:gd name="connsiteX18" fmla="*/ 1800180 w 4757784"/>
                <a:gd name="connsiteY18" fmla="*/ 1800180 h 4757604"/>
                <a:gd name="connsiteX19" fmla="*/ 1932940 w 4757784"/>
                <a:gd name="connsiteY19" fmla="*/ 1932940 h 4757604"/>
                <a:gd name="connsiteX20" fmla="*/ 2407675 w 4757784"/>
                <a:gd name="connsiteY20" fmla="*/ 2407675 h 4757604"/>
                <a:gd name="connsiteX21" fmla="*/ 2475135 w 4757784"/>
                <a:gd name="connsiteY21" fmla="*/ 2474955 h 4757604"/>
                <a:gd name="connsiteX22" fmla="*/ 2630381 w 4757784"/>
                <a:gd name="connsiteY22" fmla="*/ 2630201 h 4757604"/>
                <a:gd name="connsiteX23" fmla="*/ 2699460 w 4757784"/>
                <a:gd name="connsiteY23" fmla="*/ 2699460 h 4757604"/>
                <a:gd name="connsiteX24" fmla="*/ 2893923 w 4757784"/>
                <a:gd name="connsiteY24" fmla="*/ 2893923 h 4757604"/>
                <a:gd name="connsiteX25" fmla="*/ 3174735 w 4757784"/>
                <a:gd name="connsiteY25" fmla="*/ 3174555 h 4757604"/>
                <a:gd name="connsiteX26" fmla="*/ 4757785 w 4757784"/>
                <a:gd name="connsiteY26" fmla="*/ 4757605 h 475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784" h="4757604">
                  <a:moveTo>
                    <a:pt x="4757785" y="4757605"/>
                  </a:moveTo>
                  <a:lnTo>
                    <a:pt x="1673176" y="4757605"/>
                  </a:lnTo>
                  <a:lnTo>
                    <a:pt x="1115151" y="4199580"/>
                  </a:lnTo>
                  <a:lnTo>
                    <a:pt x="0" y="3084429"/>
                  </a:lnTo>
                  <a:lnTo>
                    <a:pt x="0" y="0"/>
                  </a:lnTo>
                  <a:lnTo>
                    <a:pt x="10434" y="10434"/>
                  </a:lnTo>
                  <a:lnTo>
                    <a:pt x="90666" y="90486"/>
                  </a:lnTo>
                  <a:lnTo>
                    <a:pt x="101639" y="101459"/>
                  </a:lnTo>
                  <a:lnTo>
                    <a:pt x="154167" y="154167"/>
                  </a:lnTo>
                  <a:lnTo>
                    <a:pt x="165141" y="165141"/>
                  </a:lnTo>
                  <a:lnTo>
                    <a:pt x="272177" y="272177"/>
                  </a:lnTo>
                  <a:lnTo>
                    <a:pt x="283150" y="283150"/>
                  </a:lnTo>
                  <a:lnTo>
                    <a:pt x="453868" y="453868"/>
                  </a:lnTo>
                  <a:lnTo>
                    <a:pt x="517549" y="517370"/>
                  </a:lnTo>
                  <a:lnTo>
                    <a:pt x="635559" y="635379"/>
                  </a:lnTo>
                  <a:lnTo>
                    <a:pt x="699060" y="699060"/>
                  </a:lnTo>
                  <a:lnTo>
                    <a:pt x="1577473" y="1577473"/>
                  </a:lnTo>
                  <a:lnTo>
                    <a:pt x="1732900" y="1732720"/>
                  </a:lnTo>
                  <a:lnTo>
                    <a:pt x="1800180" y="1800180"/>
                  </a:lnTo>
                  <a:lnTo>
                    <a:pt x="1932940" y="1932940"/>
                  </a:lnTo>
                  <a:lnTo>
                    <a:pt x="2407675" y="2407675"/>
                  </a:lnTo>
                  <a:lnTo>
                    <a:pt x="2475135" y="2474955"/>
                  </a:lnTo>
                  <a:lnTo>
                    <a:pt x="2630381" y="2630201"/>
                  </a:lnTo>
                  <a:lnTo>
                    <a:pt x="2699460" y="2699460"/>
                  </a:lnTo>
                  <a:lnTo>
                    <a:pt x="2893923" y="2893923"/>
                  </a:lnTo>
                  <a:lnTo>
                    <a:pt x="3174735" y="3174555"/>
                  </a:lnTo>
                  <a:lnTo>
                    <a:pt x="4757785" y="4757605"/>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18">
              <a:extLst>
                <a:ext uri="{FF2B5EF4-FFF2-40B4-BE49-F238E27FC236}">
                  <a16:creationId xmlns:a16="http://schemas.microsoft.com/office/drawing/2014/main" id="{105BF785-B0BC-2278-6F39-F349B1E407D6}"/>
                </a:ext>
              </a:extLst>
            </p:cNvPr>
            <p:cNvSpPr/>
            <p:nvPr/>
          </p:nvSpPr>
          <p:spPr>
            <a:xfrm flipH="1">
              <a:off x="7886051" y="0"/>
              <a:ext cx="4305949" cy="5076210"/>
            </a:xfrm>
            <a:custGeom>
              <a:avLst/>
              <a:gdLst>
                <a:gd name="connsiteX0" fmla="*/ 4257325 w 4305949"/>
                <a:gd name="connsiteY0" fmla="*/ 4492264 h 5076210"/>
                <a:gd name="connsiteX1" fmla="*/ 4050809 w 4305949"/>
                <a:gd name="connsiteY1" fmla="*/ 4820927 h 5076210"/>
                <a:gd name="connsiteX2" fmla="*/ 3558804 w 4305949"/>
                <a:gd name="connsiteY2" fmla="*/ 5067379 h 5076210"/>
                <a:gd name="connsiteX3" fmla="*/ 2987647 w 4305949"/>
                <a:gd name="connsiteY3" fmla="*/ 4952967 h 5076210"/>
                <a:gd name="connsiteX4" fmla="*/ 2910473 w 4305949"/>
                <a:gd name="connsiteY4" fmla="*/ 4900979 h 5076210"/>
                <a:gd name="connsiteX5" fmla="*/ 2818369 w 4305949"/>
                <a:gd name="connsiteY5" fmla="*/ 4820927 h 5076210"/>
                <a:gd name="connsiteX6" fmla="*/ 2554107 w 4305949"/>
                <a:gd name="connsiteY6" fmla="*/ 4556665 h 5076210"/>
                <a:gd name="connsiteX7" fmla="*/ 2488447 w 4305949"/>
                <a:gd name="connsiteY7" fmla="*/ 4491005 h 5076210"/>
                <a:gd name="connsiteX8" fmla="*/ 2362162 w 4305949"/>
                <a:gd name="connsiteY8" fmla="*/ 4364721 h 5076210"/>
                <a:gd name="connsiteX9" fmla="*/ 2303158 w 4305949"/>
                <a:gd name="connsiteY9" fmla="*/ 4305716 h 5076210"/>
                <a:gd name="connsiteX10" fmla="*/ 2048251 w 4305949"/>
                <a:gd name="connsiteY10" fmla="*/ 4050809 h 5076210"/>
                <a:gd name="connsiteX11" fmla="*/ 1862782 w 4305949"/>
                <a:gd name="connsiteY11" fmla="*/ 3865340 h 5076210"/>
                <a:gd name="connsiteX12" fmla="*/ 1796942 w 4305949"/>
                <a:gd name="connsiteY12" fmla="*/ 3799500 h 5076210"/>
                <a:gd name="connsiteX13" fmla="*/ 1575495 w 4305949"/>
                <a:gd name="connsiteY13" fmla="*/ 3578053 h 5076210"/>
                <a:gd name="connsiteX14" fmla="*/ 1446872 w 4305949"/>
                <a:gd name="connsiteY14" fmla="*/ 3449430 h 5076210"/>
                <a:gd name="connsiteX15" fmla="*/ 1382111 w 4305949"/>
                <a:gd name="connsiteY15" fmla="*/ 3384669 h 5076210"/>
                <a:gd name="connsiteX16" fmla="*/ 1041215 w 4305949"/>
                <a:gd name="connsiteY16" fmla="*/ 3043773 h 5076210"/>
                <a:gd name="connsiteX17" fmla="*/ 952528 w 4305949"/>
                <a:gd name="connsiteY17" fmla="*/ 2955087 h 5076210"/>
                <a:gd name="connsiteX18" fmla="*/ 888847 w 4305949"/>
                <a:gd name="connsiteY18" fmla="*/ 2891405 h 5076210"/>
                <a:gd name="connsiteX19" fmla="*/ 770837 w 4305949"/>
                <a:gd name="connsiteY19" fmla="*/ 2773396 h 5076210"/>
                <a:gd name="connsiteX20" fmla="*/ 589146 w 4305949"/>
                <a:gd name="connsiteY20" fmla="*/ 2591705 h 5076210"/>
                <a:gd name="connsiteX21" fmla="*/ 525465 w 4305949"/>
                <a:gd name="connsiteY21" fmla="*/ 2528023 h 5076210"/>
                <a:gd name="connsiteX22" fmla="*/ 407455 w 4305949"/>
                <a:gd name="connsiteY22" fmla="*/ 2410014 h 5076210"/>
                <a:gd name="connsiteX23" fmla="*/ 343954 w 4305949"/>
                <a:gd name="connsiteY23" fmla="*/ 2346512 h 5076210"/>
                <a:gd name="connsiteX24" fmla="*/ 225944 w 4305949"/>
                <a:gd name="connsiteY24" fmla="*/ 2228503 h 5076210"/>
                <a:gd name="connsiteX25" fmla="*/ 162263 w 4305949"/>
                <a:gd name="connsiteY25" fmla="*/ 2164821 h 5076210"/>
                <a:gd name="connsiteX26" fmla="*/ 44253 w 4305949"/>
                <a:gd name="connsiteY26" fmla="*/ 2046812 h 5076210"/>
                <a:gd name="connsiteX27" fmla="*/ 0 w 4305949"/>
                <a:gd name="connsiteY27" fmla="*/ 2002558 h 5076210"/>
                <a:gd name="connsiteX28" fmla="*/ 0 w 4305949"/>
                <a:gd name="connsiteY28" fmla="*/ 0 h 5076210"/>
                <a:gd name="connsiteX29" fmla="*/ 462323 w 4305949"/>
                <a:gd name="connsiteY29" fmla="*/ 0 h 5076210"/>
                <a:gd name="connsiteX30" fmla="*/ 2742814 w 4305949"/>
                <a:gd name="connsiteY30" fmla="*/ 2280491 h 5076210"/>
                <a:gd name="connsiteX31" fmla="*/ 3305516 w 4305949"/>
                <a:gd name="connsiteY31" fmla="*/ 2843194 h 5076210"/>
                <a:gd name="connsiteX32" fmla="*/ 3381970 w 4305949"/>
                <a:gd name="connsiteY32" fmla="*/ 2919648 h 5076210"/>
                <a:gd name="connsiteX33" fmla="*/ 4050809 w 4305949"/>
                <a:gd name="connsiteY33" fmla="*/ 3588486 h 5076210"/>
                <a:gd name="connsiteX34" fmla="*/ 4293663 w 4305949"/>
                <a:gd name="connsiteY34" fmla="*/ 4058724 h 5076210"/>
                <a:gd name="connsiteX35" fmla="*/ 4257325 w 4305949"/>
                <a:gd name="connsiteY35" fmla="*/ 4492264 h 507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305949" h="5076210">
                  <a:moveTo>
                    <a:pt x="4257325" y="4492264"/>
                  </a:moveTo>
                  <a:cubicBezTo>
                    <a:pt x="4215590" y="4612252"/>
                    <a:pt x="4146691" y="4725044"/>
                    <a:pt x="4050809" y="4820927"/>
                  </a:cubicBezTo>
                  <a:cubicBezTo>
                    <a:pt x="3912292" y="4959444"/>
                    <a:pt x="3738696" y="5041654"/>
                    <a:pt x="3558804" y="5067379"/>
                  </a:cubicBezTo>
                  <a:cubicBezTo>
                    <a:pt x="3363981" y="5095262"/>
                    <a:pt x="3161603" y="5057125"/>
                    <a:pt x="2987647" y="4952967"/>
                  </a:cubicBezTo>
                  <a:cubicBezTo>
                    <a:pt x="2961203" y="4937317"/>
                    <a:pt x="2935478" y="4919867"/>
                    <a:pt x="2910473" y="4900979"/>
                  </a:cubicBezTo>
                  <a:cubicBezTo>
                    <a:pt x="2878452" y="4876873"/>
                    <a:pt x="2847511" y="4850069"/>
                    <a:pt x="2818369" y="4820927"/>
                  </a:cubicBezTo>
                  <a:lnTo>
                    <a:pt x="2554107" y="4556665"/>
                  </a:lnTo>
                  <a:lnTo>
                    <a:pt x="2488447" y="4491005"/>
                  </a:lnTo>
                  <a:lnTo>
                    <a:pt x="2362162" y="4364721"/>
                  </a:lnTo>
                  <a:lnTo>
                    <a:pt x="2303158" y="4305716"/>
                  </a:lnTo>
                  <a:lnTo>
                    <a:pt x="2048251" y="4050809"/>
                  </a:lnTo>
                  <a:lnTo>
                    <a:pt x="1862782" y="3865340"/>
                  </a:lnTo>
                  <a:lnTo>
                    <a:pt x="1796942" y="3799500"/>
                  </a:lnTo>
                  <a:lnTo>
                    <a:pt x="1575495" y="3578053"/>
                  </a:lnTo>
                  <a:lnTo>
                    <a:pt x="1446872" y="3449430"/>
                  </a:lnTo>
                  <a:lnTo>
                    <a:pt x="1382111" y="3384669"/>
                  </a:lnTo>
                  <a:lnTo>
                    <a:pt x="1041215" y="3043773"/>
                  </a:lnTo>
                  <a:lnTo>
                    <a:pt x="952528" y="2955087"/>
                  </a:lnTo>
                  <a:lnTo>
                    <a:pt x="888847" y="2891405"/>
                  </a:lnTo>
                  <a:lnTo>
                    <a:pt x="770837" y="2773396"/>
                  </a:lnTo>
                  <a:lnTo>
                    <a:pt x="589146" y="2591705"/>
                  </a:lnTo>
                  <a:lnTo>
                    <a:pt x="525465" y="2528023"/>
                  </a:lnTo>
                  <a:lnTo>
                    <a:pt x="407455" y="2410014"/>
                  </a:lnTo>
                  <a:lnTo>
                    <a:pt x="343954" y="2346512"/>
                  </a:lnTo>
                  <a:lnTo>
                    <a:pt x="225944" y="2228503"/>
                  </a:lnTo>
                  <a:lnTo>
                    <a:pt x="162263" y="2164821"/>
                  </a:lnTo>
                  <a:lnTo>
                    <a:pt x="44253" y="2046812"/>
                  </a:lnTo>
                  <a:lnTo>
                    <a:pt x="0" y="2002558"/>
                  </a:lnTo>
                  <a:lnTo>
                    <a:pt x="0" y="0"/>
                  </a:lnTo>
                  <a:lnTo>
                    <a:pt x="462323" y="0"/>
                  </a:lnTo>
                  <a:lnTo>
                    <a:pt x="2742814" y="2280491"/>
                  </a:lnTo>
                  <a:lnTo>
                    <a:pt x="3305516" y="2843194"/>
                  </a:lnTo>
                  <a:lnTo>
                    <a:pt x="3381970" y="2919648"/>
                  </a:lnTo>
                  <a:lnTo>
                    <a:pt x="4050809" y="3588486"/>
                  </a:lnTo>
                  <a:cubicBezTo>
                    <a:pt x="4183749" y="3721426"/>
                    <a:pt x="4264701" y="3886568"/>
                    <a:pt x="4293663" y="4058724"/>
                  </a:cubicBezTo>
                  <a:cubicBezTo>
                    <a:pt x="4318129" y="4203177"/>
                    <a:pt x="4306076" y="4352668"/>
                    <a:pt x="4257325" y="4492264"/>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19">
              <a:extLst>
                <a:ext uri="{FF2B5EF4-FFF2-40B4-BE49-F238E27FC236}">
                  <a16:creationId xmlns:a16="http://schemas.microsoft.com/office/drawing/2014/main" id="{5C1E4B12-B33D-A109-1ADE-6DFF6349FD88}"/>
                </a:ext>
              </a:extLst>
            </p:cNvPr>
            <p:cNvSpPr/>
            <p:nvPr/>
          </p:nvSpPr>
          <p:spPr>
            <a:xfrm flipH="1">
              <a:off x="3534741" y="0"/>
              <a:ext cx="5191459" cy="3966034"/>
            </a:xfrm>
            <a:custGeom>
              <a:avLst/>
              <a:gdLst>
                <a:gd name="connsiteX0" fmla="*/ 4937677 w 5191459"/>
                <a:gd name="connsiteY0" fmla="*/ 3712252 h 3966034"/>
                <a:gd name="connsiteX1" fmla="*/ 3712252 w 5191459"/>
                <a:gd name="connsiteY1" fmla="*/ 3712252 h 3966034"/>
                <a:gd name="connsiteX2" fmla="*/ 0 w 5191459"/>
                <a:gd name="connsiteY2" fmla="*/ 0 h 3966034"/>
                <a:gd name="connsiteX3" fmla="*/ 2450849 w 5191459"/>
                <a:gd name="connsiteY3" fmla="*/ 0 h 3966034"/>
                <a:gd name="connsiteX4" fmla="*/ 4937677 w 5191459"/>
                <a:gd name="connsiteY4" fmla="*/ 2486828 h 3966034"/>
                <a:gd name="connsiteX5" fmla="*/ 4937677 w 5191459"/>
                <a:gd name="connsiteY5" fmla="*/ 3712252 h 396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1459" h="3966034">
                  <a:moveTo>
                    <a:pt x="4937677" y="3712252"/>
                  </a:moveTo>
                  <a:cubicBezTo>
                    <a:pt x="4599300" y="4050629"/>
                    <a:pt x="4050629" y="4050629"/>
                    <a:pt x="3712252" y="3712252"/>
                  </a:cubicBezTo>
                  <a:lnTo>
                    <a:pt x="0" y="0"/>
                  </a:lnTo>
                  <a:lnTo>
                    <a:pt x="2450849" y="0"/>
                  </a:lnTo>
                  <a:lnTo>
                    <a:pt x="4937677" y="2486828"/>
                  </a:lnTo>
                  <a:cubicBezTo>
                    <a:pt x="5276054" y="2825205"/>
                    <a:pt x="5276054" y="3373875"/>
                    <a:pt x="4937677" y="3712252"/>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20">
              <a:extLst>
                <a:ext uri="{FF2B5EF4-FFF2-40B4-BE49-F238E27FC236}">
                  <a16:creationId xmlns:a16="http://schemas.microsoft.com/office/drawing/2014/main" id="{A1B34098-F15D-2371-8FE1-317D8E18CBF9}"/>
                </a:ext>
              </a:extLst>
            </p:cNvPr>
            <p:cNvSpPr/>
            <p:nvPr/>
          </p:nvSpPr>
          <p:spPr>
            <a:xfrm flipH="1">
              <a:off x="5473618" y="0"/>
              <a:ext cx="2650664" cy="2027158"/>
            </a:xfrm>
            <a:custGeom>
              <a:avLst/>
              <a:gdLst>
                <a:gd name="connsiteX0" fmla="*/ 2521547 w 2650664"/>
                <a:gd name="connsiteY0" fmla="*/ 1898041 h 2027158"/>
                <a:gd name="connsiteX1" fmla="*/ 1898041 w 2650664"/>
                <a:gd name="connsiteY1" fmla="*/ 1898041 h 2027158"/>
                <a:gd name="connsiteX2" fmla="*/ 0 w 2650664"/>
                <a:gd name="connsiteY2" fmla="*/ 0 h 2027158"/>
                <a:gd name="connsiteX3" fmla="*/ 1247012 w 2650664"/>
                <a:gd name="connsiteY3" fmla="*/ 0 h 2027158"/>
                <a:gd name="connsiteX4" fmla="*/ 2521547 w 2650664"/>
                <a:gd name="connsiteY4" fmla="*/ 1274535 h 2027158"/>
                <a:gd name="connsiteX5" fmla="*/ 2521547 w 2650664"/>
                <a:gd name="connsiteY5" fmla="*/ 1898041 h 202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0664" h="2027158">
                  <a:moveTo>
                    <a:pt x="2521547" y="1898041"/>
                  </a:moveTo>
                  <a:cubicBezTo>
                    <a:pt x="2349390" y="2070198"/>
                    <a:pt x="2070198" y="2070198"/>
                    <a:pt x="1898041" y="1898041"/>
                  </a:cubicBezTo>
                  <a:lnTo>
                    <a:pt x="0" y="0"/>
                  </a:lnTo>
                  <a:lnTo>
                    <a:pt x="1247012" y="0"/>
                  </a:lnTo>
                  <a:lnTo>
                    <a:pt x="2521547" y="1274535"/>
                  </a:lnTo>
                  <a:cubicBezTo>
                    <a:pt x="2693703" y="1446692"/>
                    <a:pt x="2693703" y="1725884"/>
                    <a:pt x="2521547" y="1898041"/>
                  </a:cubicBez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21">
              <a:extLst>
                <a:ext uri="{FF2B5EF4-FFF2-40B4-BE49-F238E27FC236}">
                  <a16:creationId xmlns:a16="http://schemas.microsoft.com/office/drawing/2014/main" id="{62A03ECD-B52A-209E-FC4D-EE886C65EA1E}"/>
                </a:ext>
              </a:extLst>
            </p:cNvPr>
            <p:cNvSpPr/>
            <p:nvPr/>
          </p:nvSpPr>
          <p:spPr>
            <a:xfrm flipH="1">
              <a:off x="4771094" y="0"/>
              <a:ext cx="7420906" cy="6903536"/>
            </a:xfrm>
            <a:custGeom>
              <a:avLst/>
              <a:gdLst>
                <a:gd name="connsiteX0" fmla="*/ 7420906 w 7420906"/>
                <a:gd name="connsiteY0" fmla="*/ 6903537 h 6903536"/>
                <a:gd name="connsiteX1" fmla="*/ 5394962 w 7420906"/>
                <a:gd name="connsiteY1" fmla="*/ 6903537 h 6903536"/>
                <a:gd name="connsiteX2" fmla="*/ 2971097 w 7420906"/>
                <a:gd name="connsiteY2" fmla="*/ 4479672 h 6903536"/>
                <a:gd name="connsiteX3" fmla="*/ 2895183 w 7420906"/>
                <a:gd name="connsiteY3" fmla="*/ 4403757 h 6903536"/>
                <a:gd name="connsiteX4" fmla="*/ 2712232 w 7420906"/>
                <a:gd name="connsiteY4" fmla="*/ 4220807 h 6903536"/>
                <a:gd name="connsiteX5" fmla="*/ 2226884 w 7420906"/>
                <a:gd name="connsiteY5" fmla="*/ 3735458 h 6903536"/>
                <a:gd name="connsiteX6" fmla="*/ 2132980 w 7420906"/>
                <a:gd name="connsiteY6" fmla="*/ 3641554 h 6903536"/>
                <a:gd name="connsiteX7" fmla="*/ 1950030 w 7420906"/>
                <a:gd name="connsiteY7" fmla="*/ 3458604 h 6903536"/>
                <a:gd name="connsiteX8" fmla="*/ 1667239 w 7420906"/>
                <a:gd name="connsiteY8" fmla="*/ 3175814 h 6903536"/>
                <a:gd name="connsiteX9" fmla="*/ 0 w 7420906"/>
                <a:gd name="connsiteY9" fmla="*/ 1508575 h 6903536"/>
                <a:gd name="connsiteX10" fmla="*/ 0 w 7420906"/>
                <a:gd name="connsiteY10" fmla="*/ 0 h 6903536"/>
                <a:gd name="connsiteX11" fmla="*/ 517370 w 7420906"/>
                <a:gd name="connsiteY11" fmla="*/ 0 h 6903536"/>
                <a:gd name="connsiteX12" fmla="*/ 2209254 w 7420906"/>
                <a:gd name="connsiteY12" fmla="*/ 1691885 h 6903536"/>
                <a:gd name="connsiteX13" fmla="*/ 2283909 w 7420906"/>
                <a:gd name="connsiteY13" fmla="*/ 1766540 h 6903536"/>
                <a:gd name="connsiteX14" fmla="*/ 4276394 w 7420906"/>
                <a:gd name="connsiteY14" fmla="*/ 3759024 h 6903536"/>
                <a:gd name="connsiteX15" fmla="*/ 5290985 w 7420906"/>
                <a:gd name="connsiteY15" fmla="*/ 4773615 h 6903536"/>
                <a:gd name="connsiteX16" fmla="*/ 7420906 w 7420906"/>
                <a:gd name="connsiteY16"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0906" h="6903536">
                  <a:moveTo>
                    <a:pt x="7420906" y="6903537"/>
                  </a:moveTo>
                  <a:lnTo>
                    <a:pt x="5394962" y="6903537"/>
                  </a:lnTo>
                  <a:lnTo>
                    <a:pt x="2971097" y="4479672"/>
                  </a:lnTo>
                  <a:lnTo>
                    <a:pt x="2895183" y="4403757"/>
                  </a:lnTo>
                  <a:lnTo>
                    <a:pt x="2712232" y="4220807"/>
                  </a:lnTo>
                  <a:lnTo>
                    <a:pt x="2226884" y="3735458"/>
                  </a:lnTo>
                  <a:lnTo>
                    <a:pt x="2132980" y="3641554"/>
                  </a:lnTo>
                  <a:lnTo>
                    <a:pt x="1950030" y="3458604"/>
                  </a:lnTo>
                  <a:lnTo>
                    <a:pt x="1667239" y="3175814"/>
                  </a:lnTo>
                  <a:lnTo>
                    <a:pt x="0" y="1508575"/>
                  </a:lnTo>
                  <a:lnTo>
                    <a:pt x="0" y="0"/>
                  </a:lnTo>
                  <a:lnTo>
                    <a:pt x="517370" y="0"/>
                  </a:lnTo>
                  <a:lnTo>
                    <a:pt x="2209254" y="1691885"/>
                  </a:lnTo>
                  <a:lnTo>
                    <a:pt x="2283909" y="1766540"/>
                  </a:lnTo>
                  <a:lnTo>
                    <a:pt x="4276394" y="3759024"/>
                  </a:lnTo>
                  <a:lnTo>
                    <a:pt x="5290985" y="4773615"/>
                  </a:lnTo>
                  <a:lnTo>
                    <a:pt x="7420906"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22">
              <a:extLst>
                <a:ext uri="{FF2B5EF4-FFF2-40B4-BE49-F238E27FC236}">
                  <a16:creationId xmlns:a16="http://schemas.microsoft.com/office/drawing/2014/main" id="{BE689352-2C21-998E-16DE-ABCD005BE350}"/>
                </a:ext>
              </a:extLst>
            </p:cNvPr>
            <p:cNvSpPr/>
            <p:nvPr/>
          </p:nvSpPr>
          <p:spPr>
            <a:xfrm flipH="1">
              <a:off x="3227441" y="0"/>
              <a:ext cx="8964559" cy="6903536"/>
            </a:xfrm>
            <a:custGeom>
              <a:avLst/>
              <a:gdLst>
                <a:gd name="connsiteX0" fmla="*/ 8964560 w 8964559"/>
                <a:gd name="connsiteY0" fmla="*/ 6903537 h 6903536"/>
                <a:gd name="connsiteX1" fmla="*/ 6668598 w 8964559"/>
                <a:gd name="connsiteY1" fmla="*/ 6903537 h 6903536"/>
                <a:gd name="connsiteX2" fmla="*/ 1573156 w 8964559"/>
                <a:gd name="connsiteY2" fmla="*/ 1808095 h 6903536"/>
                <a:gd name="connsiteX3" fmla="*/ 1056686 w 8964559"/>
                <a:gd name="connsiteY3" fmla="*/ 1291625 h 6903536"/>
                <a:gd name="connsiteX4" fmla="*/ 0 w 8964559"/>
                <a:gd name="connsiteY4" fmla="*/ 234939 h 6903536"/>
                <a:gd name="connsiteX5" fmla="*/ 0 w 8964559"/>
                <a:gd name="connsiteY5" fmla="*/ 0 h 6903536"/>
                <a:gd name="connsiteX6" fmla="*/ 2061023 w 8964559"/>
                <a:gd name="connsiteY6" fmla="*/ 0 h 6903536"/>
                <a:gd name="connsiteX7" fmla="*/ 2942134 w 8964559"/>
                <a:gd name="connsiteY7" fmla="*/ 881111 h 6903536"/>
                <a:gd name="connsiteX8" fmla="*/ 3621767 w 8964559"/>
                <a:gd name="connsiteY8" fmla="*/ 1560743 h 6903536"/>
                <a:gd name="connsiteX9" fmla="*/ 4093623 w 8964559"/>
                <a:gd name="connsiteY9" fmla="*/ 2032600 h 6903536"/>
                <a:gd name="connsiteX10" fmla="*/ 5364201 w 8964559"/>
                <a:gd name="connsiteY10" fmla="*/ 3303178 h 6903536"/>
                <a:gd name="connsiteX11" fmla="*/ 5372476 w 8964559"/>
                <a:gd name="connsiteY11" fmla="*/ 3311453 h 6903536"/>
                <a:gd name="connsiteX12" fmla="*/ 5475914 w 8964559"/>
                <a:gd name="connsiteY12" fmla="*/ 3414891 h 6903536"/>
                <a:gd name="connsiteX13" fmla="*/ 5603637 w 8964559"/>
                <a:gd name="connsiteY13" fmla="*/ 3542614 h 6903536"/>
                <a:gd name="connsiteX14" fmla="*/ 5709234 w 8964559"/>
                <a:gd name="connsiteY14" fmla="*/ 3648211 h 6903536"/>
                <a:gd name="connsiteX15" fmla="*/ 8964560 w 8964559"/>
                <a:gd name="connsiteY15" fmla="*/ 6903537 h 690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4559" h="6903536">
                  <a:moveTo>
                    <a:pt x="8964560" y="6903537"/>
                  </a:moveTo>
                  <a:lnTo>
                    <a:pt x="6668598" y="6903537"/>
                  </a:lnTo>
                  <a:lnTo>
                    <a:pt x="1573156" y="1808095"/>
                  </a:lnTo>
                  <a:lnTo>
                    <a:pt x="1056686" y="1291625"/>
                  </a:lnTo>
                  <a:lnTo>
                    <a:pt x="0" y="234939"/>
                  </a:lnTo>
                  <a:lnTo>
                    <a:pt x="0" y="0"/>
                  </a:lnTo>
                  <a:lnTo>
                    <a:pt x="2061023" y="0"/>
                  </a:lnTo>
                  <a:lnTo>
                    <a:pt x="2942134" y="881111"/>
                  </a:lnTo>
                  <a:lnTo>
                    <a:pt x="3621767" y="1560743"/>
                  </a:lnTo>
                  <a:lnTo>
                    <a:pt x="4093623" y="2032600"/>
                  </a:lnTo>
                  <a:lnTo>
                    <a:pt x="5364201" y="3303178"/>
                  </a:lnTo>
                  <a:lnTo>
                    <a:pt x="5372476" y="3311453"/>
                  </a:lnTo>
                  <a:lnTo>
                    <a:pt x="5475914" y="3414891"/>
                  </a:lnTo>
                  <a:lnTo>
                    <a:pt x="5603637" y="3542614"/>
                  </a:lnTo>
                  <a:lnTo>
                    <a:pt x="5709234" y="3648211"/>
                  </a:lnTo>
                  <a:lnTo>
                    <a:pt x="8964560" y="6903537"/>
                  </a:lnTo>
                  <a:close/>
                </a:path>
              </a:pathLst>
            </a:custGeom>
            <a:gradFill>
              <a:gsLst>
                <a:gs pos="0">
                  <a:srgbClr val="FFFFFF">
                    <a:alpha val="8000"/>
                  </a:srgbClr>
                </a:gs>
                <a:gs pos="99000">
                  <a:srgbClr val="FFFFFF">
                    <a:alpha val="0"/>
                  </a:srgb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24">
              <a:extLst>
                <a:ext uri="{FF2B5EF4-FFF2-40B4-BE49-F238E27FC236}">
                  <a16:creationId xmlns:a16="http://schemas.microsoft.com/office/drawing/2014/main" id="{8AF9DFD9-916F-BA4C-C747-4122EED1AA72}"/>
                </a:ext>
              </a:extLst>
            </p:cNvPr>
            <p:cNvSpPr/>
            <p:nvPr/>
          </p:nvSpPr>
          <p:spPr>
            <a:xfrm flipH="1">
              <a:off x="4400697" y="2810633"/>
              <a:ext cx="4425470" cy="4104416"/>
            </a:xfrm>
            <a:custGeom>
              <a:avLst/>
              <a:gdLst>
                <a:gd name="connsiteX0" fmla="*/ 4425471 w 4425470"/>
                <a:gd name="connsiteY0" fmla="*/ 4104417 h 4104416"/>
                <a:gd name="connsiteX1" fmla="*/ 3783256 w 4425470"/>
                <a:gd name="connsiteY1" fmla="*/ 4104417 h 4104416"/>
                <a:gd name="connsiteX2" fmla="*/ 1842581 w 4425470"/>
                <a:gd name="connsiteY2" fmla="*/ 2163921 h 4104416"/>
                <a:gd name="connsiteX3" fmla="*/ 938264 w 4425470"/>
                <a:gd name="connsiteY3" fmla="*/ 1259604 h 4104416"/>
                <a:gd name="connsiteX4" fmla="*/ 300726 w 4425470"/>
                <a:gd name="connsiteY4" fmla="*/ 622067 h 4104416"/>
                <a:gd name="connsiteX5" fmla="*/ 66327 w 4425470"/>
                <a:gd name="connsiteY5" fmla="*/ 387667 h 4104416"/>
                <a:gd name="connsiteX6" fmla="*/ 15597 w 4425470"/>
                <a:gd name="connsiteY6" fmla="*/ 144093 h 4104416"/>
                <a:gd name="connsiteX7" fmla="*/ 26571 w 4425470"/>
                <a:gd name="connsiteY7" fmla="*/ 120528 h 4104416"/>
                <a:gd name="connsiteX8" fmla="*/ 48338 w 4425470"/>
                <a:gd name="connsiteY8" fmla="*/ 87247 h 4104416"/>
                <a:gd name="connsiteX9" fmla="*/ 66327 w 4425470"/>
                <a:gd name="connsiteY9" fmla="*/ 66560 h 4104416"/>
                <a:gd name="connsiteX10" fmla="*/ 226971 w 4425470"/>
                <a:gd name="connsiteY10" fmla="*/ 0 h 4104416"/>
                <a:gd name="connsiteX11" fmla="*/ 387434 w 4425470"/>
                <a:gd name="connsiteY11" fmla="*/ 66560 h 4104416"/>
                <a:gd name="connsiteX12" fmla="*/ 920994 w 4425470"/>
                <a:gd name="connsiteY12" fmla="*/ 600120 h 4104416"/>
                <a:gd name="connsiteX13" fmla="*/ 2047298 w 4425470"/>
                <a:gd name="connsiteY13" fmla="*/ 1726244 h 4104416"/>
                <a:gd name="connsiteX14" fmla="*/ 4425471 w 4425470"/>
                <a:gd name="connsiteY14" fmla="*/ 4104417 h 41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25470" h="4104416">
                  <a:moveTo>
                    <a:pt x="4425471" y="4104417"/>
                  </a:moveTo>
                  <a:lnTo>
                    <a:pt x="3783256" y="4104417"/>
                  </a:lnTo>
                  <a:lnTo>
                    <a:pt x="1842581" y="2163921"/>
                  </a:lnTo>
                  <a:lnTo>
                    <a:pt x="938264" y="1259604"/>
                  </a:lnTo>
                  <a:lnTo>
                    <a:pt x="300726" y="622067"/>
                  </a:lnTo>
                  <a:lnTo>
                    <a:pt x="66327" y="387667"/>
                  </a:lnTo>
                  <a:cubicBezTo>
                    <a:pt x="666" y="321827"/>
                    <a:pt x="-16244" y="225584"/>
                    <a:pt x="15597" y="144093"/>
                  </a:cubicBezTo>
                  <a:cubicBezTo>
                    <a:pt x="18835" y="135998"/>
                    <a:pt x="22433" y="128083"/>
                    <a:pt x="26571" y="120528"/>
                  </a:cubicBezTo>
                  <a:cubicBezTo>
                    <a:pt x="32507" y="109015"/>
                    <a:pt x="39703" y="97861"/>
                    <a:pt x="48338" y="87247"/>
                  </a:cubicBezTo>
                  <a:cubicBezTo>
                    <a:pt x="53734" y="80052"/>
                    <a:pt x="59671" y="73216"/>
                    <a:pt x="66327" y="66560"/>
                  </a:cubicBezTo>
                  <a:cubicBezTo>
                    <a:pt x="110760" y="22127"/>
                    <a:pt x="168685" y="0"/>
                    <a:pt x="226971" y="0"/>
                  </a:cubicBezTo>
                  <a:cubicBezTo>
                    <a:pt x="285256" y="0"/>
                    <a:pt x="343181" y="22127"/>
                    <a:pt x="387434" y="66560"/>
                  </a:cubicBezTo>
                  <a:lnTo>
                    <a:pt x="920994" y="600120"/>
                  </a:lnTo>
                  <a:lnTo>
                    <a:pt x="2047298" y="1726244"/>
                  </a:lnTo>
                  <a:lnTo>
                    <a:pt x="4425471" y="4104417"/>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25">
              <a:extLst>
                <a:ext uri="{FF2B5EF4-FFF2-40B4-BE49-F238E27FC236}">
                  <a16:creationId xmlns:a16="http://schemas.microsoft.com/office/drawing/2014/main" id="{9FB74CCB-0493-360D-21F2-DBAE55C05011}"/>
                </a:ext>
              </a:extLst>
            </p:cNvPr>
            <p:cNvSpPr/>
            <p:nvPr/>
          </p:nvSpPr>
          <p:spPr>
            <a:xfrm flipH="1">
              <a:off x="6158063" y="5370316"/>
              <a:ext cx="1594877" cy="1544732"/>
            </a:xfrm>
            <a:custGeom>
              <a:avLst/>
              <a:gdLst>
                <a:gd name="connsiteX0" fmla="*/ 1594878 w 1594877"/>
                <a:gd name="connsiteY0" fmla="*/ 1544733 h 1544732"/>
                <a:gd name="connsiteX1" fmla="*/ 1494678 w 1594877"/>
                <a:gd name="connsiteY1" fmla="*/ 1544733 h 1544732"/>
                <a:gd name="connsiteX2" fmla="*/ 10389 w 1594877"/>
                <a:gd name="connsiteY2" fmla="*/ 60444 h 1544732"/>
                <a:gd name="connsiteX3" fmla="*/ 10389 w 1594877"/>
                <a:gd name="connsiteY3" fmla="*/ 10433 h 1544732"/>
                <a:gd name="connsiteX4" fmla="*/ 35394 w 1594877"/>
                <a:gd name="connsiteY4" fmla="*/ 0 h 1544732"/>
                <a:gd name="connsiteX5" fmla="*/ 60399 w 1594877"/>
                <a:gd name="connsiteY5" fmla="*/ 10433 h 1544732"/>
                <a:gd name="connsiteX6" fmla="*/ 358120 w 1594877"/>
                <a:gd name="connsiteY6" fmla="*/ 308155 h 1544732"/>
                <a:gd name="connsiteX7" fmla="*/ 1594878 w 1594877"/>
                <a:gd name="connsiteY7" fmla="*/ 1544733 h 154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877" h="1544732">
                  <a:moveTo>
                    <a:pt x="1594878" y="1544733"/>
                  </a:moveTo>
                  <a:lnTo>
                    <a:pt x="1494678" y="1544733"/>
                  </a:lnTo>
                  <a:lnTo>
                    <a:pt x="10389" y="60444"/>
                  </a:lnTo>
                  <a:cubicBezTo>
                    <a:pt x="-3463" y="46592"/>
                    <a:pt x="-3463" y="24286"/>
                    <a:pt x="10389" y="10433"/>
                  </a:cubicBezTo>
                  <a:cubicBezTo>
                    <a:pt x="17225" y="3598"/>
                    <a:pt x="26399" y="0"/>
                    <a:pt x="35394" y="0"/>
                  </a:cubicBezTo>
                  <a:cubicBezTo>
                    <a:pt x="44388" y="0"/>
                    <a:pt x="53563" y="3598"/>
                    <a:pt x="60399" y="10433"/>
                  </a:cubicBezTo>
                  <a:lnTo>
                    <a:pt x="358120" y="308155"/>
                  </a:lnTo>
                  <a:lnTo>
                    <a:pt x="1594878" y="1544733"/>
                  </a:ln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26">
              <a:extLst>
                <a:ext uri="{FF2B5EF4-FFF2-40B4-BE49-F238E27FC236}">
                  <a16:creationId xmlns:a16="http://schemas.microsoft.com/office/drawing/2014/main" id="{7C65DE81-5BDA-2EF4-2236-2DF8D40CEFC8}"/>
                </a:ext>
              </a:extLst>
            </p:cNvPr>
            <p:cNvSpPr/>
            <p:nvPr/>
          </p:nvSpPr>
          <p:spPr>
            <a:xfrm flipH="1">
              <a:off x="11221664" y="4466898"/>
              <a:ext cx="959903" cy="1033434"/>
            </a:xfrm>
            <a:custGeom>
              <a:avLst/>
              <a:gdLst>
                <a:gd name="connsiteX0" fmla="*/ 944793 w 959903"/>
                <a:gd name="connsiteY0" fmla="*/ 1018189 h 1033434"/>
                <a:gd name="connsiteX1" fmla="*/ 871397 w 959903"/>
                <a:gd name="connsiteY1" fmla="*/ 1018189 h 1033434"/>
                <a:gd name="connsiteX2" fmla="*/ 0 w 959903"/>
                <a:gd name="connsiteY2" fmla="*/ 146792 h 1033434"/>
                <a:gd name="connsiteX3" fmla="*/ 0 w 959903"/>
                <a:gd name="connsiteY3" fmla="*/ 0 h 1033434"/>
                <a:gd name="connsiteX4" fmla="*/ 944793 w 959903"/>
                <a:gd name="connsiteY4" fmla="*/ 944793 h 1033434"/>
                <a:gd name="connsiteX5" fmla="*/ 944793 w 959903"/>
                <a:gd name="connsiteY5" fmla="*/ 1018189 h 103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03" h="1033434">
                  <a:moveTo>
                    <a:pt x="944793" y="1018189"/>
                  </a:moveTo>
                  <a:cubicBezTo>
                    <a:pt x="924465" y="1038517"/>
                    <a:pt x="891545" y="1038517"/>
                    <a:pt x="871397" y="1018189"/>
                  </a:cubicBezTo>
                  <a:lnTo>
                    <a:pt x="0" y="146792"/>
                  </a:lnTo>
                  <a:lnTo>
                    <a:pt x="0" y="0"/>
                  </a:lnTo>
                  <a:lnTo>
                    <a:pt x="944793" y="944793"/>
                  </a:lnTo>
                  <a:cubicBezTo>
                    <a:pt x="964941" y="965121"/>
                    <a:pt x="964941" y="997861"/>
                    <a:pt x="944793" y="101818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27">
              <a:extLst>
                <a:ext uri="{FF2B5EF4-FFF2-40B4-BE49-F238E27FC236}">
                  <a16:creationId xmlns:a16="http://schemas.microsoft.com/office/drawing/2014/main" id="{6306B905-10E3-B94C-DEF1-E3D639005AFB}"/>
                </a:ext>
              </a:extLst>
            </p:cNvPr>
            <p:cNvSpPr/>
            <p:nvPr/>
          </p:nvSpPr>
          <p:spPr>
            <a:xfrm flipH="1">
              <a:off x="6554229" y="1253172"/>
              <a:ext cx="701489" cy="701489"/>
            </a:xfrm>
            <a:custGeom>
              <a:avLst/>
              <a:gdLst>
                <a:gd name="connsiteX0" fmla="*/ 694339 w 701489"/>
                <a:gd name="connsiteY0" fmla="*/ 694338 h 701489"/>
                <a:gd name="connsiteX1" fmla="*/ 694339 w 701489"/>
                <a:gd name="connsiteY1" fmla="*/ 694338 h 701489"/>
                <a:gd name="connsiteX2" fmla="*/ 659799 w 701489"/>
                <a:gd name="connsiteY2" fmla="*/ 694338 h 701489"/>
                <a:gd name="connsiteX3" fmla="*/ 7151 w 701489"/>
                <a:gd name="connsiteY3" fmla="*/ 41690 h 701489"/>
                <a:gd name="connsiteX4" fmla="*/ 7151 w 701489"/>
                <a:gd name="connsiteY4" fmla="*/ 7151 h 701489"/>
                <a:gd name="connsiteX5" fmla="*/ 7151 w 701489"/>
                <a:gd name="connsiteY5" fmla="*/ 7151 h 701489"/>
                <a:gd name="connsiteX6" fmla="*/ 41690 w 701489"/>
                <a:gd name="connsiteY6" fmla="*/ 7151 h 701489"/>
                <a:gd name="connsiteX7" fmla="*/ 694339 w 701489"/>
                <a:gd name="connsiteY7" fmla="*/ 659799 h 701489"/>
                <a:gd name="connsiteX8" fmla="*/ 694339 w 701489"/>
                <a:gd name="connsiteY8" fmla="*/ 694338 h 70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89" h="701489">
                  <a:moveTo>
                    <a:pt x="694339" y="694338"/>
                  </a:moveTo>
                  <a:lnTo>
                    <a:pt x="694339" y="694338"/>
                  </a:lnTo>
                  <a:cubicBezTo>
                    <a:pt x="684804" y="703873"/>
                    <a:pt x="669333" y="703873"/>
                    <a:pt x="659799" y="694338"/>
                  </a:cubicBezTo>
                  <a:lnTo>
                    <a:pt x="7151" y="41690"/>
                  </a:lnTo>
                  <a:cubicBezTo>
                    <a:pt x="-2384" y="32156"/>
                    <a:pt x="-2384" y="16685"/>
                    <a:pt x="7151" y="7151"/>
                  </a:cubicBezTo>
                  <a:lnTo>
                    <a:pt x="7151" y="7151"/>
                  </a:lnTo>
                  <a:cubicBezTo>
                    <a:pt x="16685" y="-2384"/>
                    <a:pt x="32156" y="-2384"/>
                    <a:pt x="41690" y="7151"/>
                  </a:cubicBezTo>
                  <a:lnTo>
                    <a:pt x="694339" y="659799"/>
                  </a:lnTo>
                  <a:cubicBezTo>
                    <a:pt x="703873" y="669333"/>
                    <a:pt x="703873" y="684804"/>
                    <a:pt x="694339" y="69433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28">
              <a:extLst>
                <a:ext uri="{FF2B5EF4-FFF2-40B4-BE49-F238E27FC236}">
                  <a16:creationId xmlns:a16="http://schemas.microsoft.com/office/drawing/2014/main" id="{449B93B0-089A-8978-DB97-F515E683C646}"/>
                </a:ext>
              </a:extLst>
            </p:cNvPr>
            <p:cNvSpPr/>
            <p:nvPr/>
          </p:nvSpPr>
          <p:spPr>
            <a:xfrm flipH="1">
              <a:off x="9338059" y="5464445"/>
              <a:ext cx="249779" cy="249779"/>
            </a:xfrm>
            <a:custGeom>
              <a:avLst/>
              <a:gdLst>
                <a:gd name="connsiteX0" fmla="*/ 242629 w 249779"/>
                <a:gd name="connsiteY0" fmla="*/ 242629 h 249779"/>
                <a:gd name="connsiteX1" fmla="*/ 242629 w 249779"/>
                <a:gd name="connsiteY1" fmla="*/ 242629 h 249779"/>
                <a:gd name="connsiteX2" fmla="*/ 208090 w 249779"/>
                <a:gd name="connsiteY2" fmla="*/ 242629 h 249779"/>
                <a:gd name="connsiteX3" fmla="*/ 7151 w 249779"/>
                <a:gd name="connsiteY3" fmla="*/ 41690 h 249779"/>
                <a:gd name="connsiteX4" fmla="*/ 7151 w 249779"/>
                <a:gd name="connsiteY4" fmla="*/ 7151 h 249779"/>
                <a:gd name="connsiteX5" fmla="*/ 7151 w 249779"/>
                <a:gd name="connsiteY5" fmla="*/ 7151 h 249779"/>
                <a:gd name="connsiteX6" fmla="*/ 41690 w 249779"/>
                <a:gd name="connsiteY6" fmla="*/ 7151 h 249779"/>
                <a:gd name="connsiteX7" fmla="*/ 242629 w 249779"/>
                <a:gd name="connsiteY7" fmla="*/ 208090 h 249779"/>
                <a:gd name="connsiteX8" fmla="*/ 242629 w 249779"/>
                <a:gd name="connsiteY8" fmla="*/ 242629 h 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79" h="249779">
                  <a:moveTo>
                    <a:pt x="242629" y="242629"/>
                  </a:moveTo>
                  <a:lnTo>
                    <a:pt x="242629" y="242629"/>
                  </a:lnTo>
                  <a:cubicBezTo>
                    <a:pt x="233095" y="252164"/>
                    <a:pt x="217624" y="252164"/>
                    <a:pt x="208090" y="242629"/>
                  </a:cubicBezTo>
                  <a:lnTo>
                    <a:pt x="7151" y="41690"/>
                  </a:lnTo>
                  <a:cubicBezTo>
                    <a:pt x="-2384" y="32155"/>
                    <a:pt x="-2384" y="16685"/>
                    <a:pt x="7151" y="7151"/>
                  </a:cubicBezTo>
                  <a:lnTo>
                    <a:pt x="7151" y="7151"/>
                  </a:lnTo>
                  <a:cubicBezTo>
                    <a:pt x="16685" y="-2384"/>
                    <a:pt x="32156" y="-2384"/>
                    <a:pt x="41690" y="7151"/>
                  </a:cubicBezTo>
                  <a:lnTo>
                    <a:pt x="242629" y="208090"/>
                  </a:lnTo>
                  <a:cubicBezTo>
                    <a:pt x="252164" y="217624"/>
                    <a:pt x="252164" y="233095"/>
                    <a:pt x="242629"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29">
              <a:extLst>
                <a:ext uri="{FF2B5EF4-FFF2-40B4-BE49-F238E27FC236}">
                  <a16:creationId xmlns:a16="http://schemas.microsoft.com/office/drawing/2014/main" id="{87CD9414-5142-13EF-E3CD-4645DAD3816E}"/>
                </a:ext>
              </a:extLst>
            </p:cNvPr>
            <p:cNvSpPr/>
            <p:nvPr/>
          </p:nvSpPr>
          <p:spPr>
            <a:xfrm flipH="1">
              <a:off x="4852676" y="4977522"/>
              <a:ext cx="867978" cy="867979"/>
            </a:xfrm>
            <a:custGeom>
              <a:avLst/>
              <a:gdLst>
                <a:gd name="connsiteX0" fmla="*/ 855836 w 867978"/>
                <a:gd name="connsiteY0" fmla="*/ 855836 h 867979"/>
                <a:gd name="connsiteX1" fmla="*/ 855836 w 867978"/>
                <a:gd name="connsiteY1" fmla="*/ 855836 h 867979"/>
                <a:gd name="connsiteX2" fmla="*/ 797551 w 867978"/>
                <a:gd name="connsiteY2" fmla="*/ 855836 h 867979"/>
                <a:gd name="connsiteX3" fmla="*/ 12143 w 867978"/>
                <a:gd name="connsiteY3" fmla="*/ 70427 h 867979"/>
                <a:gd name="connsiteX4" fmla="*/ 12143 w 867978"/>
                <a:gd name="connsiteY4" fmla="*/ 12143 h 867979"/>
                <a:gd name="connsiteX5" fmla="*/ 12143 w 867978"/>
                <a:gd name="connsiteY5" fmla="*/ 12143 h 867979"/>
                <a:gd name="connsiteX6" fmla="*/ 70427 w 867978"/>
                <a:gd name="connsiteY6" fmla="*/ 12143 h 867979"/>
                <a:gd name="connsiteX7" fmla="*/ 855836 w 867978"/>
                <a:gd name="connsiteY7" fmla="*/ 797551 h 867979"/>
                <a:gd name="connsiteX8" fmla="*/ 855836 w 867978"/>
                <a:gd name="connsiteY8" fmla="*/ 855836 h 86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978" h="867979">
                  <a:moveTo>
                    <a:pt x="855836" y="855836"/>
                  </a:moveTo>
                  <a:lnTo>
                    <a:pt x="855836" y="855836"/>
                  </a:lnTo>
                  <a:cubicBezTo>
                    <a:pt x="839646" y="872027"/>
                    <a:pt x="813561" y="872027"/>
                    <a:pt x="797551" y="855836"/>
                  </a:cubicBezTo>
                  <a:lnTo>
                    <a:pt x="12143" y="70427"/>
                  </a:lnTo>
                  <a:cubicBezTo>
                    <a:pt x="-4048" y="54237"/>
                    <a:pt x="-4048" y="28153"/>
                    <a:pt x="12143" y="12143"/>
                  </a:cubicBezTo>
                  <a:lnTo>
                    <a:pt x="12143" y="12143"/>
                  </a:lnTo>
                  <a:cubicBezTo>
                    <a:pt x="28333" y="-4048"/>
                    <a:pt x="54417" y="-4048"/>
                    <a:pt x="70427" y="12143"/>
                  </a:cubicBezTo>
                  <a:lnTo>
                    <a:pt x="855836" y="797551"/>
                  </a:lnTo>
                  <a:cubicBezTo>
                    <a:pt x="872026" y="813742"/>
                    <a:pt x="872026" y="839826"/>
                    <a:pt x="855836" y="85583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30">
              <a:extLst>
                <a:ext uri="{FF2B5EF4-FFF2-40B4-BE49-F238E27FC236}">
                  <a16:creationId xmlns:a16="http://schemas.microsoft.com/office/drawing/2014/main" id="{FE0CDECF-8DDB-B236-F2E9-42EC0D031DFC}"/>
                </a:ext>
              </a:extLst>
            </p:cNvPr>
            <p:cNvSpPr/>
            <p:nvPr/>
          </p:nvSpPr>
          <p:spPr>
            <a:xfrm flipH="1">
              <a:off x="8981872" y="456610"/>
              <a:ext cx="249780" cy="249780"/>
            </a:xfrm>
            <a:custGeom>
              <a:avLst/>
              <a:gdLst>
                <a:gd name="connsiteX0" fmla="*/ 242630 w 249780"/>
                <a:gd name="connsiteY0" fmla="*/ 242629 h 249780"/>
                <a:gd name="connsiteX1" fmla="*/ 242630 w 249780"/>
                <a:gd name="connsiteY1" fmla="*/ 242629 h 249780"/>
                <a:gd name="connsiteX2" fmla="*/ 208090 w 249780"/>
                <a:gd name="connsiteY2" fmla="*/ 242629 h 249780"/>
                <a:gd name="connsiteX3" fmla="*/ 7151 w 249780"/>
                <a:gd name="connsiteY3" fmla="*/ 41690 h 249780"/>
                <a:gd name="connsiteX4" fmla="*/ 7151 w 249780"/>
                <a:gd name="connsiteY4" fmla="*/ 7151 h 249780"/>
                <a:gd name="connsiteX5" fmla="*/ 7151 w 249780"/>
                <a:gd name="connsiteY5" fmla="*/ 7151 h 249780"/>
                <a:gd name="connsiteX6" fmla="*/ 41690 w 249780"/>
                <a:gd name="connsiteY6" fmla="*/ 7151 h 249780"/>
                <a:gd name="connsiteX7" fmla="*/ 242630 w 249780"/>
                <a:gd name="connsiteY7" fmla="*/ 208090 h 249780"/>
                <a:gd name="connsiteX8" fmla="*/ 242630 w 249780"/>
                <a:gd name="connsiteY8" fmla="*/ 242629 h 2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80" h="249780">
                  <a:moveTo>
                    <a:pt x="242630" y="242629"/>
                  </a:moveTo>
                  <a:lnTo>
                    <a:pt x="242630" y="242629"/>
                  </a:lnTo>
                  <a:cubicBezTo>
                    <a:pt x="233095" y="252164"/>
                    <a:pt x="217625" y="252164"/>
                    <a:pt x="208090" y="242629"/>
                  </a:cubicBezTo>
                  <a:lnTo>
                    <a:pt x="7151" y="41690"/>
                  </a:lnTo>
                  <a:cubicBezTo>
                    <a:pt x="-2384" y="32156"/>
                    <a:pt x="-2384" y="16685"/>
                    <a:pt x="7151" y="7151"/>
                  </a:cubicBezTo>
                  <a:lnTo>
                    <a:pt x="7151" y="7151"/>
                  </a:lnTo>
                  <a:cubicBezTo>
                    <a:pt x="16685" y="-2384"/>
                    <a:pt x="32156" y="-2384"/>
                    <a:pt x="41690" y="7151"/>
                  </a:cubicBezTo>
                  <a:lnTo>
                    <a:pt x="242630" y="208090"/>
                  </a:lnTo>
                  <a:cubicBezTo>
                    <a:pt x="252164" y="217624"/>
                    <a:pt x="252164" y="233095"/>
                    <a:pt x="242630" y="242629"/>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31">
              <a:extLst>
                <a:ext uri="{FF2B5EF4-FFF2-40B4-BE49-F238E27FC236}">
                  <a16:creationId xmlns:a16="http://schemas.microsoft.com/office/drawing/2014/main" id="{E6642546-E8B5-E01E-8102-4B8BBF87CF43}"/>
                </a:ext>
              </a:extLst>
            </p:cNvPr>
            <p:cNvSpPr/>
            <p:nvPr/>
          </p:nvSpPr>
          <p:spPr>
            <a:xfrm flipH="1">
              <a:off x="11561345" y="648510"/>
              <a:ext cx="620222" cy="662182"/>
            </a:xfrm>
            <a:custGeom>
              <a:avLst/>
              <a:gdLst>
                <a:gd name="connsiteX0" fmla="*/ 611453 w 620222"/>
                <a:gd name="connsiteY0" fmla="*/ 653548 h 662182"/>
                <a:gd name="connsiteX1" fmla="*/ 569538 w 620222"/>
                <a:gd name="connsiteY1" fmla="*/ 653548 h 662182"/>
                <a:gd name="connsiteX2" fmla="*/ 0 w 620222"/>
                <a:gd name="connsiteY2" fmla="*/ 83830 h 662182"/>
                <a:gd name="connsiteX3" fmla="*/ 0 w 620222"/>
                <a:gd name="connsiteY3" fmla="*/ 0 h 662182"/>
                <a:gd name="connsiteX4" fmla="*/ 611453 w 620222"/>
                <a:gd name="connsiteY4" fmla="*/ 611453 h 662182"/>
                <a:gd name="connsiteX5" fmla="*/ 611453 w 620222"/>
                <a:gd name="connsiteY5" fmla="*/ 653548 h 66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222" h="662182">
                  <a:moveTo>
                    <a:pt x="611453" y="653548"/>
                  </a:moveTo>
                  <a:cubicBezTo>
                    <a:pt x="599940" y="665061"/>
                    <a:pt x="581051" y="665061"/>
                    <a:pt x="569538" y="653548"/>
                  </a:cubicBezTo>
                  <a:lnTo>
                    <a:pt x="0" y="83830"/>
                  </a:lnTo>
                  <a:lnTo>
                    <a:pt x="0" y="0"/>
                  </a:lnTo>
                  <a:lnTo>
                    <a:pt x="611453" y="611453"/>
                  </a:lnTo>
                  <a:cubicBezTo>
                    <a:pt x="623146" y="623146"/>
                    <a:pt x="623146" y="641855"/>
                    <a:pt x="611453" y="653548"/>
                  </a:cubicBezTo>
                  <a:close/>
                </a:path>
              </a:pathLst>
            </a:custGeom>
            <a:solidFill>
              <a:srgbClr val="FFFFFF"/>
            </a:soli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32">
              <a:extLst>
                <a:ext uri="{FF2B5EF4-FFF2-40B4-BE49-F238E27FC236}">
                  <a16:creationId xmlns:a16="http://schemas.microsoft.com/office/drawing/2014/main" id="{7F0A24E1-B2CF-AA3D-450F-7AA0BD3F0CF9}"/>
                </a:ext>
              </a:extLst>
            </p:cNvPr>
            <p:cNvSpPr/>
            <p:nvPr/>
          </p:nvSpPr>
          <p:spPr>
            <a:xfrm flipH="1">
              <a:off x="7172474" y="5268138"/>
              <a:ext cx="1863290" cy="1646911"/>
            </a:xfrm>
            <a:custGeom>
              <a:avLst/>
              <a:gdLst>
                <a:gd name="connsiteX0" fmla="*/ 1863291 w 1863290"/>
                <a:gd name="connsiteY0" fmla="*/ 1646911 h 1646911"/>
                <a:gd name="connsiteX1" fmla="*/ 1430291 w 1863290"/>
                <a:gd name="connsiteY1" fmla="*/ 1646911 h 1646911"/>
                <a:gd name="connsiteX2" fmla="*/ 44942 w 1863290"/>
                <a:gd name="connsiteY2" fmla="*/ 261563 h 1646911"/>
                <a:gd name="connsiteX3" fmla="*/ 28932 w 1863290"/>
                <a:gd name="connsiteY3" fmla="*/ 63861 h 1646911"/>
                <a:gd name="connsiteX4" fmla="*/ 44942 w 1863290"/>
                <a:gd name="connsiteY4" fmla="*/ 44973 h 1646911"/>
                <a:gd name="connsiteX5" fmla="*/ 153058 w 1863290"/>
                <a:gd name="connsiteY5" fmla="*/ 0 h 1646911"/>
                <a:gd name="connsiteX6" fmla="*/ 261352 w 1863290"/>
                <a:gd name="connsiteY6" fmla="*/ 44973 h 1646911"/>
                <a:gd name="connsiteX7" fmla="*/ 1209563 w 1863290"/>
                <a:gd name="connsiteY7" fmla="*/ 993184 h 1646911"/>
                <a:gd name="connsiteX8" fmla="*/ 1863291 w 1863290"/>
                <a:gd name="connsiteY8" fmla="*/ 1646911 h 164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290" h="1646911">
                  <a:moveTo>
                    <a:pt x="1863291" y="1646911"/>
                  </a:moveTo>
                  <a:lnTo>
                    <a:pt x="1430291" y="1646911"/>
                  </a:lnTo>
                  <a:lnTo>
                    <a:pt x="44942" y="261563"/>
                  </a:lnTo>
                  <a:cubicBezTo>
                    <a:pt x="-9025" y="207596"/>
                    <a:pt x="-14422" y="123586"/>
                    <a:pt x="28932" y="63861"/>
                  </a:cubicBezTo>
                  <a:cubicBezTo>
                    <a:pt x="33609" y="57206"/>
                    <a:pt x="39006" y="50909"/>
                    <a:pt x="44942" y="44973"/>
                  </a:cubicBezTo>
                  <a:cubicBezTo>
                    <a:pt x="74804" y="15111"/>
                    <a:pt x="114021" y="0"/>
                    <a:pt x="153058" y="0"/>
                  </a:cubicBezTo>
                  <a:cubicBezTo>
                    <a:pt x="192094" y="0"/>
                    <a:pt x="231490" y="15111"/>
                    <a:pt x="261352" y="44973"/>
                  </a:cubicBezTo>
                  <a:lnTo>
                    <a:pt x="1209563" y="993184"/>
                  </a:lnTo>
                  <a:lnTo>
                    <a:pt x="1863291" y="1646911"/>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23" name="Freeform: Shape 33">
              <a:extLst>
                <a:ext uri="{FF2B5EF4-FFF2-40B4-BE49-F238E27FC236}">
                  <a16:creationId xmlns:a16="http://schemas.microsoft.com/office/drawing/2014/main" id="{70E75DE8-AEF2-633C-2CBC-DFF8F0F7FE58}"/>
                </a:ext>
              </a:extLst>
            </p:cNvPr>
            <p:cNvSpPr/>
            <p:nvPr/>
          </p:nvSpPr>
          <p:spPr>
            <a:xfrm rot="802202" flipH="1">
              <a:off x="7592049" y="1923832"/>
              <a:ext cx="541475" cy="541475"/>
            </a:xfrm>
            <a:custGeom>
              <a:avLst/>
              <a:gdLst>
                <a:gd name="connsiteX0" fmla="*/ 541475 w 541475"/>
                <a:gd name="connsiteY0" fmla="*/ 270737 h 541475"/>
                <a:gd name="connsiteX1" fmla="*/ 270738 w 541475"/>
                <a:gd name="connsiteY1" fmla="*/ 541475 h 541475"/>
                <a:gd name="connsiteX2" fmla="*/ 0 w 541475"/>
                <a:gd name="connsiteY2" fmla="*/ 270737 h 541475"/>
                <a:gd name="connsiteX3" fmla="*/ 270738 w 541475"/>
                <a:gd name="connsiteY3" fmla="*/ 0 h 541475"/>
                <a:gd name="connsiteX4" fmla="*/ 541475 w 541475"/>
                <a:gd name="connsiteY4" fmla="*/ 270737 h 54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75" h="541475">
                  <a:moveTo>
                    <a:pt x="541475" y="270737"/>
                  </a:moveTo>
                  <a:cubicBezTo>
                    <a:pt x="541475" y="420262"/>
                    <a:pt x="420262" y="541475"/>
                    <a:pt x="270738" y="541475"/>
                  </a:cubicBezTo>
                  <a:cubicBezTo>
                    <a:pt x="121213" y="541475"/>
                    <a:pt x="0" y="420262"/>
                    <a:pt x="0" y="270737"/>
                  </a:cubicBezTo>
                  <a:cubicBezTo>
                    <a:pt x="0" y="121213"/>
                    <a:pt x="121213" y="0"/>
                    <a:pt x="270738" y="0"/>
                  </a:cubicBezTo>
                  <a:cubicBezTo>
                    <a:pt x="420262" y="0"/>
                    <a:pt x="541475" y="121213"/>
                    <a:pt x="541475" y="27073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34">
              <a:extLst>
                <a:ext uri="{FF2B5EF4-FFF2-40B4-BE49-F238E27FC236}">
                  <a16:creationId xmlns:a16="http://schemas.microsoft.com/office/drawing/2014/main" id="{2249F4FC-6490-CB8A-C13A-3F06DBD10C2C}"/>
                </a:ext>
              </a:extLst>
            </p:cNvPr>
            <p:cNvSpPr/>
            <p:nvPr/>
          </p:nvSpPr>
          <p:spPr>
            <a:xfrm flipH="1">
              <a:off x="10427440" y="1122166"/>
              <a:ext cx="751948" cy="751948"/>
            </a:xfrm>
            <a:custGeom>
              <a:avLst/>
              <a:gdLst>
                <a:gd name="connsiteX0" fmla="*/ 751949 w 751948"/>
                <a:gd name="connsiteY0" fmla="*/ 375974 h 751948"/>
                <a:gd name="connsiteX1" fmla="*/ 375974 w 751948"/>
                <a:gd name="connsiteY1" fmla="*/ 751949 h 751948"/>
                <a:gd name="connsiteX2" fmla="*/ 0 w 751948"/>
                <a:gd name="connsiteY2" fmla="*/ 375974 h 751948"/>
                <a:gd name="connsiteX3" fmla="*/ 375974 w 751948"/>
                <a:gd name="connsiteY3" fmla="*/ 0 h 751948"/>
                <a:gd name="connsiteX4" fmla="*/ 751949 w 751948"/>
                <a:gd name="connsiteY4" fmla="*/ 375974 h 751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948" h="751948">
                  <a:moveTo>
                    <a:pt x="751949" y="375974"/>
                  </a:moveTo>
                  <a:cubicBezTo>
                    <a:pt x="751949" y="583619"/>
                    <a:pt x="583619" y="751949"/>
                    <a:pt x="375974" y="751949"/>
                  </a:cubicBezTo>
                  <a:cubicBezTo>
                    <a:pt x="168329" y="751949"/>
                    <a:pt x="0" y="583619"/>
                    <a:pt x="0" y="375974"/>
                  </a:cubicBezTo>
                  <a:cubicBezTo>
                    <a:pt x="0" y="168330"/>
                    <a:pt x="168329" y="0"/>
                    <a:pt x="375974" y="0"/>
                  </a:cubicBezTo>
                  <a:cubicBezTo>
                    <a:pt x="583619" y="0"/>
                    <a:pt x="751949" y="168329"/>
                    <a:pt x="751949" y="375974"/>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35">
              <a:extLst>
                <a:ext uri="{FF2B5EF4-FFF2-40B4-BE49-F238E27FC236}">
                  <a16:creationId xmlns:a16="http://schemas.microsoft.com/office/drawing/2014/main" id="{129FE6D9-BFCD-64DE-89BE-C73A1B5B2C8C}"/>
                </a:ext>
              </a:extLst>
            </p:cNvPr>
            <p:cNvSpPr/>
            <p:nvPr/>
          </p:nvSpPr>
          <p:spPr>
            <a:xfrm flipH="1">
              <a:off x="8880548" y="3064460"/>
              <a:ext cx="2244333" cy="2244332"/>
            </a:xfrm>
            <a:custGeom>
              <a:avLst/>
              <a:gdLst>
                <a:gd name="connsiteX0" fmla="*/ 1121987 w 2244333"/>
                <a:gd name="connsiteY0" fmla="*/ 0 h 2244332"/>
                <a:gd name="connsiteX1" fmla="*/ 1076474 w 2244333"/>
                <a:gd name="connsiteY1" fmla="*/ 899 h 2244332"/>
                <a:gd name="connsiteX2" fmla="*/ 1076474 w 2244333"/>
                <a:gd name="connsiteY2" fmla="*/ 899 h 2244332"/>
                <a:gd name="connsiteX3" fmla="*/ 610733 w 2244333"/>
                <a:gd name="connsiteY3" fmla="*/ 122866 h 2244332"/>
                <a:gd name="connsiteX4" fmla="*/ 325605 w 2244333"/>
                <a:gd name="connsiteY4" fmla="*/ 331721 h 2244332"/>
                <a:gd name="connsiteX5" fmla="*/ 257425 w 2244333"/>
                <a:gd name="connsiteY5" fmla="*/ 406916 h 2244332"/>
                <a:gd name="connsiteX6" fmla="*/ 148231 w 2244333"/>
                <a:gd name="connsiteY6" fmla="*/ 564321 h 2244332"/>
                <a:gd name="connsiteX7" fmla="*/ 0 w 2244333"/>
                <a:gd name="connsiteY7" fmla="*/ 1122166 h 2244332"/>
                <a:gd name="connsiteX8" fmla="*/ 1122167 w 2244333"/>
                <a:gd name="connsiteY8" fmla="*/ 2244333 h 2244332"/>
                <a:gd name="connsiteX9" fmla="*/ 1621547 w 2244333"/>
                <a:gd name="connsiteY9" fmla="*/ 2127223 h 2244332"/>
                <a:gd name="connsiteX10" fmla="*/ 1621727 w 2244333"/>
                <a:gd name="connsiteY10" fmla="*/ 2127223 h 2244332"/>
                <a:gd name="connsiteX11" fmla="*/ 1837417 w 2244333"/>
                <a:gd name="connsiteY11" fmla="*/ 1986907 h 2244332"/>
                <a:gd name="connsiteX12" fmla="*/ 1931141 w 2244333"/>
                <a:gd name="connsiteY12" fmla="*/ 1900020 h 2244332"/>
                <a:gd name="connsiteX13" fmla="*/ 2121467 w 2244333"/>
                <a:gd name="connsiteY13" fmla="*/ 1633600 h 2244332"/>
                <a:gd name="connsiteX14" fmla="*/ 2243434 w 2244333"/>
                <a:gd name="connsiteY14" fmla="*/ 1167679 h 2244332"/>
                <a:gd name="connsiteX15" fmla="*/ 2244333 w 2244333"/>
                <a:gd name="connsiteY15" fmla="*/ 1122166 h 2244332"/>
                <a:gd name="connsiteX16" fmla="*/ 1122167 w 2244333"/>
                <a:gd name="connsiteY16" fmla="*/ 0 h 2244332"/>
                <a:gd name="connsiteX17" fmla="*/ 2152768 w 2244333"/>
                <a:gd name="connsiteY17" fmla="*/ 1122166 h 2244332"/>
                <a:gd name="connsiteX18" fmla="*/ 2052928 w 2244333"/>
                <a:gd name="connsiteY18" fmla="*/ 1565240 h 2244332"/>
                <a:gd name="connsiteX19" fmla="*/ 1853787 w 2244333"/>
                <a:gd name="connsiteY19" fmla="*/ 1848031 h 2244332"/>
                <a:gd name="connsiteX20" fmla="*/ 1772296 w 2244333"/>
                <a:gd name="connsiteY20" fmla="*/ 1921966 h 2244332"/>
                <a:gd name="connsiteX21" fmla="*/ 1561823 w 2244333"/>
                <a:gd name="connsiteY21" fmla="*/ 2054727 h 2244332"/>
                <a:gd name="connsiteX22" fmla="*/ 1121987 w 2244333"/>
                <a:gd name="connsiteY22" fmla="*/ 2152948 h 2244332"/>
                <a:gd name="connsiteX23" fmla="*/ 91205 w 2244333"/>
                <a:gd name="connsiteY23" fmla="*/ 1122166 h 2244332"/>
                <a:gd name="connsiteX24" fmla="*/ 216950 w 2244333"/>
                <a:gd name="connsiteY24" fmla="*/ 628723 h 2244332"/>
                <a:gd name="connsiteX25" fmla="*/ 322187 w 2244333"/>
                <a:gd name="connsiteY25" fmla="*/ 471857 h 2244332"/>
                <a:gd name="connsiteX26" fmla="*/ 390186 w 2244333"/>
                <a:gd name="connsiteY26" fmla="*/ 396482 h 2244332"/>
                <a:gd name="connsiteX27" fmla="*/ 678913 w 2244333"/>
                <a:gd name="connsiteY27" fmla="*/ 191225 h 2244332"/>
                <a:gd name="connsiteX28" fmla="*/ 1121987 w 2244333"/>
                <a:gd name="connsiteY28" fmla="*/ 91385 h 2244332"/>
                <a:gd name="connsiteX29" fmla="*/ 1167859 w 2244333"/>
                <a:gd name="connsiteY29" fmla="*/ 92464 h 2244332"/>
                <a:gd name="connsiteX30" fmla="*/ 2151689 w 2244333"/>
                <a:gd name="connsiteY30" fmla="*/ 1076114 h 2244332"/>
                <a:gd name="connsiteX31" fmla="*/ 2151689 w 2244333"/>
                <a:gd name="connsiteY31" fmla="*/ 1076114 h 2244332"/>
                <a:gd name="connsiteX32" fmla="*/ 2152768 w 2244333"/>
                <a:gd name="connsiteY32" fmla="*/ 1122166 h 224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44333" h="2244332">
                  <a:moveTo>
                    <a:pt x="1121987" y="0"/>
                  </a:moveTo>
                  <a:cubicBezTo>
                    <a:pt x="1106696" y="0"/>
                    <a:pt x="1091585" y="360"/>
                    <a:pt x="1076474" y="899"/>
                  </a:cubicBezTo>
                  <a:lnTo>
                    <a:pt x="1076474" y="899"/>
                  </a:lnTo>
                  <a:cubicBezTo>
                    <a:pt x="909174" y="7555"/>
                    <a:pt x="751409" y="50909"/>
                    <a:pt x="610733" y="122866"/>
                  </a:cubicBezTo>
                  <a:cubicBezTo>
                    <a:pt x="504777" y="177374"/>
                    <a:pt x="408715" y="248071"/>
                    <a:pt x="325605" y="331721"/>
                  </a:cubicBezTo>
                  <a:cubicBezTo>
                    <a:pt x="301859" y="355646"/>
                    <a:pt x="279013" y="380831"/>
                    <a:pt x="257425" y="406916"/>
                  </a:cubicBezTo>
                  <a:cubicBezTo>
                    <a:pt x="216770" y="456026"/>
                    <a:pt x="180252" y="508735"/>
                    <a:pt x="148231" y="564321"/>
                  </a:cubicBezTo>
                  <a:cubicBezTo>
                    <a:pt x="53968" y="728743"/>
                    <a:pt x="0" y="919248"/>
                    <a:pt x="0" y="1122166"/>
                  </a:cubicBezTo>
                  <a:cubicBezTo>
                    <a:pt x="0" y="1741894"/>
                    <a:pt x="502438" y="2244333"/>
                    <a:pt x="1122167" y="2244333"/>
                  </a:cubicBezTo>
                  <a:cubicBezTo>
                    <a:pt x="1301699" y="2244333"/>
                    <a:pt x="1471157" y="2202238"/>
                    <a:pt x="1621547" y="2127223"/>
                  </a:cubicBezTo>
                  <a:lnTo>
                    <a:pt x="1621727" y="2127223"/>
                  </a:lnTo>
                  <a:cubicBezTo>
                    <a:pt x="1699080" y="2088726"/>
                    <a:pt x="1771397" y="2041595"/>
                    <a:pt x="1837417" y="1986907"/>
                  </a:cubicBezTo>
                  <a:cubicBezTo>
                    <a:pt x="1870158" y="1959744"/>
                    <a:pt x="1901459" y="1930781"/>
                    <a:pt x="1931141" y="1900020"/>
                  </a:cubicBezTo>
                  <a:cubicBezTo>
                    <a:pt x="2006696" y="1821407"/>
                    <a:pt x="2071097" y="1731640"/>
                    <a:pt x="2121467" y="1633600"/>
                  </a:cubicBezTo>
                  <a:cubicBezTo>
                    <a:pt x="2193424" y="1492924"/>
                    <a:pt x="2236778" y="1334979"/>
                    <a:pt x="2243434" y="1167679"/>
                  </a:cubicBezTo>
                  <a:cubicBezTo>
                    <a:pt x="2243973" y="1152568"/>
                    <a:pt x="2244333" y="1137457"/>
                    <a:pt x="2244333" y="1122166"/>
                  </a:cubicBezTo>
                  <a:cubicBezTo>
                    <a:pt x="2244333" y="502438"/>
                    <a:pt x="1741895" y="0"/>
                    <a:pt x="1122167" y="0"/>
                  </a:cubicBezTo>
                  <a:close/>
                  <a:moveTo>
                    <a:pt x="2152768" y="1122166"/>
                  </a:moveTo>
                  <a:cubicBezTo>
                    <a:pt x="2152768" y="1280831"/>
                    <a:pt x="2116970" y="1431041"/>
                    <a:pt x="2052928" y="1565240"/>
                  </a:cubicBezTo>
                  <a:cubicBezTo>
                    <a:pt x="2002738" y="1670477"/>
                    <a:pt x="1935099" y="1766000"/>
                    <a:pt x="1853787" y="1848031"/>
                  </a:cubicBezTo>
                  <a:cubicBezTo>
                    <a:pt x="1828063" y="1874115"/>
                    <a:pt x="1800899" y="1898760"/>
                    <a:pt x="1772296" y="1921966"/>
                  </a:cubicBezTo>
                  <a:cubicBezTo>
                    <a:pt x="1708075" y="1974135"/>
                    <a:pt x="1637557" y="2018928"/>
                    <a:pt x="1561823" y="2054727"/>
                  </a:cubicBezTo>
                  <a:cubicBezTo>
                    <a:pt x="1428523" y="2117689"/>
                    <a:pt x="1279392" y="2152948"/>
                    <a:pt x="1121987" y="2152948"/>
                  </a:cubicBezTo>
                  <a:cubicBezTo>
                    <a:pt x="552808" y="2152948"/>
                    <a:pt x="91205" y="1691345"/>
                    <a:pt x="91205" y="1122166"/>
                  </a:cubicBezTo>
                  <a:cubicBezTo>
                    <a:pt x="91205" y="943354"/>
                    <a:pt x="136718" y="775155"/>
                    <a:pt x="216950" y="628723"/>
                  </a:cubicBezTo>
                  <a:cubicBezTo>
                    <a:pt x="247172" y="573136"/>
                    <a:pt x="282610" y="520607"/>
                    <a:pt x="322187" y="471857"/>
                  </a:cubicBezTo>
                  <a:cubicBezTo>
                    <a:pt x="343594" y="445592"/>
                    <a:pt x="366260" y="420408"/>
                    <a:pt x="390186" y="396482"/>
                  </a:cubicBezTo>
                  <a:cubicBezTo>
                    <a:pt x="473296" y="312472"/>
                    <a:pt x="570977" y="242674"/>
                    <a:pt x="678913" y="191225"/>
                  </a:cubicBezTo>
                  <a:cubicBezTo>
                    <a:pt x="813112" y="127184"/>
                    <a:pt x="963322" y="91385"/>
                    <a:pt x="1121987" y="91385"/>
                  </a:cubicBezTo>
                  <a:cubicBezTo>
                    <a:pt x="1137278" y="91385"/>
                    <a:pt x="1152748" y="91745"/>
                    <a:pt x="1167859" y="92464"/>
                  </a:cubicBezTo>
                  <a:cubicBezTo>
                    <a:pt x="1700699" y="115670"/>
                    <a:pt x="2128303" y="543274"/>
                    <a:pt x="2151689" y="1076114"/>
                  </a:cubicBezTo>
                  <a:lnTo>
                    <a:pt x="2151689" y="1076114"/>
                  </a:lnTo>
                  <a:cubicBezTo>
                    <a:pt x="2152408" y="1091585"/>
                    <a:pt x="2152768" y="1106876"/>
                    <a:pt x="2152768" y="1122166"/>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36">
              <a:extLst>
                <a:ext uri="{FF2B5EF4-FFF2-40B4-BE49-F238E27FC236}">
                  <a16:creationId xmlns:a16="http://schemas.microsoft.com/office/drawing/2014/main" id="{C2DB5FEE-FF58-036D-7E4E-1E6261434FB6}"/>
                </a:ext>
              </a:extLst>
            </p:cNvPr>
            <p:cNvSpPr/>
            <p:nvPr/>
          </p:nvSpPr>
          <p:spPr>
            <a:xfrm flipH="1">
              <a:off x="9154164" y="3337896"/>
              <a:ext cx="1697461" cy="1697461"/>
            </a:xfrm>
            <a:custGeom>
              <a:avLst/>
              <a:gdLst>
                <a:gd name="connsiteX0" fmla="*/ 1653208 w 1697461"/>
                <a:gd name="connsiteY0" fmla="*/ 577633 h 1697461"/>
                <a:gd name="connsiteX1" fmla="*/ 1653208 w 1697461"/>
                <a:gd name="connsiteY1" fmla="*/ 577633 h 1697461"/>
                <a:gd name="connsiteX2" fmla="*/ 1119828 w 1697461"/>
                <a:gd name="connsiteY2" fmla="*/ 44253 h 1697461"/>
                <a:gd name="connsiteX3" fmla="*/ 848731 w 1697461"/>
                <a:gd name="connsiteY3" fmla="*/ 0 h 1697461"/>
                <a:gd name="connsiteX4" fmla="*/ 544173 w 1697461"/>
                <a:gd name="connsiteY4" fmla="*/ 56306 h 1697461"/>
                <a:gd name="connsiteX5" fmla="*/ 245553 w 1697461"/>
                <a:gd name="connsiteY5" fmla="*/ 251669 h 1697461"/>
                <a:gd name="connsiteX6" fmla="*/ 178453 w 1697461"/>
                <a:gd name="connsiteY6" fmla="*/ 327943 h 1697461"/>
                <a:gd name="connsiteX7" fmla="*/ 81311 w 1697461"/>
                <a:gd name="connsiteY7" fmla="*/ 485709 h 1697461"/>
                <a:gd name="connsiteX8" fmla="*/ 0 w 1697461"/>
                <a:gd name="connsiteY8" fmla="*/ 848731 h 1697461"/>
                <a:gd name="connsiteX9" fmla="*/ 848731 w 1697461"/>
                <a:gd name="connsiteY9" fmla="*/ 1697461 h 1697461"/>
                <a:gd name="connsiteX10" fmla="*/ 1166600 w 1697461"/>
                <a:gd name="connsiteY10" fmla="*/ 1635938 h 1697461"/>
                <a:gd name="connsiteX11" fmla="*/ 1369518 w 1697461"/>
                <a:gd name="connsiteY11" fmla="*/ 1519008 h 1697461"/>
                <a:gd name="connsiteX12" fmla="*/ 1445792 w 1697461"/>
                <a:gd name="connsiteY12" fmla="*/ 1451909 h 1697461"/>
                <a:gd name="connsiteX13" fmla="*/ 1641155 w 1697461"/>
                <a:gd name="connsiteY13" fmla="*/ 1153288 h 1697461"/>
                <a:gd name="connsiteX14" fmla="*/ 1697461 w 1697461"/>
                <a:gd name="connsiteY14" fmla="*/ 848731 h 1697461"/>
                <a:gd name="connsiteX15" fmla="*/ 1653208 w 1697461"/>
                <a:gd name="connsiteY15" fmla="*/ 577633 h 1697461"/>
                <a:gd name="connsiteX16" fmla="*/ 1377254 w 1697461"/>
                <a:gd name="connsiteY16" fmla="*/ 1383370 h 1697461"/>
                <a:gd name="connsiteX17" fmla="*/ 1300440 w 1697461"/>
                <a:gd name="connsiteY17" fmla="*/ 1449750 h 1697461"/>
                <a:gd name="connsiteX18" fmla="*/ 1099500 w 1697461"/>
                <a:gd name="connsiteY18" fmla="*/ 1557505 h 1697461"/>
                <a:gd name="connsiteX19" fmla="*/ 848731 w 1697461"/>
                <a:gd name="connsiteY19" fmla="*/ 1600499 h 1697461"/>
                <a:gd name="connsiteX20" fmla="*/ 96962 w 1697461"/>
                <a:gd name="connsiteY20" fmla="*/ 848731 h 1697461"/>
                <a:gd name="connsiteX21" fmla="*/ 155427 w 1697461"/>
                <a:gd name="connsiteY21" fmla="*/ 557485 h 1697461"/>
                <a:gd name="connsiteX22" fmla="*/ 247531 w 1697461"/>
                <a:gd name="connsiteY22" fmla="*/ 397022 h 1697461"/>
                <a:gd name="connsiteX23" fmla="*/ 314091 w 1697461"/>
                <a:gd name="connsiteY23" fmla="*/ 320208 h 1697461"/>
                <a:gd name="connsiteX24" fmla="*/ 620088 w 1697461"/>
                <a:gd name="connsiteY24" fmla="*/ 132220 h 1697461"/>
                <a:gd name="connsiteX25" fmla="*/ 848731 w 1697461"/>
                <a:gd name="connsiteY25" fmla="*/ 96782 h 1697461"/>
                <a:gd name="connsiteX26" fmla="*/ 1600679 w 1697461"/>
                <a:gd name="connsiteY26" fmla="*/ 848731 h 1697461"/>
                <a:gd name="connsiteX27" fmla="*/ 1565241 w 1697461"/>
                <a:gd name="connsiteY27" fmla="*/ 1077373 h 1697461"/>
                <a:gd name="connsiteX28" fmla="*/ 1377254 w 1697461"/>
                <a:gd name="connsiteY28" fmla="*/ 1383370 h 169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97461" h="1697461">
                  <a:moveTo>
                    <a:pt x="1653208" y="577633"/>
                  </a:moveTo>
                  <a:lnTo>
                    <a:pt x="1653208" y="577633"/>
                  </a:lnTo>
                  <a:cubicBezTo>
                    <a:pt x="1568659" y="326864"/>
                    <a:pt x="1370418" y="128623"/>
                    <a:pt x="1119828" y="44253"/>
                  </a:cubicBezTo>
                  <a:cubicBezTo>
                    <a:pt x="1034739" y="15471"/>
                    <a:pt x="943534" y="0"/>
                    <a:pt x="848731" y="0"/>
                  </a:cubicBezTo>
                  <a:cubicBezTo>
                    <a:pt x="741335" y="0"/>
                    <a:pt x="638617" y="19968"/>
                    <a:pt x="544173" y="56306"/>
                  </a:cubicBezTo>
                  <a:cubicBezTo>
                    <a:pt x="431021" y="99840"/>
                    <a:pt x="329382" y="166940"/>
                    <a:pt x="245553" y="251669"/>
                  </a:cubicBezTo>
                  <a:cubicBezTo>
                    <a:pt x="221807" y="275775"/>
                    <a:pt x="199320" y="301139"/>
                    <a:pt x="178453" y="327943"/>
                  </a:cubicBezTo>
                  <a:cubicBezTo>
                    <a:pt x="140676" y="376514"/>
                    <a:pt x="107935" y="429402"/>
                    <a:pt x="81311" y="485709"/>
                  </a:cubicBezTo>
                  <a:cubicBezTo>
                    <a:pt x="29142" y="595802"/>
                    <a:pt x="0" y="718848"/>
                    <a:pt x="0" y="848731"/>
                  </a:cubicBezTo>
                  <a:cubicBezTo>
                    <a:pt x="0" y="1317349"/>
                    <a:pt x="380112" y="1697461"/>
                    <a:pt x="848731" y="1697461"/>
                  </a:cubicBezTo>
                  <a:cubicBezTo>
                    <a:pt x="961163" y="1697461"/>
                    <a:pt x="1068379" y="1675694"/>
                    <a:pt x="1166600" y="1635938"/>
                  </a:cubicBezTo>
                  <a:cubicBezTo>
                    <a:pt x="1239996" y="1606256"/>
                    <a:pt x="1308175" y="1566680"/>
                    <a:pt x="1369518" y="1519008"/>
                  </a:cubicBezTo>
                  <a:cubicBezTo>
                    <a:pt x="1396322" y="1498141"/>
                    <a:pt x="1421687" y="1475654"/>
                    <a:pt x="1445792" y="1451909"/>
                  </a:cubicBezTo>
                  <a:cubicBezTo>
                    <a:pt x="1530521" y="1368079"/>
                    <a:pt x="1597621" y="1266440"/>
                    <a:pt x="1641155" y="1153288"/>
                  </a:cubicBezTo>
                  <a:cubicBezTo>
                    <a:pt x="1677493" y="1058665"/>
                    <a:pt x="1697461" y="955946"/>
                    <a:pt x="1697461" y="848731"/>
                  </a:cubicBezTo>
                  <a:cubicBezTo>
                    <a:pt x="1697461" y="753928"/>
                    <a:pt x="1681811" y="662722"/>
                    <a:pt x="1653208" y="577633"/>
                  </a:cubicBezTo>
                  <a:close/>
                  <a:moveTo>
                    <a:pt x="1377254" y="1383370"/>
                  </a:moveTo>
                  <a:cubicBezTo>
                    <a:pt x="1353148" y="1407115"/>
                    <a:pt x="1327603" y="1429242"/>
                    <a:pt x="1300440" y="1449750"/>
                  </a:cubicBezTo>
                  <a:cubicBezTo>
                    <a:pt x="1239996" y="1495263"/>
                    <a:pt x="1172356" y="1531960"/>
                    <a:pt x="1099500" y="1557505"/>
                  </a:cubicBezTo>
                  <a:cubicBezTo>
                    <a:pt x="1021067" y="1585388"/>
                    <a:pt x="936698" y="1600499"/>
                    <a:pt x="848731" y="1600499"/>
                  </a:cubicBezTo>
                  <a:cubicBezTo>
                    <a:pt x="433540" y="1600499"/>
                    <a:pt x="96962" y="1263921"/>
                    <a:pt x="96962" y="848731"/>
                  </a:cubicBezTo>
                  <a:cubicBezTo>
                    <a:pt x="96962" y="745473"/>
                    <a:pt x="117829" y="647072"/>
                    <a:pt x="155427" y="557485"/>
                  </a:cubicBezTo>
                  <a:cubicBezTo>
                    <a:pt x="179532" y="499920"/>
                    <a:pt x="210654" y="446132"/>
                    <a:pt x="247531" y="397022"/>
                  </a:cubicBezTo>
                  <a:cubicBezTo>
                    <a:pt x="268039" y="369858"/>
                    <a:pt x="290166" y="344133"/>
                    <a:pt x="314091" y="320208"/>
                  </a:cubicBezTo>
                  <a:cubicBezTo>
                    <a:pt x="398281" y="234759"/>
                    <a:pt x="502978" y="169458"/>
                    <a:pt x="620088" y="132220"/>
                  </a:cubicBezTo>
                  <a:cubicBezTo>
                    <a:pt x="692225" y="109194"/>
                    <a:pt x="769038" y="96782"/>
                    <a:pt x="848731" y="96782"/>
                  </a:cubicBezTo>
                  <a:cubicBezTo>
                    <a:pt x="1263922" y="96782"/>
                    <a:pt x="1600679" y="433360"/>
                    <a:pt x="1600679" y="848731"/>
                  </a:cubicBezTo>
                  <a:cubicBezTo>
                    <a:pt x="1600679" y="928423"/>
                    <a:pt x="1588267" y="1005237"/>
                    <a:pt x="1565241" y="1077373"/>
                  </a:cubicBezTo>
                  <a:cubicBezTo>
                    <a:pt x="1528003" y="1194483"/>
                    <a:pt x="1462702" y="1299001"/>
                    <a:pt x="1377254" y="1383370"/>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37">
              <a:extLst>
                <a:ext uri="{FF2B5EF4-FFF2-40B4-BE49-F238E27FC236}">
                  <a16:creationId xmlns:a16="http://schemas.microsoft.com/office/drawing/2014/main" id="{BD33ABEC-59E7-FEE6-9BCA-68A835613E65}"/>
                </a:ext>
              </a:extLst>
            </p:cNvPr>
            <p:cNvSpPr/>
            <p:nvPr/>
          </p:nvSpPr>
          <p:spPr>
            <a:xfrm flipH="1">
              <a:off x="9467356" y="3651088"/>
              <a:ext cx="1070897" cy="1070896"/>
            </a:xfrm>
            <a:custGeom>
              <a:avLst/>
              <a:gdLst>
                <a:gd name="connsiteX0" fmla="*/ 535359 w 1070897"/>
                <a:gd name="connsiteY0" fmla="*/ 0 h 1070896"/>
                <a:gd name="connsiteX1" fmla="*/ 489666 w 1070897"/>
                <a:gd name="connsiteY1" fmla="*/ 1979 h 1070896"/>
                <a:gd name="connsiteX2" fmla="*/ 153628 w 1070897"/>
                <a:gd name="connsiteY2" fmla="*/ 159924 h 1070896"/>
                <a:gd name="connsiteX3" fmla="*/ 89586 w 1070897"/>
                <a:gd name="connsiteY3" fmla="*/ 239076 h 1070896"/>
                <a:gd name="connsiteX4" fmla="*/ 14032 w 1070897"/>
                <a:gd name="connsiteY4" fmla="*/ 413931 h 1070896"/>
                <a:gd name="connsiteX5" fmla="*/ 0 w 1070897"/>
                <a:gd name="connsiteY5" fmla="*/ 535538 h 1070896"/>
                <a:gd name="connsiteX6" fmla="*/ 535359 w 1070897"/>
                <a:gd name="connsiteY6" fmla="*/ 1070897 h 1070896"/>
                <a:gd name="connsiteX7" fmla="*/ 627104 w 1070897"/>
                <a:gd name="connsiteY7" fmla="*/ 1062982 h 1070896"/>
                <a:gd name="connsiteX8" fmla="*/ 831821 w 1070897"/>
                <a:gd name="connsiteY8" fmla="*/ 981311 h 1070896"/>
                <a:gd name="connsiteX9" fmla="*/ 910793 w 1070897"/>
                <a:gd name="connsiteY9" fmla="*/ 917090 h 1070896"/>
                <a:gd name="connsiteX10" fmla="*/ 1068919 w 1070897"/>
                <a:gd name="connsiteY10" fmla="*/ 581231 h 1070896"/>
                <a:gd name="connsiteX11" fmla="*/ 1070897 w 1070897"/>
                <a:gd name="connsiteY11" fmla="*/ 535538 h 1070896"/>
                <a:gd name="connsiteX12" fmla="*/ 535359 w 1070897"/>
                <a:gd name="connsiteY12" fmla="*/ 0 h 1070896"/>
                <a:gd name="connsiteX13" fmla="*/ 977713 w 1070897"/>
                <a:gd name="connsiteY13" fmla="*/ 535538 h 1070896"/>
                <a:gd name="connsiteX14" fmla="*/ 845133 w 1070897"/>
                <a:gd name="connsiteY14" fmla="*/ 851429 h 1070896"/>
                <a:gd name="connsiteX15" fmla="*/ 764361 w 1070897"/>
                <a:gd name="connsiteY15" fmla="*/ 914031 h 1070896"/>
                <a:gd name="connsiteX16" fmla="*/ 550110 w 1070897"/>
                <a:gd name="connsiteY16" fmla="*/ 977533 h 1070896"/>
                <a:gd name="connsiteX17" fmla="*/ 535359 w 1070897"/>
                <a:gd name="connsiteY17" fmla="*/ 977893 h 1070896"/>
                <a:gd name="connsiteX18" fmla="*/ 93004 w 1070897"/>
                <a:gd name="connsiteY18" fmla="*/ 535538 h 1070896"/>
                <a:gd name="connsiteX19" fmla="*/ 94983 w 1070897"/>
                <a:gd name="connsiteY19" fmla="*/ 495782 h 1070896"/>
                <a:gd name="connsiteX20" fmla="*/ 94983 w 1070897"/>
                <a:gd name="connsiteY20" fmla="*/ 495782 h 1070896"/>
                <a:gd name="connsiteX21" fmla="*/ 156866 w 1070897"/>
                <a:gd name="connsiteY21" fmla="*/ 306536 h 1070896"/>
                <a:gd name="connsiteX22" fmla="*/ 219468 w 1070897"/>
                <a:gd name="connsiteY22" fmla="*/ 225764 h 1070896"/>
                <a:gd name="connsiteX23" fmla="*/ 535359 w 1070897"/>
                <a:gd name="connsiteY23" fmla="*/ 93184 h 1070896"/>
                <a:gd name="connsiteX24" fmla="*/ 583570 w 1070897"/>
                <a:gd name="connsiteY24" fmla="*/ 95882 h 1070896"/>
                <a:gd name="connsiteX25" fmla="*/ 975015 w 1070897"/>
                <a:gd name="connsiteY25" fmla="*/ 487327 h 1070896"/>
                <a:gd name="connsiteX26" fmla="*/ 977713 w 1070897"/>
                <a:gd name="connsiteY26" fmla="*/ 535538 h 107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0897" h="1070896">
                  <a:moveTo>
                    <a:pt x="535359" y="0"/>
                  </a:moveTo>
                  <a:cubicBezTo>
                    <a:pt x="519888" y="0"/>
                    <a:pt x="504777" y="719"/>
                    <a:pt x="489666" y="1979"/>
                  </a:cubicBezTo>
                  <a:cubicBezTo>
                    <a:pt x="358525" y="12952"/>
                    <a:pt x="240875" y="71417"/>
                    <a:pt x="153628" y="159924"/>
                  </a:cubicBezTo>
                  <a:cubicBezTo>
                    <a:pt x="129882" y="184029"/>
                    <a:pt x="108295" y="210653"/>
                    <a:pt x="89586" y="239076"/>
                  </a:cubicBezTo>
                  <a:cubicBezTo>
                    <a:pt x="54507" y="291605"/>
                    <a:pt x="28603" y="350609"/>
                    <a:pt x="14032" y="413931"/>
                  </a:cubicBezTo>
                  <a:cubicBezTo>
                    <a:pt x="4857" y="452968"/>
                    <a:pt x="0" y="493624"/>
                    <a:pt x="0" y="535538"/>
                  </a:cubicBezTo>
                  <a:cubicBezTo>
                    <a:pt x="0" y="831281"/>
                    <a:pt x="239616" y="1070897"/>
                    <a:pt x="535359" y="1070897"/>
                  </a:cubicBezTo>
                  <a:cubicBezTo>
                    <a:pt x="566660" y="1070897"/>
                    <a:pt x="597421" y="1068199"/>
                    <a:pt x="627104" y="1062982"/>
                  </a:cubicBezTo>
                  <a:cubicBezTo>
                    <a:pt x="701939" y="1050210"/>
                    <a:pt x="771197" y="1021787"/>
                    <a:pt x="831821" y="981311"/>
                  </a:cubicBezTo>
                  <a:cubicBezTo>
                    <a:pt x="860244" y="962422"/>
                    <a:pt x="886688" y="941015"/>
                    <a:pt x="910793" y="917090"/>
                  </a:cubicBezTo>
                  <a:cubicBezTo>
                    <a:pt x="999480" y="830202"/>
                    <a:pt x="1057945" y="712372"/>
                    <a:pt x="1068919" y="581231"/>
                  </a:cubicBezTo>
                  <a:cubicBezTo>
                    <a:pt x="1070178" y="566120"/>
                    <a:pt x="1070897" y="551009"/>
                    <a:pt x="1070897" y="535538"/>
                  </a:cubicBezTo>
                  <a:cubicBezTo>
                    <a:pt x="1070897" y="239796"/>
                    <a:pt x="831101" y="0"/>
                    <a:pt x="535359" y="0"/>
                  </a:cubicBezTo>
                  <a:close/>
                  <a:moveTo>
                    <a:pt x="977713" y="535538"/>
                  </a:moveTo>
                  <a:cubicBezTo>
                    <a:pt x="977713" y="659124"/>
                    <a:pt x="926984" y="771017"/>
                    <a:pt x="845133" y="851429"/>
                  </a:cubicBezTo>
                  <a:cubicBezTo>
                    <a:pt x="820847" y="875175"/>
                    <a:pt x="793684" y="896402"/>
                    <a:pt x="764361" y="914031"/>
                  </a:cubicBezTo>
                  <a:cubicBezTo>
                    <a:pt x="701579" y="952168"/>
                    <a:pt x="628363" y="975015"/>
                    <a:pt x="550110" y="977533"/>
                  </a:cubicBezTo>
                  <a:cubicBezTo>
                    <a:pt x="545253" y="977893"/>
                    <a:pt x="540216" y="977893"/>
                    <a:pt x="535359" y="977893"/>
                  </a:cubicBezTo>
                  <a:cubicBezTo>
                    <a:pt x="291065" y="977893"/>
                    <a:pt x="93004" y="779832"/>
                    <a:pt x="93004" y="535538"/>
                  </a:cubicBezTo>
                  <a:cubicBezTo>
                    <a:pt x="93004" y="522046"/>
                    <a:pt x="93544" y="508914"/>
                    <a:pt x="94983" y="495782"/>
                  </a:cubicBezTo>
                  <a:lnTo>
                    <a:pt x="94983" y="495782"/>
                  </a:lnTo>
                  <a:cubicBezTo>
                    <a:pt x="100919" y="426704"/>
                    <a:pt x="122866" y="362482"/>
                    <a:pt x="156866" y="306536"/>
                  </a:cubicBezTo>
                  <a:cubicBezTo>
                    <a:pt x="174495" y="277213"/>
                    <a:pt x="195722" y="250050"/>
                    <a:pt x="219468" y="225764"/>
                  </a:cubicBezTo>
                  <a:cubicBezTo>
                    <a:pt x="299880" y="143914"/>
                    <a:pt x="411773" y="93184"/>
                    <a:pt x="535359" y="93184"/>
                  </a:cubicBezTo>
                  <a:cubicBezTo>
                    <a:pt x="551729" y="93184"/>
                    <a:pt x="567739" y="94083"/>
                    <a:pt x="583570" y="95882"/>
                  </a:cubicBezTo>
                  <a:cubicBezTo>
                    <a:pt x="789366" y="118009"/>
                    <a:pt x="952888" y="281531"/>
                    <a:pt x="975015" y="487327"/>
                  </a:cubicBezTo>
                  <a:cubicBezTo>
                    <a:pt x="976814" y="503158"/>
                    <a:pt x="977713" y="519168"/>
                    <a:pt x="977713" y="535538"/>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38">
              <a:extLst>
                <a:ext uri="{FF2B5EF4-FFF2-40B4-BE49-F238E27FC236}">
                  <a16:creationId xmlns:a16="http://schemas.microsoft.com/office/drawing/2014/main" id="{7DBE5BA5-503F-6B2C-9FAE-00B5C434F645}"/>
                </a:ext>
              </a:extLst>
            </p:cNvPr>
            <p:cNvSpPr/>
            <p:nvPr/>
          </p:nvSpPr>
          <p:spPr>
            <a:xfrm flipH="1">
              <a:off x="9738993" y="3922725"/>
              <a:ext cx="527803" cy="527803"/>
            </a:xfrm>
            <a:custGeom>
              <a:avLst/>
              <a:gdLst>
                <a:gd name="connsiteX0" fmla="*/ 263902 w 527803"/>
                <a:gd name="connsiteY0" fmla="*/ 0 h 527803"/>
                <a:gd name="connsiteX1" fmla="*/ 74296 w 527803"/>
                <a:gd name="connsiteY1" fmla="*/ 80412 h 527803"/>
                <a:gd name="connsiteX2" fmla="*/ 18169 w 527803"/>
                <a:gd name="connsiteY2" fmla="*/ 167660 h 527803"/>
                <a:gd name="connsiteX3" fmla="*/ 0 w 527803"/>
                <a:gd name="connsiteY3" fmla="*/ 263902 h 527803"/>
                <a:gd name="connsiteX4" fmla="*/ 263902 w 527803"/>
                <a:gd name="connsiteY4" fmla="*/ 527803 h 527803"/>
                <a:gd name="connsiteX5" fmla="*/ 360144 w 527803"/>
                <a:gd name="connsiteY5" fmla="*/ 509634 h 527803"/>
                <a:gd name="connsiteX6" fmla="*/ 447392 w 527803"/>
                <a:gd name="connsiteY6" fmla="*/ 453508 h 527803"/>
                <a:gd name="connsiteX7" fmla="*/ 527803 w 527803"/>
                <a:gd name="connsiteY7" fmla="*/ 263902 h 527803"/>
                <a:gd name="connsiteX8" fmla="*/ 263902 w 527803"/>
                <a:gd name="connsiteY8" fmla="*/ 0 h 527803"/>
                <a:gd name="connsiteX9" fmla="*/ 292505 w 527803"/>
                <a:gd name="connsiteY9" fmla="*/ 441995 h 527803"/>
                <a:gd name="connsiteX10" fmla="*/ 263902 w 527803"/>
                <a:gd name="connsiteY10" fmla="*/ 444333 h 527803"/>
                <a:gd name="connsiteX11" fmla="*/ 83470 w 527803"/>
                <a:gd name="connsiteY11" fmla="*/ 263902 h 527803"/>
                <a:gd name="connsiteX12" fmla="*/ 85809 w 527803"/>
                <a:gd name="connsiteY12" fmla="*/ 235299 h 527803"/>
                <a:gd name="connsiteX13" fmla="*/ 133480 w 527803"/>
                <a:gd name="connsiteY13" fmla="*/ 139596 h 527803"/>
                <a:gd name="connsiteX14" fmla="*/ 263902 w 527803"/>
                <a:gd name="connsiteY14" fmla="*/ 83470 h 527803"/>
                <a:gd name="connsiteX15" fmla="*/ 444333 w 527803"/>
                <a:gd name="connsiteY15" fmla="*/ 263902 h 527803"/>
                <a:gd name="connsiteX16" fmla="*/ 388387 w 527803"/>
                <a:gd name="connsiteY16" fmla="*/ 394503 h 527803"/>
                <a:gd name="connsiteX17" fmla="*/ 292505 w 527803"/>
                <a:gd name="connsiteY17" fmla="*/ 441995 h 52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803" h="527803">
                  <a:moveTo>
                    <a:pt x="263902" y="0"/>
                  </a:moveTo>
                  <a:cubicBezTo>
                    <a:pt x="189606" y="0"/>
                    <a:pt x="122327" y="30762"/>
                    <a:pt x="74296" y="80412"/>
                  </a:cubicBezTo>
                  <a:cubicBezTo>
                    <a:pt x="50190" y="105237"/>
                    <a:pt x="30941" y="134739"/>
                    <a:pt x="18169" y="167660"/>
                  </a:cubicBezTo>
                  <a:cubicBezTo>
                    <a:pt x="6476" y="197342"/>
                    <a:pt x="0" y="229902"/>
                    <a:pt x="0" y="263902"/>
                  </a:cubicBezTo>
                  <a:cubicBezTo>
                    <a:pt x="0" y="409614"/>
                    <a:pt x="118189" y="527803"/>
                    <a:pt x="263902" y="527803"/>
                  </a:cubicBezTo>
                  <a:cubicBezTo>
                    <a:pt x="297901" y="527803"/>
                    <a:pt x="330462" y="521327"/>
                    <a:pt x="360144" y="509634"/>
                  </a:cubicBezTo>
                  <a:cubicBezTo>
                    <a:pt x="393064" y="496862"/>
                    <a:pt x="422566" y="477613"/>
                    <a:pt x="447392" y="453508"/>
                  </a:cubicBezTo>
                  <a:cubicBezTo>
                    <a:pt x="497042" y="405477"/>
                    <a:pt x="527803" y="338197"/>
                    <a:pt x="527803" y="263902"/>
                  </a:cubicBezTo>
                  <a:cubicBezTo>
                    <a:pt x="527803" y="118189"/>
                    <a:pt x="409614" y="0"/>
                    <a:pt x="263902" y="0"/>
                  </a:cubicBezTo>
                  <a:close/>
                  <a:moveTo>
                    <a:pt x="292505" y="441995"/>
                  </a:moveTo>
                  <a:cubicBezTo>
                    <a:pt x="283150" y="443614"/>
                    <a:pt x="273616" y="444333"/>
                    <a:pt x="263902" y="444333"/>
                  </a:cubicBezTo>
                  <a:cubicBezTo>
                    <a:pt x="164242" y="444333"/>
                    <a:pt x="83470" y="363562"/>
                    <a:pt x="83470" y="263902"/>
                  </a:cubicBezTo>
                  <a:cubicBezTo>
                    <a:pt x="83470" y="254188"/>
                    <a:pt x="84189" y="244653"/>
                    <a:pt x="85809" y="235299"/>
                  </a:cubicBezTo>
                  <a:cubicBezTo>
                    <a:pt x="91565" y="198421"/>
                    <a:pt x="108655" y="165321"/>
                    <a:pt x="133480" y="139596"/>
                  </a:cubicBezTo>
                  <a:cubicBezTo>
                    <a:pt x="166040" y="105057"/>
                    <a:pt x="212453" y="83470"/>
                    <a:pt x="263902" y="83470"/>
                  </a:cubicBezTo>
                  <a:cubicBezTo>
                    <a:pt x="363562" y="83470"/>
                    <a:pt x="444333" y="164242"/>
                    <a:pt x="444333" y="263902"/>
                  </a:cubicBezTo>
                  <a:cubicBezTo>
                    <a:pt x="444333" y="315171"/>
                    <a:pt x="422926" y="361583"/>
                    <a:pt x="388387" y="394503"/>
                  </a:cubicBezTo>
                  <a:cubicBezTo>
                    <a:pt x="362662" y="419149"/>
                    <a:pt x="329382" y="436238"/>
                    <a:pt x="292505" y="44199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39">
              <a:extLst>
                <a:ext uri="{FF2B5EF4-FFF2-40B4-BE49-F238E27FC236}">
                  <a16:creationId xmlns:a16="http://schemas.microsoft.com/office/drawing/2014/main" id="{81FCAFD5-70B1-CFC7-B6AE-345B2805E364}"/>
                </a:ext>
              </a:extLst>
            </p:cNvPr>
            <p:cNvSpPr/>
            <p:nvPr/>
          </p:nvSpPr>
          <p:spPr>
            <a:xfrm flipH="1">
              <a:off x="8559081" y="891904"/>
              <a:ext cx="1420427" cy="1420427"/>
            </a:xfrm>
            <a:custGeom>
              <a:avLst/>
              <a:gdLst>
                <a:gd name="connsiteX0" fmla="*/ 1419708 w 1420427"/>
                <a:gd name="connsiteY0" fmla="*/ 680352 h 1420427"/>
                <a:gd name="connsiteX1" fmla="*/ 740076 w 1420427"/>
                <a:gd name="connsiteY1" fmla="*/ 720 h 1420427"/>
                <a:gd name="connsiteX2" fmla="*/ 710214 w 1420427"/>
                <a:gd name="connsiteY2" fmla="*/ 0 h 1420427"/>
                <a:gd name="connsiteX3" fmla="*/ 13672 w 1420427"/>
                <a:gd name="connsiteY3" fmla="*/ 570438 h 1420427"/>
                <a:gd name="connsiteX4" fmla="*/ 0 w 1420427"/>
                <a:gd name="connsiteY4" fmla="*/ 710214 h 1420427"/>
                <a:gd name="connsiteX5" fmla="*/ 7196 w 1420427"/>
                <a:gd name="connsiteY5" fmla="*/ 811493 h 1420427"/>
                <a:gd name="connsiteX6" fmla="*/ 20328 w 1420427"/>
                <a:gd name="connsiteY6" fmla="*/ 879672 h 1420427"/>
                <a:gd name="connsiteX7" fmla="*/ 540756 w 1420427"/>
                <a:gd name="connsiteY7" fmla="*/ 1400100 h 1420427"/>
                <a:gd name="connsiteX8" fmla="*/ 608935 w 1420427"/>
                <a:gd name="connsiteY8" fmla="*/ 1413232 h 1420427"/>
                <a:gd name="connsiteX9" fmla="*/ 710214 w 1420427"/>
                <a:gd name="connsiteY9" fmla="*/ 1420427 h 1420427"/>
                <a:gd name="connsiteX10" fmla="*/ 716510 w 1420427"/>
                <a:gd name="connsiteY10" fmla="*/ 1420427 h 1420427"/>
                <a:gd name="connsiteX11" fmla="*/ 1420428 w 1420427"/>
                <a:gd name="connsiteY11" fmla="*/ 710214 h 1420427"/>
                <a:gd name="connsiteX12" fmla="*/ 1419708 w 1420427"/>
                <a:gd name="connsiteY12" fmla="*/ 680352 h 1420427"/>
                <a:gd name="connsiteX13" fmla="*/ 710214 w 1420427"/>
                <a:gd name="connsiteY13" fmla="*/ 1362682 h 1420427"/>
                <a:gd name="connsiteX14" fmla="*/ 671357 w 1420427"/>
                <a:gd name="connsiteY14" fmla="*/ 1361423 h 1420427"/>
                <a:gd name="connsiteX15" fmla="*/ 534279 w 1420427"/>
                <a:gd name="connsiteY15" fmla="*/ 1338577 h 1420427"/>
                <a:gd name="connsiteX16" fmla="*/ 448831 w 1420427"/>
                <a:gd name="connsiteY16" fmla="*/ 1308175 h 1420427"/>
                <a:gd name="connsiteX17" fmla="*/ 112253 w 1420427"/>
                <a:gd name="connsiteY17" fmla="*/ 971597 h 1420427"/>
                <a:gd name="connsiteX18" fmla="*/ 81851 w 1420427"/>
                <a:gd name="connsiteY18" fmla="*/ 886148 h 1420427"/>
                <a:gd name="connsiteX19" fmla="*/ 57745 w 1420427"/>
                <a:gd name="connsiteY19" fmla="*/ 710214 h 1420427"/>
                <a:gd name="connsiteX20" fmla="*/ 63142 w 1420427"/>
                <a:gd name="connsiteY20" fmla="*/ 626024 h 1420427"/>
                <a:gd name="connsiteX21" fmla="*/ 710214 w 1420427"/>
                <a:gd name="connsiteY21" fmla="*/ 57745 h 1420427"/>
                <a:gd name="connsiteX22" fmla="*/ 803758 w 1420427"/>
                <a:gd name="connsiteY22" fmla="*/ 64401 h 1420427"/>
                <a:gd name="connsiteX23" fmla="*/ 1356026 w 1420427"/>
                <a:gd name="connsiteY23" fmla="*/ 616670 h 1420427"/>
                <a:gd name="connsiteX24" fmla="*/ 1362682 w 1420427"/>
                <a:gd name="connsiteY24" fmla="*/ 710214 h 1420427"/>
                <a:gd name="connsiteX25" fmla="*/ 710214 w 1420427"/>
                <a:gd name="connsiteY25" fmla="*/ 1362682 h 14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20427" h="1420427">
                  <a:moveTo>
                    <a:pt x="1419708" y="680352"/>
                  </a:moveTo>
                  <a:cubicBezTo>
                    <a:pt x="1404597" y="311753"/>
                    <a:pt x="1108675" y="15830"/>
                    <a:pt x="740076" y="720"/>
                  </a:cubicBezTo>
                  <a:cubicBezTo>
                    <a:pt x="730182" y="180"/>
                    <a:pt x="720288" y="0"/>
                    <a:pt x="710214" y="0"/>
                  </a:cubicBezTo>
                  <a:cubicBezTo>
                    <a:pt x="365721" y="0"/>
                    <a:pt x="78613" y="245013"/>
                    <a:pt x="13672" y="570438"/>
                  </a:cubicBezTo>
                  <a:cubicBezTo>
                    <a:pt x="4677" y="615591"/>
                    <a:pt x="0" y="662362"/>
                    <a:pt x="0" y="710214"/>
                  </a:cubicBezTo>
                  <a:cubicBezTo>
                    <a:pt x="0" y="744573"/>
                    <a:pt x="2518" y="778393"/>
                    <a:pt x="7196" y="811493"/>
                  </a:cubicBezTo>
                  <a:cubicBezTo>
                    <a:pt x="10434" y="834519"/>
                    <a:pt x="14931" y="857365"/>
                    <a:pt x="20328" y="879672"/>
                  </a:cubicBezTo>
                  <a:cubicBezTo>
                    <a:pt x="82930" y="1135838"/>
                    <a:pt x="284589" y="1337497"/>
                    <a:pt x="540756" y="1400100"/>
                  </a:cubicBezTo>
                  <a:cubicBezTo>
                    <a:pt x="563062" y="1405496"/>
                    <a:pt x="585908" y="1409994"/>
                    <a:pt x="608935" y="1413232"/>
                  </a:cubicBezTo>
                  <a:cubicBezTo>
                    <a:pt x="642035" y="1417909"/>
                    <a:pt x="675854" y="1420427"/>
                    <a:pt x="710214" y="1420427"/>
                  </a:cubicBezTo>
                  <a:lnTo>
                    <a:pt x="716510" y="1420427"/>
                  </a:lnTo>
                  <a:cubicBezTo>
                    <a:pt x="1105976" y="1417010"/>
                    <a:pt x="1420428" y="1100580"/>
                    <a:pt x="1420428" y="710214"/>
                  </a:cubicBezTo>
                  <a:cubicBezTo>
                    <a:pt x="1420428" y="700140"/>
                    <a:pt x="1420248" y="690246"/>
                    <a:pt x="1419708" y="680352"/>
                  </a:cubicBezTo>
                  <a:close/>
                  <a:moveTo>
                    <a:pt x="710214" y="1362682"/>
                  </a:moveTo>
                  <a:cubicBezTo>
                    <a:pt x="697262" y="1362682"/>
                    <a:pt x="684309" y="1362322"/>
                    <a:pt x="671357" y="1361423"/>
                  </a:cubicBezTo>
                  <a:cubicBezTo>
                    <a:pt x="624225" y="1358725"/>
                    <a:pt x="578353" y="1350989"/>
                    <a:pt x="534279" y="1338577"/>
                  </a:cubicBezTo>
                  <a:cubicBezTo>
                    <a:pt x="504957" y="1330482"/>
                    <a:pt x="476354" y="1320228"/>
                    <a:pt x="448831" y="1308175"/>
                  </a:cubicBezTo>
                  <a:cubicBezTo>
                    <a:pt x="298621" y="1242514"/>
                    <a:pt x="177913" y="1121807"/>
                    <a:pt x="112253" y="971597"/>
                  </a:cubicBezTo>
                  <a:cubicBezTo>
                    <a:pt x="100200" y="944073"/>
                    <a:pt x="89946" y="915471"/>
                    <a:pt x="81851" y="886148"/>
                  </a:cubicBezTo>
                  <a:cubicBezTo>
                    <a:pt x="66020" y="830202"/>
                    <a:pt x="57745" y="771197"/>
                    <a:pt x="57745" y="710214"/>
                  </a:cubicBezTo>
                  <a:cubicBezTo>
                    <a:pt x="57745" y="681791"/>
                    <a:pt x="59544" y="653548"/>
                    <a:pt x="63142" y="626024"/>
                  </a:cubicBezTo>
                  <a:cubicBezTo>
                    <a:pt x="104517" y="305457"/>
                    <a:pt x="378493" y="57745"/>
                    <a:pt x="710214" y="57745"/>
                  </a:cubicBezTo>
                  <a:cubicBezTo>
                    <a:pt x="742055" y="57745"/>
                    <a:pt x="773176" y="60084"/>
                    <a:pt x="803758" y="64401"/>
                  </a:cubicBezTo>
                  <a:cubicBezTo>
                    <a:pt x="1089246" y="105417"/>
                    <a:pt x="1315011" y="331181"/>
                    <a:pt x="1356026" y="616670"/>
                  </a:cubicBezTo>
                  <a:cubicBezTo>
                    <a:pt x="1360344" y="647251"/>
                    <a:pt x="1362682" y="678373"/>
                    <a:pt x="1362682" y="710214"/>
                  </a:cubicBezTo>
                  <a:cubicBezTo>
                    <a:pt x="1362682" y="1070537"/>
                    <a:pt x="1070538" y="1362682"/>
                    <a:pt x="710214" y="136268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0" name="Freeform: Shape 40">
              <a:extLst>
                <a:ext uri="{FF2B5EF4-FFF2-40B4-BE49-F238E27FC236}">
                  <a16:creationId xmlns:a16="http://schemas.microsoft.com/office/drawing/2014/main" id="{F1113073-8A53-5648-8D29-688BF62C3037}"/>
                </a:ext>
              </a:extLst>
            </p:cNvPr>
            <p:cNvSpPr/>
            <p:nvPr/>
          </p:nvSpPr>
          <p:spPr>
            <a:xfrm flipH="1">
              <a:off x="8732317" y="1064960"/>
              <a:ext cx="1074135" cy="1074315"/>
            </a:xfrm>
            <a:custGeom>
              <a:avLst/>
              <a:gdLst>
                <a:gd name="connsiteX0" fmla="*/ 993904 w 1074135"/>
                <a:gd name="connsiteY0" fmla="*/ 254547 h 1074315"/>
                <a:gd name="connsiteX1" fmla="*/ 819768 w 1074135"/>
                <a:gd name="connsiteY1" fmla="*/ 80412 h 1074315"/>
                <a:gd name="connsiteX2" fmla="*/ 537158 w 1074135"/>
                <a:gd name="connsiteY2" fmla="*/ 0 h 1074315"/>
                <a:gd name="connsiteX3" fmla="*/ 0 w 1074135"/>
                <a:gd name="connsiteY3" fmla="*/ 537158 h 1074315"/>
                <a:gd name="connsiteX4" fmla="*/ 1799 w 1074135"/>
                <a:gd name="connsiteY4" fmla="*/ 580871 h 1074315"/>
                <a:gd name="connsiteX5" fmla="*/ 394144 w 1074135"/>
                <a:gd name="connsiteY5" fmla="*/ 1054887 h 1074315"/>
                <a:gd name="connsiteX6" fmla="*/ 394144 w 1074135"/>
                <a:gd name="connsiteY6" fmla="*/ 1054887 h 1074315"/>
                <a:gd name="connsiteX7" fmla="*/ 536978 w 1074135"/>
                <a:gd name="connsiteY7" fmla="*/ 1074315 h 1074315"/>
                <a:gd name="connsiteX8" fmla="*/ 1074136 w 1074135"/>
                <a:gd name="connsiteY8" fmla="*/ 537158 h 1074315"/>
                <a:gd name="connsiteX9" fmla="*/ 993724 w 1074135"/>
                <a:gd name="connsiteY9" fmla="*/ 254547 h 1074315"/>
                <a:gd name="connsiteX10" fmla="*/ 537158 w 1074135"/>
                <a:gd name="connsiteY10" fmla="*/ 1013152 h 1074315"/>
                <a:gd name="connsiteX11" fmla="*/ 318589 w 1074135"/>
                <a:gd name="connsiteY11" fmla="*/ 960084 h 1074315"/>
                <a:gd name="connsiteX12" fmla="*/ 318409 w 1074135"/>
                <a:gd name="connsiteY12" fmla="*/ 960084 h 1074315"/>
                <a:gd name="connsiteX13" fmla="*/ 318229 w 1074135"/>
                <a:gd name="connsiteY13" fmla="*/ 959904 h 1074315"/>
                <a:gd name="connsiteX14" fmla="*/ 80951 w 1074135"/>
                <a:gd name="connsiteY14" fmla="*/ 673156 h 1074315"/>
                <a:gd name="connsiteX15" fmla="*/ 80951 w 1074135"/>
                <a:gd name="connsiteY15" fmla="*/ 673156 h 1074315"/>
                <a:gd name="connsiteX16" fmla="*/ 61163 w 1074135"/>
                <a:gd name="connsiteY16" fmla="*/ 537158 h 1074315"/>
                <a:gd name="connsiteX17" fmla="*/ 537158 w 1074135"/>
                <a:gd name="connsiteY17" fmla="*/ 61163 h 1074315"/>
                <a:gd name="connsiteX18" fmla="*/ 1013152 w 1074135"/>
                <a:gd name="connsiteY18" fmla="*/ 537158 h 1074315"/>
                <a:gd name="connsiteX19" fmla="*/ 537158 w 1074135"/>
                <a:gd name="connsiteY19" fmla="*/ 1013152 h 107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4135" h="1074315">
                  <a:moveTo>
                    <a:pt x="993904" y="254547"/>
                  </a:moveTo>
                  <a:cubicBezTo>
                    <a:pt x="950190" y="183850"/>
                    <a:pt x="890466" y="124125"/>
                    <a:pt x="819768" y="80412"/>
                  </a:cubicBezTo>
                  <a:cubicBezTo>
                    <a:pt x="737737" y="29322"/>
                    <a:pt x="640955" y="0"/>
                    <a:pt x="537158" y="0"/>
                  </a:cubicBezTo>
                  <a:cubicBezTo>
                    <a:pt x="240516" y="0"/>
                    <a:pt x="0" y="240516"/>
                    <a:pt x="0" y="537158"/>
                  </a:cubicBezTo>
                  <a:cubicBezTo>
                    <a:pt x="0" y="551909"/>
                    <a:pt x="540" y="566480"/>
                    <a:pt x="1799" y="580871"/>
                  </a:cubicBezTo>
                  <a:cubicBezTo>
                    <a:pt x="20148" y="808615"/>
                    <a:pt x="180432" y="996062"/>
                    <a:pt x="394144" y="1054887"/>
                  </a:cubicBezTo>
                  <a:lnTo>
                    <a:pt x="394144" y="1054887"/>
                  </a:lnTo>
                  <a:cubicBezTo>
                    <a:pt x="439656" y="1067659"/>
                    <a:pt x="487508" y="1074315"/>
                    <a:pt x="536978" y="1074315"/>
                  </a:cubicBezTo>
                  <a:cubicBezTo>
                    <a:pt x="833620" y="1074315"/>
                    <a:pt x="1074136" y="833800"/>
                    <a:pt x="1074136" y="537158"/>
                  </a:cubicBezTo>
                  <a:cubicBezTo>
                    <a:pt x="1074136" y="433360"/>
                    <a:pt x="1044813" y="336578"/>
                    <a:pt x="993724" y="254547"/>
                  </a:cubicBezTo>
                  <a:close/>
                  <a:moveTo>
                    <a:pt x="537158" y="1013152"/>
                  </a:moveTo>
                  <a:cubicBezTo>
                    <a:pt x="458185" y="1013152"/>
                    <a:pt x="384070" y="993903"/>
                    <a:pt x="318589" y="960084"/>
                  </a:cubicBezTo>
                  <a:lnTo>
                    <a:pt x="318409" y="960084"/>
                  </a:lnTo>
                  <a:cubicBezTo>
                    <a:pt x="318409" y="960084"/>
                    <a:pt x="318229" y="959904"/>
                    <a:pt x="318229" y="959904"/>
                  </a:cubicBezTo>
                  <a:cubicBezTo>
                    <a:pt x="204717" y="901079"/>
                    <a:pt x="117829" y="797821"/>
                    <a:pt x="80951" y="673156"/>
                  </a:cubicBezTo>
                  <a:lnTo>
                    <a:pt x="80951" y="673156"/>
                  </a:lnTo>
                  <a:cubicBezTo>
                    <a:pt x="67999" y="629982"/>
                    <a:pt x="61163" y="584469"/>
                    <a:pt x="61163" y="537158"/>
                  </a:cubicBezTo>
                  <a:cubicBezTo>
                    <a:pt x="61163" y="274335"/>
                    <a:pt x="274335" y="61163"/>
                    <a:pt x="537158" y="61163"/>
                  </a:cubicBezTo>
                  <a:cubicBezTo>
                    <a:pt x="799980" y="61163"/>
                    <a:pt x="1013152" y="274335"/>
                    <a:pt x="1013152" y="537158"/>
                  </a:cubicBezTo>
                  <a:cubicBezTo>
                    <a:pt x="1013152" y="799980"/>
                    <a:pt x="799980" y="1013152"/>
                    <a:pt x="537158" y="1013152"/>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6" name="Freeform: Shape 41">
              <a:extLst>
                <a:ext uri="{FF2B5EF4-FFF2-40B4-BE49-F238E27FC236}">
                  <a16:creationId xmlns:a16="http://schemas.microsoft.com/office/drawing/2014/main" id="{28636BDB-56DF-0791-3116-756A8C1D94DE}"/>
                </a:ext>
              </a:extLst>
            </p:cNvPr>
            <p:cNvSpPr/>
            <p:nvPr/>
          </p:nvSpPr>
          <p:spPr>
            <a:xfrm flipH="1">
              <a:off x="8930378" y="1263201"/>
              <a:ext cx="677833" cy="677833"/>
            </a:xfrm>
            <a:custGeom>
              <a:avLst/>
              <a:gdLst>
                <a:gd name="connsiteX0" fmla="*/ 338917 w 677833"/>
                <a:gd name="connsiteY0" fmla="*/ 0 h 677833"/>
                <a:gd name="connsiteX1" fmla="*/ 0 w 677833"/>
                <a:gd name="connsiteY1" fmla="*/ 338917 h 677833"/>
                <a:gd name="connsiteX2" fmla="*/ 338917 w 677833"/>
                <a:gd name="connsiteY2" fmla="*/ 677833 h 677833"/>
                <a:gd name="connsiteX3" fmla="*/ 677833 w 677833"/>
                <a:gd name="connsiteY3" fmla="*/ 338917 h 677833"/>
                <a:gd name="connsiteX4" fmla="*/ 338917 w 677833"/>
                <a:gd name="connsiteY4" fmla="*/ 0 h 677833"/>
                <a:gd name="connsiteX5" fmla="*/ 338917 w 677833"/>
                <a:gd name="connsiteY5" fmla="*/ 619008 h 677833"/>
                <a:gd name="connsiteX6" fmla="*/ 58825 w 677833"/>
                <a:gd name="connsiteY6" fmla="*/ 338917 h 677833"/>
                <a:gd name="connsiteX7" fmla="*/ 338917 w 677833"/>
                <a:gd name="connsiteY7" fmla="*/ 58825 h 677833"/>
                <a:gd name="connsiteX8" fmla="*/ 619008 w 677833"/>
                <a:gd name="connsiteY8" fmla="*/ 338917 h 677833"/>
                <a:gd name="connsiteX9" fmla="*/ 338917 w 677833"/>
                <a:gd name="connsiteY9" fmla="*/ 619008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833" h="677833">
                  <a:moveTo>
                    <a:pt x="338917" y="0"/>
                  </a:moveTo>
                  <a:cubicBezTo>
                    <a:pt x="151829" y="0"/>
                    <a:pt x="0" y="151829"/>
                    <a:pt x="0" y="338917"/>
                  </a:cubicBezTo>
                  <a:cubicBezTo>
                    <a:pt x="0" y="526004"/>
                    <a:pt x="151829" y="677833"/>
                    <a:pt x="338917" y="677833"/>
                  </a:cubicBezTo>
                  <a:cubicBezTo>
                    <a:pt x="526004" y="677833"/>
                    <a:pt x="677833" y="526184"/>
                    <a:pt x="677833" y="338917"/>
                  </a:cubicBezTo>
                  <a:cubicBezTo>
                    <a:pt x="677833" y="151649"/>
                    <a:pt x="526184" y="0"/>
                    <a:pt x="338917" y="0"/>
                  </a:cubicBezTo>
                  <a:close/>
                  <a:moveTo>
                    <a:pt x="338917" y="619008"/>
                  </a:moveTo>
                  <a:cubicBezTo>
                    <a:pt x="184209" y="619008"/>
                    <a:pt x="58825" y="493624"/>
                    <a:pt x="58825" y="338917"/>
                  </a:cubicBezTo>
                  <a:cubicBezTo>
                    <a:pt x="58825" y="184209"/>
                    <a:pt x="184209" y="58825"/>
                    <a:pt x="338917" y="58825"/>
                  </a:cubicBezTo>
                  <a:cubicBezTo>
                    <a:pt x="493624" y="58825"/>
                    <a:pt x="619008" y="184209"/>
                    <a:pt x="619008" y="338917"/>
                  </a:cubicBezTo>
                  <a:cubicBezTo>
                    <a:pt x="619008" y="493624"/>
                    <a:pt x="493624" y="619008"/>
                    <a:pt x="338917" y="619008"/>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7" name="Freeform: Shape 42">
              <a:extLst>
                <a:ext uri="{FF2B5EF4-FFF2-40B4-BE49-F238E27FC236}">
                  <a16:creationId xmlns:a16="http://schemas.microsoft.com/office/drawing/2014/main" id="{FBDECF47-CED5-1263-9954-DBF9AB295A63}"/>
                </a:ext>
              </a:extLst>
            </p:cNvPr>
            <p:cNvSpPr/>
            <p:nvPr/>
          </p:nvSpPr>
          <p:spPr>
            <a:xfrm flipH="1">
              <a:off x="9102175" y="1434998"/>
              <a:ext cx="334239" cy="334239"/>
            </a:xfrm>
            <a:custGeom>
              <a:avLst/>
              <a:gdLst>
                <a:gd name="connsiteX0" fmla="*/ 167120 w 334239"/>
                <a:gd name="connsiteY0" fmla="*/ 0 h 334239"/>
                <a:gd name="connsiteX1" fmla="*/ 0 w 334239"/>
                <a:gd name="connsiteY1" fmla="*/ 167120 h 334239"/>
                <a:gd name="connsiteX2" fmla="*/ 167120 w 334239"/>
                <a:gd name="connsiteY2" fmla="*/ 334239 h 334239"/>
                <a:gd name="connsiteX3" fmla="*/ 334239 w 334239"/>
                <a:gd name="connsiteY3" fmla="*/ 167120 h 334239"/>
                <a:gd name="connsiteX4" fmla="*/ 167120 w 334239"/>
                <a:gd name="connsiteY4" fmla="*/ 0 h 334239"/>
                <a:gd name="connsiteX5" fmla="*/ 167120 w 334239"/>
                <a:gd name="connsiteY5" fmla="*/ 281351 h 334239"/>
                <a:gd name="connsiteX6" fmla="*/ 52888 w 334239"/>
                <a:gd name="connsiteY6" fmla="*/ 167120 h 334239"/>
                <a:gd name="connsiteX7" fmla="*/ 167120 w 334239"/>
                <a:gd name="connsiteY7" fmla="*/ 52888 h 334239"/>
                <a:gd name="connsiteX8" fmla="*/ 281351 w 334239"/>
                <a:gd name="connsiteY8" fmla="*/ 167120 h 334239"/>
                <a:gd name="connsiteX9" fmla="*/ 167120 w 334239"/>
                <a:gd name="connsiteY9" fmla="*/ 281351 h 33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39" h="334239">
                  <a:moveTo>
                    <a:pt x="167120" y="0"/>
                  </a:moveTo>
                  <a:cubicBezTo>
                    <a:pt x="74835" y="0"/>
                    <a:pt x="0" y="74835"/>
                    <a:pt x="0" y="167120"/>
                  </a:cubicBezTo>
                  <a:cubicBezTo>
                    <a:pt x="0" y="259404"/>
                    <a:pt x="74835" y="334239"/>
                    <a:pt x="167120" y="334239"/>
                  </a:cubicBezTo>
                  <a:cubicBezTo>
                    <a:pt x="259405" y="334239"/>
                    <a:pt x="334239" y="259404"/>
                    <a:pt x="334239" y="167120"/>
                  </a:cubicBezTo>
                  <a:cubicBezTo>
                    <a:pt x="334239" y="74835"/>
                    <a:pt x="259405" y="0"/>
                    <a:pt x="167120" y="0"/>
                  </a:cubicBezTo>
                  <a:close/>
                  <a:moveTo>
                    <a:pt x="167120" y="281351"/>
                  </a:moveTo>
                  <a:cubicBezTo>
                    <a:pt x="104158" y="281351"/>
                    <a:pt x="52888" y="230262"/>
                    <a:pt x="52888" y="167120"/>
                  </a:cubicBezTo>
                  <a:cubicBezTo>
                    <a:pt x="52888" y="103978"/>
                    <a:pt x="104158" y="52888"/>
                    <a:pt x="167120" y="52888"/>
                  </a:cubicBezTo>
                  <a:cubicBezTo>
                    <a:pt x="230082" y="52888"/>
                    <a:pt x="281351" y="104158"/>
                    <a:pt x="281351" y="167120"/>
                  </a:cubicBezTo>
                  <a:cubicBezTo>
                    <a:pt x="281351" y="230082"/>
                    <a:pt x="230262" y="281351"/>
                    <a:pt x="167120" y="28135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8" name="Freeform: Shape 43">
              <a:extLst>
                <a:ext uri="{FF2B5EF4-FFF2-40B4-BE49-F238E27FC236}">
                  <a16:creationId xmlns:a16="http://schemas.microsoft.com/office/drawing/2014/main" id="{A7D683D5-27F9-55A9-1CDB-7B486D835525}"/>
                </a:ext>
              </a:extLst>
            </p:cNvPr>
            <p:cNvSpPr/>
            <p:nvPr/>
          </p:nvSpPr>
          <p:spPr>
            <a:xfrm flipH="1">
              <a:off x="11134328" y="2879711"/>
              <a:ext cx="347099" cy="363232"/>
            </a:xfrm>
            <a:custGeom>
              <a:avLst/>
              <a:gdLst>
                <a:gd name="connsiteX0" fmla="*/ 323086 w 347099"/>
                <a:gd name="connsiteY0" fmla="*/ 16010 h 363232"/>
                <a:gd name="connsiteX1" fmla="*/ 0 w 347099"/>
                <a:gd name="connsiteY1" fmla="*/ 339096 h 363232"/>
                <a:gd name="connsiteX2" fmla="*/ 276674 w 347099"/>
                <a:gd name="connsiteY2" fmla="*/ 292684 h 363232"/>
                <a:gd name="connsiteX3" fmla="*/ 314631 w 347099"/>
                <a:gd name="connsiteY3" fmla="*/ 0 h 363232"/>
                <a:gd name="connsiteX4" fmla="*/ 323086 w 347099"/>
                <a:gd name="connsiteY4" fmla="*/ 15831 h 363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099" h="363232">
                  <a:moveTo>
                    <a:pt x="323086" y="16010"/>
                  </a:moveTo>
                  <a:lnTo>
                    <a:pt x="0" y="339096"/>
                  </a:lnTo>
                  <a:cubicBezTo>
                    <a:pt x="90126" y="382630"/>
                    <a:pt x="202199" y="367340"/>
                    <a:pt x="276674" y="292684"/>
                  </a:cubicBezTo>
                  <a:cubicBezTo>
                    <a:pt x="355647" y="213712"/>
                    <a:pt x="368059" y="92644"/>
                    <a:pt x="314631" y="0"/>
                  </a:cubicBezTo>
                  <a:cubicBezTo>
                    <a:pt x="317689" y="5217"/>
                    <a:pt x="320388" y="10434"/>
                    <a:pt x="323086" y="15831"/>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39" name="Freeform: Shape 44">
              <a:extLst>
                <a:ext uri="{FF2B5EF4-FFF2-40B4-BE49-F238E27FC236}">
                  <a16:creationId xmlns:a16="http://schemas.microsoft.com/office/drawing/2014/main" id="{57363D35-7871-51F3-4438-4E24FBF9D3F8}"/>
                </a:ext>
              </a:extLst>
            </p:cNvPr>
            <p:cNvSpPr/>
            <p:nvPr/>
          </p:nvSpPr>
          <p:spPr>
            <a:xfrm flipH="1">
              <a:off x="11168776" y="2863161"/>
              <a:ext cx="8454" cy="13132"/>
            </a:xfrm>
            <a:custGeom>
              <a:avLst/>
              <a:gdLst>
                <a:gd name="connsiteX0" fmla="*/ 0 w 8454"/>
                <a:gd name="connsiteY0" fmla="*/ 0 h 13132"/>
                <a:gd name="connsiteX1" fmla="*/ 8455 w 8454"/>
                <a:gd name="connsiteY1" fmla="*/ 13132 h 13132"/>
                <a:gd name="connsiteX2" fmla="*/ 0 w 8454"/>
                <a:gd name="connsiteY2" fmla="*/ 0 h 13132"/>
              </a:gdLst>
              <a:ahLst/>
              <a:cxnLst>
                <a:cxn ang="0">
                  <a:pos x="connsiteX0" y="connsiteY0"/>
                </a:cxn>
                <a:cxn ang="0">
                  <a:pos x="connsiteX1" y="connsiteY1"/>
                </a:cxn>
                <a:cxn ang="0">
                  <a:pos x="connsiteX2" y="connsiteY2"/>
                </a:cxn>
              </a:cxnLst>
              <a:rect l="l" t="t" r="r" b="b"/>
              <a:pathLst>
                <a:path w="8454" h="13132">
                  <a:moveTo>
                    <a:pt x="0" y="0"/>
                  </a:moveTo>
                  <a:cubicBezTo>
                    <a:pt x="2878" y="4317"/>
                    <a:pt x="5757" y="8635"/>
                    <a:pt x="8455" y="13132"/>
                  </a:cubicBezTo>
                  <a:cubicBezTo>
                    <a:pt x="5757" y="8635"/>
                    <a:pt x="3058" y="4317"/>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45">
              <a:extLst>
                <a:ext uri="{FF2B5EF4-FFF2-40B4-BE49-F238E27FC236}">
                  <a16:creationId xmlns:a16="http://schemas.microsoft.com/office/drawing/2014/main" id="{E4F9F611-49FD-78DF-D45A-E3E1300B08A5}"/>
                </a:ext>
              </a:extLst>
            </p:cNvPr>
            <p:cNvSpPr/>
            <p:nvPr/>
          </p:nvSpPr>
          <p:spPr>
            <a:xfrm flipH="1">
              <a:off x="11182807" y="2846611"/>
              <a:ext cx="7015" cy="9354"/>
            </a:xfrm>
            <a:custGeom>
              <a:avLst/>
              <a:gdLst>
                <a:gd name="connsiteX0" fmla="*/ 0 w 7015"/>
                <a:gd name="connsiteY0" fmla="*/ 0 h 9354"/>
                <a:gd name="connsiteX1" fmla="*/ 7016 w 7015"/>
                <a:gd name="connsiteY1" fmla="*/ 9354 h 9354"/>
                <a:gd name="connsiteX2" fmla="*/ 0 w 7015"/>
                <a:gd name="connsiteY2" fmla="*/ 0 h 9354"/>
              </a:gdLst>
              <a:ahLst/>
              <a:cxnLst>
                <a:cxn ang="0">
                  <a:pos x="connsiteX0" y="connsiteY0"/>
                </a:cxn>
                <a:cxn ang="0">
                  <a:pos x="connsiteX1" y="connsiteY1"/>
                </a:cxn>
                <a:cxn ang="0">
                  <a:pos x="connsiteX2" y="connsiteY2"/>
                </a:cxn>
              </a:cxnLst>
              <a:rect l="l" t="t" r="r" b="b"/>
              <a:pathLst>
                <a:path w="7015" h="9354">
                  <a:moveTo>
                    <a:pt x="0" y="0"/>
                  </a:moveTo>
                  <a:cubicBezTo>
                    <a:pt x="2518" y="3058"/>
                    <a:pt x="4857" y="6116"/>
                    <a:pt x="7016" y="9354"/>
                  </a:cubicBezTo>
                  <a:cubicBezTo>
                    <a:pt x="4677" y="6296"/>
                    <a:pt x="2339" y="3058"/>
                    <a:pt x="0" y="0"/>
                  </a:cubicBezTo>
                  <a:close/>
                </a:path>
              </a:pathLst>
            </a:custGeom>
            <a:gradFill>
              <a:gsLst>
                <a:gs pos="0">
                  <a:srgbClr val="0098FF"/>
                </a:gs>
                <a:gs pos="50000">
                  <a:srgbClr val="00BCFF"/>
                </a:gs>
                <a:gs pos="100000">
                  <a:srgbClr val="00E1FF"/>
                </a:gs>
              </a:gsLst>
              <a:lin ang="1350016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Shape 46">
              <a:extLst>
                <a:ext uri="{FF2B5EF4-FFF2-40B4-BE49-F238E27FC236}">
                  <a16:creationId xmlns:a16="http://schemas.microsoft.com/office/drawing/2014/main" id="{1AEC9D1A-6AAE-042F-1ADB-BE8D4544D14C}"/>
                </a:ext>
              </a:extLst>
            </p:cNvPr>
            <p:cNvSpPr/>
            <p:nvPr/>
          </p:nvSpPr>
          <p:spPr>
            <a:xfrm rot="2700000" flipH="1">
              <a:off x="11200464" y="2851149"/>
              <a:ext cx="484269" cy="166939"/>
            </a:xfrm>
            <a:custGeom>
              <a:avLst/>
              <a:gdLst>
                <a:gd name="connsiteX0" fmla="*/ 0 w 484269"/>
                <a:gd name="connsiteY0" fmla="*/ 0 h 166939"/>
                <a:gd name="connsiteX1" fmla="*/ 484270 w 484269"/>
                <a:gd name="connsiteY1" fmla="*/ 0 h 166939"/>
                <a:gd name="connsiteX2" fmla="*/ 484270 w 484269"/>
                <a:gd name="connsiteY2" fmla="*/ 166940 h 166939"/>
                <a:gd name="connsiteX3" fmla="*/ 0 w 484269"/>
                <a:gd name="connsiteY3" fmla="*/ 166940 h 166939"/>
              </a:gdLst>
              <a:ahLst/>
              <a:cxnLst>
                <a:cxn ang="0">
                  <a:pos x="connsiteX0" y="connsiteY0"/>
                </a:cxn>
                <a:cxn ang="0">
                  <a:pos x="connsiteX1" y="connsiteY1"/>
                </a:cxn>
                <a:cxn ang="0">
                  <a:pos x="connsiteX2" y="connsiteY2"/>
                </a:cxn>
                <a:cxn ang="0">
                  <a:pos x="connsiteX3" y="connsiteY3"/>
                </a:cxn>
              </a:cxnLst>
              <a:rect l="l" t="t" r="r" b="b"/>
              <a:pathLst>
                <a:path w="484269" h="166939">
                  <a:moveTo>
                    <a:pt x="0" y="0"/>
                  </a:moveTo>
                  <a:lnTo>
                    <a:pt x="484270" y="0"/>
                  </a:lnTo>
                  <a:lnTo>
                    <a:pt x="484270" y="166940"/>
                  </a:lnTo>
                  <a:lnTo>
                    <a:pt x="0" y="166940"/>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2" name="Freeform: Shape 47">
              <a:extLst>
                <a:ext uri="{FF2B5EF4-FFF2-40B4-BE49-F238E27FC236}">
                  <a16:creationId xmlns:a16="http://schemas.microsoft.com/office/drawing/2014/main" id="{42FAB161-C6E7-0096-181A-BE981DA57E46}"/>
                </a:ext>
              </a:extLst>
            </p:cNvPr>
            <p:cNvSpPr/>
            <p:nvPr/>
          </p:nvSpPr>
          <p:spPr>
            <a:xfrm flipH="1">
              <a:off x="11521363" y="3187326"/>
              <a:ext cx="9174" cy="7016"/>
            </a:xfrm>
            <a:custGeom>
              <a:avLst/>
              <a:gdLst>
                <a:gd name="connsiteX0" fmla="*/ 9174 w 9174"/>
                <a:gd name="connsiteY0" fmla="*/ 7016 h 7016"/>
                <a:gd name="connsiteX1" fmla="*/ 0 w 9174"/>
                <a:gd name="connsiteY1" fmla="*/ 0 h 7016"/>
                <a:gd name="connsiteX2" fmla="*/ 9174 w 9174"/>
                <a:gd name="connsiteY2" fmla="*/ 7016 h 7016"/>
              </a:gdLst>
              <a:ahLst/>
              <a:cxnLst>
                <a:cxn ang="0">
                  <a:pos x="connsiteX0" y="connsiteY0"/>
                </a:cxn>
                <a:cxn ang="0">
                  <a:pos x="connsiteX1" y="connsiteY1"/>
                </a:cxn>
                <a:cxn ang="0">
                  <a:pos x="connsiteX2" y="connsiteY2"/>
                </a:cxn>
              </a:cxnLst>
              <a:rect l="l" t="t" r="r" b="b"/>
              <a:pathLst>
                <a:path w="9174" h="7016">
                  <a:moveTo>
                    <a:pt x="9174" y="7016"/>
                  </a:moveTo>
                  <a:cubicBezTo>
                    <a:pt x="6116" y="4677"/>
                    <a:pt x="3058" y="2519"/>
                    <a:pt x="0" y="0"/>
                  </a:cubicBezTo>
                  <a:cubicBezTo>
                    <a:pt x="3058" y="2519"/>
                    <a:pt x="6116" y="4677"/>
                    <a:pt x="9174" y="7016"/>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Shape 48">
              <a:extLst>
                <a:ext uri="{FF2B5EF4-FFF2-40B4-BE49-F238E27FC236}">
                  <a16:creationId xmlns:a16="http://schemas.microsoft.com/office/drawing/2014/main" id="{02793FBA-EBE7-8D0B-0250-0B69EE6D1906}"/>
                </a:ext>
              </a:extLst>
            </p:cNvPr>
            <p:cNvSpPr/>
            <p:nvPr/>
          </p:nvSpPr>
          <p:spPr>
            <a:xfrm flipH="1">
              <a:off x="11500856" y="3199919"/>
              <a:ext cx="12952" cy="8274"/>
            </a:xfrm>
            <a:custGeom>
              <a:avLst/>
              <a:gdLst>
                <a:gd name="connsiteX0" fmla="*/ 12952 w 12952"/>
                <a:gd name="connsiteY0" fmla="*/ 8275 h 8274"/>
                <a:gd name="connsiteX1" fmla="*/ 0 w 12952"/>
                <a:gd name="connsiteY1" fmla="*/ 0 h 8274"/>
                <a:gd name="connsiteX2" fmla="*/ 12952 w 12952"/>
                <a:gd name="connsiteY2" fmla="*/ 8275 h 8274"/>
              </a:gdLst>
              <a:ahLst/>
              <a:cxnLst>
                <a:cxn ang="0">
                  <a:pos x="connsiteX0" y="connsiteY0"/>
                </a:cxn>
                <a:cxn ang="0">
                  <a:pos x="connsiteX1" y="connsiteY1"/>
                </a:cxn>
                <a:cxn ang="0">
                  <a:pos x="connsiteX2" y="connsiteY2"/>
                </a:cxn>
              </a:cxnLst>
              <a:rect l="l" t="t" r="r" b="b"/>
              <a:pathLst>
                <a:path w="12952" h="8274">
                  <a:moveTo>
                    <a:pt x="12952" y="8275"/>
                  </a:moveTo>
                  <a:cubicBezTo>
                    <a:pt x="8635" y="5577"/>
                    <a:pt x="4138" y="2878"/>
                    <a:pt x="0" y="0"/>
                  </a:cubicBezTo>
                  <a:cubicBezTo>
                    <a:pt x="4317" y="2878"/>
                    <a:pt x="8635" y="5756"/>
                    <a:pt x="12952" y="8275"/>
                  </a:cubicBezTo>
                  <a:close/>
                </a:path>
              </a:pathLst>
            </a:custGeom>
            <a:gradFill>
              <a:gsLst>
                <a:gs pos="0">
                  <a:srgbClr val="0098FF"/>
                </a:gs>
                <a:gs pos="50000">
                  <a:srgbClr val="00BCFF"/>
                </a:gs>
                <a:gs pos="100000">
                  <a:srgbClr val="00E1FF"/>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Shape 49">
              <a:extLst>
                <a:ext uri="{FF2B5EF4-FFF2-40B4-BE49-F238E27FC236}">
                  <a16:creationId xmlns:a16="http://schemas.microsoft.com/office/drawing/2014/main" id="{97E67AA4-DFBA-8FDD-2324-B5E0395EDD76}"/>
                </a:ext>
              </a:extLst>
            </p:cNvPr>
            <p:cNvSpPr/>
            <p:nvPr/>
          </p:nvSpPr>
          <p:spPr>
            <a:xfrm flipH="1">
              <a:off x="11481427" y="3210353"/>
              <a:ext cx="15830" cy="8454"/>
            </a:xfrm>
            <a:custGeom>
              <a:avLst/>
              <a:gdLst>
                <a:gd name="connsiteX0" fmla="*/ 15831 w 15830"/>
                <a:gd name="connsiteY0" fmla="*/ 8455 h 8454"/>
                <a:gd name="connsiteX1" fmla="*/ 0 w 15830"/>
                <a:gd name="connsiteY1" fmla="*/ 0 h 8454"/>
                <a:gd name="connsiteX2" fmla="*/ 15831 w 15830"/>
                <a:gd name="connsiteY2" fmla="*/ 8455 h 8454"/>
              </a:gdLst>
              <a:ahLst/>
              <a:cxnLst>
                <a:cxn ang="0">
                  <a:pos x="connsiteX0" y="connsiteY0"/>
                </a:cxn>
                <a:cxn ang="0">
                  <a:pos x="connsiteX1" y="connsiteY1"/>
                </a:cxn>
                <a:cxn ang="0">
                  <a:pos x="connsiteX2" y="connsiteY2"/>
                </a:cxn>
              </a:cxnLst>
              <a:rect l="l" t="t" r="r" b="b"/>
              <a:pathLst>
                <a:path w="15830" h="8454">
                  <a:moveTo>
                    <a:pt x="15831" y="8455"/>
                  </a:moveTo>
                  <a:cubicBezTo>
                    <a:pt x="10434" y="5936"/>
                    <a:pt x="5217" y="3058"/>
                    <a:pt x="0" y="0"/>
                  </a:cubicBezTo>
                  <a:cubicBezTo>
                    <a:pt x="5217" y="3058"/>
                    <a:pt x="10434" y="5756"/>
                    <a:pt x="15831" y="8455"/>
                  </a:cubicBezTo>
                  <a:close/>
                </a:path>
              </a:pathLst>
            </a:custGeom>
            <a:gradFill>
              <a:gsLst>
                <a:gs pos="0">
                  <a:srgbClr val="0098FF"/>
                </a:gs>
                <a:gs pos="50000">
                  <a:srgbClr val="00BCFF"/>
                </a:gs>
                <a:gs pos="100000">
                  <a:srgbClr val="00E1FF"/>
                </a:gs>
              </a:gsLst>
              <a:lin ang="13499835"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Shape 50">
              <a:extLst>
                <a:ext uri="{FF2B5EF4-FFF2-40B4-BE49-F238E27FC236}">
                  <a16:creationId xmlns:a16="http://schemas.microsoft.com/office/drawing/2014/main" id="{0BAE3C18-70B9-E263-BDB5-8672B7B911CE}"/>
                </a:ext>
              </a:extLst>
            </p:cNvPr>
            <p:cNvSpPr/>
            <p:nvPr/>
          </p:nvSpPr>
          <p:spPr>
            <a:xfrm flipH="1">
              <a:off x="11394000" y="2459124"/>
              <a:ext cx="460343" cy="524025"/>
            </a:xfrm>
            <a:custGeom>
              <a:avLst/>
              <a:gdLst>
                <a:gd name="connsiteX0" fmla="*/ 0 w 460343"/>
                <a:gd name="connsiteY0" fmla="*/ 406016 h 524025"/>
                <a:gd name="connsiteX1" fmla="*/ 118009 w 460343"/>
                <a:gd name="connsiteY1" fmla="*/ 524026 h 524025"/>
                <a:gd name="connsiteX2" fmla="*/ 460344 w 460343"/>
                <a:gd name="connsiteY2" fmla="*/ 181691 h 524025"/>
                <a:gd name="connsiteX3" fmla="*/ 278833 w 460343"/>
                <a:gd name="connsiteY3" fmla="*/ 0 h 524025"/>
                <a:gd name="connsiteX4" fmla="*/ 342335 w 460343"/>
                <a:gd name="connsiteY4" fmla="*/ 63682 h 524025"/>
                <a:gd name="connsiteX5" fmla="*/ 0 w 46034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43" h="524025">
                  <a:moveTo>
                    <a:pt x="0" y="406016"/>
                  </a:moveTo>
                  <a:lnTo>
                    <a:pt x="118009" y="524026"/>
                  </a:lnTo>
                  <a:lnTo>
                    <a:pt x="460344" y="181691"/>
                  </a:lnTo>
                  <a:lnTo>
                    <a:pt x="278833" y="0"/>
                  </a:lnTo>
                  <a:lnTo>
                    <a:pt x="342335"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6" name="Freeform: Shape 51">
              <a:extLst>
                <a:ext uri="{FF2B5EF4-FFF2-40B4-BE49-F238E27FC236}">
                  <a16:creationId xmlns:a16="http://schemas.microsoft.com/office/drawing/2014/main" id="{A8DB4DAB-E567-81E3-0478-FF4297E5D92B}"/>
                </a:ext>
              </a:extLst>
            </p:cNvPr>
            <p:cNvSpPr/>
            <p:nvPr/>
          </p:nvSpPr>
          <p:spPr>
            <a:xfrm flipH="1">
              <a:off x="11575511" y="2277433"/>
              <a:ext cx="460523" cy="524025"/>
            </a:xfrm>
            <a:custGeom>
              <a:avLst/>
              <a:gdLst>
                <a:gd name="connsiteX0" fmla="*/ 0 w 460523"/>
                <a:gd name="connsiteY0" fmla="*/ 406016 h 524025"/>
                <a:gd name="connsiteX1" fmla="*/ 118009 w 460523"/>
                <a:gd name="connsiteY1" fmla="*/ 524025 h 524025"/>
                <a:gd name="connsiteX2" fmla="*/ 460524 w 460523"/>
                <a:gd name="connsiteY2" fmla="*/ 181691 h 524025"/>
                <a:gd name="connsiteX3" fmla="*/ 278833 w 460523"/>
                <a:gd name="connsiteY3" fmla="*/ 0 h 524025"/>
                <a:gd name="connsiteX4" fmla="*/ 342514 w 460523"/>
                <a:gd name="connsiteY4" fmla="*/ 63682 h 524025"/>
                <a:gd name="connsiteX5" fmla="*/ 0 w 460523"/>
                <a:gd name="connsiteY5" fmla="*/ 406016 h 5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523" h="524025">
                  <a:moveTo>
                    <a:pt x="0" y="406016"/>
                  </a:moveTo>
                  <a:lnTo>
                    <a:pt x="118009" y="524025"/>
                  </a:lnTo>
                  <a:lnTo>
                    <a:pt x="460524" y="181691"/>
                  </a:lnTo>
                  <a:lnTo>
                    <a:pt x="278833" y="0"/>
                  </a:lnTo>
                  <a:lnTo>
                    <a:pt x="342514" y="63682"/>
                  </a:lnTo>
                  <a:lnTo>
                    <a:pt x="0" y="406016"/>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7" name="Freeform: Shape 52">
              <a:extLst>
                <a:ext uri="{FF2B5EF4-FFF2-40B4-BE49-F238E27FC236}">
                  <a16:creationId xmlns:a16="http://schemas.microsoft.com/office/drawing/2014/main" id="{E669FF5B-FD42-D3E5-08B5-8EF27889B7FA}"/>
                </a:ext>
              </a:extLst>
            </p:cNvPr>
            <p:cNvSpPr/>
            <p:nvPr/>
          </p:nvSpPr>
          <p:spPr>
            <a:xfrm flipH="1">
              <a:off x="12120404" y="1853067"/>
              <a:ext cx="61163" cy="122326"/>
            </a:xfrm>
            <a:custGeom>
              <a:avLst/>
              <a:gdLst>
                <a:gd name="connsiteX0" fmla="*/ 61163 w 61163"/>
                <a:gd name="connsiteY0" fmla="*/ 61163 h 122326"/>
                <a:gd name="connsiteX1" fmla="*/ 0 w 61163"/>
                <a:gd name="connsiteY1" fmla="*/ 122327 h 122326"/>
                <a:gd name="connsiteX2" fmla="*/ 0 w 61163"/>
                <a:gd name="connsiteY2" fmla="*/ 0 h 122326"/>
                <a:gd name="connsiteX3" fmla="*/ 61163 w 61163"/>
                <a:gd name="connsiteY3" fmla="*/ 61163 h 122326"/>
              </a:gdLst>
              <a:ahLst/>
              <a:cxnLst>
                <a:cxn ang="0">
                  <a:pos x="connsiteX0" y="connsiteY0"/>
                </a:cxn>
                <a:cxn ang="0">
                  <a:pos x="connsiteX1" y="connsiteY1"/>
                </a:cxn>
                <a:cxn ang="0">
                  <a:pos x="connsiteX2" y="connsiteY2"/>
                </a:cxn>
                <a:cxn ang="0">
                  <a:pos x="connsiteX3" y="connsiteY3"/>
                </a:cxn>
              </a:cxnLst>
              <a:rect l="l" t="t" r="r" b="b"/>
              <a:pathLst>
                <a:path w="61163" h="122326">
                  <a:moveTo>
                    <a:pt x="61163" y="61163"/>
                  </a:moveTo>
                  <a:lnTo>
                    <a:pt x="0" y="122327"/>
                  </a:lnTo>
                  <a:lnTo>
                    <a:pt x="0" y="0"/>
                  </a:lnTo>
                  <a:lnTo>
                    <a:pt x="61163" y="61163"/>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8" name="Freeform: Shape 53">
              <a:extLst>
                <a:ext uri="{FF2B5EF4-FFF2-40B4-BE49-F238E27FC236}">
                  <a16:creationId xmlns:a16="http://schemas.microsoft.com/office/drawing/2014/main" id="{42BDB9DF-6FE4-3FE5-7ECD-58AD508D384C}"/>
                </a:ext>
              </a:extLst>
            </p:cNvPr>
            <p:cNvSpPr/>
            <p:nvPr/>
          </p:nvSpPr>
          <p:spPr>
            <a:xfrm flipH="1">
              <a:off x="11938893" y="1977912"/>
              <a:ext cx="242674" cy="360683"/>
            </a:xfrm>
            <a:custGeom>
              <a:avLst/>
              <a:gdLst>
                <a:gd name="connsiteX0" fmla="*/ 0 w 242674"/>
                <a:gd name="connsiteY0" fmla="*/ 360684 h 360683"/>
                <a:gd name="connsiteX1" fmla="*/ 0 w 242674"/>
                <a:gd name="connsiteY1" fmla="*/ 124665 h 360683"/>
                <a:gd name="connsiteX2" fmla="*/ 124665 w 242674"/>
                <a:gd name="connsiteY2" fmla="*/ 0 h 360683"/>
                <a:gd name="connsiteX3" fmla="*/ 242674 w 242674"/>
                <a:gd name="connsiteY3" fmla="*/ 118009 h 360683"/>
                <a:gd name="connsiteX4" fmla="*/ 0 w 242674"/>
                <a:gd name="connsiteY4" fmla="*/ 360684 h 36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74" h="360683">
                  <a:moveTo>
                    <a:pt x="0" y="360684"/>
                  </a:moveTo>
                  <a:lnTo>
                    <a:pt x="0" y="124665"/>
                  </a:lnTo>
                  <a:lnTo>
                    <a:pt x="124665" y="0"/>
                  </a:lnTo>
                  <a:lnTo>
                    <a:pt x="242674" y="118009"/>
                  </a:lnTo>
                  <a:lnTo>
                    <a:pt x="0" y="360684"/>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49" name="Freeform: Shape 54">
              <a:extLst>
                <a:ext uri="{FF2B5EF4-FFF2-40B4-BE49-F238E27FC236}">
                  <a16:creationId xmlns:a16="http://schemas.microsoft.com/office/drawing/2014/main" id="{EB5A16A6-1D30-EF35-8F3B-1B6C932C7D00}"/>
                </a:ext>
              </a:extLst>
            </p:cNvPr>
            <p:cNvSpPr/>
            <p:nvPr/>
          </p:nvSpPr>
          <p:spPr>
            <a:xfrm flipH="1">
              <a:off x="11757201" y="2159423"/>
              <a:ext cx="434799" cy="460523"/>
            </a:xfrm>
            <a:custGeom>
              <a:avLst/>
              <a:gdLst>
                <a:gd name="connsiteX0" fmla="*/ 434799 w 434799"/>
                <a:gd name="connsiteY0" fmla="*/ 118009 h 460523"/>
                <a:gd name="connsiteX1" fmla="*/ 354387 w 434799"/>
                <a:gd name="connsiteY1" fmla="*/ 198601 h 460523"/>
                <a:gd name="connsiteX2" fmla="*/ 283150 w 434799"/>
                <a:gd name="connsiteY2" fmla="*/ 269658 h 460523"/>
                <a:gd name="connsiteX3" fmla="*/ 282610 w 434799"/>
                <a:gd name="connsiteY3" fmla="*/ 270198 h 460523"/>
                <a:gd name="connsiteX4" fmla="*/ 92465 w 434799"/>
                <a:gd name="connsiteY4" fmla="*/ 460524 h 460523"/>
                <a:gd name="connsiteX5" fmla="*/ 0 w 434799"/>
                <a:gd name="connsiteY5" fmla="*/ 368059 h 460523"/>
                <a:gd name="connsiteX6" fmla="*/ 0 w 434799"/>
                <a:gd name="connsiteY6" fmla="*/ 316970 h 460523"/>
                <a:gd name="connsiteX7" fmla="*/ 10434 w 434799"/>
                <a:gd name="connsiteY7" fmla="*/ 306536 h 460523"/>
                <a:gd name="connsiteX8" fmla="*/ 164601 w 434799"/>
                <a:gd name="connsiteY8" fmla="*/ 152189 h 460523"/>
                <a:gd name="connsiteX9" fmla="*/ 165141 w 434799"/>
                <a:gd name="connsiteY9" fmla="*/ 151649 h 460523"/>
                <a:gd name="connsiteX10" fmla="*/ 236378 w 434799"/>
                <a:gd name="connsiteY10" fmla="*/ 80592 h 460523"/>
                <a:gd name="connsiteX11" fmla="*/ 316790 w 434799"/>
                <a:gd name="connsiteY11" fmla="*/ 0 h 460523"/>
                <a:gd name="connsiteX12" fmla="*/ 434799 w 434799"/>
                <a:gd name="connsiteY12" fmla="*/ 118009 h 4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4799" h="460523">
                  <a:moveTo>
                    <a:pt x="434799" y="118009"/>
                  </a:moveTo>
                  <a:lnTo>
                    <a:pt x="354387" y="198601"/>
                  </a:lnTo>
                  <a:lnTo>
                    <a:pt x="283150" y="269658"/>
                  </a:lnTo>
                  <a:lnTo>
                    <a:pt x="282610" y="270198"/>
                  </a:lnTo>
                  <a:lnTo>
                    <a:pt x="92465" y="460524"/>
                  </a:lnTo>
                  <a:lnTo>
                    <a:pt x="0" y="368059"/>
                  </a:lnTo>
                  <a:lnTo>
                    <a:pt x="0" y="316970"/>
                  </a:lnTo>
                  <a:lnTo>
                    <a:pt x="10434" y="306536"/>
                  </a:lnTo>
                  <a:lnTo>
                    <a:pt x="164601" y="152189"/>
                  </a:lnTo>
                  <a:lnTo>
                    <a:pt x="165141" y="151649"/>
                  </a:lnTo>
                  <a:lnTo>
                    <a:pt x="236378" y="80592"/>
                  </a:lnTo>
                  <a:lnTo>
                    <a:pt x="316790" y="0"/>
                  </a:lnTo>
                  <a:lnTo>
                    <a:pt x="434799" y="118009"/>
                  </a:ln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0" name="Freeform: Shape 55">
              <a:extLst>
                <a:ext uri="{FF2B5EF4-FFF2-40B4-BE49-F238E27FC236}">
                  <a16:creationId xmlns:a16="http://schemas.microsoft.com/office/drawing/2014/main" id="{2365DB64-5EF8-F092-36F1-32CE093CEDA7}"/>
                </a:ext>
              </a:extLst>
            </p:cNvPr>
            <p:cNvSpPr/>
            <p:nvPr/>
          </p:nvSpPr>
          <p:spPr>
            <a:xfrm flipH="1">
              <a:off x="7806503" y="354837"/>
              <a:ext cx="707695" cy="707695"/>
            </a:xfrm>
            <a:custGeom>
              <a:avLst/>
              <a:gdLst>
                <a:gd name="connsiteX0" fmla="*/ 41285 w 707695"/>
                <a:gd name="connsiteY0" fmla="*/ 41285 h 707695"/>
                <a:gd name="connsiteX1" fmla="*/ 41285 w 707695"/>
                <a:gd name="connsiteY1" fmla="*/ 41285 h 707695"/>
                <a:gd name="connsiteX2" fmla="*/ 240426 w 707695"/>
                <a:gd name="connsiteY2" fmla="*/ 41285 h 707695"/>
                <a:gd name="connsiteX3" fmla="*/ 666410 w 707695"/>
                <a:gd name="connsiteY3" fmla="*/ 467270 h 707695"/>
                <a:gd name="connsiteX4" fmla="*/ 666410 w 707695"/>
                <a:gd name="connsiteY4" fmla="*/ 666410 h 707695"/>
                <a:gd name="connsiteX5" fmla="*/ 666410 w 707695"/>
                <a:gd name="connsiteY5" fmla="*/ 666410 h 707695"/>
                <a:gd name="connsiteX6" fmla="*/ 467270 w 707695"/>
                <a:gd name="connsiteY6" fmla="*/ 666410 h 707695"/>
                <a:gd name="connsiteX7" fmla="*/ 41285 w 707695"/>
                <a:gd name="connsiteY7" fmla="*/ 240426 h 707695"/>
                <a:gd name="connsiteX8" fmla="*/ 41285 w 707695"/>
                <a:gd name="connsiteY8" fmla="*/ 41285 h 70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7695" h="707695">
                  <a:moveTo>
                    <a:pt x="41285" y="41285"/>
                  </a:moveTo>
                  <a:lnTo>
                    <a:pt x="41285" y="41285"/>
                  </a:lnTo>
                  <a:cubicBezTo>
                    <a:pt x="96332" y="-13762"/>
                    <a:pt x="185559" y="-13762"/>
                    <a:pt x="240426" y="41285"/>
                  </a:cubicBezTo>
                  <a:lnTo>
                    <a:pt x="666410" y="467270"/>
                  </a:lnTo>
                  <a:cubicBezTo>
                    <a:pt x="721457" y="522317"/>
                    <a:pt x="721457" y="611543"/>
                    <a:pt x="666410" y="666410"/>
                  </a:cubicBezTo>
                  <a:lnTo>
                    <a:pt x="666410" y="666410"/>
                  </a:lnTo>
                  <a:cubicBezTo>
                    <a:pt x="611363" y="721457"/>
                    <a:pt x="522137" y="721457"/>
                    <a:pt x="467270" y="666410"/>
                  </a:cubicBezTo>
                  <a:lnTo>
                    <a:pt x="41285" y="240426"/>
                  </a:lnTo>
                  <a:cubicBezTo>
                    <a:pt x="-13762" y="185379"/>
                    <a:pt x="-13762" y="96152"/>
                    <a:pt x="41285" y="41285"/>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30EDCCE0-0826-6A77-C28F-67B25222B174}"/>
                </a:ext>
              </a:extLst>
            </p:cNvPr>
            <p:cNvSpPr/>
            <p:nvPr/>
          </p:nvSpPr>
          <p:spPr>
            <a:xfrm flipH="1">
              <a:off x="11297757" y="5693582"/>
              <a:ext cx="554787" cy="554787"/>
            </a:xfrm>
            <a:custGeom>
              <a:avLst/>
              <a:gdLst>
                <a:gd name="connsiteX0" fmla="*/ 32381 w 554787"/>
                <a:gd name="connsiteY0" fmla="*/ 32380 h 554787"/>
                <a:gd name="connsiteX1" fmla="*/ 32381 w 554787"/>
                <a:gd name="connsiteY1" fmla="*/ 32380 h 554787"/>
                <a:gd name="connsiteX2" fmla="*/ 188527 w 554787"/>
                <a:gd name="connsiteY2" fmla="*/ 32380 h 554787"/>
                <a:gd name="connsiteX3" fmla="*/ 522406 w 554787"/>
                <a:gd name="connsiteY3" fmla="*/ 366260 h 554787"/>
                <a:gd name="connsiteX4" fmla="*/ 522406 w 554787"/>
                <a:gd name="connsiteY4" fmla="*/ 522407 h 554787"/>
                <a:gd name="connsiteX5" fmla="*/ 522406 w 554787"/>
                <a:gd name="connsiteY5" fmla="*/ 522407 h 554787"/>
                <a:gd name="connsiteX6" fmla="*/ 366260 w 554787"/>
                <a:gd name="connsiteY6" fmla="*/ 522407 h 554787"/>
                <a:gd name="connsiteX7" fmla="*/ 32381 w 554787"/>
                <a:gd name="connsiteY7" fmla="*/ 188527 h 554787"/>
                <a:gd name="connsiteX8" fmla="*/ 32381 w 554787"/>
                <a:gd name="connsiteY8" fmla="*/ 32380 h 55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787" h="554787">
                  <a:moveTo>
                    <a:pt x="32381" y="32380"/>
                  </a:moveTo>
                  <a:lnTo>
                    <a:pt x="32381" y="32380"/>
                  </a:lnTo>
                  <a:cubicBezTo>
                    <a:pt x="75555" y="-10793"/>
                    <a:pt x="145353" y="-10793"/>
                    <a:pt x="188527" y="32380"/>
                  </a:cubicBezTo>
                  <a:lnTo>
                    <a:pt x="522406" y="366260"/>
                  </a:lnTo>
                  <a:cubicBezTo>
                    <a:pt x="565581" y="409435"/>
                    <a:pt x="565581" y="479233"/>
                    <a:pt x="522406" y="522407"/>
                  </a:cubicBezTo>
                  <a:lnTo>
                    <a:pt x="522406" y="522407"/>
                  </a:lnTo>
                  <a:cubicBezTo>
                    <a:pt x="479232" y="565581"/>
                    <a:pt x="409434" y="565581"/>
                    <a:pt x="366260" y="522407"/>
                  </a:cubicBezTo>
                  <a:lnTo>
                    <a:pt x="32381" y="188527"/>
                  </a:lnTo>
                  <a:cubicBezTo>
                    <a:pt x="-10794" y="145353"/>
                    <a:pt x="-10794" y="75555"/>
                    <a:pt x="32381" y="32380"/>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2" name="Freeform: Shape 57">
              <a:extLst>
                <a:ext uri="{FF2B5EF4-FFF2-40B4-BE49-F238E27FC236}">
                  <a16:creationId xmlns:a16="http://schemas.microsoft.com/office/drawing/2014/main" id="{946FC67F-A3C9-609B-DBE6-60A87F5EF543}"/>
                </a:ext>
              </a:extLst>
            </p:cNvPr>
            <p:cNvSpPr/>
            <p:nvPr/>
          </p:nvSpPr>
          <p:spPr>
            <a:xfrm flipH="1">
              <a:off x="9049287" y="5732619"/>
              <a:ext cx="2108694" cy="1182429"/>
            </a:xfrm>
            <a:custGeom>
              <a:avLst/>
              <a:gdLst>
                <a:gd name="connsiteX0" fmla="*/ 2108695 w 2108694"/>
                <a:gd name="connsiteY0" fmla="*/ 1054347 h 1182429"/>
                <a:gd name="connsiteX1" fmla="*/ 2100959 w 2108694"/>
                <a:gd name="connsiteY1" fmla="*/ 1182430 h 1182429"/>
                <a:gd name="connsiteX2" fmla="*/ 7735 w 2108694"/>
                <a:gd name="connsiteY2" fmla="*/ 1182430 h 1182429"/>
                <a:gd name="connsiteX3" fmla="*/ 0 w 2108694"/>
                <a:gd name="connsiteY3" fmla="*/ 1054347 h 1182429"/>
                <a:gd name="connsiteX4" fmla="*/ 91565 w 2108694"/>
                <a:gd name="connsiteY4" fmla="*/ 624405 h 1182429"/>
                <a:gd name="connsiteX5" fmla="*/ 686468 w 2108694"/>
                <a:gd name="connsiteY5" fmla="*/ 66020 h 1182429"/>
                <a:gd name="connsiteX6" fmla="*/ 1054347 w 2108694"/>
                <a:gd name="connsiteY6" fmla="*/ 0 h 1182429"/>
                <a:gd name="connsiteX7" fmla="*/ 2108695 w 2108694"/>
                <a:gd name="connsiteY7" fmla="*/ 1054347 h 118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8694" h="1182429">
                  <a:moveTo>
                    <a:pt x="2108695" y="1054347"/>
                  </a:moveTo>
                  <a:cubicBezTo>
                    <a:pt x="2108695" y="1097701"/>
                    <a:pt x="2105996" y="1140515"/>
                    <a:pt x="2100959" y="1182430"/>
                  </a:cubicBezTo>
                  <a:lnTo>
                    <a:pt x="7735" y="1182430"/>
                  </a:lnTo>
                  <a:cubicBezTo>
                    <a:pt x="2698" y="1140515"/>
                    <a:pt x="0" y="1097701"/>
                    <a:pt x="0" y="1054347"/>
                  </a:cubicBezTo>
                  <a:cubicBezTo>
                    <a:pt x="0" y="901079"/>
                    <a:pt x="32560" y="755726"/>
                    <a:pt x="91565" y="624405"/>
                  </a:cubicBezTo>
                  <a:cubicBezTo>
                    <a:pt x="206336" y="367339"/>
                    <a:pt x="421127" y="164781"/>
                    <a:pt x="686468" y="66020"/>
                  </a:cubicBezTo>
                  <a:cubicBezTo>
                    <a:pt x="801059" y="23386"/>
                    <a:pt x="925005" y="0"/>
                    <a:pt x="1054347" y="0"/>
                  </a:cubicBezTo>
                  <a:cubicBezTo>
                    <a:pt x="1636658" y="0"/>
                    <a:pt x="2108695" y="472037"/>
                    <a:pt x="2108695" y="1054347"/>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Shape 58">
              <a:extLst>
                <a:ext uri="{FF2B5EF4-FFF2-40B4-BE49-F238E27FC236}">
                  <a16:creationId xmlns:a16="http://schemas.microsoft.com/office/drawing/2014/main" id="{9207EE5A-2C0E-F9AA-ACF6-8A44FE475955}"/>
                </a:ext>
              </a:extLst>
            </p:cNvPr>
            <p:cNvSpPr/>
            <p:nvPr/>
          </p:nvSpPr>
          <p:spPr>
            <a:xfrm flipH="1">
              <a:off x="6431498" y="3279971"/>
              <a:ext cx="480851" cy="480851"/>
            </a:xfrm>
            <a:custGeom>
              <a:avLst/>
              <a:gdLst>
                <a:gd name="connsiteX0" fmla="*/ 480492 w 480851"/>
                <a:gd name="connsiteY0" fmla="*/ 228103 h 480851"/>
                <a:gd name="connsiteX1" fmla="*/ 480492 w 480851"/>
                <a:gd name="connsiteY1" fmla="*/ 228103 h 480851"/>
                <a:gd name="connsiteX2" fmla="*/ 240336 w 480851"/>
                <a:gd name="connsiteY2" fmla="*/ 0 h 480851"/>
                <a:gd name="connsiteX3" fmla="*/ 105057 w 480851"/>
                <a:gd name="connsiteY3" fmla="*/ 41735 h 480851"/>
                <a:gd name="connsiteX4" fmla="*/ 103258 w 480851"/>
                <a:gd name="connsiteY4" fmla="*/ 42994 h 480851"/>
                <a:gd name="connsiteX5" fmla="*/ 0 w 480851"/>
                <a:gd name="connsiteY5" fmla="*/ 240516 h 480851"/>
                <a:gd name="connsiteX6" fmla="*/ 240336 w 480851"/>
                <a:gd name="connsiteY6" fmla="*/ 480851 h 480851"/>
                <a:gd name="connsiteX7" fmla="*/ 437857 w 480851"/>
                <a:gd name="connsiteY7" fmla="*/ 377593 h 480851"/>
                <a:gd name="connsiteX8" fmla="*/ 442715 w 480851"/>
                <a:gd name="connsiteY8" fmla="*/ 370038 h 480851"/>
                <a:gd name="connsiteX9" fmla="*/ 471677 w 480851"/>
                <a:gd name="connsiteY9" fmla="*/ 306176 h 480851"/>
                <a:gd name="connsiteX10" fmla="*/ 480852 w 480851"/>
                <a:gd name="connsiteY10" fmla="*/ 240516 h 480851"/>
                <a:gd name="connsiteX11" fmla="*/ 480492 w 480851"/>
                <a:gd name="connsiteY11" fmla="*/ 228103 h 480851"/>
                <a:gd name="connsiteX12" fmla="*/ 240336 w 480851"/>
                <a:gd name="connsiteY12" fmla="*/ 340356 h 480851"/>
                <a:gd name="connsiteX13" fmla="*/ 140496 w 480851"/>
                <a:gd name="connsiteY13" fmla="*/ 240516 h 480851"/>
                <a:gd name="connsiteX14" fmla="*/ 206696 w 480851"/>
                <a:gd name="connsiteY14" fmla="*/ 146432 h 480851"/>
                <a:gd name="connsiteX15" fmla="*/ 240336 w 480851"/>
                <a:gd name="connsiteY15" fmla="*/ 140496 h 480851"/>
                <a:gd name="connsiteX16" fmla="*/ 246093 w 480851"/>
                <a:gd name="connsiteY16" fmla="*/ 140856 h 480851"/>
                <a:gd name="connsiteX17" fmla="*/ 333160 w 480851"/>
                <a:gd name="connsiteY17" fmla="*/ 203638 h 480851"/>
                <a:gd name="connsiteX18" fmla="*/ 333160 w 480851"/>
                <a:gd name="connsiteY18" fmla="*/ 203638 h 480851"/>
                <a:gd name="connsiteX19" fmla="*/ 340356 w 480851"/>
                <a:gd name="connsiteY19" fmla="*/ 240516 h 480851"/>
                <a:gd name="connsiteX20" fmla="*/ 334419 w 480851"/>
                <a:gd name="connsiteY20" fmla="*/ 274156 h 480851"/>
                <a:gd name="connsiteX21" fmla="*/ 240336 w 480851"/>
                <a:gd name="connsiteY21" fmla="*/ 340356 h 4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851" h="480851">
                  <a:moveTo>
                    <a:pt x="480492" y="228103"/>
                  </a:moveTo>
                  <a:lnTo>
                    <a:pt x="480492" y="228103"/>
                  </a:lnTo>
                  <a:cubicBezTo>
                    <a:pt x="474016" y="100919"/>
                    <a:pt x="368959" y="0"/>
                    <a:pt x="240336" y="0"/>
                  </a:cubicBezTo>
                  <a:cubicBezTo>
                    <a:pt x="190146" y="0"/>
                    <a:pt x="143554" y="15471"/>
                    <a:pt x="105057" y="41735"/>
                  </a:cubicBezTo>
                  <a:cubicBezTo>
                    <a:pt x="104338" y="42095"/>
                    <a:pt x="103798" y="42455"/>
                    <a:pt x="103258" y="42994"/>
                  </a:cubicBezTo>
                  <a:cubicBezTo>
                    <a:pt x="40836" y="86348"/>
                    <a:pt x="0" y="158665"/>
                    <a:pt x="0" y="240516"/>
                  </a:cubicBezTo>
                  <a:cubicBezTo>
                    <a:pt x="0" y="373276"/>
                    <a:pt x="107576" y="480851"/>
                    <a:pt x="240336" y="480851"/>
                  </a:cubicBezTo>
                  <a:cubicBezTo>
                    <a:pt x="322187" y="480851"/>
                    <a:pt x="394504" y="440016"/>
                    <a:pt x="437857" y="377593"/>
                  </a:cubicBezTo>
                  <a:cubicBezTo>
                    <a:pt x="439656" y="375075"/>
                    <a:pt x="441275" y="372556"/>
                    <a:pt x="442715" y="370038"/>
                  </a:cubicBezTo>
                  <a:cubicBezTo>
                    <a:pt x="455487" y="350610"/>
                    <a:pt x="465201" y="329022"/>
                    <a:pt x="471677" y="306176"/>
                  </a:cubicBezTo>
                  <a:cubicBezTo>
                    <a:pt x="477614" y="285309"/>
                    <a:pt x="480852" y="263362"/>
                    <a:pt x="480852" y="240516"/>
                  </a:cubicBezTo>
                  <a:cubicBezTo>
                    <a:pt x="480852" y="236378"/>
                    <a:pt x="480852" y="232241"/>
                    <a:pt x="480492" y="228103"/>
                  </a:cubicBezTo>
                  <a:close/>
                  <a:moveTo>
                    <a:pt x="240336" y="340356"/>
                  </a:moveTo>
                  <a:cubicBezTo>
                    <a:pt x="185289" y="340356"/>
                    <a:pt x="140496" y="295562"/>
                    <a:pt x="140496" y="240516"/>
                  </a:cubicBezTo>
                  <a:cubicBezTo>
                    <a:pt x="140496" y="197162"/>
                    <a:pt x="168199" y="160104"/>
                    <a:pt x="206696" y="146432"/>
                  </a:cubicBezTo>
                  <a:cubicBezTo>
                    <a:pt x="217130" y="142474"/>
                    <a:pt x="228463" y="140496"/>
                    <a:pt x="240336" y="140496"/>
                  </a:cubicBezTo>
                  <a:cubicBezTo>
                    <a:pt x="242315" y="140496"/>
                    <a:pt x="244114" y="140496"/>
                    <a:pt x="246093" y="140856"/>
                  </a:cubicBezTo>
                  <a:cubicBezTo>
                    <a:pt x="285849" y="143014"/>
                    <a:pt x="319308" y="168379"/>
                    <a:pt x="333160" y="203638"/>
                  </a:cubicBezTo>
                  <a:lnTo>
                    <a:pt x="333160" y="203638"/>
                  </a:lnTo>
                  <a:cubicBezTo>
                    <a:pt x="337837" y="215151"/>
                    <a:pt x="340356" y="227563"/>
                    <a:pt x="340356" y="240516"/>
                  </a:cubicBezTo>
                  <a:cubicBezTo>
                    <a:pt x="340356" y="252389"/>
                    <a:pt x="338377" y="263722"/>
                    <a:pt x="334419" y="274156"/>
                  </a:cubicBezTo>
                  <a:cubicBezTo>
                    <a:pt x="320748" y="312652"/>
                    <a:pt x="283690" y="340356"/>
                    <a:pt x="240336" y="340356"/>
                  </a:cubicBezTo>
                  <a:close/>
                </a:path>
              </a:pathLst>
            </a:custGeom>
            <a:gradFill>
              <a:gsLst>
                <a:gs pos="0">
                  <a:schemeClr val="bg2"/>
                </a:gs>
                <a:gs pos="50000">
                  <a:schemeClr val="bg2">
                    <a:lumMod val="40000"/>
                    <a:lumOff val="60000"/>
                  </a:schemeClr>
                </a:gs>
                <a:gs pos="100000">
                  <a:schemeClr val="bg2">
                    <a:lumMod val="60000"/>
                    <a:lumOff val="40000"/>
                  </a:schemeClr>
                </a:gs>
              </a:gsLst>
              <a:lin ang="13500053" scaled="1"/>
            </a:gradFill>
            <a:ln w="17980" cap="flat">
              <a:noFill/>
              <a:prstDash val="solid"/>
              <a:miter/>
            </a:ln>
          </p:spPr>
          <p:txBody>
            <a:bodyPr rtlCol="0" anchor="ctr"/>
            <a:lstStyle/>
            <a:p>
              <a:pPr marR="0" lvl="0" indent="0" fontAlgn="auto">
                <a:lnSpc>
                  <a:spcPct val="100000"/>
                </a:lnSpc>
                <a:spcBef>
                  <a:spcPts val="0"/>
                </a:spcBef>
                <a:spcAft>
                  <a:spcPts val="0"/>
                </a:spcAft>
                <a:buClrTx/>
                <a:buSzTx/>
                <a:buFontTx/>
                <a:buNone/>
                <a:tabLst/>
              </a:pPr>
              <a:endParaRPr kumimoji="0" lang="en-IN" b="0" i="0" u="none" strike="noStrike" cap="none" spc="0" normalizeH="0" baseline="0" noProof="0">
                <a:ln>
                  <a:noFill/>
                </a:ln>
                <a:solidFill>
                  <a:srgbClr val="000000"/>
                </a:solidFill>
                <a:effectLst/>
                <a:uLnTx/>
                <a:uFillTx/>
                <a:latin typeface="Segoe UI"/>
              </a:endParaRPr>
            </a:p>
          </p:txBody>
        </p:sp>
        <p:sp>
          <p:nvSpPr>
            <p:cNvPr id="54" name="Freeform: Shape 59">
              <a:extLst>
                <a:ext uri="{FF2B5EF4-FFF2-40B4-BE49-F238E27FC236}">
                  <a16:creationId xmlns:a16="http://schemas.microsoft.com/office/drawing/2014/main" id="{DF8301A3-596F-0BFE-D613-A73D490C21F0}"/>
                </a:ext>
              </a:extLst>
            </p:cNvPr>
            <p:cNvSpPr/>
            <p:nvPr/>
          </p:nvSpPr>
          <p:spPr>
            <a:xfrm flipH="1">
              <a:off x="11522263" y="3691204"/>
              <a:ext cx="419867" cy="419867"/>
            </a:xfrm>
            <a:custGeom>
              <a:avLst/>
              <a:gdLst>
                <a:gd name="connsiteX0" fmla="*/ 209934 w 419867"/>
                <a:gd name="connsiteY0" fmla="*/ 0 h 419867"/>
                <a:gd name="connsiteX1" fmla="*/ 0 w 419867"/>
                <a:gd name="connsiteY1" fmla="*/ 209934 h 419867"/>
                <a:gd name="connsiteX2" fmla="*/ 209934 w 419867"/>
                <a:gd name="connsiteY2" fmla="*/ 419868 h 419867"/>
                <a:gd name="connsiteX3" fmla="*/ 419868 w 419867"/>
                <a:gd name="connsiteY3" fmla="*/ 209934 h 419867"/>
                <a:gd name="connsiteX4" fmla="*/ 209934 w 419867"/>
                <a:gd name="connsiteY4" fmla="*/ 0 h 419867"/>
                <a:gd name="connsiteX5" fmla="*/ 209934 w 419867"/>
                <a:gd name="connsiteY5" fmla="*/ 297182 h 419867"/>
                <a:gd name="connsiteX6" fmla="*/ 122686 w 419867"/>
                <a:gd name="connsiteY6" fmla="*/ 209934 h 419867"/>
                <a:gd name="connsiteX7" fmla="*/ 209934 w 419867"/>
                <a:gd name="connsiteY7" fmla="*/ 122686 h 419867"/>
                <a:gd name="connsiteX8" fmla="*/ 297182 w 419867"/>
                <a:gd name="connsiteY8" fmla="*/ 209934 h 419867"/>
                <a:gd name="connsiteX9" fmla="*/ 209934 w 419867"/>
                <a:gd name="connsiteY9" fmla="*/ 297182 h 41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67" h="419867">
                  <a:moveTo>
                    <a:pt x="209934" y="0"/>
                  </a:moveTo>
                  <a:cubicBezTo>
                    <a:pt x="94084" y="0"/>
                    <a:pt x="0" y="93904"/>
                    <a:pt x="0" y="209934"/>
                  </a:cubicBezTo>
                  <a:cubicBezTo>
                    <a:pt x="0" y="325964"/>
                    <a:pt x="94084" y="419868"/>
                    <a:pt x="209934" y="419868"/>
                  </a:cubicBezTo>
                  <a:cubicBezTo>
                    <a:pt x="325784" y="419868"/>
                    <a:pt x="419868" y="325784"/>
                    <a:pt x="419868" y="209934"/>
                  </a:cubicBezTo>
                  <a:cubicBezTo>
                    <a:pt x="419868" y="94083"/>
                    <a:pt x="325964" y="0"/>
                    <a:pt x="209934" y="0"/>
                  </a:cubicBezTo>
                  <a:close/>
                  <a:moveTo>
                    <a:pt x="209934" y="297182"/>
                  </a:moveTo>
                  <a:cubicBezTo>
                    <a:pt x="161903" y="297182"/>
                    <a:pt x="122686" y="257965"/>
                    <a:pt x="122686" y="209934"/>
                  </a:cubicBezTo>
                  <a:cubicBezTo>
                    <a:pt x="122686" y="161903"/>
                    <a:pt x="161903" y="122686"/>
                    <a:pt x="209934" y="122686"/>
                  </a:cubicBezTo>
                  <a:cubicBezTo>
                    <a:pt x="257965" y="122686"/>
                    <a:pt x="297182" y="161723"/>
                    <a:pt x="297182" y="209934"/>
                  </a:cubicBezTo>
                  <a:cubicBezTo>
                    <a:pt x="297182" y="258145"/>
                    <a:pt x="258145" y="297182"/>
                    <a:pt x="209934" y="297182"/>
                  </a:cubicBezTo>
                  <a:close/>
                </a:path>
              </a:pathLst>
            </a:custGeom>
            <a:gradFill>
              <a:gsLst>
                <a:gs pos="0">
                  <a:schemeClr val="bg2">
                    <a:alpha val="69000"/>
                  </a:schemeClr>
                </a:gs>
                <a:gs pos="100000">
                  <a:schemeClr val="bg2">
                    <a:lumMod val="60000"/>
                    <a:lumOff val="40000"/>
                    <a:alpha val="45000"/>
                  </a:schemeClr>
                </a:gs>
              </a:gsLst>
              <a:lin ang="13500000" scaled="1"/>
            </a:gradFill>
            <a:ln w="179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5" name="Freeform: Shape 61">
            <a:extLst>
              <a:ext uri="{FF2B5EF4-FFF2-40B4-BE49-F238E27FC236}">
                <a16:creationId xmlns:a16="http://schemas.microsoft.com/office/drawing/2014/main" id="{D15967A4-BAA2-82AC-F7BE-3E1413C52D41}"/>
              </a:ext>
            </a:extLst>
          </p:cNvPr>
          <p:cNvSpPr/>
          <p:nvPr userDrawn="1"/>
        </p:nvSpPr>
        <p:spPr>
          <a:xfrm>
            <a:off x="-21866" y="-18281"/>
            <a:ext cx="12213866"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solidFill>
            <a:schemeClr val="bg2">
              <a:lumMod val="50000"/>
              <a:alpha val="32000"/>
            </a:schemeClr>
          </a:soli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52015"/>
            <a:ext cx="5486400" cy="1231106"/>
          </a:xfrm>
          <a:noFill/>
        </p:spPr>
        <p:txBody>
          <a:bodyPr wrap="square" lIns="0" tIns="0" rIns="0" bIns="0" anchor="b" anchorCtr="0">
            <a:spAutoFit/>
          </a:bodyPr>
          <a:lstStyle>
            <a:lvl1pPr>
              <a:defRPr kumimoji="0" lang="en-US" sz="4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3464888"/>
            <a:ext cx="5486400" cy="492443"/>
          </a:xfrm>
          <a:noFill/>
        </p:spPr>
        <p:txBody>
          <a:bodyPr wrap="square" lIns="0" tIns="0" rIns="0" bIns="0">
            <a:spAutoFit/>
          </a:bodyPr>
          <a:lstStyle>
            <a:lvl1pPr marL="0" indent="0">
              <a:spcBef>
                <a:spcPts val="0"/>
              </a:spcBef>
              <a:buNone/>
              <a:defRPr kumimoji="0" lang="en-US" sz="32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298751"/>
            <a:ext cx="5486400" cy="1255728"/>
          </a:xfrm>
        </p:spPr>
        <p:txBody>
          <a:bodyPr/>
          <a:lstStyle>
            <a:lvl1pPr marL="0" indent="0">
              <a:spcBef>
                <a:spcPts val="24"/>
              </a:spcBef>
              <a:buNone/>
              <a:defRPr kumimoji="0" lang="en-US" sz="24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14757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bg1"/>
        </a:solidFill>
        <a:effectLst/>
      </p:bgPr>
    </p:bg>
    <p:spTree>
      <p:nvGrpSpPr>
        <p:cNvPr id="1" name=""/>
        <p:cNvGrpSpPr/>
        <p:nvPr/>
      </p:nvGrpSpPr>
      <p:grpSpPr>
        <a:xfrm>
          <a:off x="0" y="0"/>
          <a:ext cx="0" cy="0"/>
          <a:chOff x="0" y="0"/>
          <a:chExt cx="0" cy="0"/>
        </a:xfrm>
      </p:grpSpPr>
      <p:sp>
        <p:nvSpPr>
          <p:cNvPr id="2" name="Freeform: Shape 7">
            <a:extLst>
              <a:ext uri="{FF2B5EF4-FFF2-40B4-BE49-F238E27FC236}">
                <a16:creationId xmlns:a16="http://schemas.microsoft.com/office/drawing/2014/main" id="{1067BC7C-A773-9F81-5271-6D864B0795C1}"/>
              </a:ext>
            </a:extLst>
          </p:cNvPr>
          <p:cNvSpPr/>
          <p:nvPr userDrawn="1"/>
        </p:nvSpPr>
        <p:spPr>
          <a:xfrm>
            <a:off x="0" y="-3432"/>
            <a:ext cx="12192000" cy="6864864"/>
          </a:xfrm>
          <a:custGeom>
            <a:avLst/>
            <a:gdLst>
              <a:gd name="connsiteX0" fmla="*/ 0 w 12192000"/>
              <a:gd name="connsiteY0" fmla="*/ 0 h 6864864"/>
              <a:gd name="connsiteX1" fmla="*/ 12192000 w 12192000"/>
              <a:gd name="connsiteY1" fmla="*/ 0 h 6864864"/>
              <a:gd name="connsiteX2" fmla="*/ 12192000 w 12192000"/>
              <a:gd name="connsiteY2" fmla="*/ 6864864 h 6864864"/>
              <a:gd name="connsiteX3" fmla="*/ 0 w 12192000"/>
              <a:gd name="connsiteY3" fmla="*/ 6864864 h 6864864"/>
            </a:gdLst>
            <a:ahLst/>
            <a:cxnLst>
              <a:cxn ang="0">
                <a:pos x="connsiteX0" y="connsiteY0"/>
              </a:cxn>
              <a:cxn ang="0">
                <a:pos x="connsiteX1" y="connsiteY1"/>
              </a:cxn>
              <a:cxn ang="0">
                <a:pos x="connsiteX2" y="connsiteY2"/>
              </a:cxn>
              <a:cxn ang="0">
                <a:pos x="connsiteX3" y="connsiteY3"/>
              </a:cxn>
            </a:cxnLst>
            <a:rect l="l" t="t" r="r" b="b"/>
            <a:pathLst>
              <a:path w="12192000" h="6864864">
                <a:moveTo>
                  <a:pt x="0" y="0"/>
                </a:moveTo>
                <a:lnTo>
                  <a:pt x="12192000" y="0"/>
                </a:lnTo>
                <a:lnTo>
                  <a:pt x="12192000" y="6864864"/>
                </a:lnTo>
                <a:lnTo>
                  <a:pt x="0" y="6864864"/>
                </a:lnTo>
                <a:close/>
              </a:path>
            </a:pathLst>
          </a:custGeom>
          <a:gradFill flip="none" rotWithShape="1">
            <a:gsLst>
              <a:gs pos="0">
                <a:schemeClr val="bg2"/>
              </a:gs>
              <a:gs pos="79000">
                <a:schemeClr val="bg2">
                  <a:lumMod val="50000"/>
                </a:schemeClr>
              </a:gs>
            </a:gsLst>
            <a:lin ang="13500000" scaled="1"/>
            <a:tileRect/>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3" name="Free-form: Shape 2">
            <a:extLst>
              <a:ext uri="{FF2B5EF4-FFF2-40B4-BE49-F238E27FC236}">
                <a16:creationId xmlns:a16="http://schemas.microsoft.com/office/drawing/2014/main" id="{F7663A97-211B-4782-DB90-8D7208B8FC2B}"/>
              </a:ext>
            </a:extLst>
          </p:cNvPr>
          <p:cNvSpPr/>
          <p:nvPr userDrawn="1"/>
        </p:nvSpPr>
        <p:spPr bwMode="auto">
          <a:xfrm>
            <a:off x="0" y="3962400"/>
            <a:ext cx="7689741" cy="2297780"/>
          </a:xfrm>
          <a:custGeom>
            <a:avLst/>
            <a:gdLst>
              <a:gd name="connsiteX0" fmla="*/ 0 w 7689741"/>
              <a:gd name="connsiteY0" fmla="*/ 0 h 2297780"/>
              <a:gd name="connsiteX1" fmla="*/ 7689741 w 7689741"/>
              <a:gd name="connsiteY1" fmla="*/ 0 h 2297780"/>
              <a:gd name="connsiteX2" fmla="*/ 5376932 w 7689741"/>
              <a:gd name="connsiteY2" fmla="*/ 2297780 h 2297780"/>
              <a:gd name="connsiteX3" fmla="*/ 0 w 7689741"/>
              <a:gd name="connsiteY3" fmla="*/ 2297780 h 2297780"/>
              <a:gd name="connsiteX4" fmla="*/ 0 w 7689741"/>
              <a:gd name="connsiteY4" fmla="*/ 0 h 229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741" h="2297780">
                <a:moveTo>
                  <a:pt x="0" y="0"/>
                </a:moveTo>
                <a:lnTo>
                  <a:pt x="7689741" y="0"/>
                </a:lnTo>
                <a:lnTo>
                  <a:pt x="5376932" y="2297780"/>
                </a:lnTo>
                <a:lnTo>
                  <a:pt x="0" y="2297780"/>
                </a:lnTo>
                <a:lnTo>
                  <a:pt x="0" y="0"/>
                </a:lnTo>
                <a:close/>
              </a:path>
            </a:pathLst>
          </a:custGeom>
          <a:gradFill flip="none" rotWithShape="1">
            <a:gsLst>
              <a:gs pos="0">
                <a:schemeClr val="bg2">
                  <a:lumMod val="75000"/>
                </a:schemeClr>
              </a:gs>
              <a:gs pos="69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31" name="Group 30">
            <a:extLst>
              <a:ext uri="{FF2B5EF4-FFF2-40B4-BE49-F238E27FC236}">
                <a16:creationId xmlns:a16="http://schemas.microsoft.com/office/drawing/2014/main" id="{72941A31-60B9-B997-30A8-CB6BB4564D02}"/>
              </a:ext>
            </a:extLst>
          </p:cNvPr>
          <p:cNvGrpSpPr/>
          <p:nvPr userDrawn="1"/>
        </p:nvGrpSpPr>
        <p:grpSpPr>
          <a:xfrm>
            <a:off x="604894" y="597820"/>
            <a:ext cx="3084456" cy="292608"/>
            <a:chOff x="604894" y="597820"/>
            <a:chExt cx="3084456" cy="292608"/>
          </a:xfrm>
        </p:grpSpPr>
        <p:pic>
          <p:nvPicPr>
            <p:cNvPr id="32" name="Graphic 31" descr="Microsoft Power Platform logo">
              <a:extLst>
                <a:ext uri="{FF2B5EF4-FFF2-40B4-BE49-F238E27FC236}">
                  <a16:creationId xmlns:a16="http://schemas.microsoft.com/office/drawing/2014/main" id="{C26F65A8-BC3C-8854-C76A-F2F834B9AA70}"/>
                </a:ext>
                <a:ext uri="{C183D7F6-B498-43B3-948B-1728B52AA6E4}">
                  <adec:decorative xmlns:adec="http://schemas.microsoft.com/office/drawing/2017/decorative" val="0"/>
                </a:ext>
              </a:extLst>
            </p:cNvPr>
            <p:cNvPicPr>
              <a:picLocks noChangeAspect="1"/>
            </p:cNvPicPr>
            <p:nvPr/>
          </p:nvPicPr>
          <p:blipFill rotWithShape="1">
            <a:blip>
              <a:extLst>
                <a:ext uri="{96DAC541-7B7A-43D3-8B79-37D633B846F1}">
                  <asvg:svgBlip xmlns:asvg="http://schemas.microsoft.com/office/drawing/2016/SVG/main" r:embed="rId2"/>
                </a:ext>
              </a:extLst>
            </a:blip>
            <a:srcRect r="89499"/>
            <a:stretch/>
          </p:blipFill>
          <p:spPr>
            <a:xfrm>
              <a:off x="604894" y="597820"/>
              <a:ext cx="322206" cy="292608"/>
            </a:xfrm>
            <a:prstGeom prst="rect">
              <a:avLst/>
            </a:prstGeom>
          </p:spPr>
        </p:pic>
        <p:pic>
          <p:nvPicPr>
            <p:cNvPr id="33" name="Graphic 32" descr="Microsoft Power Platform logo">
              <a:extLst>
                <a:ext uri="{FF2B5EF4-FFF2-40B4-BE49-F238E27FC236}">
                  <a16:creationId xmlns:a16="http://schemas.microsoft.com/office/drawing/2014/main" id="{F8D9193D-3E4B-5CB3-9662-2206A3EE0255}"/>
                </a:ext>
                <a:ext uri="{C183D7F6-B498-43B3-948B-1728B52AA6E4}">
                  <adec:decorative xmlns:adec="http://schemas.microsoft.com/office/drawing/2017/decorative" val="0"/>
                </a:ext>
              </a:extLst>
            </p:cNvPr>
            <p:cNvPicPr>
              <a:picLocks noChangeAspect="1"/>
            </p:cNvPicPr>
            <p:nvPr/>
          </p:nvPicPr>
          <p:blipFill rotWithShape="1">
            <a:blip>
              <a:lum bright="100000"/>
              <a:extLst>
                <a:ext uri="{96DAC541-7B7A-43D3-8B79-37D633B846F1}">
                  <asvg:svgBlip xmlns:asvg="http://schemas.microsoft.com/office/drawing/2016/SVG/main" r:embed="rId2"/>
                </a:ext>
              </a:extLst>
            </a:blip>
            <a:srcRect l="11123" r="-527"/>
            <a:stretch/>
          </p:blipFill>
          <p:spPr>
            <a:xfrm>
              <a:off x="946150" y="597820"/>
              <a:ext cx="2743200" cy="292608"/>
            </a:xfrm>
            <a:prstGeom prst="rect">
              <a:avLst/>
            </a:prstGeom>
          </p:spPr>
        </p:pic>
      </p:grpSp>
      <p:sp>
        <p:nvSpPr>
          <p:cNvPr id="9" name="Title 1"/>
          <p:cNvSpPr>
            <a:spLocks noGrp="1"/>
          </p:cNvSpPr>
          <p:nvPr>
            <p:ph type="title" hasCustomPrompt="1"/>
          </p:nvPr>
        </p:nvSpPr>
        <p:spPr>
          <a:xfrm>
            <a:off x="604894" y="1885586"/>
            <a:ext cx="6843656" cy="1661993"/>
          </a:xfrm>
          <a:noFill/>
        </p:spPr>
        <p:txBody>
          <a:bodyPr wrap="square" lIns="0" tIns="0" rIns="0" bIns="0" anchor="b" anchorCtr="0">
            <a:spAutoFit/>
          </a:bodyPr>
          <a:lstStyle>
            <a:lvl1pPr>
              <a:defRPr kumimoji="0" lang="en-US" sz="5400" b="0" i="0" u="none" strike="noStrike" kern="1200" cap="none" spc="0" normalizeH="0" baseline="0" dirty="0">
                <a:ln>
                  <a:noFill/>
                </a:ln>
                <a:solidFill>
                  <a:srgbClr val="50E6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604894" y="4341585"/>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939193"/>
            <a:ext cx="5486400" cy="941796"/>
          </a:xfrm>
        </p:spPr>
        <p:txBody>
          <a:bodyPr/>
          <a:lstStyle>
            <a:lvl1pPr marL="0" indent="0">
              <a:spcBef>
                <a:spcPts val="24"/>
              </a:spcBef>
              <a:buNone/>
              <a:defRPr kumimoji="0" lang="en-US" sz="1800" b="0" i="0" u="none" strike="noStrike" kern="1200" cap="none" spc="0" normalizeH="0" baseline="0" dirty="0">
                <a:ln>
                  <a:noFill/>
                </a:ln>
                <a:solidFill>
                  <a:srgbClr val="FFFFFF"/>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
        <p:nvSpPr>
          <p:cNvPr id="4" name="Free-form: Shape 3">
            <a:extLst>
              <a:ext uri="{FF2B5EF4-FFF2-40B4-BE49-F238E27FC236}">
                <a16:creationId xmlns:a16="http://schemas.microsoft.com/office/drawing/2014/main" id="{FFA50941-9749-E449-4B27-E57EEC8DD5F3}"/>
              </a:ext>
            </a:extLst>
          </p:cNvPr>
          <p:cNvSpPr/>
          <p:nvPr userDrawn="1"/>
        </p:nvSpPr>
        <p:spPr bwMode="auto">
          <a:xfrm>
            <a:off x="7436274" y="-3432"/>
            <a:ext cx="4427515" cy="6864864"/>
          </a:xfrm>
          <a:custGeom>
            <a:avLst/>
            <a:gdLst>
              <a:gd name="connsiteX0" fmla="*/ 1789133 w 4427515"/>
              <a:gd name="connsiteY0" fmla="*/ 861707 h 6864864"/>
              <a:gd name="connsiteX1" fmla="*/ 4427515 w 4427515"/>
              <a:gd name="connsiteY1" fmla="*/ 3493895 h 6864864"/>
              <a:gd name="connsiteX2" fmla="*/ 1048613 w 4427515"/>
              <a:gd name="connsiteY2" fmla="*/ 6864864 h 6864864"/>
              <a:gd name="connsiteX3" fmla="*/ 123215 w 4427515"/>
              <a:gd name="connsiteY3" fmla="*/ 6864864 h 6864864"/>
              <a:gd name="connsiteX4" fmla="*/ 3502117 w 4427515"/>
              <a:gd name="connsiteY4" fmla="*/ 3493895 h 6864864"/>
              <a:gd name="connsiteX5" fmla="*/ 1326978 w 4427515"/>
              <a:gd name="connsiteY5" fmla="*/ 1323862 h 6864864"/>
              <a:gd name="connsiteX6" fmla="*/ 0 w 4427515"/>
              <a:gd name="connsiteY6" fmla="*/ 0 h 6864864"/>
              <a:gd name="connsiteX7" fmla="*/ 925398 w 4427515"/>
              <a:gd name="connsiteY7" fmla="*/ 0 h 6864864"/>
              <a:gd name="connsiteX8" fmla="*/ 1146848 w 4427515"/>
              <a:gd name="connsiteY8" fmla="*/ 220930 h 6864864"/>
              <a:gd name="connsiteX9" fmla="*/ 684693 w 4427515"/>
              <a:gd name="connsiteY9" fmla="*/ 683085 h 686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7515" h="6864864">
                <a:moveTo>
                  <a:pt x="1789133" y="861707"/>
                </a:moveTo>
                <a:lnTo>
                  <a:pt x="4427515" y="3493895"/>
                </a:lnTo>
                <a:lnTo>
                  <a:pt x="1048613" y="6864864"/>
                </a:lnTo>
                <a:lnTo>
                  <a:pt x="123215" y="6864864"/>
                </a:lnTo>
                <a:lnTo>
                  <a:pt x="3502117" y="3493895"/>
                </a:lnTo>
                <a:lnTo>
                  <a:pt x="1326978" y="1323862"/>
                </a:lnTo>
                <a:close/>
                <a:moveTo>
                  <a:pt x="0" y="0"/>
                </a:moveTo>
                <a:lnTo>
                  <a:pt x="925398" y="0"/>
                </a:lnTo>
                <a:lnTo>
                  <a:pt x="1146848" y="220930"/>
                </a:lnTo>
                <a:lnTo>
                  <a:pt x="684693" y="683085"/>
                </a:lnTo>
                <a:close/>
              </a:path>
            </a:pathLst>
          </a:custGeom>
          <a:gradFill flip="none" rotWithShape="1">
            <a:gsLst>
              <a:gs pos="58000">
                <a:schemeClr val="bg2">
                  <a:lumMod val="75000"/>
                </a:schemeClr>
              </a:gs>
              <a:gs pos="100000">
                <a:schemeClr val="bg2">
                  <a:lumMod val="75000"/>
                  <a:alpha val="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1">
            <a:extLst>
              <a:ext uri="{FF2B5EF4-FFF2-40B4-BE49-F238E27FC236}">
                <a16:creationId xmlns:a16="http://schemas.microsoft.com/office/drawing/2014/main" id="{85FAB7B8-87AF-BFFD-9EF8-D4760A0DDFAA}"/>
              </a:ext>
            </a:extLst>
          </p:cNvPr>
          <p:cNvSpPr/>
          <p:nvPr userDrawn="1"/>
        </p:nvSpPr>
        <p:spPr bwMode="auto">
          <a:xfrm>
            <a:off x="4775200" y="-3432"/>
            <a:ext cx="7416800" cy="6861432"/>
          </a:xfrm>
          <a:custGeom>
            <a:avLst/>
            <a:gdLst>
              <a:gd name="connsiteX0" fmla="*/ 3910617 w 7416800"/>
              <a:gd name="connsiteY0" fmla="*/ 0 h 6861432"/>
              <a:gd name="connsiteX1" fmla="*/ 6331089 w 7416800"/>
              <a:gd name="connsiteY1" fmla="*/ 0 h 6861432"/>
              <a:gd name="connsiteX2" fmla="*/ 7416800 w 7416800"/>
              <a:gd name="connsiteY2" fmla="*/ 1078655 h 6861432"/>
              <a:gd name="connsiteX3" fmla="*/ 7416800 w 7416800"/>
              <a:gd name="connsiteY3" fmla="*/ 1897573 h 6861432"/>
              <a:gd name="connsiteX4" fmla="*/ 2420472 w 7416800"/>
              <a:gd name="connsiteY4" fmla="*/ 6861432 h 6861432"/>
              <a:gd name="connsiteX5" fmla="*/ 0 w 7416800"/>
              <a:gd name="connsiteY5" fmla="*/ 6861432 h 6861432"/>
              <a:gd name="connsiteX6" fmla="*/ 5408465 w 7416800"/>
              <a:gd name="connsiteY6" fmla="*/ 1488114 h 686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6800" h="6861432">
                <a:moveTo>
                  <a:pt x="3910617" y="0"/>
                </a:moveTo>
                <a:lnTo>
                  <a:pt x="6331089" y="0"/>
                </a:lnTo>
                <a:lnTo>
                  <a:pt x="7416800" y="1078655"/>
                </a:lnTo>
                <a:lnTo>
                  <a:pt x="7416800" y="1897573"/>
                </a:lnTo>
                <a:lnTo>
                  <a:pt x="2420472" y="6861432"/>
                </a:lnTo>
                <a:lnTo>
                  <a:pt x="0" y="6861432"/>
                </a:lnTo>
                <a:lnTo>
                  <a:pt x="5408465" y="1488114"/>
                </a:lnTo>
                <a:close/>
              </a:path>
            </a:pathLst>
          </a:custGeom>
          <a:gradFill flip="none" rotWithShape="1">
            <a:gsLst>
              <a:gs pos="0">
                <a:schemeClr val="bg2">
                  <a:lumMod val="50000"/>
                </a:schemeClr>
              </a:gs>
              <a:gs pos="100000">
                <a:schemeClr val="bg2">
                  <a:lumMod val="50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3" name="Diamond 12">
            <a:extLst>
              <a:ext uri="{FF2B5EF4-FFF2-40B4-BE49-F238E27FC236}">
                <a16:creationId xmlns:a16="http://schemas.microsoft.com/office/drawing/2014/main" id="{28C9EB09-87DA-8721-20A2-ED61E9585A23}"/>
              </a:ext>
            </a:extLst>
          </p:cNvPr>
          <p:cNvSpPr/>
          <p:nvPr userDrawn="1"/>
        </p:nvSpPr>
        <p:spPr bwMode="auto">
          <a:xfrm>
            <a:off x="7589180" y="4504882"/>
            <a:ext cx="1897720" cy="1897720"/>
          </a:xfrm>
          <a:prstGeom prst="diamond">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4" name="Free-form: Shape 13">
            <a:extLst>
              <a:ext uri="{FF2B5EF4-FFF2-40B4-BE49-F238E27FC236}">
                <a16:creationId xmlns:a16="http://schemas.microsoft.com/office/drawing/2014/main" id="{6F2B9B44-A761-B9A5-749A-5AF83CA02EC5}"/>
              </a:ext>
            </a:extLst>
          </p:cNvPr>
          <p:cNvSpPr/>
          <p:nvPr userDrawn="1"/>
        </p:nvSpPr>
        <p:spPr bwMode="auto">
          <a:xfrm>
            <a:off x="7975624" y="-3431"/>
            <a:ext cx="4216376" cy="4663101"/>
          </a:xfrm>
          <a:custGeom>
            <a:avLst/>
            <a:gdLst>
              <a:gd name="connsiteX0" fmla="*/ 1488113 w 4216376"/>
              <a:gd name="connsiteY0" fmla="*/ 0 h 4663101"/>
              <a:gd name="connsiteX1" fmla="*/ 4216376 w 4216376"/>
              <a:gd name="connsiteY1" fmla="*/ 0 h 4663101"/>
              <a:gd name="connsiteX2" fmla="*/ 4216376 w 4216376"/>
              <a:gd name="connsiteY2" fmla="*/ 3621713 h 4663101"/>
              <a:gd name="connsiteX3" fmla="*/ 3174988 w 4216376"/>
              <a:gd name="connsiteY3" fmla="*/ 4663101 h 4663101"/>
              <a:gd name="connsiteX4" fmla="*/ 0 w 4216376"/>
              <a:gd name="connsiteY4" fmla="*/ 1488113 h 4663101"/>
              <a:gd name="connsiteX5" fmla="*/ 382797 w 4216376"/>
              <a:gd name="connsiteY5" fmla="*/ 1105316 h 4663101"/>
              <a:gd name="connsiteX6" fmla="*/ 694485 w 4216376"/>
              <a:gd name="connsiteY6" fmla="*/ 1417004 h 4663101"/>
              <a:gd name="connsiteX7" fmla="*/ 1336016 w 4216376"/>
              <a:gd name="connsiteY7" fmla="*/ 775473 h 4663101"/>
              <a:gd name="connsiteX8" fmla="*/ 1024328 w 4216376"/>
              <a:gd name="connsiteY8" fmla="*/ 463785 h 4663101"/>
              <a:gd name="connsiteX0" fmla="*/ 4216376 w 4307816"/>
              <a:gd name="connsiteY0" fmla="*/ 0 h 4663101"/>
              <a:gd name="connsiteX1" fmla="*/ 4216376 w 4307816"/>
              <a:gd name="connsiteY1" fmla="*/ 3621713 h 4663101"/>
              <a:gd name="connsiteX2" fmla="*/ 3174988 w 4307816"/>
              <a:gd name="connsiteY2" fmla="*/ 4663101 h 4663101"/>
              <a:gd name="connsiteX3" fmla="*/ 0 w 4307816"/>
              <a:gd name="connsiteY3" fmla="*/ 1488113 h 4663101"/>
              <a:gd name="connsiteX4" fmla="*/ 382797 w 4307816"/>
              <a:gd name="connsiteY4" fmla="*/ 1105316 h 4663101"/>
              <a:gd name="connsiteX5" fmla="*/ 694485 w 4307816"/>
              <a:gd name="connsiteY5" fmla="*/ 1417004 h 4663101"/>
              <a:gd name="connsiteX6" fmla="*/ 1336016 w 4307816"/>
              <a:gd name="connsiteY6" fmla="*/ 775473 h 4663101"/>
              <a:gd name="connsiteX7" fmla="*/ 1024328 w 4307816"/>
              <a:gd name="connsiteY7" fmla="*/ 463785 h 4663101"/>
              <a:gd name="connsiteX8" fmla="*/ 1488113 w 4307816"/>
              <a:gd name="connsiteY8" fmla="*/ 0 h 4663101"/>
              <a:gd name="connsiteX9" fmla="*/ 4307816 w 4307816"/>
              <a:gd name="connsiteY9" fmla="*/ 91440 h 4663101"/>
              <a:gd name="connsiteX0" fmla="*/ 4216376 w 4216376"/>
              <a:gd name="connsiteY0" fmla="*/ 0 h 4663101"/>
              <a:gd name="connsiteX1" fmla="*/ 4216376 w 4216376"/>
              <a:gd name="connsiteY1" fmla="*/ 3621713 h 4663101"/>
              <a:gd name="connsiteX2" fmla="*/ 3174988 w 4216376"/>
              <a:gd name="connsiteY2" fmla="*/ 4663101 h 4663101"/>
              <a:gd name="connsiteX3" fmla="*/ 0 w 4216376"/>
              <a:gd name="connsiteY3" fmla="*/ 1488113 h 4663101"/>
              <a:gd name="connsiteX4" fmla="*/ 382797 w 4216376"/>
              <a:gd name="connsiteY4" fmla="*/ 1105316 h 4663101"/>
              <a:gd name="connsiteX5" fmla="*/ 694485 w 4216376"/>
              <a:gd name="connsiteY5" fmla="*/ 1417004 h 4663101"/>
              <a:gd name="connsiteX6" fmla="*/ 1336016 w 4216376"/>
              <a:gd name="connsiteY6" fmla="*/ 775473 h 4663101"/>
              <a:gd name="connsiteX7" fmla="*/ 1024328 w 4216376"/>
              <a:gd name="connsiteY7" fmla="*/ 463785 h 4663101"/>
              <a:gd name="connsiteX8" fmla="*/ 1488113 w 4216376"/>
              <a:gd name="connsiteY8" fmla="*/ 0 h 4663101"/>
              <a:gd name="connsiteX0" fmla="*/ 4216376 w 4216376"/>
              <a:gd name="connsiteY0" fmla="*/ 3621713 h 4663101"/>
              <a:gd name="connsiteX1" fmla="*/ 3174988 w 4216376"/>
              <a:gd name="connsiteY1" fmla="*/ 4663101 h 4663101"/>
              <a:gd name="connsiteX2" fmla="*/ 0 w 4216376"/>
              <a:gd name="connsiteY2" fmla="*/ 1488113 h 4663101"/>
              <a:gd name="connsiteX3" fmla="*/ 382797 w 4216376"/>
              <a:gd name="connsiteY3" fmla="*/ 1105316 h 4663101"/>
              <a:gd name="connsiteX4" fmla="*/ 694485 w 4216376"/>
              <a:gd name="connsiteY4" fmla="*/ 1417004 h 4663101"/>
              <a:gd name="connsiteX5" fmla="*/ 1336016 w 4216376"/>
              <a:gd name="connsiteY5" fmla="*/ 775473 h 4663101"/>
              <a:gd name="connsiteX6" fmla="*/ 1024328 w 4216376"/>
              <a:gd name="connsiteY6" fmla="*/ 463785 h 4663101"/>
              <a:gd name="connsiteX7" fmla="*/ 1488113 w 4216376"/>
              <a:gd name="connsiteY7" fmla="*/ 0 h 466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6376" h="4663101">
                <a:moveTo>
                  <a:pt x="4216376" y="3621713"/>
                </a:moveTo>
                <a:lnTo>
                  <a:pt x="3174988" y="4663101"/>
                </a:lnTo>
                <a:lnTo>
                  <a:pt x="0" y="1488113"/>
                </a:lnTo>
                <a:lnTo>
                  <a:pt x="382797" y="1105316"/>
                </a:lnTo>
                <a:lnTo>
                  <a:pt x="694485" y="1417004"/>
                </a:lnTo>
                <a:lnTo>
                  <a:pt x="1336016" y="775473"/>
                </a:lnTo>
                <a:lnTo>
                  <a:pt x="1024328" y="463785"/>
                </a:lnTo>
                <a:lnTo>
                  <a:pt x="1488113" y="0"/>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Diamond 14">
            <a:extLst>
              <a:ext uri="{FF2B5EF4-FFF2-40B4-BE49-F238E27FC236}">
                <a16:creationId xmlns:a16="http://schemas.microsoft.com/office/drawing/2014/main" id="{9C9F5CBC-58F1-15AF-119A-A1B8E949CF33}"/>
              </a:ext>
            </a:extLst>
          </p:cNvPr>
          <p:cNvSpPr/>
          <p:nvPr userDrawn="1"/>
        </p:nvSpPr>
        <p:spPr bwMode="auto">
          <a:xfrm>
            <a:off x="8028578" y="130511"/>
            <a:ext cx="1283062" cy="1283062"/>
          </a:xfrm>
          <a:prstGeom prst="diamond">
            <a:avLst/>
          </a:prstGeom>
          <a:noFill/>
          <a:ln w="1270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6" name="Diamond 15">
            <a:extLst>
              <a:ext uri="{FF2B5EF4-FFF2-40B4-BE49-F238E27FC236}">
                <a16:creationId xmlns:a16="http://schemas.microsoft.com/office/drawing/2014/main" id="{987EA32E-C453-21B7-9E4A-DB92C0B0EBD5}"/>
              </a:ext>
            </a:extLst>
          </p:cNvPr>
          <p:cNvSpPr/>
          <p:nvPr userDrawn="1"/>
        </p:nvSpPr>
        <p:spPr bwMode="auto">
          <a:xfrm>
            <a:off x="9969522" y="3726553"/>
            <a:ext cx="2362178" cy="2362178"/>
          </a:xfrm>
          <a:prstGeom prst="diamond">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7" name="Free-form: Shape 16">
            <a:extLst>
              <a:ext uri="{FF2B5EF4-FFF2-40B4-BE49-F238E27FC236}">
                <a16:creationId xmlns:a16="http://schemas.microsoft.com/office/drawing/2014/main" id="{4FED8837-EA82-0134-1B2A-985F3BAB653E}"/>
              </a:ext>
            </a:extLst>
          </p:cNvPr>
          <p:cNvSpPr/>
          <p:nvPr userDrawn="1"/>
        </p:nvSpPr>
        <p:spPr bwMode="auto">
          <a:xfrm>
            <a:off x="9566574" y="5987398"/>
            <a:ext cx="1150822" cy="874035"/>
          </a:xfrm>
          <a:custGeom>
            <a:avLst/>
            <a:gdLst>
              <a:gd name="connsiteX0" fmla="*/ 575411 w 1150822"/>
              <a:gd name="connsiteY0" fmla="*/ 0 h 874035"/>
              <a:gd name="connsiteX1" fmla="*/ 1150822 w 1150822"/>
              <a:gd name="connsiteY1" fmla="*/ 575411 h 874035"/>
              <a:gd name="connsiteX2" fmla="*/ 852198 w 1150822"/>
              <a:gd name="connsiteY2" fmla="*/ 874035 h 874035"/>
              <a:gd name="connsiteX3" fmla="*/ 298624 w 1150822"/>
              <a:gd name="connsiteY3" fmla="*/ 874035 h 874035"/>
              <a:gd name="connsiteX4" fmla="*/ 0 w 1150822"/>
              <a:gd name="connsiteY4" fmla="*/ 575411 h 874035"/>
              <a:gd name="connsiteX0" fmla="*/ 298624 w 1150822"/>
              <a:gd name="connsiteY0" fmla="*/ 874035 h 965475"/>
              <a:gd name="connsiteX1" fmla="*/ 0 w 1150822"/>
              <a:gd name="connsiteY1" fmla="*/ 575411 h 965475"/>
              <a:gd name="connsiteX2" fmla="*/ 575411 w 1150822"/>
              <a:gd name="connsiteY2" fmla="*/ 0 h 965475"/>
              <a:gd name="connsiteX3" fmla="*/ 1150822 w 1150822"/>
              <a:gd name="connsiteY3" fmla="*/ 575411 h 965475"/>
              <a:gd name="connsiteX4" fmla="*/ 852198 w 1150822"/>
              <a:gd name="connsiteY4" fmla="*/ 874035 h 965475"/>
              <a:gd name="connsiteX5" fmla="*/ 390064 w 1150822"/>
              <a:gd name="connsiteY5" fmla="*/ 965475 h 965475"/>
              <a:gd name="connsiteX0" fmla="*/ 298624 w 1150822"/>
              <a:gd name="connsiteY0" fmla="*/ 874035 h 874035"/>
              <a:gd name="connsiteX1" fmla="*/ 0 w 1150822"/>
              <a:gd name="connsiteY1" fmla="*/ 575411 h 874035"/>
              <a:gd name="connsiteX2" fmla="*/ 575411 w 1150822"/>
              <a:gd name="connsiteY2" fmla="*/ 0 h 874035"/>
              <a:gd name="connsiteX3" fmla="*/ 1150822 w 1150822"/>
              <a:gd name="connsiteY3" fmla="*/ 575411 h 874035"/>
              <a:gd name="connsiteX4" fmla="*/ 852198 w 1150822"/>
              <a:gd name="connsiteY4" fmla="*/ 874035 h 87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822" h="874035">
                <a:moveTo>
                  <a:pt x="298624" y="874035"/>
                </a:moveTo>
                <a:lnTo>
                  <a:pt x="0" y="575411"/>
                </a:lnTo>
                <a:lnTo>
                  <a:pt x="575411" y="0"/>
                </a:lnTo>
                <a:lnTo>
                  <a:pt x="1150822" y="575411"/>
                </a:lnTo>
                <a:lnTo>
                  <a:pt x="852198" y="874035"/>
                </a:lnTo>
              </a:path>
            </a:pathLst>
          </a:custGeom>
          <a:noFill/>
          <a:ln w="1270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08339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2">
          <p15:clr>
            <a:srgbClr val="5ACBF0"/>
          </p15:clr>
        </p15:guide>
        <p15:guide id="4"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 2 (Light)">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04894" y="2182948"/>
            <a:ext cx="5486400" cy="1107996"/>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36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604894" y="4398497"/>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sp>
        <p:nvSpPr>
          <p:cNvPr id="3" name="Rectangle 2">
            <a:extLst>
              <a:ext uri="{FF2B5EF4-FFF2-40B4-BE49-F238E27FC236}">
                <a16:creationId xmlns:a16="http://schemas.microsoft.com/office/drawing/2014/main" id="{87691690-36F4-A761-184E-4D8B145236EF}"/>
              </a:ext>
            </a:extLst>
          </p:cNvPr>
          <p:cNvSpPr/>
          <p:nvPr userDrawn="1"/>
        </p:nvSpPr>
        <p:spPr bwMode="auto">
          <a:xfrm>
            <a:off x="0" y="3582124"/>
            <a:ext cx="8932366" cy="42240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 name="Freeform: Shape 13">
            <a:extLst>
              <a:ext uri="{FF2B5EF4-FFF2-40B4-BE49-F238E27FC236}">
                <a16:creationId xmlns:a16="http://schemas.microsoft.com/office/drawing/2014/main" id="{06615309-9057-852B-2CB7-FA4544F6C1F8}"/>
              </a:ext>
            </a:extLst>
          </p:cNvPr>
          <p:cNvSpPr/>
          <p:nvPr userDrawn="1"/>
        </p:nvSpPr>
        <p:spPr>
          <a:xfrm>
            <a:off x="6622699" y="2422546"/>
            <a:ext cx="5569302" cy="4499880"/>
          </a:xfrm>
          <a:custGeom>
            <a:avLst/>
            <a:gdLst>
              <a:gd name="connsiteX0" fmla="*/ 2720111 w 2720111"/>
              <a:gd name="connsiteY0" fmla="*/ 521894 h 2197793"/>
              <a:gd name="connsiteX1" fmla="*/ 2720111 w 2720111"/>
              <a:gd name="connsiteY1" fmla="*/ 2197794 h 2197793"/>
              <a:gd name="connsiteX2" fmla="*/ 0 w 2720111"/>
              <a:gd name="connsiteY2" fmla="*/ 2197794 h 2197793"/>
              <a:gd name="connsiteX3" fmla="*/ 2198006 w 2720111"/>
              <a:gd name="connsiteY3" fmla="*/ 0 h 2197793"/>
              <a:gd name="connsiteX4" fmla="*/ 2720111 w 2720111"/>
              <a:gd name="connsiteY4" fmla="*/ 521894 h 219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0111" h="2197793">
                <a:moveTo>
                  <a:pt x="2720111" y="521894"/>
                </a:moveTo>
                <a:lnTo>
                  <a:pt x="2720111" y="2197794"/>
                </a:lnTo>
                <a:lnTo>
                  <a:pt x="0" y="2197794"/>
                </a:lnTo>
                <a:lnTo>
                  <a:pt x="2198006" y="0"/>
                </a:lnTo>
                <a:lnTo>
                  <a:pt x="2720111" y="521894"/>
                </a:lnTo>
                <a:close/>
              </a:path>
            </a:pathLst>
          </a:custGeom>
          <a:gradFill>
            <a:gsLst>
              <a:gs pos="0">
                <a:schemeClr val="bg2"/>
              </a:gs>
              <a:gs pos="50000">
                <a:schemeClr val="bg2">
                  <a:lumMod val="75000"/>
                </a:schemeClr>
              </a:gs>
              <a:gs pos="100000">
                <a:schemeClr val="bg2">
                  <a:lumMod val="50000"/>
                </a:schemeClr>
              </a:gs>
            </a:gsLst>
            <a:lin ang="18939364" scaled="1"/>
          </a:gra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4">
            <a:extLst>
              <a:ext uri="{FF2B5EF4-FFF2-40B4-BE49-F238E27FC236}">
                <a16:creationId xmlns:a16="http://schemas.microsoft.com/office/drawing/2014/main" id="{15B1E47C-0B6D-B977-1542-9E0224F05FAF}"/>
              </a:ext>
            </a:extLst>
          </p:cNvPr>
          <p:cNvSpPr/>
          <p:nvPr userDrawn="1"/>
        </p:nvSpPr>
        <p:spPr>
          <a:xfrm>
            <a:off x="11125181" y="1353992"/>
            <a:ext cx="1066820" cy="2133642"/>
          </a:xfrm>
          <a:custGeom>
            <a:avLst/>
            <a:gdLst>
              <a:gd name="connsiteX0" fmla="*/ 521048 w 521047"/>
              <a:gd name="connsiteY0" fmla="*/ 0 h 1042095"/>
              <a:gd name="connsiteX1" fmla="*/ 521048 w 521047"/>
              <a:gd name="connsiteY1" fmla="*/ 1042096 h 1042095"/>
              <a:gd name="connsiteX2" fmla="*/ 0 w 521047"/>
              <a:gd name="connsiteY2" fmla="*/ 521048 h 1042095"/>
              <a:gd name="connsiteX3" fmla="*/ 521048 w 521047"/>
              <a:gd name="connsiteY3" fmla="*/ 0 h 1042095"/>
            </a:gdLst>
            <a:ahLst/>
            <a:cxnLst>
              <a:cxn ang="0">
                <a:pos x="connsiteX0" y="connsiteY0"/>
              </a:cxn>
              <a:cxn ang="0">
                <a:pos x="connsiteX1" y="connsiteY1"/>
              </a:cxn>
              <a:cxn ang="0">
                <a:pos x="connsiteX2" y="connsiteY2"/>
              </a:cxn>
              <a:cxn ang="0">
                <a:pos x="connsiteX3" y="connsiteY3"/>
              </a:cxn>
            </a:cxnLst>
            <a:rect l="l" t="t" r="r" b="b"/>
            <a:pathLst>
              <a:path w="521047" h="1042095">
                <a:moveTo>
                  <a:pt x="521048" y="0"/>
                </a:moveTo>
                <a:lnTo>
                  <a:pt x="521048" y="1042096"/>
                </a:lnTo>
                <a:lnTo>
                  <a:pt x="0" y="521048"/>
                </a:lnTo>
                <a:lnTo>
                  <a:pt x="521048" y="0"/>
                </a:lnTo>
                <a:close/>
              </a:path>
            </a:pathLst>
          </a:custGeom>
          <a:gradFill>
            <a:gsLst>
              <a:gs pos="0">
                <a:schemeClr val="bg2">
                  <a:lumMod val="20000"/>
                  <a:lumOff val="80000"/>
                </a:schemeClr>
              </a:gs>
              <a:gs pos="63000">
                <a:schemeClr val="bg2">
                  <a:lumMod val="60000"/>
                  <a:lumOff val="40000"/>
                </a:schemeClr>
              </a:gs>
            </a:gsLst>
            <a:lin ang="13500000" scaled="1"/>
          </a:gradFill>
          <a:ln w="137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5">
            <a:extLst>
              <a:ext uri="{FF2B5EF4-FFF2-40B4-BE49-F238E27FC236}">
                <a16:creationId xmlns:a16="http://schemas.microsoft.com/office/drawing/2014/main" id="{6985CF81-637B-5A8C-68C6-0BD66131EB61}"/>
              </a:ext>
            </a:extLst>
          </p:cNvPr>
          <p:cNvSpPr/>
          <p:nvPr userDrawn="1"/>
        </p:nvSpPr>
        <p:spPr>
          <a:xfrm>
            <a:off x="5301192" y="32485"/>
            <a:ext cx="6890809" cy="6889941"/>
          </a:xfrm>
          <a:custGeom>
            <a:avLst/>
            <a:gdLst>
              <a:gd name="connsiteX0" fmla="*/ 0 w 3365550"/>
              <a:gd name="connsiteY0" fmla="*/ 3365127 h 3365126"/>
              <a:gd name="connsiteX1" fmla="*/ 645439 w 3365550"/>
              <a:gd name="connsiteY1" fmla="*/ 3365127 h 3365126"/>
              <a:gd name="connsiteX2" fmla="*/ 3365550 w 3365550"/>
              <a:gd name="connsiteY2" fmla="*/ 645439 h 3365126"/>
              <a:gd name="connsiteX3" fmla="*/ 3365550 w 3365550"/>
              <a:gd name="connsiteY3" fmla="*/ 0 h 3365126"/>
              <a:gd name="connsiteX4" fmla="*/ 0 w 3365550"/>
              <a:gd name="connsiteY4" fmla="*/ 3365127 h 3365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5550" h="3365126">
                <a:moveTo>
                  <a:pt x="0" y="3365127"/>
                </a:moveTo>
                <a:lnTo>
                  <a:pt x="645439" y="3365127"/>
                </a:lnTo>
                <a:lnTo>
                  <a:pt x="3365550" y="645439"/>
                </a:lnTo>
                <a:lnTo>
                  <a:pt x="3365550" y="0"/>
                </a:lnTo>
                <a:lnTo>
                  <a:pt x="0" y="3365127"/>
                </a:lnTo>
                <a:close/>
              </a:path>
            </a:pathLst>
          </a:custGeom>
          <a:solidFill>
            <a:schemeClr val="bg2">
              <a:lumMod val="20000"/>
              <a:lumOff val="8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6">
            <a:extLst>
              <a:ext uri="{FF2B5EF4-FFF2-40B4-BE49-F238E27FC236}">
                <a16:creationId xmlns:a16="http://schemas.microsoft.com/office/drawing/2014/main" id="{34FFCCB2-8B0D-E903-03D8-07A6431C42B4}"/>
              </a:ext>
            </a:extLst>
          </p:cNvPr>
          <p:cNvSpPr/>
          <p:nvPr userDrawn="1"/>
        </p:nvSpPr>
        <p:spPr>
          <a:xfrm>
            <a:off x="6013706" y="744999"/>
            <a:ext cx="6178295" cy="6177429"/>
          </a:xfrm>
          <a:custGeom>
            <a:avLst/>
            <a:gdLst>
              <a:gd name="connsiteX0" fmla="*/ 3017551 w 3017550"/>
              <a:gd name="connsiteY0" fmla="*/ 0 h 3017127"/>
              <a:gd name="connsiteX1" fmla="*/ 3017551 w 3017550"/>
              <a:gd name="connsiteY1" fmla="*/ 629361 h 3017127"/>
              <a:gd name="connsiteX2" fmla="*/ 629785 w 3017550"/>
              <a:gd name="connsiteY2" fmla="*/ 3017127 h 3017127"/>
              <a:gd name="connsiteX3" fmla="*/ 0 w 3017550"/>
              <a:gd name="connsiteY3" fmla="*/ 3017127 h 3017127"/>
              <a:gd name="connsiteX4" fmla="*/ 3017551 w 3017550"/>
              <a:gd name="connsiteY4" fmla="*/ 0 h 301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50" h="3017127">
                <a:moveTo>
                  <a:pt x="3017551" y="0"/>
                </a:moveTo>
                <a:lnTo>
                  <a:pt x="3017551" y="629361"/>
                </a:lnTo>
                <a:lnTo>
                  <a:pt x="629785" y="3017127"/>
                </a:lnTo>
                <a:lnTo>
                  <a:pt x="0" y="3017127"/>
                </a:lnTo>
                <a:lnTo>
                  <a:pt x="3017551" y="0"/>
                </a:lnTo>
                <a:close/>
              </a:path>
            </a:pathLst>
          </a:custGeom>
          <a:solidFill>
            <a:schemeClr val="accent2">
              <a:alpha val="30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7">
            <a:extLst>
              <a:ext uri="{FF2B5EF4-FFF2-40B4-BE49-F238E27FC236}">
                <a16:creationId xmlns:a16="http://schemas.microsoft.com/office/drawing/2014/main" id="{303CED94-978D-A6B3-1FAE-EE2A373145F8}"/>
              </a:ext>
            </a:extLst>
          </p:cNvPr>
          <p:cNvSpPr/>
          <p:nvPr userDrawn="1"/>
        </p:nvSpPr>
        <p:spPr>
          <a:xfrm>
            <a:off x="7915187" y="0"/>
            <a:ext cx="4276814" cy="6758701"/>
          </a:xfrm>
          <a:custGeom>
            <a:avLst/>
            <a:gdLst>
              <a:gd name="connsiteX0" fmla="*/ 2088846 w 2088845"/>
              <a:gd name="connsiteY0" fmla="*/ 0 h 3301027"/>
              <a:gd name="connsiteX1" fmla="*/ 1212182 w 2088845"/>
              <a:gd name="connsiteY1" fmla="*/ 0 h 3301027"/>
              <a:gd name="connsiteX2" fmla="*/ 0 w 2088845"/>
              <a:gd name="connsiteY2" fmla="*/ 1212182 h 3301027"/>
              <a:gd name="connsiteX3" fmla="*/ 2088846 w 2088845"/>
              <a:gd name="connsiteY3" fmla="*/ 3301027 h 3301027"/>
              <a:gd name="connsiteX4" fmla="*/ 2088846 w 2088845"/>
              <a:gd name="connsiteY4" fmla="*/ 2388612 h 3301027"/>
              <a:gd name="connsiteX5" fmla="*/ 912416 w 2088845"/>
              <a:gd name="connsiteY5" fmla="*/ 1212182 h 3301027"/>
              <a:gd name="connsiteX6" fmla="*/ 2088846 w 2088845"/>
              <a:gd name="connsiteY6" fmla="*/ 35964 h 3301027"/>
              <a:gd name="connsiteX7" fmla="*/ 2088846 w 2088845"/>
              <a:gd name="connsiteY7" fmla="*/ 0 h 330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8845" h="3301027">
                <a:moveTo>
                  <a:pt x="2088846" y="0"/>
                </a:moveTo>
                <a:lnTo>
                  <a:pt x="1212182" y="0"/>
                </a:lnTo>
                <a:lnTo>
                  <a:pt x="0" y="1212182"/>
                </a:lnTo>
                <a:lnTo>
                  <a:pt x="2088846" y="3301027"/>
                </a:lnTo>
                <a:lnTo>
                  <a:pt x="2088846" y="2388612"/>
                </a:lnTo>
                <a:lnTo>
                  <a:pt x="912416" y="1212182"/>
                </a:lnTo>
                <a:lnTo>
                  <a:pt x="2088846" y="35964"/>
                </a:lnTo>
                <a:lnTo>
                  <a:pt x="2088846" y="0"/>
                </a:lnTo>
                <a:close/>
              </a:path>
            </a:pathLst>
          </a:custGeom>
          <a:solidFill>
            <a:schemeClr val="bg2"/>
          </a:solidFill>
          <a:ln w="135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8">
            <a:extLst>
              <a:ext uri="{FF2B5EF4-FFF2-40B4-BE49-F238E27FC236}">
                <a16:creationId xmlns:a16="http://schemas.microsoft.com/office/drawing/2014/main" id="{9A37D814-1ED8-3FA8-04EC-F3776DBB6EC5}"/>
              </a:ext>
            </a:extLst>
          </p:cNvPr>
          <p:cNvSpPr/>
          <p:nvPr userDrawn="1"/>
        </p:nvSpPr>
        <p:spPr>
          <a:xfrm>
            <a:off x="8584498" y="-110662"/>
            <a:ext cx="2811070" cy="1877223"/>
          </a:xfrm>
          <a:custGeom>
            <a:avLst/>
            <a:gdLst>
              <a:gd name="connsiteX0" fmla="*/ 1372960 w 1372959"/>
              <a:gd name="connsiteY0" fmla="*/ 460333 h 916857"/>
              <a:gd name="connsiteX1" fmla="*/ 916647 w 1372959"/>
              <a:gd name="connsiteY1" fmla="*/ 916858 h 916857"/>
              <a:gd name="connsiteX2" fmla="*/ 0 w 1372959"/>
              <a:gd name="connsiteY2" fmla="*/ 0 h 916857"/>
              <a:gd name="connsiteX3" fmla="*/ 912627 w 1372959"/>
              <a:gd name="connsiteY3" fmla="*/ 0 h 916857"/>
              <a:gd name="connsiteX4" fmla="*/ 1372960 w 1372959"/>
              <a:gd name="connsiteY4" fmla="*/ 460333 h 916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959" h="916857">
                <a:moveTo>
                  <a:pt x="1372960" y="460333"/>
                </a:moveTo>
                <a:lnTo>
                  <a:pt x="916647" y="916858"/>
                </a:lnTo>
                <a:lnTo>
                  <a:pt x="0" y="0"/>
                </a:lnTo>
                <a:lnTo>
                  <a:pt x="912627" y="0"/>
                </a:lnTo>
                <a:lnTo>
                  <a:pt x="1372960" y="460333"/>
                </a:lnTo>
                <a:close/>
              </a:path>
            </a:pathLst>
          </a:custGeom>
          <a:solidFill>
            <a:schemeClr val="accent1"/>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9">
            <a:extLst>
              <a:ext uri="{FF2B5EF4-FFF2-40B4-BE49-F238E27FC236}">
                <a16:creationId xmlns:a16="http://schemas.microsoft.com/office/drawing/2014/main" id="{048EE216-B380-DCBB-4D5A-28CCD259FE2D}"/>
              </a:ext>
            </a:extLst>
          </p:cNvPr>
          <p:cNvSpPr/>
          <p:nvPr userDrawn="1"/>
        </p:nvSpPr>
        <p:spPr>
          <a:xfrm>
            <a:off x="7589900" y="0"/>
            <a:ext cx="3271932" cy="2338084"/>
          </a:xfrm>
          <a:custGeom>
            <a:avLst/>
            <a:gdLst>
              <a:gd name="connsiteX0" fmla="*/ 1598049 w 1598049"/>
              <a:gd name="connsiteY0" fmla="*/ 685634 h 1141947"/>
              <a:gd name="connsiteX1" fmla="*/ 1141524 w 1598049"/>
              <a:gd name="connsiteY1" fmla="*/ 1141947 h 1141947"/>
              <a:gd name="connsiteX2" fmla="*/ 0 w 1598049"/>
              <a:gd name="connsiteY2" fmla="*/ 0 h 1141947"/>
              <a:gd name="connsiteX3" fmla="*/ 912416 w 1598049"/>
              <a:gd name="connsiteY3" fmla="*/ 0 h 1141947"/>
              <a:gd name="connsiteX4" fmla="*/ 1598049 w 1598049"/>
              <a:gd name="connsiteY4" fmla="*/ 685634 h 1141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049" h="1141947">
                <a:moveTo>
                  <a:pt x="1598049" y="685634"/>
                </a:moveTo>
                <a:lnTo>
                  <a:pt x="1141524" y="1141947"/>
                </a:lnTo>
                <a:lnTo>
                  <a:pt x="0" y="0"/>
                </a:lnTo>
                <a:lnTo>
                  <a:pt x="912416" y="0"/>
                </a:lnTo>
                <a:lnTo>
                  <a:pt x="1598049" y="685634"/>
                </a:lnTo>
                <a:close/>
              </a:path>
            </a:pathLst>
          </a:custGeom>
          <a:solidFill>
            <a:schemeClr val="bg1">
              <a:lumMod val="95000"/>
            </a:schemeClr>
          </a:solidFill>
          <a:ln w="2114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B2583B6A-9D33-6E0B-EE11-C4EA9408F207}"/>
              </a:ext>
            </a:extLst>
          </p:cNvPr>
          <p:cNvSpPr/>
          <p:nvPr userDrawn="1"/>
        </p:nvSpPr>
        <p:spPr bwMode="auto">
          <a:xfrm>
            <a:off x="604894" y="1952646"/>
            <a:ext cx="1033406" cy="11745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604894" y="3639437"/>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Tree>
    <p:extLst>
      <p:ext uri="{BB962C8B-B14F-4D97-AF65-F5344CB8AC3E}">
        <p14:creationId xmlns:p14="http://schemas.microsoft.com/office/powerpoint/2010/main" val="1577226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 3 (Light)">
    <p:bg>
      <p:bgPr>
        <a:solidFill>
          <a:schemeClr val="bg1"/>
        </a:solidFill>
        <a:effectLst/>
      </p:bgPr>
    </p:bg>
    <p:spTree>
      <p:nvGrpSpPr>
        <p:cNvPr id="1" name=""/>
        <p:cNvGrpSpPr/>
        <p:nvPr/>
      </p:nvGrpSpPr>
      <p:grpSpPr>
        <a:xfrm>
          <a:off x="0" y="0"/>
          <a:ext cx="0" cy="0"/>
          <a:chOff x="0" y="0"/>
          <a:chExt cx="0" cy="0"/>
        </a:xfrm>
      </p:grpSpPr>
      <p:pic>
        <p:nvPicPr>
          <p:cNvPr id="2" name="Graphic 1" descr="Microsoft Power Platform logo">
            <a:extLst>
              <a:ext uri="{FF2B5EF4-FFF2-40B4-BE49-F238E27FC236}">
                <a16:creationId xmlns:a16="http://schemas.microsoft.com/office/drawing/2014/main" id="{6300AC69-214E-ECBA-3398-D1A4679FBEC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04894" y="597820"/>
            <a:ext cx="3068320" cy="292608"/>
          </a:xfrm>
          <a:prstGeom prst="rect">
            <a:avLst/>
          </a:prstGeom>
        </p:spPr>
      </p:pic>
      <p:pic>
        <p:nvPicPr>
          <p:cNvPr id="4" name="Graphic 3">
            <a:extLst>
              <a:ext uri="{FF2B5EF4-FFF2-40B4-BE49-F238E27FC236}">
                <a16:creationId xmlns:a16="http://schemas.microsoft.com/office/drawing/2014/main" id="{E083E474-2D93-03F6-E624-8032165EA877}"/>
              </a:ext>
            </a:extLst>
          </p:cNvPr>
          <p:cNvPicPr>
            <a:picLocks noChangeAspect="1"/>
          </p:cNvPicPr>
          <p:nvPr userDrawn="1"/>
        </p:nvPicPr>
        <p:blipFill>
          <a:blip>
            <a:grayscl/>
            <a:alphaModFix amt="4000"/>
            <a:extLst>
              <a:ext uri="{96DAC541-7B7A-43D3-8B79-37D633B846F1}">
                <asvg:svgBlip xmlns:asvg="http://schemas.microsoft.com/office/drawing/2016/SVG/main" r:embed="rId3"/>
              </a:ext>
            </a:extLst>
          </a:blip>
          <a:srcRect l="42275" r="2049"/>
          <a:stretch>
            <a:fillRect/>
          </a:stretch>
        </p:blipFill>
        <p:spPr>
          <a:xfrm rot="18415104" flipH="1">
            <a:off x="1641996" y="482334"/>
            <a:ext cx="12175124" cy="7556328"/>
          </a:xfrm>
          <a:custGeom>
            <a:avLst/>
            <a:gdLst>
              <a:gd name="connsiteX0" fmla="*/ 0 w 12175124"/>
              <a:gd name="connsiteY0" fmla="*/ 4787786 h 7556328"/>
              <a:gd name="connsiteX1" fmla="*/ 3597176 w 12175124"/>
              <a:gd name="connsiteY1" fmla="*/ 0 h 7556328"/>
              <a:gd name="connsiteX2" fmla="*/ 12175124 w 12175124"/>
              <a:gd name="connsiteY2" fmla="*/ 0 h 7556328"/>
              <a:gd name="connsiteX3" fmla="*/ 6497877 w 12175124"/>
              <a:gd name="connsiteY3" fmla="*/ 7556328 h 7556328"/>
              <a:gd name="connsiteX4" fmla="*/ 3684886 w 12175124"/>
              <a:gd name="connsiteY4" fmla="*/ 7556328 h 75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5124" h="7556328">
                <a:moveTo>
                  <a:pt x="0" y="4787786"/>
                </a:moveTo>
                <a:lnTo>
                  <a:pt x="3597176" y="0"/>
                </a:lnTo>
                <a:lnTo>
                  <a:pt x="12175124" y="0"/>
                </a:lnTo>
                <a:lnTo>
                  <a:pt x="6497877" y="7556328"/>
                </a:lnTo>
                <a:lnTo>
                  <a:pt x="3684886" y="7556328"/>
                </a:lnTo>
                <a:close/>
              </a:path>
            </a:pathLst>
          </a:custGeom>
        </p:spPr>
      </p:pic>
      <p:sp>
        <p:nvSpPr>
          <p:cNvPr id="6" name="Free-form: Shape 5">
            <a:extLst>
              <a:ext uri="{FF2B5EF4-FFF2-40B4-BE49-F238E27FC236}">
                <a16:creationId xmlns:a16="http://schemas.microsoft.com/office/drawing/2014/main" id="{6CE446BC-1085-B6B0-C786-19B8B12A4D7F}"/>
              </a:ext>
            </a:extLst>
          </p:cNvPr>
          <p:cNvSpPr/>
          <p:nvPr userDrawn="1"/>
        </p:nvSpPr>
        <p:spPr bwMode="auto">
          <a:xfrm flipH="1">
            <a:off x="2270754" y="1643743"/>
            <a:ext cx="9052565" cy="4365172"/>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 name="connsiteX0" fmla="*/ 0 w 4343400"/>
              <a:gd name="connsiteY0" fmla="*/ 1473200 h 1473200"/>
              <a:gd name="connsiteX1" fmla="*/ 0 w 4343400"/>
              <a:gd name="connsiteY1" fmla="*/ 0 h 1473200"/>
              <a:gd name="connsiteX2" fmla="*/ 4343400 w 4343400"/>
              <a:gd name="connsiteY2" fmla="*/ 0 h 1473200"/>
            </a:gdLst>
            <a:ahLst/>
            <a:cxnLst>
              <a:cxn ang="0">
                <a:pos x="connsiteX0" y="connsiteY0"/>
              </a:cxn>
              <a:cxn ang="0">
                <a:pos x="connsiteX1" y="connsiteY1"/>
              </a:cxn>
              <a:cxn ang="0">
                <a:pos x="connsiteX2" y="connsiteY2"/>
              </a:cxn>
            </a:cxnLst>
            <a:rect l="l" t="t" r="r" b="b"/>
            <a:pathLst>
              <a:path w="4343400" h="1473200">
                <a:moveTo>
                  <a:pt x="0" y="1473200"/>
                </a:moveTo>
                <a:lnTo>
                  <a:pt x="0" y="0"/>
                </a:lnTo>
                <a:lnTo>
                  <a:pt x="4343400" y="0"/>
                </a:lnTo>
              </a:path>
            </a:pathLst>
          </a:custGeom>
          <a:noFill/>
          <a:ln w="6350" cap="rnd">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E7A7ACAA-7CED-14F7-AC14-7AA34C19D311}"/>
              </a:ext>
            </a:extLst>
          </p:cNvPr>
          <p:cNvGrpSpPr/>
          <p:nvPr userDrawn="1"/>
        </p:nvGrpSpPr>
        <p:grpSpPr>
          <a:xfrm>
            <a:off x="0" y="1857798"/>
            <a:ext cx="1999622" cy="1111528"/>
            <a:chOff x="0" y="2143857"/>
            <a:chExt cx="1647336" cy="915703"/>
          </a:xfrm>
          <a:solidFill>
            <a:schemeClr val="bg1">
              <a:lumMod val="95000"/>
            </a:schemeClr>
          </a:solidFill>
        </p:grpSpPr>
        <p:grpSp>
          <p:nvGrpSpPr>
            <p:cNvPr id="10" name="Group 9">
              <a:extLst>
                <a:ext uri="{FF2B5EF4-FFF2-40B4-BE49-F238E27FC236}">
                  <a16:creationId xmlns:a16="http://schemas.microsoft.com/office/drawing/2014/main" id="{E2512CC7-AD4E-0DD6-8761-D76C2A813F2A}"/>
                </a:ext>
              </a:extLst>
            </p:cNvPr>
            <p:cNvGrpSpPr/>
            <p:nvPr/>
          </p:nvGrpSpPr>
          <p:grpSpPr>
            <a:xfrm>
              <a:off x="0" y="2356582"/>
              <a:ext cx="1647336" cy="64803"/>
              <a:chOff x="0" y="2352485"/>
              <a:chExt cx="1647336" cy="64803"/>
            </a:xfrm>
            <a:grpFill/>
          </p:grpSpPr>
          <p:sp>
            <p:nvSpPr>
              <p:cNvPr id="59" name="Oval 58">
                <a:extLst>
                  <a:ext uri="{FF2B5EF4-FFF2-40B4-BE49-F238E27FC236}">
                    <a16:creationId xmlns:a16="http://schemas.microsoft.com/office/drawing/2014/main" id="{7D1A037A-CEE9-2F20-DF1C-FE9A26019C81}"/>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0" name="Oval 59">
                <a:extLst>
                  <a:ext uri="{FF2B5EF4-FFF2-40B4-BE49-F238E27FC236}">
                    <a16:creationId xmlns:a16="http://schemas.microsoft.com/office/drawing/2014/main" id="{DF523661-AD4B-7473-22A0-B07EA8B18CF3}"/>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D7654F09-F922-54EE-5ACC-2CC4276C0081}"/>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92DC399E-ADEC-2741-B9A4-F77133432C07}"/>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37F024E9-2BC9-7874-F21F-F1FB66F4D29D}"/>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856C7F18-DBDF-B629-6760-5BFA92ABD735}"/>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875D8325-05BE-6DD7-48E8-AE19A5E4DAB0}"/>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AF0CDA91-46B4-40C5-08A8-BDEF8F9C3EFA}"/>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4159C8F1-3866-08AA-DBAF-818D9708969E}"/>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644C65B9-4B78-DAC3-651F-296244D876C7}"/>
                </a:ext>
              </a:extLst>
            </p:cNvPr>
            <p:cNvGrpSpPr/>
            <p:nvPr/>
          </p:nvGrpSpPr>
          <p:grpSpPr>
            <a:xfrm>
              <a:off x="0" y="2569307"/>
              <a:ext cx="1647336" cy="64803"/>
              <a:chOff x="0" y="2561113"/>
              <a:chExt cx="1647336" cy="64803"/>
            </a:xfrm>
            <a:grpFill/>
          </p:grpSpPr>
          <p:sp>
            <p:nvSpPr>
              <p:cNvPr id="50" name="Oval 49">
                <a:extLst>
                  <a:ext uri="{FF2B5EF4-FFF2-40B4-BE49-F238E27FC236}">
                    <a16:creationId xmlns:a16="http://schemas.microsoft.com/office/drawing/2014/main" id="{370DA5D0-7931-BA78-691D-22693942D2F1}"/>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144060AF-5E99-705C-C0AF-FD220E66652B}"/>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FA9EDADF-22C1-2331-0DFC-DCE8152D8B13}"/>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77139504-DCE6-64B8-7ABD-3BC6274888E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15831C21-7379-8654-824E-36019B733E20}"/>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C33713FC-1CC6-65A0-1D2C-53DCFB92EB23}"/>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589A2EBB-E46D-C79F-A772-103A88493792}"/>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F84CFAA5-C901-DA64-4301-65BA55DC4C9D}"/>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69416453-1319-5703-E4B1-0A398B3E0B6D}"/>
                  </a:ext>
                </a:extLst>
              </p:cNvPr>
              <p:cNvSpPr/>
              <p:nvPr/>
            </p:nvSpPr>
            <p:spPr bwMode="auto">
              <a:xfrm>
                <a:off x="98908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75A2E959-5DAD-6810-E70E-9671474C360D}"/>
                </a:ext>
              </a:extLst>
            </p:cNvPr>
            <p:cNvGrpSpPr/>
            <p:nvPr/>
          </p:nvGrpSpPr>
          <p:grpSpPr>
            <a:xfrm>
              <a:off x="0" y="2143857"/>
              <a:ext cx="1647336" cy="64803"/>
              <a:chOff x="0" y="2143857"/>
              <a:chExt cx="1647336" cy="64803"/>
            </a:xfrm>
            <a:grpFill/>
          </p:grpSpPr>
          <p:sp>
            <p:nvSpPr>
              <p:cNvPr id="41" name="Oval 40">
                <a:extLst>
                  <a:ext uri="{FF2B5EF4-FFF2-40B4-BE49-F238E27FC236}">
                    <a16:creationId xmlns:a16="http://schemas.microsoft.com/office/drawing/2014/main" id="{B1B60CB3-E051-F18F-795E-153B8661E04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2" name="Oval 41">
                <a:extLst>
                  <a:ext uri="{FF2B5EF4-FFF2-40B4-BE49-F238E27FC236}">
                    <a16:creationId xmlns:a16="http://schemas.microsoft.com/office/drawing/2014/main" id="{6271ED59-18AD-BB11-8A40-A541A46B6139}"/>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2F75A833-1FC3-0C71-D380-178DE4E68234}"/>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9359B67-5F1E-C317-4147-B24F70374053}"/>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E1DFDF77-C56B-EC48-3D58-E2FA5B4C70D9}"/>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8697244E-D21C-88A8-45B8-CA3EB8709BD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A175BF42-5005-B157-631B-0B595EC9616C}"/>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80422301-E306-48BD-F945-2277A2B79120}"/>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61A3776E-AAA8-7800-0579-EF76E368C1C1}"/>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571FE104-AA7C-F4DD-0D9E-16503144E9ED}"/>
                </a:ext>
              </a:extLst>
            </p:cNvPr>
            <p:cNvGrpSpPr/>
            <p:nvPr/>
          </p:nvGrpSpPr>
          <p:grpSpPr>
            <a:xfrm>
              <a:off x="0" y="2782032"/>
              <a:ext cx="1647336" cy="64803"/>
              <a:chOff x="0" y="2769740"/>
              <a:chExt cx="1647336" cy="64803"/>
            </a:xfrm>
            <a:grpFill/>
          </p:grpSpPr>
          <p:sp>
            <p:nvSpPr>
              <p:cNvPr id="32" name="Oval 31">
                <a:extLst>
                  <a:ext uri="{FF2B5EF4-FFF2-40B4-BE49-F238E27FC236}">
                    <a16:creationId xmlns:a16="http://schemas.microsoft.com/office/drawing/2014/main" id="{6924F270-20EF-8D3E-76E4-1CAF47DA6635}"/>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3" name="Oval 32">
                <a:extLst>
                  <a:ext uri="{FF2B5EF4-FFF2-40B4-BE49-F238E27FC236}">
                    <a16:creationId xmlns:a16="http://schemas.microsoft.com/office/drawing/2014/main" id="{1A15D63E-D7D9-E34E-6F28-D4F872328FB9}"/>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B82A9B26-6CB2-45FF-7246-994DE57B0D89}"/>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442BF673-03E6-EAD0-B88D-C9F38479DBF0}"/>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A6854C4D-5BEC-6D4F-ECBE-F03E194F873B}"/>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72171685-4DEE-80AE-132E-1CC58526A8F0}"/>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C2794D7F-8B05-3220-8CE0-43A58AD6B735}"/>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C3063A3B-F5B3-6E4B-DDEC-9CBDA798577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56FC5BEE-F537-1E52-3E02-57FA4B7C0510}"/>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B1FBEC8-40BE-023E-91A9-D70930DD690C}"/>
                </a:ext>
              </a:extLst>
            </p:cNvPr>
            <p:cNvGrpSpPr/>
            <p:nvPr/>
          </p:nvGrpSpPr>
          <p:grpSpPr>
            <a:xfrm>
              <a:off x="0" y="2994757"/>
              <a:ext cx="1647336" cy="64803"/>
              <a:chOff x="0" y="2143857"/>
              <a:chExt cx="1647336" cy="64803"/>
            </a:xfrm>
            <a:grpFill/>
          </p:grpSpPr>
          <p:sp>
            <p:nvSpPr>
              <p:cNvPr id="23" name="Oval 22">
                <a:extLst>
                  <a:ext uri="{FF2B5EF4-FFF2-40B4-BE49-F238E27FC236}">
                    <a16:creationId xmlns:a16="http://schemas.microsoft.com/office/drawing/2014/main" id="{98BFA0E7-9905-1252-EBE8-76FCBF97AD10}"/>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 name="Oval 23">
                <a:extLst>
                  <a:ext uri="{FF2B5EF4-FFF2-40B4-BE49-F238E27FC236}">
                    <a16:creationId xmlns:a16="http://schemas.microsoft.com/office/drawing/2014/main" id="{C8F93444-FFA0-43BE-C787-E7B51B253934}"/>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965CA70D-90F3-B548-EA12-F97CED7F6CD2}"/>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06289A8A-8F59-C6F4-28CD-1DEC69061374}"/>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1A4F0D-74E8-C59E-C01E-4E2CF6A18FD6}"/>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93D4A81-BF06-97B2-195F-EFC0B53A652D}"/>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28FC3D0B-D9CC-DACA-37A3-D15CCD2DA283}"/>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3DC35A6C-6E3F-8360-7826-37FFD02B131E}"/>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D40D6CF0-2C1F-B050-8392-64AB3C98C70C}"/>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C5AB2085-3A36-4EBA-9969-F87F875F093B}"/>
              </a:ext>
            </a:extLst>
          </p:cNvPr>
          <p:cNvGrpSpPr/>
          <p:nvPr userDrawn="1"/>
        </p:nvGrpSpPr>
        <p:grpSpPr>
          <a:xfrm>
            <a:off x="11016820" y="5720920"/>
            <a:ext cx="870379" cy="870379"/>
            <a:chOff x="11016820" y="5720920"/>
            <a:chExt cx="870379" cy="870379"/>
          </a:xfrm>
        </p:grpSpPr>
        <p:sp>
          <p:nvSpPr>
            <p:cNvPr id="70" name="Oval 69">
              <a:extLst>
                <a:ext uri="{FF2B5EF4-FFF2-40B4-BE49-F238E27FC236}">
                  <a16:creationId xmlns:a16="http://schemas.microsoft.com/office/drawing/2014/main" id="{FA747C3B-5F40-2626-1407-17F8DB341DC1}"/>
                </a:ext>
              </a:extLst>
            </p:cNvPr>
            <p:cNvSpPr/>
            <p:nvPr/>
          </p:nvSpPr>
          <p:spPr bwMode="auto">
            <a:xfrm>
              <a:off x="11798515"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1" name="Oval 70">
              <a:extLst>
                <a:ext uri="{FF2B5EF4-FFF2-40B4-BE49-F238E27FC236}">
                  <a16:creationId xmlns:a16="http://schemas.microsoft.com/office/drawing/2014/main" id="{29466268-1797-C5F9-8A26-B22B1038B38A}"/>
                </a:ext>
              </a:extLst>
            </p:cNvPr>
            <p:cNvSpPr/>
            <p:nvPr/>
          </p:nvSpPr>
          <p:spPr bwMode="auto">
            <a:xfrm>
              <a:off x="11798515"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id="{741AE4AE-4314-E957-3475-46F126D7762C}"/>
                </a:ext>
              </a:extLst>
            </p:cNvPr>
            <p:cNvSpPr/>
            <p:nvPr/>
          </p:nvSpPr>
          <p:spPr bwMode="auto">
            <a:xfrm>
              <a:off x="11798515"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3" name="Oval 72">
              <a:extLst>
                <a:ext uri="{FF2B5EF4-FFF2-40B4-BE49-F238E27FC236}">
                  <a16:creationId xmlns:a16="http://schemas.microsoft.com/office/drawing/2014/main" id="{4D6E5199-B1E6-C0F7-307E-A0BA56C15E5D}"/>
                </a:ext>
              </a:extLst>
            </p:cNvPr>
            <p:cNvSpPr/>
            <p:nvPr/>
          </p:nvSpPr>
          <p:spPr bwMode="auto">
            <a:xfrm>
              <a:off x="11798515"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Oval 73">
              <a:extLst>
                <a:ext uri="{FF2B5EF4-FFF2-40B4-BE49-F238E27FC236}">
                  <a16:creationId xmlns:a16="http://schemas.microsoft.com/office/drawing/2014/main" id="{2E240D5B-FD26-8CB5-C1A7-4CBB6A665454}"/>
                </a:ext>
              </a:extLst>
            </p:cNvPr>
            <p:cNvSpPr/>
            <p:nvPr/>
          </p:nvSpPr>
          <p:spPr bwMode="auto">
            <a:xfrm rot="5400000">
              <a:off x="1153795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Oval 74">
              <a:extLst>
                <a:ext uri="{FF2B5EF4-FFF2-40B4-BE49-F238E27FC236}">
                  <a16:creationId xmlns:a16="http://schemas.microsoft.com/office/drawing/2014/main" id="{8352D7E5-1D42-095A-6264-E22CABA65399}"/>
                </a:ext>
              </a:extLst>
            </p:cNvPr>
            <p:cNvSpPr/>
            <p:nvPr/>
          </p:nvSpPr>
          <p:spPr bwMode="auto">
            <a:xfrm rot="5400000">
              <a:off x="11277384"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6" name="Oval 75">
              <a:extLst>
                <a:ext uri="{FF2B5EF4-FFF2-40B4-BE49-F238E27FC236}">
                  <a16:creationId xmlns:a16="http://schemas.microsoft.com/office/drawing/2014/main" id="{432CB5A7-1F46-6D3E-6BF0-9D04171733BE}"/>
                </a:ext>
              </a:extLst>
            </p:cNvPr>
            <p:cNvSpPr/>
            <p:nvPr/>
          </p:nvSpPr>
          <p:spPr bwMode="auto">
            <a:xfrm rot="5400000">
              <a:off x="11016820" y="6502615"/>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id="{5AF8893D-3C15-3BD6-D997-D639559D308A}"/>
                </a:ext>
              </a:extLst>
            </p:cNvPr>
            <p:cNvSpPr/>
            <p:nvPr/>
          </p:nvSpPr>
          <p:spPr bwMode="auto">
            <a:xfrm rot="5400000">
              <a:off x="1153795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8" name="Oval 77">
              <a:extLst>
                <a:ext uri="{FF2B5EF4-FFF2-40B4-BE49-F238E27FC236}">
                  <a16:creationId xmlns:a16="http://schemas.microsoft.com/office/drawing/2014/main" id="{CBC42C8E-D62B-7792-7EB7-D7352C9645DA}"/>
                </a:ext>
              </a:extLst>
            </p:cNvPr>
            <p:cNvSpPr/>
            <p:nvPr/>
          </p:nvSpPr>
          <p:spPr bwMode="auto">
            <a:xfrm rot="5400000">
              <a:off x="11277384"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Oval 78">
              <a:extLst>
                <a:ext uri="{FF2B5EF4-FFF2-40B4-BE49-F238E27FC236}">
                  <a16:creationId xmlns:a16="http://schemas.microsoft.com/office/drawing/2014/main" id="{D64392F9-3C23-70DD-56F4-DCAA1F8A4B10}"/>
                </a:ext>
              </a:extLst>
            </p:cNvPr>
            <p:cNvSpPr/>
            <p:nvPr/>
          </p:nvSpPr>
          <p:spPr bwMode="auto">
            <a:xfrm rot="5400000">
              <a:off x="11537950" y="5981484"/>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0" name="Oval 79">
              <a:extLst>
                <a:ext uri="{FF2B5EF4-FFF2-40B4-BE49-F238E27FC236}">
                  <a16:creationId xmlns:a16="http://schemas.microsoft.com/office/drawing/2014/main" id="{C3D96143-81DE-9835-79A0-8BEDCED415FF}"/>
                </a:ext>
              </a:extLst>
            </p:cNvPr>
            <p:cNvSpPr/>
            <p:nvPr/>
          </p:nvSpPr>
          <p:spPr bwMode="auto">
            <a:xfrm rot="5400000">
              <a:off x="11016820" y="624205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1" name="Oval 80">
              <a:extLst>
                <a:ext uri="{FF2B5EF4-FFF2-40B4-BE49-F238E27FC236}">
                  <a16:creationId xmlns:a16="http://schemas.microsoft.com/office/drawing/2014/main" id="{2EF2A520-8CE1-BAAA-B1E9-9B9E9E95BA0A}"/>
                </a:ext>
              </a:extLst>
            </p:cNvPr>
            <p:cNvSpPr/>
            <p:nvPr/>
          </p:nvSpPr>
          <p:spPr bwMode="auto">
            <a:xfrm rot="5400000">
              <a:off x="11537950" y="5720920"/>
              <a:ext cx="88684" cy="88684"/>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82" name="Free-form: Shape 81">
            <a:extLst>
              <a:ext uri="{FF2B5EF4-FFF2-40B4-BE49-F238E27FC236}">
                <a16:creationId xmlns:a16="http://schemas.microsoft.com/office/drawing/2014/main" id="{DAF02231-77D6-1273-D9CC-2C5922C98250}"/>
              </a:ext>
            </a:extLst>
          </p:cNvPr>
          <p:cNvSpPr/>
          <p:nvPr userDrawn="1"/>
        </p:nvSpPr>
        <p:spPr bwMode="auto">
          <a:xfrm>
            <a:off x="1714499" y="1498600"/>
            <a:ext cx="5829301" cy="1829924"/>
          </a:xfrm>
          <a:custGeom>
            <a:avLst/>
            <a:gdLst>
              <a:gd name="connsiteX0" fmla="*/ 228600 w 4343400"/>
              <a:gd name="connsiteY0" fmla="*/ 1473200 h 1473200"/>
              <a:gd name="connsiteX1" fmla="*/ 0 w 4343400"/>
              <a:gd name="connsiteY1" fmla="*/ 1473200 h 1473200"/>
              <a:gd name="connsiteX2" fmla="*/ 0 w 4343400"/>
              <a:gd name="connsiteY2" fmla="*/ 0 h 1473200"/>
              <a:gd name="connsiteX3" fmla="*/ 4343400 w 4343400"/>
              <a:gd name="connsiteY3" fmla="*/ 0 h 1473200"/>
              <a:gd name="connsiteX4" fmla="*/ 4343400 w 4343400"/>
              <a:gd name="connsiteY4" fmla="*/ 304800 h 1473200"/>
              <a:gd name="connsiteX0" fmla="*/ 0 w 4343400"/>
              <a:gd name="connsiteY0" fmla="*/ 1473200 h 1473200"/>
              <a:gd name="connsiteX1" fmla="*/ 0 w 4343400"/>
              <a:gd name="connsiteY1" fmla="*/ 0 h 1473200"/>
              <a:gd name="connsiteX2" fmla="*/ 4343400 w 4343400"/>
              <a:gd name="connsiteY2" fmla="*/ 0 h 1473200"/>
              <a:gd name="connsiteX3" fmla="*/ 4343400 w 4343400"/>
              <a:gd name="connsiteY3" fmla="*/ 304800 h 1473200"/>
            </a:gdLst>
            <a:ahLst/>
            <a:cxnLst>
              <a:cxn ang="0">
                <a:pos x="connsiteX0" y="connsiteY0"/>
              </a:cxn>
              <a:cxn ang="0">
                <a:pos x="connsiteX1" y="connsiteY1"/>
              </a:cxn>
              <a:cxn ang="0">
                <a:pos x="connsiteX2" y="connsiteY2"/>
              </a:cxn>
              <a:cxn ang="0">
                <a:pos x="connsiteX3" y="connsiteY3"/>
              </a:cxn>
            </a:cxnLst>
            <a:rect l="l" t="t" r="r" b="b"/>
            <a:pathLst>
              <a:path w="4343400" h="1473200">
                <a:moveTo>
                  <a:pt x="0" y="1473200"/>
                </a:moveTo>
                <a:lnTo>
                  <a:pt x="0" y="0"/>
                </a:lnTo>
                <a:lnTo>
                  <a:pt x="4343400" y="0"/>
                </a:lnTo>
                <a:lnTo>
                  <a:pt x="4343400" y="304800"/>
                </a:lnTo>
              </a:path>
            </a:pathLst>
          </a:custGeom>
          <a:noFill/>
          <a:ln w="63500" cap="rnd">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nvGrpSpPr>
          <p:cNvPr id="86" name="Group 85">
            <a:extLst>
              <a:ext uri="{FF2B5EF4-FFF2-40B4-BE49-F238E27FC236}">
                <a16:creationId xmlns:a16="http://schemas.microsoft.com/office/drawing/2014/main" id="{E78E5A3B-573D-8EAA-2EDC-2A58D18893A4}"/>
              </a:ext>
            </a:extLst>
          </p:cNvPr>
          <p:cNvGrpSpPr/>
          <p:nvPr userDrawn="1"/>
        </p:nvGrpSpPr>
        <p:grpSpPr>
          <a:xfrm>
            <a:off x="1714499" y="4027444"/>
            <a:ext cx="600855" cy="789824"/>
            <a:chOff x="1463597" y="3871131"/>
            <a:chExt cx="545832" cy="717497"/>
          </a:xfrm>
        </p:grpSpPr>
        <p:sp>
          <p:nvSpPr>
            <p:cNvPr id="87" name="Graphic 317">
              <a:extLst>
                <a:ext uri="{FF2B5EF4-FFF2-40B4-BE49-F238E27FC236}">
                  <a16:creationId xmlns:a16="http://schemas.microsoft.com/office/drawing/2014/main" id="{2FFDB439-2F7B-3B1E-CE78-BA7807C99AA0}"/>
                </a:ext>
              </a:extLst>
            </p:cNvPr>
            <p:cNvSpPr/>
            <p:nvPr/>
          </p:nvSpPr>
          <p:spPr>
            <a:xfrm rot="16200000">
              <a:off x="1428057" y="4007257"/>
              <a:ext cx="717497" cy="44524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solidFill>
              <a:schemeClr val="bg1">
                <a:lumMod val="95000"/>
              </a:schemeClr>
            </a:solidFill>
            <a:ln w="50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88" name="Graphic 318">
              <a:extLst>
                <a:ext uri="{FF2B5EF4-FFF2-40B4-BE49-F238E27FC236}">
                  <a16:creationId xmlns:a16="http://schemas.microsoft.com/office/drawing/2014/main" id="{5EAF443F-3B09-AFA5-713A-8E51763F6818}"/>
                </a:ext>
              </a:extLst>
            </p:cNvPr>
            <p:cNvSpPr/>
            <p:nvPr/>
          </p:nvSpPr>
          <p:spPr>
            <a:xfrm rot="16200000">
              <a:off x="1353386" y="4049637"/>
              <a:ext cx="580908" cy="360486"/>
            </a:xfrm>
            <a:custGeom>
              <a:avLst/>
              <a:gdLst>
                <a:gd name="connsiteX0" fmla="*/ 358722 w 717497"/>
                <a:gd name="connsiteY0" fmla="*/ 0 h 445246"/>
                <a:gd name="connsiteX1" fmla="*/ 673142 w 717497"/>
                <a:gd name="connsiteY1" fmla="*/ 0 h 445246"/>
                <a:gd name="connsiteX2" fmla="*/ 706385 w 717497"/>
                <a:gd name="connsiteY2" fmla="*/ 73533 h 445246"/>
                <a:gd name="connsiteX3" fmla="*/ 565034 w 717497"/>
                <a:gd name="connsiteY3" fmla="*/ 233934 h 445246"/>
                <a:gd name="connsiteX4" fmla="*/ 392060 w 717497"/>
                <a:gd name="connsiteY4" fmla="*/ 430244 h 445246"/>
                <a:gd name="connsiteX5" fmla="*/ 325575 w 717497"/>
                <a:gd name="connsiteY5" fmla="*/ 430244 h 445246"/>
                <a:gd name="connsiteX6" fmla="*/ 152506 w 717497"/>
                <a:gd name="connsiteY6" fmla="*/ 234029 h 445246"/>
                <a:gd name="connsiteX7" fmla="*/ 11155 w 717497"/>
                <a:gd name="connsiteY7" fmla="*/ 73533 h 445246"/>
                <a:gd name="connsiteX8" fmla="*/ 44397 w 717497"/>
                <a:gd name="connsiteY8" fmla="*/ 0 h 445246"/>
                <a:gd name="connsiteX9" fmla="*/ 358722 w 717497"/>
                <a:gd name="connsiteY9" fmla="*/ 0 h 4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497" h="445246">
                  <a:moveTo>
                    <a:pt x="358722" y="0"/>
                  </a:moveTo>
                  <a:lnTo>
                    <a:pt x="673142" y="0"/>
                  </a:lnTo>
                  <a:cubicBezTo>
                    <a:pt x="711242" y="0"/>
                    <a:pt x="731531" y="44958"/>
                    <a:pt x="706385" y="73533"/>
                  </a:cubicBezTo>
                  <a:lnTo>
                    <a:pt x="565034" y="233934"/>
                  </a:lnTo>
                  <a:lnTo>
                    <a:pt x="392060" y="430244"/>
                  </a:lnTo>
                  <a:cubicBezTo>
                    <a:pt x="374438" y="450247"/>
                    <a:pt x="343196" y="450247"/>
                    <a:pt x="325575" y="430244"/>
                  </a:cubicBezTo>
                  <a:lnTo>
                    <a:pt x="152506" y="234029"/>
                  </a:lnTo>
                  <a:lnTo>
                    <a:pt x="11155" y="73533"/>
                  </a:lnTo>
                  <a:cubicBezTo>
                    <a:pt x="-14086" y="44958"/>
                    <a:pt x="6297" y="0"/>
                    <a:pt x="44397" y="0"/>
                  </a:cubicBezTo>
                  <a:lnTo>
                    <a:pt x="358722" y="0"/>
                  </a:lnTo>
                  <a:close/>
                </a:path>
              </a:pathLst>
            </a:custGeom>
            <a:noFill/>
            <a:ln w="12700" cap="flat">
              <a:solidFill>
                <a:schemeClr val="bg1">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89" name="Free-form: Shape 88">
            <a:extLst>
              <a:ext uri="{FF2B5EF4-FFF2-40B4-BE49-F238E27FC236}">
                <a16:creationId xmlns:a16="http://schemas.microsoft.com/office/drawing/2014/main" id="{7C11D0DB-B1BF-9C66-06DE-20BB7B89491F}"/>
              </a:ext>
            </a:extLst>
          </p:cNvPr>
          <p:cNvSpPr/>
          <p:nvPr userDrawn="1"/>
        </p:nvSpPr>
        <p:spPr bwMode="auto">
          <a:xfrm>
            <a:off x="2" y="5647174"/>
            <a:ext cx="2699684" cy="1210826"/>
          </a:xfrm>
          <a:custGeom>
            <a:avLst/>
            <a:gdLst>
              <a:gd name="connsiteX0" fmla="*/ 447685 w 3175561"/>
              <a:gd name="connsiteY0" fmla="*/ 0 h 1424260"/>
              <a:gd name="connsiteX1" fmla="*/ 3016378 w 3175561"/>
              <a:gd name="connsiteY1" fmla="*/ 1211388 h 1424260"/>
              <a:gd name="connsiteX2" fmla="*/ 3175561 w 3175561"/>
              <a:gd name="connsiteY2" fmla="*/ 1424260 h 1424260"/>
              <a:gd name="connsiteX3" fmla="*/ 2245404 w 3175561"/>
              <a:gd name="connsiteY3" fmla="*/ 1424260 h 1424260"/>
              <a:gd name="connsiteX4" fmla="*/ 2115220 w 3175561"/>
              <a:gd name="connsiteY4" fmla="*/ 1305941 h 1424260"/>
              <a:gd name="connsiteX5" fmla="*/ 447685 w 3175561"/>
              <a:gd name="connsiteY5" fmla="*/ 707311 h 1424260"/>
              <a:gd name="connsiteX6" fmla="*/ 179649 w 3175561"/>
              <a:gd name="connsiteY6" fmla="*/ 720846 h 1424260"/>
              <a:gd name="connsiteX7" fmla="*/ 0 w 3175561"/>
              <a:gd name="connsiteY7" fmla="*/ 748264 h 1424260"/>
              <a:gd name="connsiteX8" fmla="*/ 0 w 3175561"/>
              <a:gd name="connsiteY8" fmla="*/ 30825 h 1424260"/>
              <a:gd name="connsiteX9" fmla="*/ 107331 w 3175561"/>
              <a:gd name="connsiteY9" fmla="*/ 17187 h 1424260"/>
              <a:gd name="connsiteX10" fmla="*/ 447685 w 3175561"/>
              <a:gd name="connsiteY10" fmla="*/ 0 h 142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5561" h="1424260">
                <a:moveTo>
                  <a:pt x="447685" y="0"/>
                </a:moveTo>
                <a:cubicBezTo>
                  <a:pt x="1481822" y="0"/>
                  <a:pt x="2405820" y="471563"/>
                  <a:pt x="3016378" y="1211388"/>
                </a:cubicBezTo>
                <a:lnTo>
                  <a:pt x="3175561" y="1424260"/>
                </a:lnTo>
                <a:lnTo>
                  <a:pt x="2245404" y="1424260"/>
                </a:lnTo>
                <a:lnTo>
                  <a:pt x="2115220" y="1305941"/>
                </a:lnTo>
                <a:cubicBezTo>
                  <a:pt x="1662065" y="931964"/>
                  <a:pt x="1081110" y="707311"/>
                  <a:pt x="447685" y="707311"/>
                </a:cubicBezTo>
                <a:cubicBezTo>
                  <a:pt x="357196" y="707311"/>
                  <a:pt x="267777" y="711896"/>
                  <a:pt x="179649" y="720846"/>
                </a:cubicBezTo>
                <a:lnTo>
                  <a:pt x="0" y="748264"/>
                </a:lnTo>
                <a:lnTo>
                  <a:pt x="0" y="30825"/>
                </a:lnTo>
                <a:lnTo>
                  <a:pt x="107331" y="17187"/>
                </a:lnTo>
                <a:cubicBezTo>
                  <a:pt x="219237" y="5822"/>
                  <a:pt x="332781" y="0"/>
                  <a:pt x="447685" y="0"/>
                </a:cubicBezTo>
                <a:close/>
              </a:path>
            </a:pathLst>
          </a:custGeom>
          <a:pattFill prst="wdDnDiag">
            <a:fgClr>
              <a:srgbClr val="D8E9F6"/>
            </a:fgClr>
            <a:bgClr>
              <a:schemeClr val="bg1"/>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2270758" y="2124717"/>
            <a:ext cx="5829297" cy="1354217"/>
          </a:xfrm>
          <a:noFill/>
        </p:spPr>
        <p:txBody>
          <a:bodyPr wrap="square" lIns="0" tIns="0" rIns="0" bIns="0"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bg2"/>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Event name or presentation title </a:t>
            </a:r>
          </a:p>
        </p:txBody>
      </p:sp>
      <p:sp>
        <p:nvSpPr>
          <p:cNvPr id="5" name="Text Placeholder 4"/>
          <p:cNvSpPr>
            <a:spLocks noGrp="1"/>
          </p:cNvSpPr>
          <p:nvPr>
            <p:ph type="body" sz="quarter" idx="12" hasCustomPrompt="1"/>
          </p:nvPr>
        </p:nvSpPr>
        <p:spPr>
          <a:xfrm>
            <a:off x="2619375" y="4268468"/>
            <a:ext cx="5486400" cy="307777"/>
          </a:xfrm>
          <a:noFill/>
        </p:spPr>
        <p:txBody>
          <a:bodyPr wrap="square" lIns="0" tIns="0" rIns="0" bIns="0">
            <a:spAutoFit/>
          </a:bodyPr>
          <a:lstStyle>
            <a:lvl1pPr marL="0" indent="0">
              <a:spcBef>
                <a:spcPts val="0"/>
              </a:spcBef>
              <a:buNone/>
              <a:defRPr kumimoji="0" lang="en-US" sz="2000" b="0" i="0" u="none" strike="noStrike" kern="1200" cap="none" spc="0" normalizeH="0" baseline="0" dirty="0">
                <a:ln>
                  <a:noFill/>
                </a:ln>
                <a:solidFill>
                  <a:srgbClr val="FFFFFF">
                    <a:lumMod val="50000"/>
                  </a:srgbClr>
                </a:solidFill>
                <a:effectLst/>
                <a:uLnTx/>
                <a:uFillTx/>
                <a:latin typeface="Segoe UI Semibold"/>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Speaker name</a:t>
            </a:r>
          </a:p>
        </p:txBody>
      </p:sp>
      <p:sp>
        <p:nvSpPr>
          <p:cNvPr id="8" name="Text Placeholder 7">
            <a:extLst>
              <a:ext uri="{FF2B5EF4-FFF2-40B4-BE49-F238E27FC236}">
                <a16:creationId xmlns:a16="http://schemas.microsoft.com/office/drawing/2014/main" id="{72BE9B4C-457B-DAE3-024C-78127F20AD66}"/>
              </a:ext>
            </a:extLst>
          </p:cNvPr>
          <p:cNvSpPr>
            <a:spLocks noGrp="1"/>
          </p:cNvSpPr>
          <p:nvPr>
            <p:ph type="body" sz="quarter" idx="13" hasCustomPrompt="1"/>
          </p:nvPr>
        </p:nvSpPr>
        <p:spPr>
          <a:xfrm>
            <a:off x="2619375" y="4859638"/>
            <a:ext cx="5486400" cy="837152"/>
          </a:xfrm>
        </p:spPr>
        <p:txBody>
          <a:bodyPr/>
          <a:lstStyle>
            <a:lvl1pPr marL="0" indent="0">
              <a:spcBef>
                <a:spcPts val="24"/>
              </a:spcBef>
              <a:buNone/>
              <a:defRPr kumimoji="0" lang="en-US" sz="1600" b="0" i="0" u="none" strike="noStrike" kern="1200" cap="none" spc="0" normalizeH="0" baseline="0" dirty="0">
                <a:ln>
                  <a:noFill/>
                </a:ln>
                <a:solidFill>
                  <a:srgbClr val="000000"/>
                </a:solidFill>
                <a:effectLst/>
                <a:uLnTx/>
                <a:uFillTx/>
                <a:latin typeface="Segoe UI"/>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Title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Company</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Other information</a:t>
            </a:r>
          </a:p>
        </p:txBody>
      </p:sp>
    </p:spTree>
    <p:extLst>
      <p:ext uri="{BB962C8B-B14F-4D97-AF65-F5344CB8AC3E}">
        <p14:creationId xmlns:p14="http://schemas.microsoft.com/office/powerpoint/2010/main" val="409430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72">
          <p15:clr>
            <a:srgbClr val="5ACBF0"/>
          </p15:clr>
        </p15:guide>
        <p15:guide id="3" pos="384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5" name="Group 104">
            <a:extLst>
              <a:ext uri="{FF2B5EF4-FFF2-40B4-BE49-F238E27FC236}">
                <a16:creationId xmlns:a16="http://schemas.microsoft.com/office/drawing/2014/main" id="{4A001AE1-8659-BE68-D13E-1749B7C6F739}"/>
              </a:ext>
            </a:extLst>
          </p:cNvPr>
          <p:cNvGrpSpPr/>
          <p:nvPr userDrawn="1"/>
        </p:nvGrpSpPr>
        <p:grpSpPr>
          <a:xfrm>
            <a:off x="4655194" y="1191140"/>
            <a:ext cx="875440" cy="693220"/>
            <a:chOff x="4655194" y="1191140"/>
            <a:chExt cx="875440" cy="693220"/>
          </a:xfrm>
        </p:grpSpPr>
        <p:sp>
          <p:nvSpPr>
            <p:cNvPr id="9" name="Oval 8">
              <a:extLst>
                <a:ext uri="{FF2B5EF4-FFF2-40B4-BE49-F238E27FC236}">
                  <a16:creationId xmlns:a16="http://schemas.microsoft.com/office/drawing/2014/main" id="{B25ED429-AE6A-B1A3-13DF-0807FF238451}"/>
                </a:ext>
              </a:extLst>
            </p:cNvPr>
            <p:cNvSpPr/>
            <p:nvPr/>
          </p:nvSpPr>
          <p:spPr bwMode="auto">
            <a:xfrm>
              <a:off x="4746304" y="1191140"/>
              <a:ext cx="693220" cy="69322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20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 name="TextBox 9">
              <a:extLst>
                <a:ext uri="{FF2B5EF4-FFF2-40B4-BE49-F238E27FC236}">
                  <a16:creationId xmlns:a16="http://schemas.microsoft.com/office/drawing/2014/main" id="{4A86AB34-4D15-7377-D025-110BE01996D4}"/>
                </a:ext>
              </a:extLst>
            </p:cNvPr>
            <p:cNvSpPr txBox="1"/>
            <p:nvPr/>
          </p:nvSpPr>
          <p:spPr>
            <a:xfrm>
              <a:off x="4655194" y="1353084"/>
              <a:ext cx="87544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1</a:t>
              </a:r>
            </a:p>
          </p:txBody>
        </p:sp>
      </p:grpSp>
      <p:grpSp>
        <p:nvGrpSpPr>
          <p:cNvPr id="12" name="Group 11">
            <a:extLst>
              <a:ext uri="{FF2B5EF4-FFF2-40B4-BE49-F238E27FC236}">
                <a16:creationId xmlns:a16="http://schemas.microsoft.com/office/drawing/2014/main" id="{BEE9EF4B-403F-24CD-7476-4B9CEC30288B}"/>
              </a:ext>
            </a:extLst>
          </p:cNvPr>
          <p:cNvGrpSpPr/>
          <p:nvPr/>
        </p:nvGrpSpPr>
        <p:grpSpPr>
          <a:xfrm>
            <a:off x="4655194" y="2491228"/>
            <a:ext cx="875439" cy="693220"/>
            <a:chOff x="4542890" y="2973275"/>
            <a:chExt cx="1122682" cy="889000"/>
          </a:xfrm>
        </p:grpSpPr>
        <p:sp>
          <p:nvSpPr>
            <p:cNvPr id="14" name="Oval 13">
              <a:extLst>
                <a:ext uri="{FF2B5EF4-FFF2-40B4-BE49-F238E27FC236}">
                  <a16:creationId xmlns:a16="http://schemas.microsoft.com/office/drawing/2014/main" id="{826C87C4-A125-7CE6-E5A4-CA32960ED41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5" name="TextBox 14">
              <a:extLst>
                <a:ext uri="{FF2B5EF4-FFF2-40B4-BE49-F238E27FC236}">
                  <a16:creationId xmlns:a16="http://schemas.microsoft.com/office/drawing/2014/main" id="{ABE076AC-7D9B-0DF2-53A3-6CE0BDEA6EF6}"/>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2</a:t>
              </a:r>
            </a:p>
          </p:txBody>
        </p:sp>
      </p:gr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accent1">
                    <a:lumMod val="20000"/>
                    <a:lumOff val="8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grpSp>
        <p:nvGrpSpPr>
          <p:cNvPr id="87" name="Group 86">
            <a:extLst>
              <a:ext uri="{FF2B5EF4-FFF2-40B4-BE49-F238E27FC236}">
                <a16:creationId xmlns:a16="http://schemas.microsoft.com/office/drawing/2014/main" id="{BFBAC349-3C49-7052-471D-B4179B5F42E5}"/>
              </a:ext>
            </a:extLst>
          </p:cNvPr>
          <p:cNvGrpSpPr/>
          <p:nvPr userDrawn="1"/>
        </p:nvGrpSpPr>
        <p:grpSpPr>
          <a:xfrm>
            <a:off x="4655192" y="3791316"/>
            <a:ext cx="875439" cy="693220"/>
            <a:chOff x="4542888" y="2973275"/>
            <a:chExt cx="1122682" cy="889000"/>
          </a:xfrm>
        </p:grpSpPr>
        <p:sp>
          <p:nvSpPr>
            <p:cNvPr id="89" name="Oval 88">
              <a:extLst>
                <a:ext uri="{FF2B5EF4-FFF2-40B4-BE49-F238E27FC236}">
                  <a16:creationId xmlns:a16="http://schemas.microsoft.com/office/drawing/2014/main" id="{4FA8D70B-7D7D-CBAB-81D5-170BDE9AB1B5}"/>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90" name="TextBox 89">
              <a:extLst>
                <a:ext uri="{FF2B5EF4-FFF2-40B4-BE49-F238E27FC236}">
                  <a16:creationId xmlns:a16="http://schemas.microsoft.com/office/drawing/2014/main" id="{E8898D7D-F01D-5294-4D87-F3517D23372B}"/>
                </a:ext>
              </a:extLst>
            </p:cNvPr>
            <p:cNvSpPr txBox="1"/>
            <p:nvPr userDrawn="1"/>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3</a:t>
              </a:r>
            </a:p>
          </p:txBody>
        </p:sp>
      </p:grpSp>
      <p:grpSp>
        <p:nvGrpSpPr>
          <p:cNvPr id="97" name="Group 96">
            <a:extLst>
              <a:ext uri="{FF2B5EF4-FFF2-40B4-BE49-F238E27FC236}">
                <a16:creationId xmlns:a16="http://schemas.microsoft.com/office/drawing/2014/main" id="{DBA52503-C894-6277-EE31-EF57BB111575}"/>
              </a:ext>
            </a:extLst>
          </p:cNvPr>
          <p:cNvGrpSpPr/>
          <p:nvPr/>
        </p:nvGrpSpPr>
        <p:grpSpPr>
          <a:xfrm>
            <a:off x="4655194" y="5091403"/>
            <a:ext cx="875439" cy="693220"/>
            <a:chOff x="4542890" y="2973275"/>
            <a:chExt cx="1122682" cy="889000"/>
          </a:xfrm>
        </p:grpSpPr>
        <p:sp>
          <p:nvSpPr>
            <p:cNvPr id="99" name="Oval 98">
              <a:extLst>
                <a:ext uri="{FF2B5EF4-FFF2-40B4-BE49-F238E27FC236}">
                  <a16:creationId xmlns:a16="http://schemas.microsoft.com/office/drawing/2014/main" id="{CDA04284-D495-8C1F-0D82-E5D538A6315A}"/>
                </a:ext>
              </a:extLst>
            </p:cNvPr>
            <p:cNvSpPr/>
            <p:nvPr/>
          </p:nvSpPr>
          <p:spPr bwMode="auto">
            <a:xfrm>
              <a:off x="4659731" y="2973275"/>
              <a:ext cx="889000" cy="889000"/>
            </a:xfrm>
            <a:prstGeom prst="ellipse">
              <a:avLst/>
            </a:prstGeom>
            <a:solidFill>
              <a:schemeClr val="bg1"/>
            </a:solidFill>
            <a:ln w="15875">
              <a:noFill/>
              <a:headEnd type="none" w="med" len="med"/>
              <a:tailEnd type="none" w="med" len="med"/>
            </a:ln>
            <a:effectLst>
              <a:outerShdw blurRad="63500" sx="105000" sy="1050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IN" sz="1600" b="0" i="0" u="none" strike="noStrike" kern="1200" cap="none" spc="0" normalizeH="0" baseline="0" noProof="0" err="1">
                <a:ln>
                  <a:noFill/>
                </a:ln>
                <a:solidFill>
                  <a:schemeClr val="tx2"/>
                </a:solidFill>
                <a:effectLst/>
                <a:uLnTx/>
                <a:uFillTx/>
                <a:latin typeface="Calibri" panose="020F0502020204030204"/>
                <a:ea typeface="+mn-ea"/>
                <a:cs typeface="Segoe UI" pitchFamily="34" charset="0"/>
              </a:endParaRPr>
            </a:p>
          </p:txBody>
        </p:sp>
        <p:sp>
          <p:nvSpPr>
            <p:cNvPr id="100" name="TextBox 99">
              <a:extLst>
                <a:ext uri="{FF2B5EF4-FFF2-40B4-BE49-F238E27FC236}">
                  <a16:creationId xmlns:a16="http://schemas.microsoft.com/office/drawing/2014/main" id="{645464B5-B1A2-C821-0236-3B1982AB0DB1}"/>
                </a:ext>
              </a:extLst>
            </p:cNvPr>
            <p:cNvSpPr txBox="1"/>
            <p:nvPr/>
          </p:nvSpPr>
          <p:spPr>
            <a:xfrm>
              <a:off x="4542890" y="3180955"/>
              <a:ext cx="1122682" cy="4736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2"/>
                  </a:solidFill>
                  <a:effectLst/>
                  <a:uLnTx/>
                  <a:uFillTx/>
                  <a:latin typeface="Segoe UI"/>
                  <a:ea typeface="+mn-ea"/>
                  <a:cs typeface="+mn-cs"/>
                </a:rPr>
                <a:t>4</a:t>
              </a:r>
            </a:p>
          </p:txBody>
        </p:sp>
      </p:grpSp>
      <p:sp>
        <p:nvSpPr>
          <p:cNvPr id="101" name="Text Placeholder 2">
            <a:extLst>
              <a:ext uri="{FF2B5EF4-FFF2-40B4-BE49-F238E27FC236}">
                <a16:creationId xmlns:a16="http://schemas.microsoft.com/office/drawing/2014/main" id="{E8EC1362-0CB6-2ADF-991C-4E36B45C0928}"/>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2" name="Text Placeholder 2">
            <a:extLst>
              <a:ext uri="{FF2B5EF4-FFF2-40B4-BE49-F238E27FC236}">
                <a16:creationId xmlns:a16="http://schemas.microsoft.com/office/drawing/2014/main" id="{DB300B4E-15B0-3EC4-2E0C-DB32B767F4E3}"/>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103" name="Text Placeholder 2">
            <a:extLst>
              <a:ext uri="{FF2B5EF4-FFF2-40B4-BE49-F238E27FC236}">
                <a16:creationId xmlns:a16="http://schemas.microsoft.com/office/drawing/2014/main" id="{AD6785CC-4508-96E8-DD76-F2BEDCFF29E3}"/>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104" name="Text Placeholder 2">
            <a:extLst>
              <a:ext uri="{FF2B5EF4-FFF2-40B4-BE49-F238E27FC236}">
                <a16:creationId xmlns:a16="http://schemas.microsoft.com/office/drawing/2014/main" id="{D3E17AB8-A8BA-A7E1-7A4F-836B74379087}"/>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36520319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Custom">
    <p:spTree>
      <p:nvGrpSpPr>
        <p:cNvPr id="1" name=""/>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29C65921-FD7F-B796-44F6-E9E410683CD9}"/>
              </a:ext>
            </a:extLst>
          </p:cNvPr>
          <p:cNvSpPr/>
          <p:nvPr userDrawn="1"/>
        </p:nvSpPr>
        <p:spPr bwMode="auto">
          <a:xfrm>
            <a:off x="0" y="2328"/>
            <a:ext cx="4025900" cy="6857997"/>
          </a:xfrm>
          <a:prstGeom prst="roundRect">
            <a:avLst>
              <a:gd name="adj"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Arrow: U-Turn 4">
            <a:extLst>
              <a:ext uri="{FF2B5EF4-FFF2-40B4-BE49-F238E27FC236}">
                <a16:creationId xmlns:a16="http://schemas.microsoft.com/office/drawing/2014/main" id="{9813402F-4AE0-5DF2-8034-09DE25CC529B}"/>
              </a:ext>
            </a:extLst>
          </p:cNvPr>
          <p:cNvSpPr/>
          <p:nvPr userDrawn="1"/>
        </p:nvSpPr>
        <p:spPr bwMode="auto">
          <a:xfrm rot="5400000">
            <a:off x="1718628" y="2893060"/>
            <a:ext cx="5686424" cy="1071880"/>
          </a:xfrm>
          <a:prstGeom prst="uturnArrow">
            <a:avLst>
              <a:gd name="adj1" fmla="val 25000"/>
              <a:gd name="adj2" fmla="val 0"/>
              <a:gd name="adj3" fmla="val 25000"/>
              <a:gd name="adj4" fmla="val 10792"/>
              <a:gd name="adj5" fmla="val 100000"/>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02665FB2-6199-D848-B7A0-CB7398D06B75}"/>
              </a:ext>
            </a:extLst>
          </p:cNvPr>
          <p:cNvGrpSpPr/>
          <p:nvPr userDrawn="1"/>
        </p:nvGrpSpPr>
        <p:grpSpPr>
          <a:xfrm>
            <a:off x="82210" y="487355"/>
            <a:ext cx="1999622" cy="1111528"/>
            <a:chOff x="0" y="2143857"/>
            <a:chExt cx="1647336" cy="915703"/>
          </a:xfrm>
          <a:solidFill>
            <a:schemeClr val="accent1">
              <a:lumMod val="20000"/>
              <a:lumOff val="80000"/>
            </a:schemeClr>
          </a:solidFill>
        </p:grpSpPr>
        <p:grpSp>
          <p:nvGrpSpPr>
            <p:cNvPr id="19" name="Group 18">
              <a:extLst>
                <a:ext uri="{FF2B5EF4-FFF2-40B4-BE49-F238E27FC236}">
                  <a16:creationId xmlns:a16="http://schemas.microsoft.com/office/drawing/2014/main" id="{90C3E72C-BC08-E613-5F40-3CCF61D54557}"/>
                </a:ext>
              </a:extLst>
            </p:cNvPr>
            <p:cNvGrpSpPr/>
            <p:nvPr/>
          </p:nvGrpSpPr>
          <p:grpSpPr>
            <a:xfrm>
              <a:off x="0" y="2356582"/>
              <a:ext cx="1647336" cy="64803"/>
              <a:chOff x="0" y="2352485"/>
              <a:chExt cx="1647336" cy="64803"/>
            </a:xfrm>
            <a:grpFill/>
          </p:grpSpPr>
          <p:sp>
            <p:nvSpPr>
              <p:cNvPr id="60" name="Oval 59">
                <a:extLst>
                  <a:ext uri="{FF2B5EF4-FFF2-40B4-BE49-F238E27FC236}">
                    <a16:creationId xmlns:a16="http://schemas.microsoft.com/office/drawing/2014/main" id="{A90DAD7A-43C3-0B7B-06F0-B83E4BC2982F}"/>
                  </a:ext>
                </a:extLst>
              </p:cNvPr>
              <p:cNvSpPr/>
              <p:nvPr/>
            </p:nvSpPr>
            <p:spPr bwMode="auto">
              <a:xfrm rot="5400000">
                <a:off x="15825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C826D7C4-3E96-7653-78A8-963550094E62}"/>
                  </a:ext>
                </a:extLst>
              </p:cNvPr>
              <p:cNvSpPr/>
              <p:nvPr/>
            </p:nvSpPr>
            <p:spPr bwMode="auto">
              <a:xfrm rot="5400000">
                <a:off x="13847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8B7CD4CB-B826-FC84-67D7-CBF3F39C5EAF}"/>
                  </a:ext>
                </a:extLst>
              </p:cNvPr>
              <p:cNvSpPr/>
              <p:nvPr/>
            </p:nvSpPr>
            <p:spPr bwMode="auto">
              <a:xfrm rot="5400000">
                <a:off x="118690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3" name="Oval 62">
                <a:extLst>
                  <a:ext uri="{FF2B5EF4-FFF2-40B4-BE49-F238E27FC236}">
                    <a16:creationId xmlns:a16="http://schemas.microsoft.com/office/drawing/2014/main" id="{F35B59A6-6763-B8B1-90AE-7C1C223A150B}"/>
                  </a:ext>
                </a:extLst>
              </p:cNvPr>
              <p:cNvSpPr/>
              <p:nvPr/>
            </p:nvSpPr>
            <p:spPr bwMode="auto">
              <a:xfrm>
                <a:off x="59345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4" name="Oval 63">
                <a:extLst>
                  <a:ext uri="{FF2B5EF4-FFF2-40B4-BE49-F238E27FC236}">
                    <a16:creationId xmlns:a16="http://schemas.microsoft.com/office/drawing/2014/main" id="{9D6474B4-6827-9BF9-FAF2-E1795B70A592}"/>
                  </a:ext>
                </a:extLst>
              </p:cNvPr>
              <p:cNvSpPr/>
              <p:nvPr/>
            </p:nvSpPr>
            <p:spPr bwMode="auto">
              <a:xfrm rot="5400000">
                <a:off x="39563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0741D26-8134-B07C-5729-7489D8773DB2}"/>
                  </a:ext>
                </a:extLst>
              </p:cNvPr>
              <p:cNvSpPr/>
              <p:nvPr/>
            </p:nvSpPr>
            <p:spPr bwMode="auto">
              <a:xfrm rot="5400000">
                <a:off x="19781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6" name="Oval 65">
                <a:extLst>
                  <a:ext uri="{FF2B5EF4-FFF2-40B4-BE49-F238E27FC236}">
                    <a16:creationId xmlns:a16="http://schemas.microsoft.com/office/drawing/2014/main" id="{D63A4E95-2F66-BFE2-4B98-F21E0E241CA6}"/>
                  </a:ext>
                </a:extLst>
              </p:cNvPr>
              <p:cNvSpPr/>
              <p:nvPr/>
            </p:nvSpPr>
            <p:spPr bwMode="auto">
              <a:xfrm rot="5400000">
                <a:off x="0"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7" name="Oval 66">
                <a:extLst>
                  <a:ext uri="{FF2B5EF4-FFF2-40B4-BE49-F238E27FC236}">
                    <a16:creationId xmlns:a16="http://schemas.microsoft.com/office/drawing/2014/main" id="{AA31585C-BEE0-6E48-7C99-D4F3E7FB0B0F}"/>
                  </a:ext>
                </a:extLst>
              </p:cNvPr>
              <p:cNvSpPr/>
              <p:nvPr/>
            </p:nvSpPr>
            <p:spPr bwMode="auto">
              <a:xfrm>
                <a:off x="791267"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8" name="Oval 67">
                <a:extLst>
                  <a:ext uri="{FF2B5EF4-FFF2-40B4-BE49-F238E27FC236}">
                    <a16:creationId xmlns:a16="http://schemas.microsoft.com/office/drawing/2014/main" id="{3E580A55-B12F-81CE-4C39-011911B47C96}"/>
                  </a:ext>
                </a:extLst>
              </p:cNvPr>
              <p:cNvSpPr/>
              <p:nvPr/>
            </p:nvSpPr>
            <p:spPr bwMode="auto">
              <a:xfrm>
                <a:off x="989083" y="2352485"/>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0" name="Group 19">
              <a:extLst>
                <a:ext uri="{FF2B5EF4-FFF2-40B4-BE49-F238E27FC236}">
                  <a16:creationId xmlns:a16="http://schemas.microsoft.com/office/drawing/2014/main" id="{0C0FE0B3-F9C8-2DCE-1AD7-2D310541667A}"/>
                </a:ext>
              </a:extLst>
            </p:cNvPr>
            <p:cNvGrpSpPr/>
            <p:nvPr/>
          </p:nvGrpSpPr>
          <p:grpSpPr>
            <a:xfrm>
              <a:off x="0" y="2569307"/>
              <a:ext cx="1647336" cy="64804"/>
              <a:chOff x="0" y="2561113"/>
              <a:chExt cx="1647336" cy="64804"/>
            </a:xfrm>
            <a:grpFill/>
          </p:grpSpPr>
          <p:sp>
            <p:nvSpPr>
              <p:cNvPr id="51" name="Oval 50">
                <a:extLst>
                  <a:ext uri="{FF2B5EF4-FFF2-40B4-BE49-F238E27FC236}">
                    <a16:creationId xmlns:a16="http://schemas.microsoft.com/office/drawing/2014/main" id="{5F539D38-BAC6-E106-8351-378D03B95ECB}"/>
                  </a:ext>
                </a:extLst>
              </p:cNvPr>
              <p:cNvSpPr/>
              <p:nvPr/>
            </p:nvSpPr>
            <p:spPr bwMode="auto">
              <a:xfrm rot="5400000">
                <a:off x="15825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2" name="Oval 51">
                <a:extLst>
                  <a:ext uri="{FF2B5EF4-FFF2-40B4-BE49-F238E27FC236}">
                    <a16:creationId xmlns:a16="http://schemas.microsoft.com/office/drawing/2014/main" id="{37CD3226-D29E-43DE-5EDC-EE4C81470C07}"/>
                  </a:ext>
                </a:extLst>
              </p:cNvPr>
              <p:cNvSpPr/>
              <p:nvPr/>
            </p:nvSpPr>
            <p:spPr bwMode="auto">
              <a:xfrm rot="5400000">
                <a:off x="13847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F45FBE0-18FE-403A-20BA-C7B34EB2C81C}"/>
                  </a:ext>
                </a:extLst>
              </p:cNvPr>
              <p:cNvSpPr/>
              <p:nvPr/>
            </p:nvSpPr>
            <p:spPr bwMode="auto">
              <a:xfrm rot="5400000">
                <a:off x="118690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761FDE27-595C-FFC5-51E2-A1ED4B275F98}"/>
                  </a:ext>
                </a:extLst>
              </p:cNvPr>
              <p:cNvSpPr/>
              <p:nvPr/>
            </p:nvSpPr>
            <p:spPr bwMode="auto">
              <a:xfrm>
                <a:off x="59345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5" name="Oval 54">
                <a:extLst>
                  <a:ext uri="{FF2B5EF4-FFF2-40B4-BE49-F238E27FC236}">
                    <a16:creationId xmlns:a16="http://schemas.microsoft.com/office/drawing/2014/main" id="{E209AC06-E726-AB85-14F5-6B00239D701A}"/>
                  </a:ext>
                </a:extLst>
              </p:cNvPr>
              <p:cNvSpPr/>
              <p:nvPr/>
            </p:nvSpPr>
            <p:spPr bwMode="auto">
              <a:xfrm rot="5400000">
                <a:off x="395633"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16558105-8E50-3399-15D7-31043E9AD44E}"/>
                  </a:ext>
                </a:extLst>
              </p:cNvPr>
              <p:cNvSpPr/>
              <p:nvPr/>
            </p:nvSpPr>
            <p:spPr bwMode="auto">
              <a:xfrm rot="5400000">
                <a:off x="19781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2AA12D00-9BAD-5E66-25AF-C256F8A82720}"/>
                  </a:ext>
                </a:extLst>
              </p:cNvPr>
              <p:cNvSpPr/>
              <p:nvPr/>
            </p:nvSpPr>
            <p:spPr bwMode="auto">
              <a:xfrm rot="5400000">
                <a:off x="0"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8" name="Oval 57">
                <a:extLst>
                  <a:ext uri="{FF2B5EF4-FFF2-40B4-BE49-F238E27FC236}">
                    <a16:creationId xmlns:a16="http://schemas.microsoft.com/office/drawing/2014/main" id="{81E39797-6B0D-14A9-60AB-0801F02D8959}"/>
                  </a:ext>
                </a:extLst>
              </p:cNvPr>
              <p:cNvSpPr/>
              <p:nvPr/>
            </p:nvSpPr>
            <p:spPr bwMode="auto">
              <a:xfrm>
                <a:off x="791267" y="2561113"/>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513D16B7-D349-AA7B-93A4-4F2737B66013}"/>
                  </a:ext>
                </a:extLst>
              </p:cNvPr>
              <p:cNvSpPr/>
              <p:nvPr/>
            </p:nvSpPr>
            <p:spPr bwMode="auto">
              <a:xfrm>
                <a:off x="989083" y="2561114"/>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151B41DB-F6F9-349B-2F3E-A7D471C23451}"/>
                </a:ext>
              </a:extLst>
            </p:cNvPr>
            <p:cNvGrpSpPr/>
            <p:nvPr/>
          </p:nvGrpSpPr>
          <p:grpSpPr>
            <a:xfrm>
              <a:off x="0" y="2143857"/>
              <a:ext cx="1647336" cy="64803"/>
              <a:chOff x="0" y="2143857"/>
              <a:chExt cx="1647336" cy="64803"/>
            </a:xfrm>
            <a:grpFill/>
          </p:grpSpPr>
          <p:sp>
            <p:nvSpPr>
              <p:cNvPr id="42" name="Oval 41">
                <a:extLst>
                  <a:ext uri="{FF2B5EF4-FFF2-40B4-BE49-F238E27FC236}">
                    <a16:creationId xmlns:a16="http://schemas.microsoft.com/office/drawing/2014/main" id="{E2EC5D2A-A54B-10AB-1E7F-6D4E2CB71DAD}"/>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F7142276-15F4-0710-1242-1121E7122CD8}"/>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Oval 43">
                <a:extLst>
                  <a:ext uri="{FF2B5EF4-FFF2-40B4-BE49-F238E27FC236}">
                    <a16:creationId xmlns:a16="http://schemas.microsoft.com/office/drawing/2014/main" id="{40D36DC4-3C12-7C0F-D16A-D8703E6BDBB1}"/>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5" name="Oval 44">
                <a:extLst>
                  <a:ext uri="{FF2B5EF4-FFF2-40B4-BE49-F238E27FC236}">
                    <a16:creationId xmlns:a16="http://schemas.microsoft.com/office/drawing/2014/main" id="{8ACC0488-9DB0-DA62-1B25-0127C8FE9827}"/>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66B78467-3055-9EA7-0D52-D646B9BD7953}"/>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513A2EF-5D16-E2C7-FD52-025F7D40CF11}"/>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684A6D68-14DB-96DF-A697-DA0D78888DA2}"/>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B7386B6C-CA37-6018-FD08-8A8E49F5C3C1}"/>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6AC8E9AC-E8EE-0CD7-248D-ACA0A76B920F}"/>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86033F52-E3A6-1680-DC0D-D620CD1DA149}"/>
                </a:ext>
              </a:extLst>
            </p:cNvPr>
            <p:cNvGrpSpPr/>
            <p:nvPr/>
          </p:nvGrpSpPr>
          <p:grpSpPr>
            <a:xfrm>
              <a:off x="0" y="2782032"/>
              <a:ext cx="1647336" cy="64803"/>
              <a:chOff x="0" y="2769740"/>
              <a:chExt cx="1647336" cy="64803"/>
            </a:xfrm>
            <a:grpFill/>
          </p:grpSpPr>
          <p:sp>
            <p:nvSpPr>
              <p:cNvPr id="33" name="Oval 32">
                <a:extLst>
                  <a:ext uri="{FF2B5EF4-FFF2-40B4-BE49-F238E27FC236}">
                    <a16:creationId xmlns:a16="http://schemas.microsoft.com/office/drawing/2014/main" id="{751A4015-A7FF-D134-974D-1EB42EF2821A}"/>
                  </a:ext>
                </a:extLst>
              </p:cNvPr>
              <p:cNvSpPr/>
              <p:nvPr/>
            </p:nvSpPr>
            <p:spPr bwMode="auto">
              <a:xfrm rot="5400000">
                <a:off x="15825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4FA86999-E837-FCDB-A569-94D7AC160918}"/>
                  </a:ext>
                </a:extLst>
              </p:cNvPr>
              <p:cNvSpPr/>
              <p:nvPr/>
            </p:nvSpPr>
            <p:spPr bwMode="auto">
              <a:xfrm rot="5400000">
                <a:off x="13847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5" name="Oval 34">
                <a:extLst>
                  <a:ext uri="{FF2B5EF4-FFF2-40B4-BE49-F238E27FC236}">
                    <a16:creationId xmlns:a16="http://schemas.microsoft.com/office/drawing/2014/main" id="{E2DC6340-3A97-7491-6E84-4D8D919FA7AA}"/>
                  </a:ext>
                </a:extLst>
              </p:cNvPr>
              <p:cNvSpPr/>
              <p:nvPr/>
            </p:nvSpPr>
            <p:spPr bwMode="auto">
              <a:xfrm rot="5400000">
                <a:off x="118690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CC5E774E-5267-777B-E099-4AA24D882CCB}"/>
                  </a:ext>
                </a:extLst>
              </p:cNvPr>
              <p:cNvSpPr/>
              <p:nvPr/>
            </p:nvSpPr>
            <p:spPr bwMode="auto">
              <a:xfrm>
                <a:off x="59345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7" name="Oval 36">
                <a:extLst>
                  <a:ext uri="{FF2B5EF4-FFF2-40B4-BE49-F238E27FC236}">
                    <a16:creationId xmlns:a16="http://schemas.microsoft.com/office/drawing/2014/main" id="{066CC9F6-B651-F2D5-C726-DBB970B82C48}"/>
                  </a:ext>
                </a:extLst>
              </p:cNvPr>
              <p:cNvSpPr/>
              <p:nvPr/>
            </p:nvSpPr>
            <p:spPr bwMode="auto">
              <a:xfrm rot="5400000">
                <a:off x="39563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8" name="Oval 37">
                <a:extLst>
                  <a:ext uri="{FF2B5EF4-FFF2-40B4-BE49-F238E27FC236}">
                    <a16:creationId xmlns:a16="http://schemas.microsoft.com/office/drawing/2014/main" id="{DEB603B9-F1AD-A280-D081-930CA5045ED3}"/>
                  </a:ext>
                </a:extLst>
              </p:cNvPr>
              <p:cNvSpPr/>
              <p:nvPr/>
            </p:nvSpPr>
            <p:spPr bwMode="auto">
              <a:xfrm rot="5400000">
                <a:off x="19781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9" name="Oval 38">
                <a:extLst>
                  <a:ext uri="{FF2B5EF4-FFF2-40B4-BE49-F238E27FC236}">
                    <a16:creationId xmlns:a16="http://schemas.microsoft.com/office/drawing/2014/main" id="{37A75424-081A-21D0-FD3F-24A0F7B93067}"/>
                  </a:ext>
                </a:extLst>
              </p:cNvPr>
              <p:cNvSpPr/>
              <p:nvPr/>
            </p:nvSpPr>
            <p:spPr bwMode="auto">
              <a:xfrm rot="5400000">
                <a:off x="0"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Oval 39">
                <a:extLst>
                  <a:ext uri="{FF2B5EF4-FFF2-40B4-BE49-F238E27FC236}">
                    <a16:creationId xmlns:a16="http://schemas.microsoft.com/office/drawing/2014/main" id="{F54AD13A-8999-2AD7-ACB0-8A7885185A56}"/>
                  </a:ext>
                </a:extLst>
              </p:cNvPr>
              <p:cNvSpPr/>
              <p:nvPr/>
            </p:nvSpPr>
            <p:spPr bwMode="auto">
              <a:xfrm>
                <a:off x="791267"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892072C5-EFDC-BF8F-5FF4-90ED48601C2F}"/>
                  </a:ext>
                </a:extLst>
              </p:cNvPr>
              <p:cNvSpPr/>
              <p:nvPr/>
            </p:nvSpPr>
            <p:spPr bwMode="auto">
              <a:xfrm>
                <a:off x="989083" y="2769740"/>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23" name="Group 22">
              <a:extLst>
                <a:ext uri="{FF2B5EF4-FFF2-40B4-BE49-F238E27FC236}">
                  <a16:creationId xmlns:a16="http://schemas.microsoft.com/office/drawing/2014/main" id="{1C1D9B22-F84B-76EC-EAD6-E8E51C8A99B2}"/>
                </a:ext>
              </a:extLst>
            </p:cNvPr>
            <p:cNvGrpSpPr/>
            <p:nvPr/>
          </p:nvGrpSpPr>
          <p:grpSpPr>
            <a:xfrm>
              <a:off x="0" y="2994757"/>
              <a:ext cx="1647336" cy="64803"/>
              <a:chOff x="0" y="2143857"/>
              <a:chExt cx="1647336" cy="64803"/>
            </a:xfrm>
            <a:grpFill/>
          </p:grpSpPr>
          <p:sp>
            <p:nvSpPr>
              <p:cNvPr id="24" name="Oval 23">
                <a:extLst>
                  <a:ext uri="{FF2B5EF4-FFF2-40B4-BE49-F238E27FC236}">
                    <a16:creationId xmlns:a16="http://schemas.microsoft.com/office/drawing/2014/main" id="{F7544CC5-44C3-3B85-469B-EC335C813333}"/>
                  </a:ext>
                </a:extLst>
              </p:cNvPr>
              <p:cNvSpPr/>
              <p:nvPr/>
            </p:nvSpPr>
            <p:spPr bwMode="auto">
              <a:xfrm rot="5400000">
                <a:off x="15825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5" name="Oval 24">
                <a:extLst>
                  <a:ext uri="{FF2B5EF4-FFF2-40B4-BE49-F238E27FC236}">
                    <a16:creationId xmlns:a16="http://schemas.microsoft.com/office/drawing/2014/main" id="{38D28A50-3AFC-B551-9745-3C2A16D8F6DA}"/>
                  </a:ext>
                </a:extLst>
              </p:cNvPr>
              <p:cNvSpPr/>
              <p:nvPr/>
            </p:nvSpPr>
            <p:spPr bwMode="auto">
              <a:xfrm rot="5400000">
                <a:off x="13847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6" name="Oval 25">
                <a:extLst>
                  <a:ext uri="{FF2B5EF4-FFF2-40B4-BE49-F238E27FC236}">
                    <a16:creationId xmlns:a16="http://schemas.microsoft.com/office/drawing/2014/main" id="{A2C9A610-2142-CAC9-B135-417591FE0CE7}"/>
                  </a:ext>
                </a:extLst>
              </p:cNvPr>
              <p:cNvSpPr/>
              <p:nvPr/>
            </p:nvSpPr>
            <p:spPr bwMode="auto">
              <a:xfrm rot="5400000">
                <a:off x="118690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7232838E-BCBA-A6CC-9F23-4EBF3D2FFD61}"/>
                  </a:ext>
                </a:extLst>
              </p:cNvPr>
              <p:cNvSpPr/>
              <p:nvPr/>
            </p:nvSpPr>
            <p:spPr bwMode="auto">
              <a:xfrm>
                <a:off x="59345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Oval 27">
                <a:extLst>
                  <a:ext uri="{FF2B5EF4-FFF2-40B4-BE49-F238E27FC236}">
                    <a16:creationId xmlns:a16="http://schemas.microsoft.com/office/drawing/2014/main" id="{0C6883B0-59EF-596C-A3F3-94671C4E4082}"/>
                  </a:ext>
                </a:extLst>
              </p:cNvPr>
              <p:cNvSpPr/>
              <p:nvPr/>
            </p:nvSpPr>
            <p:spPr bwMode="auto">
              <a:xfrm rot="5400000">
                <a:off x="39563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Oval 28">
                <a:extLst>
                  <a:ext uri="{FF2B5EF4-FFF2-40B4-BE49-F238E27FC236}">
                    <a16:creationId xmlns:a16="http://schemas.microsoft.com/office/drawing/2014/main" id="{A5978B37-DDC4-4B1C-987A-E4C3539B68CE}"/>
                  </a:ext>
                </a:extLst>
              </p:cNvPr>
              <p:cNvSpPr/>
              <p:nvPr/>
            </p:nvSpPr>
            <p:spPr bwMode="auto">
              <a:xfrm rot="5400000">
                <a:off x="19781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70D680B7-0E1F-1FA3-7E94-93B924F96FF8}"/>
                  </a:ext>
                </a:extLst>
              </p:cNvPr>
              <p:cNvSpPr/>
              <p:nvPr/>
            </p:nvSpPr>
            <p:spPr bwMode="auto">
              <a:xfrm rot="5400000">
                <a:off x="0"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Oval 30">
                <a:extLst>
                  <a:ext uri="{FF2B5EF4-FFF2-40B4-BE49-F238E27FC236}">
                    <a16:creationId xmlns:a16="http://schemas.microsoft.com/office/drawing/2014/main" id="{76895536-276A-D448-DA48-E142A73E6D29}"/>
                  </a:ext>
                </a:extLst>
              </p:cNvPr>
              <p:cNvSpPr/>
              <p:nvPr/>
            </p:nvSpPr>
            <p:spPr bwMode="auto">
              <a:xfrm>
                <a:off x="791267"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ECD4F65B-6DC0-8341-E2DD-9326858C8588}"/>
                  </a:ext>
                </a:extLst>
              </p:cNvPr>
              <p:cNvSpPr/>
              <p:nvPr/>
            </p:nvSpPr>
            <p:spPr bwMode="auto">
              <a:xfrm>
                <a:off x="989083" y="2143857"/>
                <a:ext cx="64803" cy="64803"/>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7EFACC46-D7C6-A9C9-A713-51BBDF6E0826}"/>
              </a:ext>
            </a:extLst>
          </p:cNvPr>
          <p:cNvGrpSpPr/>
          <p:nvPr userDrawn="1"/>
        </p:nvGrpSpPr>
        <p:grpSpPr>
          <a:xfrm>
            <a:off x="10348517" y="5559865"/>
            <a:ext cx="1843479" cy="1298140"/>
            <a:chOff x="10348517" y="5559865"/>
            <a:chExt cx="1843479" cy="1298140"/>
          </a:xfrm>
        </p:grpSpPr>
        <p:grpSp>
          <p:nvGrpSpPr>
            <p:cNvPr id="70" name="Graphic 8">
              <a:extLst>
                <a:ext uri="{FF2B5EF4-FFF2-40B4-BE49-F238E27FC236}">
                  <a16:creationId xmlns:a16="http://schemas.microsoft.com/office/drawing/2014/main" id="{352583EF-A44C-30BC-DF51-A58388043305}"/>
                </a:ext>
              </a:extLst>
            </p:cNvPr>
            <p:cNvGrpSpPr/>
            <p:nvPr/>
          </p:nvGrpSpPr>
          <p:grpSpPr>
            <a:xfrm flipH="1">
              <a:off x="10348517" y="5687417"/>
              <a:ext cx="1563963" cy="1170588"/>
              <a:chOff x="5302292" y="8602600"/>
              <a:chExt cx="1381243" cy="1033826"/>
            </a:xfrm>
          </p:grpSpPr>
          <p:sp>
            <p:nvSpPr>
              <p:cNvPr id="76" name="Freeform: Shape 75">
                <a:extLst>
                  <a:ext uri="{FF2B5EF4-FFF2-40B4-BE49-F238E27FC236}">
                    <a16:creationId xmlns:a16="http://schemas.microsoft.com/office/drawing/2014/main" id="{275B7312-75C1-319A-B5F7-65094F88892C}"/>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BA8C487D-BDBE-F196-E82A-BEF7FD134ED6}"/>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3813152B-3F53-FB86-B069-1A6D1F434A56}"/>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BC916D3A-E314-69C1-0E7E-EC479B137F8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1" name="Graphic 8">
              <a:extLst>
                <a:ext uri="{FF2B5EF4-FFF2-40B4-BE49-F238E27FC236}">
                  <a16:creationId xmlns:a16="http://schemas.microsoft.com/office/drawing/2014/main" id="{10392A2F-ABC4-CCDE-715B-1A1C9DD77AA2}"/>
                </a:ext>
              </a:extLst>
            </p:cNvPr>
            <p:cNvGrpSpPr/>
            <p:nvPr/>
          </p:nvGrpSpPr>
          <p:grpSpPr>
            <a:xfrm flipH="1">
              <a:off x="11280562" y="5559865"/>
              <a:ext cx="911434" cy="1298132"/>
              <a:chOff x="5055426" y="8489952"/>
              <a:chExt cx="804949" cy="1146469"/>
            </a:xfrm>
          </p:grpSpPr>
          <p:sp>
            <p:nvSpPr>
              <p:cNvPr id="72" name="Freeform: Shape 71">
                <a:extLst>
                  <a:ext uri="{FF2B5EF4-FFF2-40B4-BE49-F238E27FC236}">
                    <a16:creationId xmlns:a16="http://schemas.microsoft.com/office/drawing/2014/main" id="{DA1BE768-C446-2BBC-8B4B-82BB8537E644}"/>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B6B75C75-110C-F534-F18D-2EC1E6583E06}"/>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21F3A462-2CFA-EC34-F2E5-2DD79D1BA341}"/>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96FD0968-77A6-E12D-A940-20167CABAB77}"/>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a:solidFill>
                  <a:schemeClr val="accent1">
                    <a:lumMod val="20000"/>
                    <a:lumOff val="80000"/>
                  </a:schemeClr>
                </a:solidFill>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80" name="TextBox 79">
            <a:extLst>
              <a:ext uri="{FF2B5EF4-FFF2-40B4-BE49-F238E27FC236}">
                <a16:creationId xmlns:a16="http://schemas.microsoft.com/office/drawing/2014/main" id="{CF4122C2-0364-1B55-B2B7-9EFB1BF42341}"/>
              </a:ext>
            </a:extLst>
          </p:cNvPr>
          <p:cNvSpPr txBox="1"/>
          <p:nvPr userDrawn="1"/>
        </p:nvSpPr>
        <p:spPr>
          <a:xfrm>
            <a:off x="361661" y="3013502"/>
            <a:ext cx="3130970" cy="830997"/>
          </a:xfrm>
          <a:prstGeom prst="rect">
            <a:avLst/>
          </a:prstGeom>
          <a:noFill/>
        </p:spPr>
        <p:txBody>
          <a:bodyPr wrap="square" lIns="0" tIns="0" rIns="0" bIns="0" rtlCol="0">
            <a:spAutoFit/>
          </a:bodyPr>
          <a:lstStyle/>
          <a:p>
            <a:pPr algn="l"/>
            <a:r>
              <a:rPr lang="en-US" sz="5400" b="1">
                <a:solidFill>
                  <a:schemeClr val="tx2"/>
                </a:solidFill>
                <a:latin typeface="+mj-lt"/>
              </a:rPr>
              <a:t>Agenda</a:t>
            </a:r>
          </a:p>
        </p:txBody>
      </p:sp>
      <p:sp>
        <p:nvSpPr>
          <p:cNvPr id="88" name="Text Placeholder 2">
            <a:extLst>
              <a:ext uri="{FF2B5EF4-FFF2-40B4-BE49-F238E27FC236}">
                <a16:creationId xmlns:a16="http://schemas.microsoft.com/office/drawing/2014/main" id="{80CA7126-A722-4A6D-94E4-86D5D8B0DACC}"/>
              </a:ext>
            </a:extLst>
          </p:cNvPr>
          <p:cNvSpPr>
            <a:spLocks noGrp="1"/>
          </p:cNvSpPr>
          <p:nvPr>
            <p:ph type="body" sz="quarter" idx="10"/>
          </p:nvPr>
        </p:nvSpPr>
        <p:spPr>
          <a:xfrm>
            <a:off x="5656602" y="1399251"/>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89" name="Text Placeholder 2">
            <a:extLst>
              <a:ext uri="{FF2B5EF4-FFF2-40B4-BE49-F238E27FC236}">
                <a16:creationId xmlns:a16="http://schemas.microsoft.com/office/drawing/2014/main" id="{C91922D3-B3BD-6E24-7894-81A764EE130D}"/>
              </a:ext>
            </a:extLst>
          </p:cNvPr>
          <p:cNvSpPr>
            <a:spLocks noGrp="1"/>
          </p:cNvSpPr>
          <p:nvPr>
            <p:ph type="body" sz="quarter" idx="11"/>
          </p:nvPr>
        </p:nvSpPr>
        <p:spPr>
          <a:xfrm>
            <a:off x="5656602" y="2689079"/>
            <a:ext cx="6070600" cy="307777"/>
          </a:xfrm>
        </p:spPr>
        <p:txBody>
          <a:bodyPr/>
          <a:lstStyle>
            <a:lvl1pPr marL="0" indent="0">
              <a:buNone/>
              <a:defRPr sz="2000">
                <a:solidFill>
                  <a:schemeClr val="tx2"/>
                </a:solidFill>
                <a:latin typeface="+mj-lt"/>
              </a:defRPr>
            </a:lvl1pPr>
          </a:lstStyle>
          <a:p>
            <a:pPr lvl="0"/>
            <a:r>
              <a:rPr lang="en-US"/>
              <a:t>Click to edit Master text styles</a:t>
            </a:r>
          </a:p>
        </p:txBody>
      </p:sp>
      <p:sp>
        <p:nvSpPr>
          <p:cNvPr id="90" name="Text Placeholder 2">
            <a:extLst>
              <a:ext uri="{FF2B5EF4-FFF2-40B4-BE49-F238E27FC236}">
                <a16:creationId xmlns:a16="http://schemas.microsoft.com/office/drawing/2014/main" id="{D0BA5C99-C35F-4CB1-F304-4E0A03ADA13D}"/>
              </a:ext>
            </a:extLst>
          </p:cNvPr>
          <p:cNvSpPr>
            <a:spLocks noGrp="1"/>
          </p:cNvSpPr>
          <p:nvPr>
            <p:ph type="body" sz="quarter" idx="12"/>
          </p:nvPr>
        </p:nvSpPr>
        <p:spPr>
          <a:xfrm>
            <a:off x="5656602" y="4009685"/>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
        <p:nvSpPr>
          <p:cNvPr id="91" name="Text Placeholder 2">
            <a:extLst>
              <a:ext uri="{FF2B5EF4-FFF2-40B4-BE49-F238E27FC236}">
                <a16:creationId xmlns:a16="http://schemas.microsoft.com/office/drawing/2014/main" id="{01D53BFC-2D97-154F-8FFE-EE1BE62B5442}"/>
              </a:ext>
            </a:extLst>
          </p:cNvPr>
          <p:cNvSpPr>
            <a:spLocks noGrp="1"/>
          </p:cNvSpPr>
          <p:nvPr>
            <p:ph type="body" sz="quarter" idx="13"/>
          </p:nvPr>
        </p:nvSpPr>
        <p:spPr>
          <a:xfrm>
            <a:off x="5656602" y="5299514"/>
            <a:ext cx="6070600" cy="276999"/>
          </a:xfrm>
        </p:spPr>
        <p:txBody>
          <a:bodyPr/>
          <a:lstStyle>
            <a:lvl1pPr marL="0" indent="0">
              <a:buNone/>
              <a:defRPr sz="18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174316042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D844777-CE79-0284-5BE2-894F11F01939}"/>
              </a:ext>
            </a:extLst>
          </p:cNvPr>
          <p:cNvSpPr/>
          <p:nvPr userDrawn="1"/>
        </p:nvSpPr>
        <p:spPr>
          <a:xfrm>
            <a:off x="531361" y="4955412"/>
            <a:ext cx="1462540" cy="1390022"/>
          </a:xfrm>
          <a:custGeom>
            <a:avLst/>
            <a:gdLst>
              <a:gd name="connsiteX0" fmla="*/ 1182547 w 1182546"/>
              <a:gd name="connsiteY0" fmla="*/ 595820 h 1191639"/>
              <a:gd name="connsiteX1" fmla="*/ 591273 w 1182546"/>
              <a:gd name="connsiteY1" fmla="*/ 1191640 h 1191639"/>
              <a:gd name="connsiteX2" fmla="*/ 0 w 1182546"/>
              <a:gd name="connsiteY2" fmla="*/ 595820 h 1191639"/>
              <a:gd name="connsiteX3" fmla="*/ 591273 w 1182546"/>
              <a:gd name="connsiteY3" fmla="*/ 0 h 1191639"/>
              <a:gd name="connsiteX4" fmla="*/ 1182547 w 1182546"/>
              <a:gd name="connsiteY4" fmla="*/ 595820 h 119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546" h="1191639">
                <a:moveTo>
                  <a:pt x="1182547" y="595820"/>
                </a:moveTo>
                <a:cubicBezTo>
                  <a:pt x="1182547" y="924882"/>
                  <a:pt x="917825" y="1191640"/>
                  <a:pt x="591273" y="1191640"/>
                </a:cubicBezTo>
                <a:cubicBezTo>
                  <a:pt x="264721" y="1191640"/>
                  <a:pt x="0" y="924882"/>
                  <a:pt x="0" y="595820"/>
                </a:cubicBezTo>
                <a:cubicBezTo>
                  <a:pt x="0" y="266758"/>
                  <a:pt x="264721" y="0"/>
                  <a:pt x="591273" y="0"/>
                </a:cubicBezTo>
                <a:cubicBezTo>
                  <a:pt x="917825" y="0"/>
                  <a:pt x="1182547" y="266758"/>
                  <a:pt x="1182547" y="595820"/>
                </a:cubicBezTo>
                <a:close/>
              </a:path>
            </a:pathLst>
          </a:custGeom>
          <a:pattFill prst="wdDnDiag">
            <a:fgClr>
              <a:schemeClr val="accent2">
                <a:lumMod val="20000"/>
                <a:lumOff val="80000"/>
              </a:schemeClr>
            </a:fgClr>
            <a:bgClr>
              <a:schemeClr val="bg1"/>
            </a:bgClr>
          </a:pattFill>
          <a:ln w="1440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0AF8181F-29BE-6A80-09A3-61738088E5A7}"/>
              </a:ext>
            </a:extLst>
          </p:cNvPr>
          <p:cNvSpPr/>
          <p:nvPr userDrawn="1"/>
        </p:nvSpPr>
        <p:spPr>
          <a:xfrm flipV="1">
            <a:off x="1" y="2085662"/>
            <a:ext cx="12191998" cy="3282750"/>
          </a:xfrm>
          <a:custGeom>
            <a:avLst/>
            <a:gdLst>
              <a:gd name="connsiteX0" fmla="*/ 225390 w 12191998"/>
              <a:gd name="connsiteY0" fmla="*/ 3282750 h 3282750"/>
              <a:gd name="connsiteX1" fmla="*/ 9880096 w 12191998"/>
              <a:gd name="connsiteY1" fmla="*/ 3282750 h 3282750"/>
              <a:gd name="connsiteX2" fmla="*/ 10320199 w 12191998"/>
              <a:gd name="connsiteY2" fmla="*/ 3100060 h 3282750"/>
              <a:gd name="connsiteX3" fmla="*/ 12191998 w 12191998"/>
              <a:gd name="connsiteY3" fmla="*/ 1221634 h 3282750"/>
              <a:gd name="connsiteX4" fmla="*/ 12191998 w 12191998"/>
              <a:gd name="connsiteY4" fmla="*/ 1523 h 3282750"/>
              <a:gd name="connsiteX5" fmla="*/ 11409355 w 12191998"/>
              <a:gd name="connsiteY5" fmla="*/ 1523 h 3282750"/>
              <a:gd name="connsiteX6" fmla="*/ 11410872 w 12191998"/>
              <a:gd name="connsiteY6" fmla="*/ 0 h 3282750"/>
              <a:gd name="connsiteX7" fmla="*/ 9138442 w 12191998"/>
              <a:gd name="connsiteY7" fmla="*/ 0 h 3282750"/>
              <a:gd name="connsiteX8" fmla="*/ 6866012 w 12191998"/>
              <a:gd name="connsiteY8" fmla="*/ 0 h 3282750"/>
              <a:gd name="connsiteX9" fmla="*/ 5045748 w 12191998"/>
              <a:gd name="connsiteY9" fmla="*/ 0 h 3282750"/>
              <a:gd name="connsiteX10" fmla="*/ 4593580 w 12191998"/>
              <a:gd name="connsiteY10" fmla="*/ 0 h 3282750"/>
              <a:gd name="connsiteX11" fmla="*/ 2773318 w 12191998"/>
              <a:gd name="connsiteY11" fmla="*/ 0 h 3282750"/>
              <a:gd name="connsiteX12" fmla="*/ 500887 w 12191998"/>
              <a:gd name="connsiteY12" fmla="*/ 0 h 3282750"/>
              <a:gd name="connsiteX13" fmla="*/ 0 w 12191998"/>
              <a:gd name="connsiteY13" fmla="*/ 0 h 3282750"/>
              <a:gd name="connsiteX14" fmla="*/ 0 w 12191998"/>
              <a:gd name="connsiteY14" fmla="*/ 3282749 h 3282750"/>
              <a:gd name="connsiteX15" fmla="*/ 225390 w 12191998"/>
              <a:gd name="connsiteY15" fmla="*/ 3282749 h 328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8" h="3282750">
                <a:moveTo>
                  <a:pt x="225390" y="3282750"/>
                </a:moveTo>
                <a:lnTo>
                  <a:pt x="9880096" y="3282750"/>
                </a:lnTo>
                <a:cubicBezTo>
                  <a:pt x="10045266" y="3282750"/>
                  <a:pt x="10203546" y="3217012"/>
                  <a:pt x="10320199" y="3100060"/>
                </a:cubicBezTo>
                <a:lnTo>
                  <a:pt x="12191998" y="1221634"/>
                </a:lnTo>
                <a:lnTo>
                  <a:pt x="12191998" y="1523"/>
                </a:lnTo>
                <a:lnTo>
                  <a:pt x="11409355" y="1523"/>
                </a:lnTo>
                <a:lnTo>
                  <a:pt x="11410872" y="0"/>
                </a:lnTo>
                <a:lnTo>
                  <a:pt x="9138442" y="0"/>
                </a:lnTo>
                <a:lnTo>
                  <a:pt x="6866012" y="0"/>
                </a:lnTo>
                <a:lnTo>
                  <a:pt x="5045748" y="0"/>
                </a:lnTo>
                <a:lnTo>
                  <a:pt x="4593580" y="0"/>
                </a:lnTo>
                <a:lnTo>
                  <a:pt x="2773318" y="0"/>
                </a:lnTo>
                <a:lnTo>
                  <a:pt x="500887" y="0"/>
                </a:lnTo>
                <a:lnTo>
                  <a:pt x="0" y="0"/>
                </a:lnTo>
                <a:lnTo>
                  <a:pt x="0" y="3282749"/>
                </a:lnTo>
                <a:lnTo>
                  <a:pt x="225390" y="3282749"/>
                </a:lnTo>
                <a:close/>
              </a:path>
            </a:pathLst>
          </a:custGeom>
          <a:solidFill>
            <a:schemeClr val="bg1">
              <a:lumMod val="95000"/>
            </a:schemeClr>
          </a:solidFill>
          <a:ln w="144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Freeform: Shape 4">
            <a:extLst>
              <a:ext uri="{FF2B5EF4-FFF2-40B4-BE49-F238E27FC236}">
                <a16:creationId xmlns:a16="http://schemas.microsoft.com/office/drawing/2014/main" id="{B3C25D0A-1F33-776E-6F3E-6A0A063F92B0}"/>
              </a:ext>
            </a:extLst>
          </p:cNvPr>
          <p:cNvSpPr/>
          <p:nvPr userDrawn="1"/>
        </p:nvSpPr>
        <p:spPr>
          <a:xfrm flipV="1">
            <a:off x="7329714" y="0"/>
            <a:ext cx="4862286" cy="3709134"/>
          </a:xfrm>
          <a:custGeom>
            <a:avLst/>
            <a:gdLst>
              <a:gd name="connsiteX0" fmla="*/ 5285805 w 5285804"/>
              <a:gd name="connsiteY0" fmla="*/ 0 h 4032209"/>
              <a:gd name="connsiteX1" fmla="*/ 5285805 w 5285804"/>
              <a:gd name="connsiteY1" fmla="*/ 4032209 h 4032209"/>
              <a:gd name="connsiteX2" fmla="*/ 0 w 5285804"/>
              <a:gd name="connsiteY2" fmla="*/ 4032209 h 4032209"/>
              <a:gd name="connsiteX3" fmla="*/ 0 w 5285804"/>
              <a:gd name="connsiteY3" fmla="*/ 3667624 h 4032209"/>
              <a:gd name="connsiteX4" fmla="*/ 1241008 w 5285804"/>
              <a:gd name="connsiteY4" fmla="*/ 2150979 h 4032209"/>
              <a:gd name="connsiteX5" fmla="*/ 1533020 w 5285804"/>
              <a:gd name="connsiteY5" fmla="*/ 2122817 h 4032209"/>
              <a:gd name="connsiteX6" fmla="*/ 2777955 w 5285804"/>
              <a:gd name="connsiteY6" fmla="*/ 2122817 h 4032209"/>
              <a:gd name="connsiteX7" fmla="*/ 3592354 w 5285804"/>
              <a:gd name="connsiteY7" fmla="*/ 1773606 h 4032209"/>
              <a:gd name="connsiteX8" fmla="*/ 4093289 w 5285804"/>
              <a:gd name="connsiteY8" fmla="*/ 1249029 h 4032209"/>
              <a:gd name="connsiteX9" fmla="*/ 4216408 w 5285804"/>
              <a:gd name="connsiteY9" fmla="*/ 1120092 h 4032209"/>
              <a:gd name="connsiteX10" fmla="*/ 5285503 w 5285804"/>
              <a:gd name="connsiteY10" fmla="*/ 305 h 4032209"/>
              <a:gd name="connsiteX11" fmla="*/ 5285805 w 5285804"/>
              <a:gd name="connsiteY11" fmla="*/ 0 h 403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5804" h="4032209">
                <a:moveTo>
                  <a:pt x="5285805" y="0"/>
                </a:moveTo>
                <a:lnTo>
                  <a:pt x="5285805" y="4032209"/>
                </a:lnTo>
                <a:lnTo>
                  <a:pt x="0" y="4032209"/>
                </a:lnTo>
                <a:lnTo>
                  <a:pt x="0" y="3667624"/>
                </a:lnTo>
                <a:cubicBezTo>
                  <a:pt x="0" y="2915010"/>
                  <a:pt x="534019" y="2288288"/>
                  <a:pt x="1241008" y="2150979"/>
                </a:cubicBezTo>
                <a:cubicBezTo>
                  <a:pt x="1335576" y="2132407"/>
                  <a:pt x="1433165" y="2122817"/>
                  <a:pt x="1533020" y="2122817"/>
                </a:cubicBezTo>
                <a:lnTo>
                  <a:pt x="2777955" y="2122817"/>
                </a:lnTo>
                <a:cubicBezTo>
                  <a:pt x="3085224" y="2122817"/>
                  <a:pt x="3379199" y="1996772"/>
                  <a:pt x="3592354" y="1773606"/>
                </a:cubicBezTo>
                <a:lnTo>
                  <a:pt x="4093289" y="1249029"/>
                </a:lnTo>
                <a:lnTo>
                  <a:pt x="4216408" y="1120092"/>
                </a:lnTo>
                <a:lnTo>
                  <a:pt x="5285503" y="305"/>
                </a:lnTo>
                <a:lnTo>
                  <a:pt x="5285805" y="0"/>
                </a:lnTo>
                <a:close/>
              </a:path>
            </a:pathLst>
          </a:custGeom>
          <a:solidFill>
            <a:schemeClr val="bg2">
              <a:lumMod val="20000"/>
              <a:lumOff val="80000"/>
              <a:alpha val="30000"/>
            </a:schemeClr>
          </a:solidFill>
          <a:ln w="1440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0652A53A-E401-C01D-5589-E40F2FCFFE2A}"/>
              </a:ext>
            </a:extLst>
          </p:cNvPr>
          <p:cNvGrpSpPr/>
          <p:nvPr userDrawn="1"/>
        </p:nvGrpSpPr>
        <p:grpSpPr>
          <a:xfrm>
            <a:off x="10348517" y="5559865"/>
            <a:ext cx="1843479" cy="1298140"/>
            <a:chOff x="10348517" y="5559865"/>
            <a:chExt cx="1843479" cy="1298140"/>
          </a:xfrm>
        </p:grpSpPr>
        <p:grpSp>
          <p:nvGrpSpPr>
            <p:cNvPr id="10" name="Graphic 8">
              <a:extLst>
                <a:ext uri="{FF2B5EF4-FFF2-40B4-BE49-F238E27FC236}">
                  <a16:creationId xmlns:a16="http://schemas.microsoft.com/office/drawing/2014/main" id="{F8016201-D7C6-68F7-DEA4-AD786CC9681A}"/>
                </a:ext>
              </a:extLst>
            </p:cNvPr>
            <p:cNvGrpSpPr/>
            <p:nvPr/>
          </p:nvGrpSpPr>
          <p:grpSpPr>
            <a:xfrm flipH="1">
              <a:off x="10348517" y="5687417"/>
              <a:ext cx="1563963" cy="1170588"/>
              <a:chOff x="5302292" y="8602600"/>
              <a:chExt cx="1381243" cy="1033826"/>
            </a:xfrm>
          </p:grpSpPr>
          <p:sp>
            <p:nvSpPr>
              <p:cNvPr id="16" name="Freeform: Shape 15">
                <a:extLst>
                  <a:ext uri="{FF2B5EF4-FFF2-40B4-BE49-F238E27FC236}">
                    <a16:creationId xmlns:a16="http://schemas.microsoft.com/office/drawing/2014/main" id="{2C93684E-892F-CA9D-9DE8-79F3C0DE070D}"/>
                  </a:ext>
                </a:extLst>
              </p:cNvPr>
              <p:cNvSpPr/>
              <p:nvPr/>
            </p:nvSpPr>
            <p:spPr>
              <a:xfrm>
                <a:off x="6012986" y="8960641"/>
                <a:ext cx="670549" cy="675785"/>
              </a:xfrm>
              <a:custGeom>
                <a:avLst/>
                <a:gdLst>
                  <a:gd name="connsiteX0" fmla="*/ 1290709 w 1290709"/>
                  <a:gd name="connsiteY0" fmla="*/ 0 h 1300786"/>
                  <a:gd name="connsiteX1" fmla="*/ 0 w 1290709"/>
                  <a:gd name="connsiteY1" fmla="*/ 1300786 h 1300786"/>
                </a:gdLst>
                <a:ahLst/>
                <a:cxnLst>
                  <a:cxn ang="0">
                    <a:pos x="connsiteX0" y="connsiteY0"/>
                  </a:cxn>
                  <a:cxn ang="0">
                    <a:pos x="connsiteX1" y="connsiteY1"/>
                  </a:cxn>
                </a:cxnLst>
                <a:rect l="l" t="t" r="r" b="b"/>
                <a:pathLst>
                  <a:path w="1290709" h="1300786">
                    <a:moveTo>
                      <a:pt x="1290709"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6FE72EB-4EE6-3B97-4A09-5A81889ACEEB}"/>
                  </a:ext>
                </a:extLst>
              </p:cNvPr>
              <p:cNvSpPr/>
              <p:nvPr/>
            </p:nvSpPr>
            <p:spPr>
              <a:xfrm>
                <a:off x="5776035" y="8841293"/>
                <a:ext cx="789064" cy="795131"/>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26AF702-A088-3F6E-FBA1-B7AA82AD143C}"/>
                  </a:ext>
                </a:extLst>
              </p:cNvPr>
              <p:cNvSpPr/>
              <p:nvPr/>
            </p:nvSpPr>
            <p:spPr>
              <a:xfrm>
                <a:off x="5539166" y="8721948"/>
                <a:ext cx="907497" cy="914475"/>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47DF3AA3-8EA8-90A3-ECB5-80DBADEB446A}"/>
                  </a:ext>
                </a:extLst>
              </p:cNvPr>
              <p:cNvSpPr/>
              <p:nvPr/>
            </p:nvSpPr>
            <p:spPr>
              <a:xfrm>
                <a:off x="5302292" y="8602600"/>
                <a:ext cx="1025935" cy="1033824"/>
              </a:xfrm>
              <a:custGeom>
                <a:avLst/>
                <a:gdLst>
                  <a:gd name="connsiteX0" fmla="*/ 1290860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0" y="0"/>
                    </a:moveTo>
                    <a:lnTo>
                      <a:pt x="0" y="1300786"/>
                    </a:lnTo>
                  </a:path>
                </a:pathLst>
              </a:custGeom>
              <a:ln w="12700" cap="flat">
                <a:solidFill>
                  <a:schemeClr val="bg1">
                    <a:lumMod val="85000"/>
                  </a:schemeClr>
                </a:solidFill>
                <a:prstDash val="solid"/>
                <a:miter/>
              </a:ln>
            </p:spPr>
            <p:txBody>
              <a:bodyPr rtlCol="0" anchor="ctr"/>
              <a:lstStyle/>
              <a:p>
                <a:endParaRPr lang="en-US"/>
              </a:p>
            </p:txBody>
          </p:sp>
        </p:grpSp>
        <p:grpSp>
          <p:nvGrpSpPr>
            <p:cNvPr id="11" name="Graphic 8">
              <a:extLst>
                <a:ext uri="{FF2B5EF4-FFF2-40B4-BE49-F238E27FC236}">
                  <a16:creationId xmlns:a16="http://schemas.microsoft.com/office/drawing/2014/main" id="{AC3289CF-09B3-7069-4B76-09588AF84DDF}"/>
                </a:ext>
              </a:extLst>
            </p:cNvPr>
            <p:cNvGrpSpPr/>
            <p:nvPr/>
          </p:nvGrpSpPr>
          <p:grpSpPr>
            <a:xfrm flipH="1">
              <a:off x="11280562" y="5559865"/>
              <a:ext cx="911434" cy="1298132"/>
              <a:chOff x="5055426" y="8489952"/>
              <a:chExt cx="804949" cy="1146469"/>
            </a:xfrm>
          </p:grpSpPr>
          <p:sp>
            <p:nvSpPr>
              <p:cNvPr id="12" name="Freeform: Shape 11">
                <a:extLst>
                  <a:ext uri="{FF2B5EF4-FFF2-40B4-BE49-F238E27FC236}">
                    <a16:creationId xmlns:a16="http://schemas.microsoft.com/office/drawing/2014/main" id="{7A33D4D5-8187-BD37-1867-EBA824583467}"/>
                  </a:ext>
                </a:extLst>
              </p:cNvPr>
              <p:cNvSpPr/>
              <p:nvPr/>
            </p:nvSpPr>
            <p:spPr>
              <a:xfrm>
                <a:off x="5078021" y="8848144"/>
                <a:ext cx="782354" cy="788277"/>
              </a:xfrm>
              <a:custGeom>
                <a:avLst/>
                <a:gdLst>
                  <a:gd name="connsiteX0" fmla="*/ 1290861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1"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E8E5DF6-B228-1927-D581-550B588CDB68}"/>
                  </a:ext>
                </a:extLst>
              </p:cNvPr>
              <p:cNvSpPr/>
              <p:nvPr/>
            </p:nvSpPr>
            <p:spPr>
              <a:xfrm>
                <a:off x="5055426" y="8728797"/>
                <a:ext cx="686515" cy="691712"/>
              </a:xfrm>
              <a:custGeom>
                <a:avLst/>
                <a:gdLst>
                  <a:gd name="connsiteX0" fmla="*/ 1290860 w 1290860"/>
                  <a:gd name="connsiteY0" fmla="*/ 0 h 1300634"/>
                  <a:gd name="connsiteX1" fmla="*/ 0 w 1290860"/>
                  <a:gd name="connsiteY1" fmla="*/ 1300634 h 1300634"/>
                </a:gdLst>
                <a:ahLst/>
                <a:cxnLst>
                  <a:cxn ang="0">
                    <a:pos x="connsiteX0" y="connsiteY0"/>
                  </a:cxn>
                  <a:cxn ang="0">
                    <a:pos x="connsiteX1" y="connsiteY1"/>
                  </a:cxn>
                </a:cxnLst>
                <a:rect l="l" t="t" r="r" b="b"/>
                <a:pathLst>
                  <a:path w="1290860" h="1300634">
                    <a:moveTo>
                      <a:pt x="1290860" y="0"/>
                    </a:moveTo>
                    <a:lnTo>
                      <a:pt x="0" y="1300634"/>
                    </a:lnTo>
                  </a:path>
                </a:pathLst>
              </a:custGeom>
              <a:ln w="12700" cap="flat">
                <a:solidFill>
                  <a:schemeClr val="bg1">
                    <a:lumMod val="85000"/>
                  </a:schemeClr>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F4889C4-3E2A-6838-32BC-1A667153D4EF}"/>
                  </a:ext>
                </a:extLst>
              </p:cNvPr>
              <p:cNvSpPr/>
              <p:nvPr/>
            </p:nvSpPr>
            <p:spPr>
              <a:xfrm>
                <a:off x="5055426" y="8609299"/>
                <a:ext cx="568078" cy="572447"/>
              </a:xfrm>
              <a:custGeom>
                <a:avLst/>
                <a:gdLst>
                  <a:gd name="connsiteX0" fmla="*/ 1290861 w 1290860"/>
                  <a:gd name="connsiteY0" fmla="*/ 0 h 1300786"/>
                  <a:gd name="connsiteX1" fmla="*/ 0 w 1290860"/>
                  <a:gd name="connsiteY1" fmla="*/ 1300786 h 1300786"/>
                </a:gdLst>
                <a:ahLst/>
                <a:cxnLst>
                  <a:cxn ang="0">
                    <a:pos x="connsiteX0" y="connsiteY0"/>
                  </a:cxn>
                  <a:cxn ang="0">
                    <a:pos x="connsiteX1" y="connsiteY1"/>
                  </a:cxn>
                </a:cxnLst>
                <a:rect l="l" t="t" r="r" b="b"/>
                <a:pathLst>
                  <a:path w="1290860" h="1300786">
                    <a:moveTo>
                      <a:pt x="1290861" y="0"/>
                    </a:moveTo>
                    <a:lnTo>
                      <a:pt x="0" y="1300786"/>
                    </a:lnTo>
                  </a:path>
                </a:pathLst>
              </a:custGeom>
              <a:ln w="12700" cap="flat">
                <a:solidFill>
                  <a:schemeClr val="bg1">
                    <a:lumMod val="85000"/>
                  </a:schemeClr>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5CCD32A-5E75-A627-E14D-6F44D12504A3}"/>
                  </a:ext>
                </a:extLst>
              </p:cNvPr>
              <p:cNvSpPr/>
              <p:nvPr/>
            </p:nvSpPr>
            <p:spPr>
              <a:xfrm>
                <a:off x="5055426" y="8489952"/>
                <a:ext cx="449490" cy="453000"/>
              </a:xfrm>
              <a:custGeom>
                <a:avLst/>
                <a:gdLst>
                  <a:gd name="connsiteX0" fmla="*/ 1290709 w 1290709"/>
                  <a:gd name="connsiteY0" fmla="*/ 0 h 1300786"/>
                  <a:gd name="connsiteX1" fmla="*/ 0 w 1290709"/>
                  <a:gd name="connsiteY1" fmla="*/ 1300787 h 1300786"/>
                </a:gdLst>
                <a:ahLst/>
                <a:cxnLst>
                  <a:cxn ang="0">
                    <a:pos x="connsiteX0" y="connsiteY0"/>
                  </a:cxn>
                  <a:cxn ang="0">
                    <a:pos x="connsiteX1" y="connsiteY1"/>
                  </a:cxn>
                </a:cxnLst>
                <a:rect l="l" t="t" r="r" b="b"/>
                <a:pathLst>
                  <a:path w="1290709" h="1300786">
                    <a:moveTo>
                      <a:pt x="1290709" y="0"/>
                    </a:moveTo>
                    <a:lnTo>
                      <a:pt x="0" y="1300787"/>
                    </a:lnTo>
                  </a:path>
                </a:pathLst>
              </a:custGeom>
              <a:ln w="12700" cap="flat">
                <a:solidFill>
                  <a:schemeClr val="bg1">
                    <a:lumMod val="85000"/>
                  </a:schemeClr>
                </a:solidFill>
                <a:prstDash val="solid"/>
                <a:miter/>
              </a:ln>
            </p:spPr>
            <p:txBody>
              <a:bodyPr rtlCol="0" anchor="ctr"/>
              <a:lstStyle/>
              <a:p>
                <a:endParaRPr lang="en-US"/>
              </a:p>
            </p:txBody>
          </p:sp>
        </p:grpSp>
      </p:grpSp>
      <p:pic>
        <p:nvPicPr>
          <p:cNvPr id="20" name="Graphic 19">
            <a:extLst>
              <a:ext uri="{FF2B5EF4-FFF2-40B4-BE49-F238E27FC236}">
                <a16:creationId xmlns:a16="http://schemas.microsoft.com/office/drawing/2014/main" id="{CF0D4489-DE7F-FE2F-298A-D109E1B47D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19161" y="2357437"/>
            <a:ext cx="5866264" cy="423863"/>
          </a:xfrm>
          <a:prstGeom prst="rect">
            <a:avLst/>
          </a:prstGeom>
        </p:spPr>
      </p:pic>
      <p:sp>
        <p:nvSpPr>
          <p:cNvPr id="2" name="Title 1">
            <a:extLst>
              <a:ext uri="{FF2B5EF4-FFF2-40B4-BE49-F238E27FC236}">
                <a16:creationId xmlns:a16="http://schemas.microsoft.com/office/drawing/2014/main" id="{F1136817-8D12-7A19-C49E-B7812A53F312}"/>
              </a:ext>
            </a:extLst>
          </p:cNvPr>
          <p:cNvSpPr>
            <a:spLocks noGrp="1"/>
          </p:cNvSpPr>
          <p:nvPr>
            <p:ph type="title"/>
          </p:nvPr>
        </p:nvSpPr>
        <p:spPr>
          <a:xfrm>
            <a:off x="604894" y="3388484"/>
            <a:ext cx="11018520" cy="677108"/>
          </a:xfrm>
        </p:spPr>
        <p:txBody>
          <a:bodyPr anchor="ctr"/>
          <a:lstStyle>
            <a:lvl1pPr>
              <a:defRPr sz="4400">
                <a:solidFill>
                  <a:schemeClr val="bg2"/>
                </a:solidFill>
              </a:defRPr>
            </a:lvl1pPr>
          </a:lstStyle>
          <a:p>
            <a:r>
              <a:rPr lang="en-US"/>
              <a:t>Click to edit Master title style</a:t>
            </a:r>
          </a:p>
        </p:txBody>
      </p:sp>
    </p:spTree>
    <p:extLst>
      <p:ext uri="{BB962C8B-B14F-4D97-AF65-F5344CB8AC3E}">
        <p14:creationId xmlns:p14="http://schemas.microsoft.com/office/powerpoint/2010/main" val="231683998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rvice Experience">
    <p:spTree>
      <p:nvGrpSpPr>
        <p:cNvPr id="1" name=""/>
        <p:cNvGrpSpPr/>
        <p:nvPr/>
      </p:nvGrpSpPr>
      <p:grpSpPr>
        <a:xfrm>
          <a:off x="0" y="0"/>
          <a:ext cx="0" cy="0"/>
          <a:chOff x="0" y="0"/>
          <a:chExt cx="0" cy="0"/>
        </a:xfrm>
      </p:grpSpPr>
      <p:sp>
        <p:nvSpPr>
          <p:cNvPr id="65" name="Text Placeholder 64">
            <a:extLst>
              <a:ext uri="{FF2B5EF4-FFF2-40B4-BE49-F238E27FC236}">
                <a16:creationId xmlns:a16="http://schemas.microsoft.com/office/drawing/2014/main" id="{1A5378FA-E20A-AEE6-943C-6237A15CE89C}"/>
              </a:ext>
            </a:extLst>
          </p:cNvPr>
          <p:cNvSpPr>
            <a:spLocks noGrp="1"/>
          </p:cNvSpPr>
          <p:nvPr>
            <p:ph type="body" sz="quarter" idx="10"/>
          </p:nvPr>
        </p:nvSpPr>
        <p:spPr>
          <a:xfrm>
            <a:off x="588263" y="1303528"/>
            <a:ext cx="9736094" cy="1719074"/>
          </a:xfrm>
          <a:prstGeom prst="roundRect">
            <a:avLst>
              <a:gd name="adj" fmla="val 7802"/>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8F8F8"/>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8" name="Text Placeholder 64">
            <a:extLst>
              <a:ext uri="{FF2B5EF4-FFF2-40B4-BE49-F238E27FC236}">
                <a16:creationId xmlns:a16="http://schemas.microsoft.com/office/drawing/2014/main" id="{6C8466A7-95B5-6740-955E-ECB144EDE9B6}"/>
              </a:ext>
            </a:extLst>
          </p:cNvPr>
          <p:cNvSpPr>
            <a:spLocks noGrp="1"/>
          </p:cNvSpPr>
          <p:nvPr>
            <p:ph type="body" sz="quarter" idx="31"/>
          </p:nvPr>
        </p:nvSpPr>
        <p:spPr>
          <a:xfrm>
            <a:off x="799882" y="1515237"/>
            <a:ext cx="9312856" cy="1298449"/>
          </a:xfrm>
          <a:prstGeom prst="roundRect">
            <a:avLst>
              <a:gd name="adj" fmla="val 780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8F8F8"/>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2" name="Title 1">
            <a:extLst>
              <a:ext uri="{FF2B5EF4-FFF2-40B4-BE49-F238E27FC236}">
                <a16:creationId xmlns:a16="http://schemas.microsoft.com/office/drawing/2014/main" id="{D0AAD849-7CFE-4AF7-A7C5-6BBD50C88C1A}"/>
              </a:ext>
            </a:extLst>
          </p:cNvPr>
          <p:cNvSpPr>
            <a:spLocks noGrp="1"/>
          </p:cNvSpPr>
          <p:nvPr userDrawn="1">
            <p:ph type="title"/>
          </p:nvPr>
        </p:nvSpPr>
        <p:spPr/>
        <p:txBody>
          <a:bodyPr/>
          <a:lstStyle/>
          <a:p>
            <a:r>
              <a:rPr lang="en-US"/>
              <a:t>Click to edit Master title style</a:t>
            </a:r>
          </a:p>
        </p:txBody>
      </p:sp>
      <p:sp>
        <p:nvSpPr>
          <p:cNvPr id="75" name="Picture Placeholder 56">
            <a:extLst>
              <a:ext uri="{FF2B5EF4-FFF2-40B4-BE49-F238E27FC236}">
                <a16:creationId xmlns:a16="http://schemas.microsoft.com/office/drawing/2014/main" id="{815DAE2C-3186-2DBD-0901-D9D2DD456A11}"/>
              </a:ext>
            </a:extLst>
          </p:cNvPr>
          <p:cNvSpPr>
            <a:spLocks noGrp="1"/>
          </p:cNvSpPr>
          <p:nvPr userDrawn="1">
            <p:ph type="pic" sz="quarter" idx="25" hasCustomPrompt="1"/>
          </p:nvPr>
        </p:nvSpPr>
        <p:spPr>
          <a:xfrm>
            <a:off x="1523956"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7" name="Picture Placeholder 56">
            <a:extLst>
              <a:ext uri="{FF2B5EF4-FFF2-40B4-BE49-F238E27FC236}">
                <a16:creationId xmlns:a16="http://schemas.microsoft.com/office/drawing/2014/main" id="{6930F3DD-E6FB-AE7B-2F98-F8A54A7AFDEC}"/>
              </a:ext>
            </a:extLst>
          </p:cNvPr>
          <p:cNvSpPr>
            <a:spLocks noGrp="1"/>
          </p:cNvSpPr>
          <p:nvPr userDrawn="1">
            <p:ph type="pic" sz="quarter" idx="26" hasCustomPrompt="1"/>
          </p:nvPr>
        </p:nvSpPr>
        <p:spPr>
          <a:xfrm>
            <a:off x="3349317"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8" name="Picture Placeholder 56">
            <a:extLst>
              <a:ext uri="{FF2B5EF4-FFF2-40B4-BE49-F238E27FC236}">
                <a16:creationId xmlns:a16="http://schemas.microsoft.com/office/drawing/2014/main" id="{CE08CA08-58F3-4EC1-3890-D00E7FCCBCAA}"/>
              </a:ext>
            </a:extLst>
          </p:cNvPr>
          <p:cNvSpPr>
            <a:spLocks noGrp="1"/>
          </p:cNvSpPr>
          <p:nvPr userDrawn="1">
            <p:ph type="pic" sz="quarter" idx="27" hasCustomPrompt="1"/>
          </p:nvPr>
        </p:nvSpPr>
        <p:spPr>
          <a:xfrm>
            <a:off x="5174678"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79" name="Picture Placeholder 56">
            <a:extLst>
              <a:ext uri="{FF2B5EF4-FFF2-40B4-BE49-F238E27FC236}">
                <a16:creationId xmlns:a16="http://schemas.microsoft.com/office/drawing/2014/main" id="{C9D7F5A7-AD7A-540D-1083-37A090BE4869}"/>
              </a:ext>
            </a:extLst>
          </p:cNvPr>
          <p:cNvSpPr>
            <a:spLocks noGrp="1"/>
          </p:cNvSpPr>
          <p:nvPr userDrawn="1">
            <p:ph type="pic" sz="quarter" idx="28" hasCustomPrompt="1"/>
          </p:nvPr>
        </p:nvSpPr>
        <p:spPr>
          <a:xfrm>
            <a:off x="7000039"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0" name="Picture Placeholder 56">
            <a:extLst>
              <a:ext uri="{FF2B5EF4-FFF2-40B4-BE49-F238E27FC236}">
                <a16:creationId xmlns:a16="http://schemas.microsoft.com/office/drawing/2014/main" id="{4FAB11E7-74B5-F506-129D-1D190E7EA688}"/>
              </a:ext>
            </a:extLst>
          </p:cNvPr>
          <p:cNvSpPr>
            <a:spLocks noGrp="1"/>
          </p:cNvSpPr>
          <p:nvPr userDrawn="1">
            <p:ph type="pic" sz="quarter" idx="29" hasCustomPrompt="1"/>
          </p:nvPr>
        </p:nvSpPr>
        <p:spPr>
          <a:xfrm>
            <a:off x="8825401" y="180332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81" name="Text Placeholder 64">
            <a:extLst>
              <a:ext uri="{FF2B5EF4-FFF2-40B4-BE49-F238E27FC236}">
                <a16:creationId xmlns:a16="http://schemas.microsoft.com/office/drawing/2014/main" id="{631E6F77-01FB-2800-555A-AC8B02B0832A}"/>
              </a:ext>
            </a:extLst>
          </p:cNvPr>
          <p:cNvSpPr>
            <a:spLocks noGrp="1"/>
          </p:cNvSpPr>
          <p:nvPr userDrawn="1">
            <p:ph type="body" sz="quarter" idx="30"/>
          </p:nvPr>
        </p:nvSpPr>
        <p:spPr>
          <a:xfrm>
            <a:off x="588263" y="3204672"/>
            <a:ext cx="9736094" cy="3363465"/>
          </a:xfrm>
          <a:prstGeom prst="roundRect">
            <a:avLst>
              <a:gd name="adj" fmla="val 396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marL="0" indent="0" algn="ctr">
              <a:buNone/>
              <a:defRPr kumimoji="0" lang="en-US" sz="2000" b="0" i="0" u="none" strike="noStrike" cap="none" normalizeH="0" dirty="0" smtClean="0">
                <a:ln>
                  <a:noFill/>
                </a:ln>
                <a:solidFill>
                  <a:srgbClr val="FAFAFA"/>
                </a:solidFill>
                <a:effectLst/>
                <a:uLnTx/>
                <a:uFillTx/>
                <a:latin typeface="+mn-lt"/>
              </a:defRPr>
            </a:lvl1pPr>
            <a:lvl2pPr>
              <a:defRPr lang="en-US" sz="1800" dirty="0" smtClean="0">
                <a:solidFill>
                  <a:sysClr val="windowText" lastClr="000000"/>
                </a:solidFill>
              </a:defRPr>
            </a:lvl2pPr>
            <a:lvl3pPr>
              <a:defRPr lang="en-US" sz="1800" dirty="0" smtClean="0">
                <a:solidFill>
                  <a:sysClr val="windowText" lastClr="000000"/>
                </a:solidFill>
              </a:defRPr>
            </a:lvl3pPr>
            <a:lvl4pPr>
              <a:defRPr lang="en-US" sz="1800" dirty="0" smtClean="0">
                <a:solidFill>
                  <a:sysClr val="windowText" lastClr="000000"/>
                </a:solidFill>
              </a:defRPr>
            </a:lvl4pPr>
            <a:lvl5pPr>
              <a:defRPr lang="en-US" sz="1800" dirty="0">
                <a:solidFill>
                  <a:sysClr val="windowText" lastClr="000000"/>
                </a:solidFill>
              </a:defRPr>
            </a:lvl5pPr>
          </a:lstStyle>
          <a:p>
            <a:pPr marL="228600" lvl="0" indent="-228600" defTabSz="932472" fontAlgn="base">
              <a:lnSpc>
                <a:spcPct val="110000"/>
              </a:lnSpc>
              <a:spcBef>
                <a:spcPct val="0"/>
              </a:spcBef>
              <a:spcAft>
                <a:spcPct val="0"/>
              </a:spcAft>
              <a:buSzTx/>
            </a:pPr>
            <a:endParaRPr lang="en-US"/>
          </a:p>
        </p:txBody>
      </p:sp>
      <p:sp>
        <p:nvSpPr>
          <p:cNvPr id="89" name="Text Placeholder 64">
            <a:extLst>
              <a:ext uri="{FF2B5EF4-FFF2-40B4-BE49-F238E27FC236}">
                <a16:creationId xmlns:a16="http://schemas.microsoft.com/office/drawing/2014/main" id="{348CC9D6-A879-61D8-076A-EB323D00AD71}"/>
              </a:ext>
            </a:extLst>
          </p:cNvPr>
          <p:cNvSpPr>
            <a:spLocks noGrp="1"/>
          </p:cNvSpPr>
          <p:nvPr userDrawn="1">
            <p:ph type="body" sz="quarter" idx="32"/>
          </p:nvPr>
        </p:nvSpPr>
        <p:spPr>
          <a:xfrm>
            <a:off x="799882" y="3408435"/>
            <a:ext cx="9312856" cy="2955940"/>
          </a:xfrm>
          <a:prstGeom prst="roundRect">
            <a:avLst>
              <a:gd name="adj" fmla="val 3506"/>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US" sz="2000" b="0" i="0" u="none" strike="noStrike" cap="none" normalizeH="0" dirty="0" smtClean="0">
                <a:ln>
                  <a:noFill/>
                </a:ln>
                <a:solidFill>
                  <a:srgbClr val="F9F9F9"/>
                </a:solidFill>
                <a:effectLst/>
                <a:uLnTx/>
                <a:uFillTx/>
                <a:latin typeface="Calibri" panose="020F0502020204030204"/>
                <a:cs typeface="Segoe UI" pitchFamily="34" charset="0"/>
              </a:defRPr>
            </a:lvl1pPr>
          </a:lstStyle>
          <a:p>
            <a:pPr marL="0" lvl="0" indent="0" algn="ctr" defTabSz="932472" fontAlgn="base">
              <a:lnSpc>
                <a:spcPct val="110000"/>
              </a:lnSpc>
              <a:spcBef>
                <a:spcPct val="0"/>
              </a:spcBef>
              <a:spcAft>
                <a:spcPct val="0"/>
              </a:spcAft>
              <a:buSzTx/>
              <a:buFont typeface="Arial" panose="020B0604020202020204" pitchFamily="34" charset="0"/>
              <a:buNone/>
            </a:pPr>
            <a:endParaRPr lang="en-US"/>
          </a:p>
        </p:txBody>
      </p:sp>
      <p:sp>
        <p:nvSpPr>
          <p:cNvPr id="91" name="Text Placeholder 64">
            <a:extLst>
              <a:ext uri="{FF2B5EF4-FFF2-40B4-BE49-F238E27FC236}">
                <a16:creationId xmlns:a16="http://schemas.microsoft.com/office/drawing/2014/main" id="{1FDAB499-40EB-D6F1-2DED-0585C4144F30}"/>
              </a:ext>
            </a:extLst>
          </p:cNvPr>
          <p:cNvSpPr>
            <a:spLocks noGrp="1"/>
          </p:cNvSpPr>
          <p:nvPr userDrawn="1">
            <p:ph type="body" sz="quarter" idx="34"/>
          </p:nvPr>
        </p:nvSpPr>
        <p:spPr>
          <a:xfrm rot="5400000">
            <a:off x="427232" y="393747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92" name="Text Placeholder 64">
            <a:extLst>
              <a:ext uri="{FF2B5EF4-FFF2-40B4-BE49-F238E27FC236}">
                <a16:creationId xmlns:a16="http://schemas.microsoft.com/office/drawing/2014/main" id="{25E5A691-0B96-F6BE-C533-6AB34C2A6F8C}"/>
              </a:ext>
            </a:extLst>
          </p:cNvPr>
          <p:cNvSpPr>
            <a:spLocks noGrp="1"/>
          </p:cNvSpPr>
          <p:nvPr userDrawn="1">
            <p:ph type="body" sz="quarter" idx="35"/>
          </p:nvPr>
        </p:nvSpPr>
        <p:spPr>
          <a:xfrm rot="5400000">
            <a:off x="427232" y="5340248"/>
            <a:ext cx="1289124" cy="543824"/>
          </a:xfrm>
          <a:prstGeom prst="round2SameRect">
            <a:avLst>
              <a:gd name="adj1" fmla="val 10570"/>
              <a:gd name="adj2" fmla="val 0"/>
            </a:avLst>
          </a:prstGeom>
          <a:solidFill>
            <a:srgbClr val="7F7F7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kumimoji="0" lang="en-US" sz="1200" b="1" i="0" u="none" strike="noStrike" cap="all" spc="200" normalizeH="0" dirty="0" smtClean="0">
                <a:ln>
                  <a:noFill/>
                </a:ln>
                <a:solidFill>
                  <a:srgbClr val="7F7F7F"/>
                </a:solidFill>
                <a:effectLst/>
                <a:uLnTx/>
                <a:uFillTx/>
                <a:latin typeface="Segoe UI Semibold" panose="020B0502040204020203" pitchFamily="34" charset="0"/>
                <a:cs typeface="Segoe UI Semibold" panose="020B0502040204020203" pitchFamily="34" charset="0"/>
              </a:defRPr>
            </a:lvl1pPr>
          </a:lstStyle>
          <a:p>
            <a:pPr marL="0" lvl="0" indent="0" algn="ctr" defTabSz="914367">
              <a:lnSpc>
                <a:spcPct val="110000"/>
              </a:lnSpc>
              <a:spcBef>
                <a:spcPts val="0"/>
              </a:spcBef>
              <a:buSzTx/>
              <a:buFontTx/>
              <a:buNone/>
            </a:pPr>
            <a:endParaRPr lang="en-US"/>
          </a:p>
        </p:txBody>
      </p:sp>
      <p:sp>
        <p:nvSpPr>
          <p:cNvPr id="105" name="Picture Placeholder 56">
            <a:extLst>
              <a:ext uri="{FF2B5EF4-FFF2-40B4-BE49-F238E27FC236}">
                <a16:creationId xmlns:a16="http://schemas.microsoft.com/office/drawing/2014/main" id="{9E8C9B8F-BEDD-58AC-9B52-F5437B342B1E}"/>
              </a:ext>
            </a:extLst>
          </p:cNvPr>
          <p:cNvSpPr>
            <a:spLocks noGrp="1"/>
          </p:cNvSpPr>
          <p:nvPr userDrawn="1">
            <p:ph type="pic" sz="quarter" idx="45" hasCustomPrompt="1"/>
          </p:nvPr>
        </p:nvSpPr>
        <p:spPr>
          <a:xfrm>
            <a:off x="173560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6" name="Picture Placeholder 56">
            <a:extLst>
              <a:ext uri="{FF2B5EF4-FFF2-40B4-BE49-F238E27FC236}">
                <a16:creationId xmlns:a16="http://schemas.microsoft.com/office/drawing/2014/main" id="{86CE796E-7A0C-5271-48EB-685081BEABB1}"/>
              </a:ext>
            </a:extLst>
          </p:cNvPr>
          <p:cNvSpPr>
            <a:spLocks noGrp="1"/>
          </p:cNvSpPr>
          <p:nvPr userDrawn="1">
            <p:ph type="pic" sz="quarter" idx="46" hasCustomPrompt="1"/>
          </p:nvPr>
        </p:nvSpPr>
        <p:spPr>
          <a:xfrm>
            <a:off x="297054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7" name="Picture Placeholder 56">
            <a:extLst>
              <a:ext uri="{FF2B5EF4-FFF2-40B4-BE49-F238E27FC236}">
                <a16:creationId xmlns:a16="http://schemas.microsoft.com/office/drawing/2014/main" id="{90DADFF7-652B-E770-88A6-B6AAA5AC1380}"/>
              </a:ext>
            </a:extLst>
          </p:cNvPr>
          <p:cNvSpPr>
            <a:spLocks noGrp="1"/>
          </p:cNvSpPr>
          <p:nvPr userDrawn="1">
            <p:ph type="pic" sz="quarter" idx="47" hasCustomPrompt="1"/>
          </p:nvPr>
        </p:nvSpPr>
        <p:spPr>
          <a:xfrm>
            <a:off x="420547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8" name="Picture Placeholder 56">
            <a:extLst>
              <a:ext uri="{FF2B5EF4-FFF2-40B4-BE49-F238E27FC236}">
                <a16:creationId xmlns:a16="http://schemas.microsoft.com/office/drawing/2014/main" id="{9FDD5191-59F9-758B-360C-D452B63F50CF}"/>
              </a:ext>
            </a:extLst>
          </p:cNvPr>
          <p:cNvSpPr>
            <a:spLocks noGrp="1"/>
          </p:cNvSpPr>
          <p:nvPr userDrawn="1">
            <p:ph type="pic" sz="quarter" idx="48" hasCustomPrompt="1"/>
          </p:nvPr>
        </p:nvSpPr>
        <p:spPr>
          <a:xfrm>
            <a:off x="544041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09" name="Picture Placeholder 56">
            <a:extLst>
              <a:ext uri="{FF2B5EF4-FFF2-40B4-BE49-F238E27FC236}">
                <a16:creationId xmlns:a16="http://schemas.microsoft.com/office/drawing/2014/main" id="{E65D5A6B-5940-9C32-993C-69CFEAE16F4D}"/>
              </a:ext>
            </a:extLst>
          </p:cNvPr>
          <p:cNvSpPr>
            <a:spLocks noGrp="1"/>
          </p:cNvSpPr>
          <p:nvPr userDrawn="1">
            <p:ph type="pic" sz="quarter" idx="49" hasCustomPrompt="1"/>
          </p:nvPr>
        </p:nvSpPr>
        <p:spPr>
          <a:xfrm>
            <a:off x="6675349"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0" name="Picture Placeholder 56">
            <a:extLst>
              <a:ext uri="{FF2B5EF4-FFF2-40B4-BE49-F238E27FC236}">
                <a16:creationId xmlns:a16="http://schemas.microsoft.com/office/drawing/2014/main" id="{3500A3BB-59C7-36A6-6E4C-04961FB1BE62}"/>
              </a:ext>
            </a:extLst>
          </p:cNvPr>
          <p:cNvSpPr>
            <a:spLocks noGrp="1"/>
          </p:cNvSpPr>
          <p:nvPr userDrawn="1">
            <p:ph type="pic" sz="quarter" idx="50" hasCustomPrompt="1"/>
          </p:nvPr>
        </p:nvSpPr>
        <p:spPr>
          <a:xfrm>
            <a:off x="7910284"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1" name="Picture Placeholder 56">
            <a:extLst>
              <a:ext uri="{FF2B5EF4-FFF2-40B4-BE49-F238E27FC236}">
                <a16:creationId xmlns:a16="http://schemas.microsoft.com/office/drawing/2014/main" id="{70414032-732A-C947-727C-7462B3739F7A}"/>
              </a:ext>
            </a:extLst>
          </p:cNvPr>
          <p:cNvSpPr>
            <a:spLocks noGrp="1"/>
          </p:cNvSpPr>
          <p:nvPr userDrawn="1">
            <p:ph type="pic" sz="quarter" idx="51" hasCustomPrompt="1"/>
          </p:nvPr>
        </p:nvSpPr>
        <p:spPr>
          <a:xfrm>
            <a:off x="9145218" y="37198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6" name="Picture Placeholder 56">
            <a:extLst>
              <a:ext uri="{FF2B5EF4-FFF2-40B4-BE49-F238E27FC236}">
                <a16:creationId xmlns:a16="http://schemas.microsoft.com/office/drawing/2014/main" id="{9808DC25-2647-6528-E3A2-DEAA4E130438}"/>
              </a:ext>
            </a:extLst>
          </p:cNvPr>
          <p:cNvSpPr>
            <a:spLocks noGrp="1"/>
          </p:cNvSpPr>
          <p:nvPr userDrawn="1">
            <p:ph type="pic" sz="quarter" idx="56" hasCustomPrompt="1"/>
          </p:nvPr>
        </p:nvSpPr>
        <p:spPr>
          <a:xfrm>
            <a:off x="1970760"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7" name="Picture Placeholder 56">
            <a:extLst>
              <a:ext uri="{FF2B5EF4-FFF2-40B4-BE49-F238E27FC236}">
                <a16:creationId xmlns:a16="http://schemas.microsoft.com/office/drawing/2014/main" id="{99A0E4E2-505F-40AB-B17F-C3533F531719}"/>
              </a:ext>
            </a:extLst>
          </p:cNvPr>
          <p:cNvSpPr>
            <a:spLocks noGrp="1"/>
          </p:cNvSpPr>
          <p:nvPr userDrawn="1">
            <p:ph type="pic" sz="quarter" idx="57" hasCustomPrompt="1"/>
          </p:nvPr>
        </p:nvSpPr>
        <p:spPr>
          <a:xfrm>
            <a:off x="3767132"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8" name="Picture Placeholder 56">
            <a:extLst>
              <a:ext uri="{FF2B5EF4-FFF2-40B4-BE49-F238E27FC236}">
                <a16:creationId xmlns:a16="http://schemas.microsoft.com/office/drawing/2014/main" id="{F56A45FF-258D-6B0F-9286-E9A7D73A0461}"/>
              </a:ext>
            </a:extLst>
          </p:cNvPr>
          <p:cNvSpPr>
            <a:spLocks noGrp="1"/>
          </p:cNvSpPr>
          <p:nvPr userDrawn="1">
            <p:ph type="pic" sz="quarter" idx="58" hasCustomPrompt="1"/>
          </p:nvPr>
        </p:nvSpPr>
        <p:spPr>
          <a:xfrm>
            <a:off x="5563504"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19" name="Picture Placeholder 56">
            <a:extLst>
              <a:ext uri="{FF2B5EF4-FFF2-40B4-BE49-F238E27FC236}">
                <a16:creationId xmlns:a16="http://schemas.microsoft.com/office/drawing/2014/main" id="{636D1123-7C66-1DF0-009B-4D9327656D44}"/>
              </a:ext>
            </a:extLst>
          </p:cNvPr>
          <p:cNvSpPr>
            <a:spLocks noGrp="1"/>
          </p:cNvSpPr>
          <p:nvPr userDrawn="1">
            <p:ph type="pic" sz="quarter" idx="59" hasCustomPrompt="1"/>
          </p:nvPr>
        </p:nvSpPr>
        <p:spPr>
          <a:xfrm>
            <a:off x="7359876" y="5123301"/>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0" name="Picture Placeholder 56">
            <a:extLst>
              <a:ext uri="{FF2B5EF4-FFF2-40B4-BE49-F238E27FC236}">
                <a16:creationId xmlns:a16="http://schemas.microsoft.com/office/drawing/2014/main" id="{839F2AAD-8EEB-81BD-1861-BBD43C2F7231}"/>
              </a:ext>
            </a:extLst>
          </p:cNvPr>
          <p:cNvSpPr>
            <a:spLocks noGrp="1"/>
          </p:cNvSpPr>
          <p:nvPr userDrawn="1">
            <p:ph type="pic" sz="quarter" idx="60" hasCustomPrompt="1"/>
          </p:nvPr>
        </p:nvSpPr>
        <p:spPr>
          <a:xfrm>
            <a:off x="8586036" y="5123301"/>
            <a:ext cx="1398753"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5" name="Picture Placeholder 56">
            <a:extLst>
              <a:ext uri="{FF2B5EF4-FFF2-40B4-BE49-F238E27FC236}">
                <a16:creationId xmlns:a16="http://schemas.microsoft.com/office/drawing/2014/main" id="{15C311E6-0EBF-A309-C7FC-58B3B017429A}"/>
              </a:ext>
            </a:extLst>
          </p:cNvPr>
          <p:cNvSpPr>
            <a:spLocks noGrp="1"/>
          </p:cNvSpPr>
          <p:nvPr>
            <p:ph type="pic" sz="quarter" idx="63" hasCustomPrompt="1"/>
          </p:nvPr>
        </p:nvSpPr>
        <p:spPr>
          <a:xfrm>
            <a:off x="10807553" y="3542817"/>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28" name="Picture Placeholder 56">
            <a:extLst>
              <a:ext uri="{FF2B5EF4-FFF2-40B4-BE49-F238E27FC236}">
                <a16:creationId xmlns:a16="http://schemas.microsoft.com/office/drawing/2014/main" id="{83D49837-199A-99B0-1A46-C7E28E26F880}"/>
              </a:ext>
            </a:extLst>
          </p:cNvPr>
          <p:cNvSpPr>
            <a:spLocks noGrp="1"/>
          </p:cNvSpPr>
          <p:nvPr>
            <p:ph type="pic" sz="quarter" idx="66" hasCustomPrompt="1"/>
          </p:nvPr>
        </p:nvSpPr>
        <p:spPr>
          <a:xfrm>
            <a:off x="10807553" y="5651500"/>
            <a:ext cx="578326" cy="578325"/>
          </a:xfrm>
          <a:prstGeom prst="rect">
            <a:avLst/>
          </a:prstGeom>
          <a:effectLst/>
        </p:spPr>
        <p:txBody>
          <a:bodyPr wrap="none" anchor="ctr">
            <a:noAutofit/>
          </a:bodyPr>
          <a:lstStyle>
            <a:lvl1pPr marL="0" indent="0" algn="ctr">
              <a:buFont typeface="Arial" panose="020B0604020202020204" pitchFamily="34" charset="0"/>
              <a:buNone/>
              <a:defRPr sz="1100">
                <a:latin typeface="+mj-lt"/>
              </a:defRPr>
            </a:lvl1pPr>
          </a:lstStyle>
          <a:p>
            <a:r>
              <a:rPr lang="en-US"/>
              <a:t>Image</a:t>
            </a:r>
          </a:p>
        </p:txBody>
      </p:sp>
      <p:sp>
        <p:nvSpPr>
          <p:cNvPr id="131" name="Text Placeholder 130">
            <a:extLst>
              <a:ext uri="{FF2B5EF4-FFF2-40B4-BE49-F238E27FC236}">
                <a16:creationId xmlns:a16="http://schemas.microsoft.com/office/drawing/2014/main" id="{8E8F3A8C-4965-7B08-A459-A80D02E1B91B}"/>
              </a:ext>
            </a:extLst>
          </p:cNvPr>
          <p:cNvSpPr>
            <a:spLocks noGrp="1"/>
          </p:cNvSpPr>
          <p:nvPr>
            <p:ph type="body" sz="quarter" idx="67"/>
          </p:nvPr>
        </p:nvSpPr>
        <p:spPr>
          <a:xfrm>
            <a:off x="2792636"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4" name="Text Placeholder 130">
            <a:extLst>
              <a:ext uri="{FF2B5EF4-FFF2-40B4-BE49-F238E27FC236}">
                <a16:creationId xmlns:a16="http://schemas.microsoft.com/office/drawing/2014/main" id="{272E9F8F-3BEB-8A88-788D-B988CA634369}"/>
              </a:ext>
            </a:extLst>
          </p:cNvPr>
          <p:cNvSpPr>
            <a:spLocks noGrp="1"/>
          </p:cNvSpPr>
          <p:nvPr>
            <p:ph type="body" sz="quarter" idx="68"/>
          </p:nvPr>
        </p:nvSpPr>
        <p:spPr>
          <a:xfrm>
            <a:off x="4617997"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5" name="Text Placeholder 130">
            <a:extLst>
              <a:ext uri="{FF2B5EF4-FFF2-40B4-BE49-F238E27FC236}">
                <a16:creationId xmlns:a16="http://schemas.microsoft.com/office/drawing/2014/main" id="{26154540-F4D7-0CB2-7414-A3351D18B818}"/>
              </a:ext>
            </a:extLst>
          </p:cNvPr>
          <p:cNvSpPr>
            <a:spLocks noGrp="1"/>
          </p:cNvSpPr>
          <p:nvPr>
            <p:ph type="body" sz="quarter" idx="69"/>
          </p:nvPr>
        </p:nvSpPr>
        <p:spPr>
          <a:xfrm>
            <a:off x="967275"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6" name="Text Placeholder 130">
            <a:extLst>
              <a:ext uri="{FF2B5EF4-FFF2-40B4-BE49-F238E27FC236}">
                <a16:creationId xmlns:a16="http://schemas.microsoft.com/office/drawing/2014/main" id="{40074630-6D82-B22B-E19B-1BD2DBA8C980}"/>
              </a:ext>
            </a:extLst>
          </p:cNvPr>
          <p:cNvSpPr>
            <a:spLocks noGrp="1"/>
          </p:cNvSpPr>
          <p:nvPr>
            <p:ph type="body" sz="quarter" idx="70"/>
          </p:nvPr>
        </p:nvSpPr>
        <p:spPr>
          <a:xfrm>
            <a:off x="6443358"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7" name="Text Placeholder 130">
            <a:extLst>
              <a:ext uri="{FF2B5EF4-FFF2-40B4-BE49-F238E27FC236}">
                <a16:creationId xmlns:a16="http://schemas.microsoft.com/office/drawing/2014/main" id="{6FC17F1B-0B4B-8D86-E554-F321477865AB}"/>
              </a:ext>
            </a:extLst>
          </p:cNvPr>
          <p:cNvSpPr>
            <a:spLocks noGrp="1"/>
          </p:cNvSpPr>
          <p:nvPr>
            <p:ph type="body" sz="quarter" idx="71"/>
          </p:nvPr>
        </p:nvSpPr>
        <p:spPr>
          <a:xfrm>
            <a:off x="8268720" y="2456773"/>
            <a:ext cx="169168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8" name="Text Placeholder 130">
            <a:extLst>
              <a:ext uri="{FF2B5EF4-FFF2-40B4-BE49-F238E27FC236}">
                <a16:creationId xmlns:a16="http://schemas.microsoft.com/office/drawing/2014/main" id="{95D346BD-EFCF-6E95-BECC-5C22596B6D93}"/>
              </a:ext>
            </a:extLst>
          </p:cNvPr>
          <p:cNvSpPr>
            <a:spLocks noGrp="1"/>
          </p:cNvSpPr>
          <p:nvPr>
            <p:ph type="body" sz="quarter" idx="72"/>
          </p:nvPr>
        </p:nvSpPr>
        <p:spPr>
          <a:xfrm>
            <a:off x="147436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39" name="Text Placeholder 130">
            <a:extLst>
              <a:ext uri="{FF2B5EF4-FFF2-40B4-BE49-F238E27FC236}">
                <a16:creationId xmlns:a16="http://schemas.microsoft.com/office/drawing/2014/main" id="{A6CF814F-7789-8C24-D45B-754078124A49}"/>
              </a:ext>
            </a:extLst>
          </p:cNvPr>
          <p:cNvSpPr>
            <a:spLocks noGrp="1"/>
          </p:cNvSpPr>
          <p:nvPr>
            <p:ph type="body" sz="quarter" idx="73"/>
          </p:nvPr>
        </p:nvSpPr>
        <p:spPr>
          <a:xfrm>
            <a:off x="270929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0" name="Text Placeholder 130">
            <a:extLst>
              <a:ext uri="{FF2B5EF4-FFF2-40B4-BE49-F238E27FC236}">
                <a16:creationId xmlns:a16="http://schemas.microsoft.com/office/drawing/2014/main" id="{D9CD112F-A6CF-FA11-A9F2-4D9FD70DD473}"/>
              </a:ext>
            </a:extLst>
          </p:cNvPr>
          <p:cNvSpPr>
            <a:spLocks noGrp="1"/>
          </p:cNvSpPr>
          <p:nvPr>
            <p:ph type="body" sz="quarter" idx="74"/>
          </p:nvPr>
        </p:nvSpPr>
        <p:spPr>
          <a:xfrm>
            <a:off x="394423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1" name="Text Placeholder 130">
            <a:extLst>
              <a:ext uri="{FF2B5EF4-FFF2-40B4-BE49-F238E27FC236}">
                <a16:creationId xmlns:a16="http://schemas.microsoft.com/office/drawing/2014/main" id="{817F3721-1024-A4E8-F5FB-13C6743C550C}"/>
              </a:ext>
            </a:extLst>
          </p:cNvPr>
          <p:cNvSpPr>
            <a:spLocks noGrp="1"/>
          </p:cNvSpPr>
          <p:nvPr>
            <p:ph type="body" sz="quarter" idx="75"/>
          </p:nvPr>
        </p:nvSpPr>
        <p:spPr>
          <a:xfrm>
            <a:off x="517916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3" name="Text Placeholder 130">
            <a:extLst>
              <a:ext uri="{FF2B5EF4-FFF2-40B4-BE49-F238E27FC236}">
                <a16:creationId xmlns:a16="http://schemas.microsoft.com/office/drawing/2014/main" id="{17A5DA22-6139-D033-5842-73063563161A}"/>
              </a:ext>
            </a:extLst>
          </p:cNvPr>
          <p:cNvSpPr>
            <a:spLocks noGrp="1"/>
          </p:cNvSpPr>
          <p:nvPr>
            <p:ph type="body" sz="quarter" idx="76"/>
          </p:nvPr>
        </p:nvSpPr>
        <p:spPr>
          <a:xfrm>
            <a:off x="6414104"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4" name="Text Placeholder 130">
            <a:extLst>
              <a:ext uri="{FF2B5EF4-FFF2-40B4-BE49-F238E27FC236}">
                <a16:creationId xmlns:a16="http://schemas.microsoft.com/office/drawing/2014/main" id="{1FD3FBC3-B29E-DD2A-5B9B-09E1D0F0C692}"/>
              </a:ext>
            </a:extLst>
          </p:cNvPr>
          <p:cNvSpPr>
            <a:spLocks noGrp="1"/>
          </p:cNvSpPr>
          <p:nvPr>
            <p:ph type="body" sz="quarter" idx="77"/>
          </p:nvPr>
        </p:nvSpPr>
        <p:spPr>
          <a:xfrm>
            <a:off x="7649039"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5" name="Text Placeholder 130">
            <a:extLst>
              <a:ext uri="{FF2B5EF4-FFF2-40B4-BE49-F238E27FC236}">
                <a16:creationId xmlns:a16="http://schemas.microsoft.com/office/drawing/2014/main" id="{52DE49F7-3439-7AC3-6449-D71A0F2C0EA0}"/>
              </a:ext>
            </a:extLst>
          </p:cNvPr>
          <p:cNvSpPr>
            <a:spLocks noGrp="1"/>
          </p:cNvSpPr>
          <p:nvPr>
            <p:ph type="body" sz="quarter" idx="78"/>
          </p:nvPr>
        </p:nvSpPr>
        <p:spPr>
          <a:xfrm>
            <a:off x="8883973" y="4422325"/>
            <a:ext cx="1100816"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6" name="Text Placeholder 130">
            <a:extLst>
              <a:ext uri="{FF2B5EF4-FFF2-40B4-BE49-F238E27FC236}">
                <a16:creationId xmlns:a16="http://schemas.microsoft.com/office/drawing/2014/main" id="{6785F2BD-DC91-97F4-C6D8-13E85E5AA809}"/>
              </a:ext>
            </a:extLst>
          </p:cNvPr>
          <p:cNvSpPr>
            <a:spLocks noGrp="1"/>
          </p:cNvSpPr>
          <p:nvPr>
            <p:ph type="body" sz="quarter" idx="79"/>
          </p:nvPr>
        </p:nvSpPr>
        <p:spPr>
          <a:xfrm>
            <a:off x="1474364"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7" name="Text Placeholder 130">
            <a:extLst>
              <a:ext uri="{FF2B5EF4-FFF2-40B4-BE49-F238E27FC236}">
                <a16:creationId xmlns:a16="http://schemas.microsoft.com/office/drawing/2014/main" id="{585E728A-5488-61D6-A5B3-E86D66DED4E0}"/>
              </a:ext>
            </a:extLst>
          </p:cNvPr>
          <p:cNvSpPr>
            <a:spLocks noGrp="1"/>
          </p:cNvSpPr>
          <p:nvPr>
            <p:ph type="body" sz="quarter" idx="80"/>
          </p:nvPr>
        </p:nvSpPr>
        <p:spPr>
          <a:xfrm>
            <a:off x="3270736"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8" name="Text Placeholder 130">
            <a:extLst>
              <a:ext uri="{FF2B5EF4-FFF2-40B4-BE49-F238E27FC236}">
                <a16:creationId xmlns:a16="http://schemas.microsoft.com/office/drawing/2014/main" id="{49F66A41-4831-0333-EDE9-4EF664FC4DA1}"/>
              </a:ext>
            </a:extLst>
          </p:cNvPr>
          <p:cNvSpPr>
            <a:spLocks noGrp="1"/>
          </p:cNvSpPr>
          <p:nvPr>
            <p:ph type="body" sz="quarter" idx="81"/>
          </p:nvPr>
        </p:nvSpPr>
        <p:spPr>
          <a:xfrm>
            <a:off x="5067108"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49" name="Text Placeholder 130">
            <a:extLst>
              <a:ext uri="{FF2B5EF4-FFF2-40B4-BE49-F238E27FC236}">
                <a16:creationId xmlns:a16="http://schemas.microsoft.com/office/drawing/2014/main" id="{4F15F3B8-FACA-114B-A72D-D41C9DC6F09C}"/>
              </a:ext>
            </a:extLst>
          </p:cNvPr>
          <p:cNvSpPr>
            <a:spLocks noGrp="1"/>
          </p:cNvSpPr>
          <p:nvPr>
            <p:ph type="body" sz="quarter" idx="82"/>
          </p:nvPr>
        </p:nvSpPr>
        <p:spPr>
          <a:xfrm>
            <a:off x="6863481" y="5803526"/>
            <a:ext cx="1571118"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0" name="Text Placeholder 130">
            <a:extLst>
              <a:ext uri="{FF2B5EF4-FFF2-40B4-BE49-F238E27FC236}">
                <a16:creationId xmlns:a16="http://schemas.microsoft.com/office/drawing/2014/main" id="{C0ACD9A0-F1DA-42B8-B346-F4659AFA6038}"/>
              </a:ext>
            </a:extLst>
          </p:cNvPr>
          <p:cNvSpPr>
            <a:spLocks noGrp="1"/>
          </p:cNvSpPr>
          <p:nvPr>
            <p:ph type="body" sz="quarter" idx="83"/>
          </p:nvPr>
        </p:nvSpPr>
        <p:spPr>
          <a:xfrm rot="16200000">
            <a:off x="427232" y="542189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1" name="Text Placeholder 130">
            <a:extLst>
              <a:ext uri="{FF2B5EF4-FFF2-40B4-BE49-F238E27FC236}">
                <a16:creationId xmlns:a16="http://schemas.microsoft.com/office/drawing/2014/main" id="{C519E704-F352-286C-187F-06133EE880CE}"/>
              </a:ext>
            </a:extLst>
          </p:cNvPr>
          <p:cNvSpPr>
            <a:spLocks noGrp="1"/>
          </p:cNvSpPr>
          <p:nvPr>
            <p:ph type="body" sz="quarter" idx="84"/>
          </p:nvPr>
        </p:nvSpPr>
        <p:spPr>
          <a:xfrm rot="16200000">
            <a:off x="427232" y="4019121"/>
            <a:ext cx="1289124" cy="380538"/>
          </a:xfrm>
          <a:solidFill>
            <a:srgbClr val="7F7F7F"/>
          </a:solidFill>
        </p:spPr>
        <p:txBody>
          <a:bodyPr anchor="ctr"/>
          <a:lstStyle>
            <a:lvl1pPr marL="0" indent="0" algn="ctr">
              <a:buNone/>
              <a:defRPr lang="en-US" sz="1200" kern="1200" cap="all" spc="200" baseline="0" dirty="0" smtClean="0">
                <a:solidFill>
                  <a:schemeClr val="bg1"/>
                </a:solidFill>
                <a:latin typeface="+mj-lt"/>
                <a:ea typeface="+mn-ea"/>
                <a:cs typeface="+mn-cs"/>
              </a:defRPr>
            </a:lvl1pPr>
          </a:lstStyle>
          <a:p>
            <a:pPr lvl="0"/>
            <a:endParaRPr lang="en-US"/>
          </a:p>
        </p:txBody>
      </p:sp>
      <p:sp>
        <p:nvSpPr>
          <p:cNvPr id="152" name="Text Placeholder 130">
            <a:extLst>
              <a:ext uri="{FF2B5EF4-FFF2-40B4-BE49-F238E27FC236}">
                <a16:creationId xmlns:a16="http://schemas.microsoft.com/office/drawing/2014/main" id="{759E6BCC-B4BB-984F-59D3-8C319B099C39}"/>
              </a:ext>
            </a:extLst>
          </p:cNvPr>
          <p:cNvSpPr>
            <a:spLocks noGrp="1"/>
          </p:cNvSpPr>
          <p:nvPr>
            <p:ph type="body" sz="quarter" idx="85"/>
          </p:nvPr>
        </p:nvSpPr>
        <p:spPr>
          <a:xfrm>
            <a:off x="4540395" y="3296596"/>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3" name="Text Placeholder 130">
            <a:extLst>
              <a:ext uri="{FF2B5EF4-FFF2-40B4-BE49-F238E27FC236}">
                <a16:creationId xmlns:a16="http://schemas.microsoft.com/office/drawing/2014/main" id="{3DBC576F-D323-8E20-63EF-14A1799F3C77}"/>
              </a:ext>
            </a:extLst>
          </p:cNvPr>
          <p:cNvSpPr>
            <a:spLocks noGrp="1"/>
          </p:cNvSpPr>
          <p:nvPr>
            <p:ph type="body" sz="quarter" idx="86"/>
          </p:nvPr>
        </p:nvSpPr>
        <p:spPr>
          <a:xfrm>
            <a:off x="4540395" y="1390604"/>
            <a:ext cx="1831830" cy="246221"/>
          </a:xfrm>
          <a:solidFill>
            <a:srgbClr val="F7F8F9"/>
          </a:solidFill>
        </p:spPr>
        <p:txBody>
          <a:bodyPr/>
          <a:lstStyle>
            <a:lvl1pPr marL="0" indent="0" algn="ctr">
              <a:buNone/>
              <a:defRPr lang="en-US" sz="1600" kern="1200" spc="0" baseline="0" dirty="0" smtClean="0">
                <a:solidFill>
                  <a:schemeClr val="bg2"/>
                </a:solidFill>
                <a:latin typeface="+mj-lt"/>
                <a:ea typeface="+mn-ea"/>
                <a:cs typeface="+mn-cs"/>
              </a:defRPr>
            </a:lvl1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54" name="Text Placeholder 130">
            <a:extLst>
              <a:ext uri="{FF2B5EF4-FFF2-40B4-BE49-F238E27FC236}">
                <a16:creationId xmlns:a16="http://schemas.microsoft.com/office/drawing/2014/main" id="{0CC0519A-3FBA-7B17-A350-5BD8EB2E48FA}"/>
              </a:ext>
            </a:extLst>
          </p:cNvPr>
          <p:cNvSpPr>
            <a:spLocks noGrp="1"/>
          </p:cNvSpPr>
          <p:nvPr>
            <p:ph type="body" sz="quarter" idx="87"/>
          </p:nvPr>
        </p:nvSpPr>
        <p:spPr>
          <a:xfrm>
            <a:off x="10510534" y="3254232"/>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5" name="Text Placeholder 130">
            <a:extLst>
              <a:ext uri="{FF2B5EF4-FFF2-40B4-BE49-F238E27FC236}">
                <a16:creationId xmlns:a16="http://schemas.microsoft.com/office/drawing/2014/main" id="{3239A6BB-C497-4438-3D99-A6B9F463EAB1}"/>
              </a:ext>
            </a:extLst>
          </p:cNvPr>
          <p:cNvSpPr>
            <a:spLocks noGrp="1"/>
          </p:cNvSpPr>
          <p:nvPr>
            <p:ph type="body" sz="quarter" idx="88"/>
          </p:nvPr>
        </p:nvSpPr>
        <p:spPr>
          <a:xfrm>
            <a:off x="10510534" y="6331411"/>
            <a:ext cx="1172364" cy="203726"/>
          </a:xfrm>
        </p:spPr>
        <p:txBody>
          <a:bodyPr/>
          <a:lstStyle>
            <a:lvl1pPr marL="0" indent="0" algn="ctr">
              <a:buNone/>
              <a:defRPr lang="en-US" sz="1200" kern="1200" spc="0" baseline="0" dirty="0" smtClean="0">
                <a:solidFill>
                  <a:schemeClr val="tx1"/>
                </a:solidFill>
                <a:latin typeface="+mj-lt"/>
                <a:ea typeface="+mn-ea"/>
                <a:cs typeface="+mn-cs"/>
              </a:defRPr>
            </a:lvl1pPr>
          </a:lstStyle>
          <a:p>
            <a:pPr lvl="0"/>
            <a:endParaRPr lang="en-US"/>
          </a:p>
        </p:txBody>
      </p:sp>
      <p:sp>
        <p:nvSpPr>
          <p:cNvPr id="156" name="Text Placeholder 130">
            <a:extLst>
              <a:ext uri="{FF2B5EF4-FFF2-40B4-BE49-F238E27FC236}">
                <a16:creationId xmlns:a16="http://schemas.microsoft.com/office/drawing/2014/main" id="{17ACB126-8F3B-AFAF-BBB5-0FE7CF5D47FF}"/>
              </a:ext>
            </a:extLst>
          </p:cNvPr>
          <p:cNvSpPr>
            <a:spLocks noGrp="1"/>
          </p:cNvSpPr>
          <p:nvPr>
            <p:ph type="body" sz="quarter" idx="89"/>
          </p:nvPr>
        </p:nvSpPr>
        <p:spPr>
          <a:xfrm>
            <a:off x="10578458" y="4499683"/>
            <a:ext cx="1036516" cy="773444"/>
          </a:xfrm>
          <a:solidFill>
            <a:schemeClr val="bg1"/>
          </a:solidFill>
        </p:spPr>
        <p:txBody>
          <a:bodyPr anchor="ctr" anchorCtr="0">
            <a:noAutofit/>
          </a:bodyP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
        <p:nvSpPr>
          <p:cNvPr id="157" name="Text Placeholder 130">
            <a:extLst>
              <a:ext uri="{FF2B5EF4-FFF2-40B4-BE49-F238E27FC236}">
                <a16:creationId xmlns:a16="http://schemas.microsoft.com/office/drawing/2014/main" id="{CD46F206-2FC2-9482-02DD-4CE50ABEFBA6}"/>
              </a:ext>
            </a:extLst>
          </p:cNvPr>
          <p:cNvSpPr>
            <a:spLocks noGrp="1"/>
          </p:cNvSpPr>
          <p:nvPr>
            <p:ph type="body" sz="quarter" idx="90"/>
          </p:nvPr>
        </p:nvSpPr>
        <p:spPr>
          <a:xfrm>
            <a:off x="10651029" y="1824038"/>
            <a:ext cx="891374" cy="714374"/>
          </a:xfrm>
        </p:spPr>
        <p:txBody>
          <a:bodyPr anchor="ctr"/>
          <a:lstStyle>
            <a:lvl1pPr marL="0" indent="0" algn="ctr">
              <a:buNone/>
              <a:defRPr lang="en-US" sz="1400" kern="1200" spc="0" baseline="0" dirty="0" smtClean="0">
                <a:solidFill>
                  <a:schemeClr val="tx1"/>
                </a:solidFill>
                <a:latin typeface="+mj-lt"/>
                <a:ea typeface="+mn-ea"/>
                <a:cs typeface="+mn-cs"/>
              </a:defRPr>
            </a:lvl1pPr>
          </a:lstStyle>
          <a:p>
            <a:pPr lvl="0"/>
            <a:endParaRPr lang="en-US"/>
          </a:p>
        </p:txBody>
      </p:sp>
    </p:spTree>
    <p:extLst>
      <p:ext uri="{BB962C8B-B14F-4D97-AF65-F5344CB8AC3E}">
        <p14:creationId xmlns:p14="http://schemas.microsoft.com/office/powerpoint/2010/main" val="4011446925"/>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peaker Guidanc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ED924C7-0356-6225-E12D-52F6C07AEA4F}"/>
              </a:ext>
            </a:extLst>
          </p:cNvPr>
          <p:cNvSpPr/>
          <p:nvPr userDrawn="1"/>
        </p:nvSpPr>
        <p:spPr bwMode="auto">
          <a:xfrm flipH="1">
            <a:off x="2524538" y="1152524"/>
            <a:ext cx="9081674" cy="5114309"/>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2C25624-FD92-7EF6-BDD3-64F1782E1E0B}"/>
              </a:ext>
            </a:extLst>
          </p:cNvPr>
          <p:cNvSpPr/>
          <p:nvPr userDrawn="1"/>
        </p:nvSpPr>
        <p:spPr bwMode="auto">
          <a:xfrm>
            <a:off x="0" y="6266834"/>
            <a:ext cx="12192000" cy="5911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hasCustomPrompt="1"/>
          </p:nvPr>
        </p:nvSpPr>
        <p:spPr/>
        <p:txBody>
          <a:bodyPr/>
          <a:lstStyle>
            <a:lvl1pPr>
              <a:defRPr/>
            </a:lvl1pPr>
          </a:lstStyle>
          <a:p>
            <a:r>
              <a:rPr lang="en-US"/>
              <a:t>Add Title here</a:t>
            </a:r>
          </a:p>
        </p:txBody>
      </p:sp>
      <p:sp>
        <p:nvSpPr>
          <p:cNvPr id="15" name="Text Placeholder 5">
            <a:extLst>
              <a:ext uri="{FF2B5EF4-FFF2-40B4-BE49-F238E27FC236}">
                <a16:creationId xmlns:a16="http://schemas.microsoft.com/office/drawing/2014/main" id="{D205E7A8-1881-A585-87DB-A2BD273F9506}"/>
              </a:ext>
            </a:extLst>
          </p:cNvPr>
          <p:cNvSpPr>
            <a:spLocks noGrp="1"/>
          </p:cNvSpPr>
          <p:nvPr>
            <p:ph type="body" sz="quarter" idx="20" hasCustomPrompt="1"/>
          </p:nvPr>
        </p:nvSpPr>
        <p:spPr>
          <a:xfrm>
            <a:off x="2603500" y="115252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6" name="Text Placeholder 5">
            <a:extLst>
              <a:ext uri="{FF2B5EF4-FFF2-40B4-BE49-F238E27FC236}">
                <a16:creationId xmlns:a16="http://schemas.microsoft.com/office/drawing/2014/main" id="{AE27D661-5D7F-C05F-4F97-7818CB1C50E0}"/>
              </a:ext>
            </a:extLst>
          </p:cNvPr>
          <p:cNvSpPr>
            <a:spLocks noGrp="1"/>
          </p:cNvSpPr>
          <p:nvPr>
            <p:ph type="body" sz="quarter" idx="21" hasCustomPrompt="1"/>
          </p:nvPr>
        </p:nvSpPr>
        <p:spPr>
          <a:xfrm>
            <a:off x="2603500" y="1890977"/>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7" name="Text Placeholder 5">
            <a:extLst>
              <a:ext uri="{FF2B5EF4-FFF2-40B4-BE49-F238E27FC236}">
                <a16:creationId xmlns:a16="http://schemas.microsoft.com/office/drawing/2014/main" id="{94DD9AD2-18DF-C76D-C40C-3BC3856BC6F0}"/>
              </a:ext>
            </a:extLst>
          </p:cNvPr>
          <p:cNvSpPr>
            <a:spLocks noGrp="1"/>
          </p:cNvSpPr>
          <p:nvPr>
            <p:ph type="body" sz="quarter" idx="22" hasCustomPrompt="1"/>
          </p:nvPr>
        </p:nvSpPr>
        <p:spPr>
          <a:xfrm>
            <a:off x="2603500" y="2629429"/>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8" name="Text Placeholder 5">
            <a:extLst>
              <a:ext uri="{FF2B5EF4-FFF2-40B4-BE49-F238E27FC236}">
                <a16:creationId xmlns:a16="http://schemas.microsoft.com/office/drawing/2014/main" id="{B3E59AB2-BBBB-24AE-6D25-42A2F78E7CBA}"/>
              </a:ext>
            </a:extLst>
          </p:cNvPr>
          <p:cNvSpPr>
            <a:spLocks noGrp="1"/>
          </p:cNvSpPr>
          <p:nvPr>
            <p:ph type="body" sz="quarter" idx="23" hasCustomPrompt="1"/>
          </p:nvPr>
        </p:nvSpPr>
        <p:spPr>
          <a:xfrm>
            <a:off x="2603500" y="3367881"/>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19" name="Text Placeholder 5">
            <a:extLst>
              <a:ext uri="{FF2B5EF4-FFF2-40B4-BE49-F238E27FC236}">
                <a16:creationId xmlns:a16="http://schemas.microsoft.com/office/drawing/2014/main" id="{030D4C9A-59E0-BD9C-F67D-75EB7DD853A3}"/>
              </a:ext>
            </a:extLst>
          </p:cNvPr>
          <p:cNvSpPr>
            <a:spLocks noGrp="1"/>
          </p:cNvSpPr>
          <p:nvPr>
            <p:ph type="body" sz="quarter" idx="24" hasCustomPrompt="1"/>
          </p:nvPr>
        </p:nvSpPr>
        <p:spPr>
          <a:xfrm>
            <a:off x="2603500" y="4106333"/>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0" name="Text Placeholder 5">
            <a:extLst>
              <a:ext uri="{FF2B5EF4-FFF2-40B4-BE49-F238E27FC236}">
                <a16:creationId xmlns:a16="http://schemas.microsoft.com/office/drawing/2014/main" id="{53FFF5E9-EB90-274A-4F32-79223FFCBE75}"/>
              </a:ext>
            </a:extLst>
          </p:cNvPr>
          <p:cNvSpPr>
            <a:spLocks noGrp="1"/>
          </p:cNvSpPr>
          <p:nvPr>
            <p:ph type="body" sz="quarter" idx="25" hasCustomPrompt="1"/>
          </p:nvPr>
        </p:nvSpPr>
        <p:spPr>
          <a:xfrm>
            <a:off x="2603500" y="484478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sp>
        <p:nvSpPr>
          <p:cNvPr id="21" name="Text Placeholder 5">
            <a:extLst>
              <a:ext uri="{FF2B5EF4-FFF2-40B4-BE49-F238E27FC236}">
                <a16:creationId xmlns:a16="http://schemas.microsoft.com/office/drawing/2014/main" id="{092C99D8-DBE4-4260-924F-35D46E0B0A84}"/>
              </a:ext>
            </a:extLst>
          </p:cNvPr>
          <p:cNvSpPr>
            <a:spLocks noGrp="1"/>
          </p:cNvSpPr>
          <p:nvPr>
            <p:ph type="body" sz="quarter" idx="26" hasCustomPrompt="1"/>
          </p:nvPr>
        </p:nvSpPr>
        <p:spPr>
          <a:xfrm>
            <a:off x="2603500" y="5583235"/>
            <a:ext cx="8902700" cy="685800"/>
          </a:xfrm>
          <a:noFill/>
          <a:ln w="6350">
            <a:noFill/>
          </a:ln>
        </p:spPr>
        <p:txBody>
          <a:bodyPr lIns="91440" tIns="91440" rIns="91440" bIns="91440" anchor="ctr">
            <a:noAutofit/>
          </a:bodyPr>
          <a:lstStyle>
            <a:lvl1pPr marL="0" indent="0" algn="l">
              <a:buNone/>
              <a:defRPr sz="1400">
                <a:solidFill>
                  <a:schemeClr val="tx1"/>
                </a:solidFill>
                <a:latin typeface="+mn-lt"/>
              </a:defRPr>
            </a:lvl1pPr>
          </a:lstStyle>
          <a:p>
            <a:pPr lvl="0"/>
            <a:r>
              <a:rPr lang="en-GB"/>
              <a:t>Lorem Ipsum</a:t>
            </a:r>
            <a:endParaRPr lang="en-US"/>
          </a:p>
        </p:txBody>
      </p:sp>
      <p:cxnSp>
        <p:nvCxnSpPr>
          <p:cNvPr id="25" name="Straight Connector 24">
            <a:extLst>
              <a:ext uri="{FF2B5EF4-FFF2-40B4-BE49-F238E27FC236}">
                <a16:creationId xmlns:a16="http://schemas.microsoft.com/office/drawing/2014/main" id="{B7C3725F-901C-C01F-E141-69E4374DC60C}"/>
              </a:ext>
            </a:extLst>
          </p:cNvPr>
          <p:cNvCxnSpPr>
            <a:cxnSpLocks/>
          </p:cNvCxnSpPr>
          <p:nvPr userDrawn="1"/>
        </p:nvCxnSpPr>
        <p:spPr>
          <a:xfrm>
            <a:off x="2603499" y="186465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CF5029-E2DC-F2CF-6F92-B65540D53548}"/>
              </a:ext>
            </a:extLst>
          </p:cNvPr>
          <p:cNvCxnSpPr>
            <a:cxnSpLocks/>
          </p:cNvCxnSpPr>
          <p:nvPr userDrawn="1"/>
        </p:nvCxnSpPr>
        <p:spPr>
          <a:xfrm>
            <a:off x="2603499" y="2603103"/>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9075192-50B7-3FC8-2E43-9002B60CDB09}"/>
              </a:ext>
            </a:extLst>
          </p:cNvPr>
          <p:cNvCxnSpPr>
            <a:cxnSpLocks/>
          </p:cNvCxnSpPr>
          <p:nvPr userDrawn="1"/>
        </p:nvCxnSpPr>
        <p:spPr>
          <a:xfrm>
            <a:off x="2603499" y="3341555"/>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253E800-D778-A32C-B978-EBD31A8823CD}"/>
              </a:ext>
            </a:extLst>
          </p:cNvPr>
          <p:cNvCxnSpPr>
            <a:cxnSpLocks/>
          </p:cNvCxnSpPr>
          <p:nvPr userDrawn="1"/>
        </p:nvCxnSpPr>
        <p:spPr>
          <a:xfrm>
            <a:off x="2603499" y="4080007"/>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0AFDF1-6406-00A6-9E52-3B64F6CEAA6B}"/>
              </a:ext>
            </a:extLst>
          </p:cNvPr>
          <p:cNvCxnSpPr>
            <a:cxnSpLocks/>
          </p:cNvCxnSpPr>
          <p:nvPr userDrawn="1"/>
        </p:nvCxnSpPr>
        <p:spPr>
          <a:xfrm>
            <a:off x="2603499" y="4818459"/>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2580B5-E917-7977-84AB-B816900A32BA}"/>
              </a:ext>
            </a:extLst>
          </p:cNvPr>
          <p:cNvCxnSpPr>
            <a:cxnSpLocks/>
          </p:cNvCxnSpPr>
          <p:nvPr userDrawn="1"/>
        </p:nvCxnSpPr>
        <p:spPr>
          <a:xfrm>
            <a:off x="2603499" y="5556911"/>
            <a:ext cx="8902701"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204E465-9A88-A57C-E10C-26DBF15524EE}"/>
              </a:ext>
            </a:extLst>
          </p:cNvPr>
          <p:cNvSpPr>
            <a:spLocks noGrp="1"/>
          </p:cNvSpPr>
          <p:nvPr>
            <p:ph type="body" sz="quarter" idx="13" hasCustomPrompt="1"/>
          </p:nvPr>
        </p:nvSpPr>
        <p:spPr>
          <a:xfrm>
            <a:off x="-1" y="115252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endParaRPr lang="en-US"/>
          </a:p>
        </p:txBody>
      </p:sp>
      <p:sp>
        <p:nvSpPr>
          <p:cNvPr id="7" name="Text Placeholder 5">
            <a:extLst>
              <a:ext uri="{FF2B5EF4-FFF2-40B4-BE49-F238E27FC236}">
                <a16:creationId xmlns:a16="http://schemas.microsoft.com/office/drawing/2014/main" id="{CED3A873-AF8D-D678-59D4-767C43AE3572}"/>
              </a:ext>
            </a:extLst>
          </p:cNvPr>
          <p:cNvSpPr>
            <a:spLocks noGrp="1"/>
          </p:cNvSpPr>
          <p:nvPr>
            <p:ph type="body" sz="quarter" idx="14" hasCustomPrompt="1"/>
          </p:nvPr>
        </p:nvSpPr>
        <p:spPr>
          <a:xfrm>
            <a:off x="-1" y="1890977"/>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8" name="Text Placeholder 5">
            <a:extLst>
              <a:ext uri="{FF2B5EF4-FFF2-40B4-BE49-F238E27FC236}">
                <a16:creationId xmlns:a16="http://schemas.microsoft.com/office/drawing/2014/main" id="{3C4C1BAE-D67A-56B0-565E-BB8DD62A1F04}"/>
              </a:ext>
            </a:extLst>
          </p:cNvPr>
          <p:cNvSpPr>
            <a:spLocks noGrp="1"/>
          </p:cNvSpPr>
          <p:nvPr>
            <p:ph type="body" sz="quarter" idx="15" hasCustomPrompt="1"/>
          </p:nvPr>
        </p:nvSpPr>
        <p:spPr>
          <a:xfrm>
            <a:off x="-1" y="2629429"/>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0" name="Text Placeholder 5">
            <a:extLst>
              <a:ext uri="{FF2B5EF4-FFF2-40B4-BE49-F238E27FC236}">
                <a16:creationId xmlns:a16="http://schemas.microsoft.com/office/drawing/2014/main" id="{EBDC8AD4-C927-CCDC-B645-AAC76C2FD939}"/>
              </a:ext>
            </a:extLst>
          </p:cNvPr>
          <p:cNvSpPr>
            <a:spLocks noGrp="1"/>
          </p:cNvSpPr>
          <p:nvPr>
            <p:ph type="body" sz="quarter" idx="16" hasCustomPrompt="1"/>
          </p:nvPr>
        </p:nvSpPr>
        <p:spPr>
          <a:xfrm>
            <a:off x="-1" y="3367881"/>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2" name="Text Placeholder 5">
            <a:extLst>
              <a:ext uri="{FF2B5EF4-FFF2-40B4-BE49-F238E27FC236}">
                <a16:creationId xmlns:a16="http://schemas.microsoft.com/office/drawing/2014/main" id="{79EB4475-9CBB-9290-75FD-627A825D8BBE}"/>
              </a:ext>
            </a:extLst>
          </p:cNvPr>
          <p:cNvSpPr>
            <a:spLocks noGrp="1"/>
          </p:cNvSpPr>
          <p:nvPr>
            <p:ph type="body" sz="quarter" idx="17" hasCustomPrompt="1"/>
          </p:nvPr>
        </p:nvSpPr>
        <p:spPr>
          <a:xfrm>
            <a:off x="-1" y="4106333"/>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3" name="Text Placeholder 5">
            <a:extLst>
              <a:ext uri="{FF2B5EF4-FFF2-40B4-BE49-F238E27FC236}">
                <a16:creationId xmlns:a16="http://schemas.microsoft.com/office/drawing/2014/main" id="{026C1969-4182-635E-8417-0C5A9050140D}"/>
              </a:ext>
            </a:extLst>
          </p:cNvPr>
          <p:cNvSpPr>
            <a:spLocks noGrp="1"/>
          </p:cNvSpPr>
          <p:nvPr>
            <p:ph type="body" sz="quarter" idx="18" hasCustomPrompt="1"/>
          </p:nvPr>
        </p:nvSpPr>
        <p:spPr>
          <a:xfrm>
            <a:off x="-1" y="484478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14" name="Text Placeholder 5">
            <a:extLst>
              <a:ext uri="{FF2B5EF4-FFF2-40B4-BE49-F238E27FC236}">
                <a16:creationId xmlns:a16="http://schemas.microsoft.com/office/drawing/2014/main" id="{251F96A7-E684-A125-B0E2-0DEA00C8442A}"/>
              </a:ext>
            </a:extLst>
          </p:cNvPr>
          <p:cNvSpPr>
            <a:spLocks noGrp="1"/>
          </p:cNvSpPr>
          <p:nvPr>
            <p:ph type="body" sz="quarter" idx="19" hasCustomPrompt="1"/>
          </p:nvPr>
        </p:nvSpPr>
        <p:spPr>
          <a:xfrm>
            <a:off x="-1" y="5583235"/>
            <a:ext cx="2524539" cy="685800"/>
          </a:xfrm>
          <a:solidFill>
            <a:schemeClr val="bg2"/>
          </a:solidFill>
          <a:ln w="6350">
            <a:solidFill>
              <a:schemeClr val="bg2"/>
            </a:solidFill>
          </a:ln>
        </p:spPr>
        <p:txBody>
          <a:bodyPr lIns="576072" tIns="91440" rIns="91440" bIns="91440" anchor="ctr">
            <a:noAutofit/>
          </a:bodyPr>
          <a:lstStyle>
            <a:lvl1pPr marL="0" indent="0">
              <a:buNone/>
              <a:defRPr sz="1800">
                <a:solidFill>
                  <a:schemeClr val="bg1"/>
                </a:solidFill>
                <a:latin typeface="+mj-lt"/>
              </a:defRPr>
            </a:lvl1pPr>
          </a:lstStyle>
          <a:p>
            <a:pPr lvl="0"/>
            <a:r>
              <a:rPr lang="en-GB"/>
              <a:t>Lorem Ipsum</a:t>
            </a:r>
          </a:p>
        </p:txBody>
      </p:sp>
      <p:sp>
        <p:nvSpPr>
          <p:cNvPr id="3" name="Rectangle 2">
            <a:extLst>
              <a:ext uri="{FF2B5EF4-FFF2-40B4-BE49-F238E27FC236}">
                <a16:creationId xmlns:a16="http://schemas.microsoft.com/office/drawing/2014/main" id="{FD52D9C0-751B-47BD-F922-CD7E7783C353}"/>
              </a:ext>
            </a:extLst>
          </p:cNvPr>
          <p:cNvSpPr/>
          <p:nvPr userDrawn="1"/>
        </p:nvSpPr>
        <p:spPr bwMode="auto">
          <a:xfrm>
            <a:off x="1" y="0"/>
            <a:ext cx="12192000" cy="381000"/>
          </a:xfrm>
          <a:prstGeom prst="rect">
            <a:avLst/>
          </a:prstGeom>
          <a:solidFill>
            <a:srgbClr val="C000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rPr>
              <a:t>Presenter Guidance</a:t>
            </a:r>
          </a:p>
        </p:txBody>
      </p:sp>
    </p:spTree>
    <p:extLst>
      <p:ext uri="{BB962C8B-B14F-4D97-AF65-F5344CB8AC3E}">
        <p14:creationId xmlns:p14="http://schemas.microsoft.com/office/powerpoint/2010/main" val="2882379205"/>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Statistic Column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3703D50-2255-B25C-E43A-AA2DE4FCAE1C}"/>
              </a:ext>
            </a:extLst>
          </p:cNvPr>
          <p:cNvGrpSpPr/>
          <p:nvPr userDrawn="1"/>
        </p:nvGrpSpPr>
        <p:grpSpPr>
          <a:xfrm>
            <a:off x="0" y="774700"/>
            <a:ext cx="12192000" cy="4687248"/>
            <a:chOff x="0" y="774700"/>
            <a:chExt cx="12192000" cy="4687248"/>
          </a:xfrm>
        </p:grpSpPr>
        <p:sp>
          <p:nvSpPr>
            <p:cNvPr id="4" name="Freeform: Shape 3">
              <a:extLst>
                <a:ext uri="{FF2B5EF4-FFF2-40B4-BE49-F238E27FC236}">
                  <a16:creationId xmlns:a16="http://schemas.microsoft.com/office/drawing/2014/main" id="{69B9DCE7-85A7-5448-0EB8-6D3E348225BF}"/>
                </a:ext>
              </a:extLst>
            </p:cNvPr>
            <p:cNvSpPr/>
            <p:nvPr/>
          </p:nvSpPr>
          <p:spPr bwMode="auto">
            <a:xfrm>
              <a:off x="0" y="774700"/>
              <a:ext cx="12192000" cy="2095495"/>
            </a:xfrm>
            <a:custGeom>
              <a:avLst/>
              <a:gdLst>
                <a:gd name="connsiteX0" fmla="*/ 0 w 12192000"/>
                <a:gd name="connsiteY0" fmla="*/ 0 h 2095495"/>
                <a:gd name="connsiteX1" fmla="*/ 12192000 w 12192000"/>
                <a:gd name="connsiteY1" fmla="*/ 0 h 2095495"/>
                <a:gd name="connsiteX2" fmla="*/ 12192000 w 12192000"/>
                <a:gd name="connsiteY2" fmla="*/ 2095495 h 2095495"/>
                <a:gd name="connsiteX3" fmla="*/ 9905599 w 12192000"/>
                <a:gd name="connsiteY3" fmla="*/ 2095495 h 2095495"/>
                <a:gd name="connsiteX4" fmla="*/ 9896938 w 12192000"/>
                <a:gd name="connsiteY4" fmla="*/ 2038747 h 2095495"/>
                <a:gd name="connsiteX5" fmla="*/ 9033018 w 12192000"/>
                <a:gd name="connsiteY5" fmla="*/ 1334633 h 2095495"/>
                <a:gd name="connsiteX6" fmla="*/ 8169098 w 12192000"/>
                <a:gd name="connsiteY6" fmla="*/ 2038747 h 2095495"/>
                <a:gd name="connsiteX7" fmla="*/ 8160437 w 12192000"/>
                <a:gd name="connsiteY7" fmla="*/ 2095495 h 2095495"/>
                <a:gd name="connsiteX8" fmla="*/ 4052205 w 12192000"/>
                <a:gd name="connsiteY8" fmla="*/ 2095495 h 2095495"/>
                <a:gd name="connsiteX9" fmla="*/ 4043544 w 12192000"/>
                <a:gd name="connsiteY9" fmla="*/ 2038747 h 2095495"/>
                <a:gd name="connsiteX10" fmla="*/ 3179624 w 12192000"/>
                <a:gd name="connsiteY10" fmla="*/ 1334633 h 2095495"/>
                <a:gd name="connsiteX11" fmla="*/ 2315704 w 12192000"/>
                <a:gd name="connsiteY11" fmla="*/ 2038747 h 2095495"/>
                <a:gd name="connsiteX12" fmla="*/ 2307043 w 12192000"/>
                <a:gd name="connsiteY12" fmla="*/ 2095495 h 2095495"/>
                <a:gd name="connsiteX13" fmla="*/ 0 w 12192000"/>
                <a:gd name="connsiteY13" fmla="*/ 2095495 h 2095495"/>
                <a:gd name="connsiteX14" fmla="*/ 0 w 12192000"/>
                <a:gd name="connsiteY14" fmla="*/ 0 h 209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095495">
                  <a:moveTo>
                    <a:pt x="0" y="0"/>
                  </a:moveTo>
                  <a:lnTo>
                    <a:pt x="12192000" y="0"/>
                  </a:lnTo>
                  <a:lnTo>
                    <a:pt x="12192000" y="2095495"/>
                  </a:lnTo>
                  <a:lnTo>
                    <a:pt x="9905599" y="2095495"/>
                  </a:lnTo>
                  <a:lnTo>
                    <a:pt x="9896938" y="2038747"/>
                  </a:lnTo>
                  <a:cubicBezTo>
                    <a:pt x="9814710" y="1636910"/>
                    <a:pt x="9459165" y="1334633"/>
                    <a:pt x="9033018" y="1334633"/>
                  </a:cubicBezTo>
                  <a:cubicBezTo>
                    <a:pt x="8606871" y="1334633"/>
                    <a:pt x="8251326" y="1636910"/>
                    <a:pt x="8169098" y="2038747"/>
                  </a:cubicBezTo>
                  <a:lnTo>
                    <a:pt x="8160437" y="2095495"/>
                  </a:lnTo>
                  <a:lnTo>
                    <a:pt x="4052205" y="2095495"/>
                  </a:lnTo>
                  <a:lnTo>
                    <a:pt x="4043544" y="2038747"/>
                  </a:lnTo>
                  <a:cubicBezTo>
                    <a:pt x="3961317" y="1636910"/>
                    <a:pt x="3605771" y="1334633"/>
                    <a:pt x="3179624" y="1334633"/>
                  </a:cubicBezTo>
                  <a:cubicBezTo>
                    <a:pt x="2753477" y="1334633"/>
                    <a:pt x="2397932" y="1636910"/>
                    <a:pt x="2315704" y="2038747"/>
                  </a:cubicBezTo>
                  <a:lnTo>
                    <a:pt x="2307043" y="2095495"/>
                  </a:lnTo>
                  <a:lnTo>
                    <a:pt x="0" y="2095495"/>
                  </a:lnTo>
                  <a:lnTo>
                    <a:pt x="0" y="0"/>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Freeform: Shape 14">
              <a:extLst>
                <a:ext uri="{FF2B5EF4-FFF2-40B4-BE49-F238E27FC236}">
                  <a16:creationId xmlns:a16="http://schemas.microsoft.com/office/drawing/2014/main" id="{878F246A-487B-3346-A5ED-DDBDFCE390E0}"/>
                </a:ext>
              </a:extLst>
            </p:cNvPr>
            <p:cNvSpPr/>
            <p:nvPr/>
          </p:nvSpPr>
          <p:spPr bwMode="auto">
            <a:xfrm>
              <a:off x="0" y="3110548"/>
              <a:ext cx="12192000" cy="2351400"/>
            </a:xfrm>
            <a:custGeom>
              <a:avLst/>
              <a:gdLst>
                <a:gd name="connsiteX0" fmla="*/ 0 w 12192000"/>
                <a:gd name="connsiteY0" fmla="*/ 0 h 2351400"/>
                <a:gd name="connsiteX1" fmla="*/ 2305396 w 12192000"/>
                <a:gd name="connsiteY1" fmla="*/ 0 h 2351400"/>
                <a:gd name="connsiteX2" fmla="*/ 2313215 w 12192000"/>
                <a:gd name="connsiteY2" fmla="*/ 51232 h 2351400"/>
                <a:gd name="connsiteX3" fmla="*/ 3179624 w 12192000"/>
                <a:gd name="connsiteY3" fmla="*/ 757375 h 2351400"/>
                <a:gd name="connsiteX4" fmla="*/ 4046033 w 12192000"/>
                <a:gd name="connsiteY4" fmla="*/ 51232 h 2351400"/>
                <a:gd name="connsiteX5" fmla="*/ 4053852 w 12192000"/>
                <a:gd name="connsiteY5" fmla="*/ 0 h 2351400"/>
                <a:gd name="connsiteX6" fmla="*/ 8158791 w 12192000"/>
                <a:gd name="connsiteY6" fmla="*/ 0 h 2351400"/>
                <a:gd name="connsiteX7" fmla="*/ 8166609 w 12192000"/>
                <a:gd name="connsiteY7" fmla="*/ 51232 h 2351400"/>
                <a:gd name="connsiteX8" fmla="*/ 9033018 w 12192000"/>
                <a:gd name="connsiteY8" fmla="*/ 757375 h 2351400"/>
                <a:gd name="connsiteX9" fmla="*/ 9899427 w 12192000"/>
                <a:gd name="connsiteY9" fmla="*/ 51232 h 2351400"/>
                <a:gd name="connsiteX10" fmla="*/ 9907246 w 12192000"/>
                <a:gd name="connsiteY10" fmla="*/ 0 h 2351400"/>
                <a:gd name="connsiteX11" fmla="*/ 12192000 w 12192000"/>
                <a:gd name="connsiteY11" fmla="*/ 0 h 2351400"/>
                <a:gd name="connsiteX12" fmla="*/ 12192000 w 12192000"/>
                <a:gd name="connsiteY12" fmla="*/ 2351400 h 2351400"/>
                <a:gd name="connsiteX13" fmla="*/ 0 w 12192000"/>
                <a:gd name="connsiteY13" fmla="*/ 2351400 h 2351400"/>
                <a:gd name="connsiteX14" fmla="*/ 0 w 12192000"/>
                <a:gd name="connsiteY14" fmla="*/ 0 h 23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51400">
                  <a:moveTo>
                    <a:pt x="0" y="0"/>
                  </a:moveTo>
                  <a:lnTo>
                    <a:pt x="2305396" y="0"/>
                  </a:lnTo>
                  <a:lnTo>
                    <a:pt x="2313215" y="51232"/>
                  </a:lnTo>
                  <a:cubicBezTo>
                    <a:pt x="2395680" y="454227"/>
                    <a:pt x="2752251" y="757375"/>
                    <a:pt x="3179624" y="757375"/>
                  </a:cubicBezTo>
                  <a:cubicBezTo>
                    <a:pt x="3606998" y="757375"/>
                    <a:pt x="3963568" y="454227"/>
                    <a:pt x="4046033" y="51232"/>
                  </a:cubicBezTo>
                  <a:lnTo>
                    <a:pt x="4053852" y="0"/>
                  </a:lnTo>
                  <a:lnTo>
                    <a:pt x="8158791" y="0"/>
                  </a:lnTo>
                  <a:lnTo>
                    <a:pt x="8166609" y="51232"/>
                  </a:lnTo>
                  <a:cubicBezTo>
                    <a:pt x="8249074" y="454227"/>
                    <a:pt x="8605644" y="757375"/>
                    <a:pt x="9033018" y="757375"/>
                  </a:cubicBezTo>
                  <a:cubicBezTo>
                    <a:pt x="9460392" y="757375"/>
                    <a:pt x="9816962" y="454227"/>
                    <a:pt x="9899427" y="51232"/>
                  </a:cubicBezTo>
                  <a:lnTo>
                    <a:pt x="9907246" y="0"/>
                  </a:lnTo>
                  <a:lnTo>
                    <a:pt x="12192000" y="0"/>
                  </a:lnTo>
                  <a:lnTo>
                    <a:pt x="12192000" y="2351400"/>
                  </a:lnTo>
                  <a:lnTo>
                    <a:pt x="0" y="2351400"/>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grpSp>
      <p:cxnSp>
        <p:nvCxnSpPr>
          <p:cNvPr id="16" name="Straight Connector 15">
            <a:extLst>
              <a:ext uri="{FF2B5EF4-FFF2-40B4-BE49-F238E27FC236}">
                <a16:creationId xmlns:a16="http://schemas.microsoft.com/office/drawing/2014/main" id="{799B7ADE-3857-D457-053F-BA76EE244F4C}"/>
              </a:ext>
            </a:extLst>
          </p:cNvPr>
          <p:cNvCxnSpPr>
            <a:cxnSpLocks/>
          </p:cNvCxnSpPr>
          <p:nvPr userDrawn="1"/>
        </p:nvCxnSpPr>
        <p:spPr>
          <a:xfrm>
            <a:off x="0" y="2983549"/>
            <a:ext cx="12192000" cy="0"/>
          </a:xfrm>
          <a:prstGeom prst="line">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Oval 17">
            <a:extLst>
              <a:ext uri="{FF2B5EF4-FFF2-40B4-BE49-F238E27FC236}">
                <a16:creationId xmlns:a16="http://schemas.microsoft.com/office/drawing/2014/main" id="{B293B22B-178C-2C87-BA41-F02702EE7E36}"/>
              </a:ext>
            </a:extLst>
          </p:cNvPr>
          <p:cNvSpPr/>
          <p:nvPr/>
        </p:nvSpPr>
        <p:spPr bwMode="auto">
          <a:xfrm>
            <a:off x="2435456"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8" name="Text Placeholder 47">
            <a:extLst>
              <a:ext uri="{FF2B5EF4-FFF2-40B4-BE49-F238E27FC236}">
                <a16:creationId xmlns:a16="http://schemas.microsoft.com/office/drawing/2014/main" id="{19F2D43F-C66C-E8E6-E765-245680D9CC3B}"/>
              </a:ext>
            </a:extLst>
          </p:cNvPr>
          <p:cNvSpPr>
            <a:spLocks noGrp="1"/>
          </p:cNvSpPr>
          <p:nvPr userDrawn="1">
            <p:ph type="body" sz="quarter" idx="17"/>
          </p:nvPr>
        </p:nvSpPr>
        <p:spPr>
          <a:xfrm>
            <a:off x="2581580"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22" name="Oval 21">
            <a:extLst>
              <a:ext uri="{FF2B5EF4-FFF2-40B4-BE49-F238E27FC236}">
                <a16:creationId xmlns:a16="http://schemas.microsoft.com/office/drawing/2014/main" id="{51CD0791-2D03-DE54-0C06-BABE61497EAD}"/>
              </a:ext>
            </a:extLst>
          </p:cNvPr>
          <p:cNvSpPr/>
          <p:nvPr/>
        </p:nvSpPr>
        <p:spPr bwMode="auto">
          <a:xfrm>
            <a:off x="8288850" y="2239381"/>
            <a:ext cx="1488336" cy="1488334"/>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9" name="Text Placeholder 47">
            <a:extLst>
              <a:ext uri="{FF2B5EF4-FFF2-40B4-BE49-F238E27FC236}">
                <a16:creationId xmlns:a16="http://schemas.microsoft.com/office/drawing/2014/main" id="{4211CC97-7819-AF44-46D5-0A6DF4232CF5}"/>
              </a:ext>
            </a:extLst>
          </p:cNvPr>
          <p:cNvSpPr>
            <a:spLocks noGrp="1"/>
          </p:cNvSpPr>
          <p:nvPr userDrawn="1">
            <p:ph type="body" sz="quarter" idx="18"/>
          </p:nvPr>
        </p:nvSpPr>
        <p:spPr>
          <a:xfrm>
            <a:off x="8434975" y="2385509"/>
            <a:ext cx="1196091" cy="1196082"/>
          </a:xfrm>
          <a:prstGeom prst="ellipse">
            <a:avLst/>
          </a:prstGeom>
          <a:solidFill>
            <a:schemeClr val="bg2"/>
          </a:solidFill>
        </p:spPr>
        <p:txBody>
          <a:bodyPr>
            <a:noAutofit/>
          </a:bodyPr>
          <a:lstStyle>
            <a:lvl1pPr marL="0" indent="0" algn="ctr">
              <a:buNone/>
              <a:defRPr sz="100">
                <a:solidFill>
                  <a:schemeClr val="bg2"/>
                </a:solidFill>
              </a:defRPr>
            </a:lvl1pPr>
          </a:lstStyle>
          <a:p>
            <a:pPr lvl="0"/>
            <a:endParaRPr lang="en-IN"/>
          </a:p>
        </p:txBody>
      </p:sp>
      <p:sp>
        <p:nvSpPr>
          <p:cNvPr id="46" name="Text Placeholder 44">
            <a:extLst>
              <a:ext uri="{FF2B5EF4-FFF2-40B4-BE49-F238E27FC236}">
                <a16:creationId xmlns:a16="http://schemas.microsoft.com/office/drawing/2014/main" id="{3FB7EA4B-E5BD-13E4-D966-1CCD0F7EDE8C}"/>
              </a:ext>
            </a:extLst>
          </p:cNvPr>
          <p:cNvSpPr>
            <a:spLocks noGrp="1"/>
          </p:cNvSpPr>
          <p:nvPr userDrawn="1">
            <p:ph type="body" sz="quarter" idx="16"/>
          </p:nvPr>
        </p:nvSpPr>
        <p:spPr>
          <a:xfrm>
            <a:off x="6838727" y="4009505"/>
            <a:ext cx="4388582" cy="369332"/>
          </a:xfrm>
        </p:spPr>
        <p:txBody>
          <a:bodyPr vert="horz" wrap="square" lIns="0" tIns="0" rIns="0" bIns="0" rtlCol="0">
            <a:spAutoFit/>
          </a:bodyPr>
          <a:lstStyle>
            <a:lvl1pPr marL="0" indent="0" algn="ctr">
              <a:buNone/>
              <a:defRPr kumimoji="0" lang="en-IN" sz="2400" b="0" i="0" u="none" strike="noStrike" kern="0" cap="none" normalizeH="0" dirty="0">
                <a:ln>
                  <a:noFill/>
                </a:ln>
                <a:solidFill>
                  <a:srgbClr val="000000"/>
                </a:solidFill>
                <a:effectLst/>
                <a:uLnTx/>
                <a:uFillTx/>
                <a:latin typeface="+mj-lt"/>
              </a:defRPr>
            </a:lvl1pPr>
          </a:lstStyle>
          <a:p>
            <a:pPr marL="228600" lvl="0" indent="-228600" algn="ctr" defTabSz="932472" fontAlgn="base">
              <a:spcBef>
                <a:spcPct val="0"/>
              </a:spcBef>
              <a:spcAft>
                <a:spcPct val="0"/>
              </a:spcAft>
              <a:buSzTx/>
            </a:pPr>
            <a:endParaRPr lang="en-IN"/>
          </a:p>
        </p:txBody>
      </p:sp>
      <p:sp>
        <p:nvSpPr>
          <p:cNvPr id="35" name="Text Placeholder 34">
            <a:extLst>
              <a:ext uri="{FF2B5EF4-FFF2-40B4-BE49-F238E27FC236}">
                <a16:creationId xmlns:a16="http://schemas.microsoft.com/office/drawing/2014/main" id="{88BA958C-889D-8310-8C16-2D1F63E62199}"/>
              </a:ext>
            </a:extLst>
          </p:cNvPr>
          <p:cNvSpPr>
            <a:spLocks noGrp="1"/>
          </p:cNvSpPr>
          <p:nvPr userDrawn="1">
            <p:ph type="body" sz="quarter" idx="10" hasCustomPrompt="1"/>
          </p:nvPr>
        </p:nvSpPr>
        <p:spPr>
          <a:xfrm>
            <a:off x="2722424"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0" name="Text Placeholder 34">
            <a:extLst>
              <a:ext uri="{FF2B5EF4-FFF2-40B4-BE49-F238E27FC236}">
                <a16:creationId xmlns:a16="http://schemas.microsoft.com/office/drawing/2014/main" id="{4CB5AA07-91FB-EF0A-30EA-A773B28F9E0A}"/>
              </a:ext>
            </a:extLst>
          </p:cNvPr>
          <p:cNvSpPr>
            <a:spLocks noGrp="1"/>
          </p:cNvSpPr>
          <p:nvPr userDrawn="1">
            <p:ph type="body" sz="quarter" idx="14" hasCustomPrompt="1"/>
          </p:nvPr>
        </p:nvSpPr>
        <p:spPr>
          <a:xfrm>
            <a:off x="8575818" y="2737327"/>
            <a:ext cx="914400" cy="492443"/>
          </a:xfrm>
        </p:spPr>
        <p:txBody>
          <a:bodyPr anchor="ctr"/>
          <a:lstStyle>
            <a:lvl1pPr marL="0" indent="0" algn="ctr">
              <a:buNone/>
              <a:defRPr kumimoji="0" lang="en-IN" sz="3200" b="0" i="0" u="none" strike="noStrike" kern="0" cap="none" spc="0" normalizeH="0" baseline="0" dirty="0">
                <a:ln>
                  <a:noFill/>
                </a:ln>
                <a:solidFill>
                  <a:srgbClr val="FFFFFF"/>
                </a:solidFill>
                <a:effectLst/>
                <a:uLnTx/>
                <a:uFillTx/>
                <a:latin typeface="Segoe UI Semibold"/>
                <a:ea typeface="Segoe UI" panose="020B0502040204020203" pitchFamily="34" charset="0"/>
                <a:cs typeface="Segoe UI" panose="020B0502040204020203" pitchFamily="34" charset="0"/>
              </a:defRPr>
            </a:lvl1pPr>
            <a:lvl2pPr marL="228600" indent="0">
              <a:buNone/>
              <a:defRPr sz="1100"/>
            </a:lvl2pPr>
            <a:lvl3pPr marL="457200" indent="0">
              <a:buNone/>
              <a:defRPr sz="1000"/>
            </a:lvl3pPr>
            <a:lvl4pPr marL="661988" indent="0">
              <a:buNone/>
              <a:defRPr sz="900"/>
            </a:lvl4pPr>
            <a:lvl5pPr marL="855663" indent="0">
              <a:buNone/>
              <a:defRPr sz="900"/>
            </a:lvl5p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IN"/>
              <a:t>0%</a:t>
            </a:r>
          </a:p>
        </p:txBody>
      </p:sp>
      <p:sp>
        <p:nvSpPr>
          <p:cNvPr id="43" name="Title 42">
            <a:extLst>
              <a:ext uri="{FF2B5EF4-FFF2-40B4-BE49-F238E27FC236}">
                <a16:creationId xmlns:a16="http://schemas.microsoft.com/office/drawing/2014/main" id="{6A11BF7B-B1B0-5B74-B2AB-138E3661D3D8}"/>
              </a:ext>
            </a:extLst>
          </p:cNvPr>
          <p:cNvSpPr>
            <a:spLocks noGrp="1"/>
          </p:cNvSpPr>
          <p:nvPr userDrawn="1">
            <p:ph type="title"/>
          </p:nvPr>
        </p:nvSpPr>
        <p:spPr>
          <a:xfrm>
            <a:off x="588263" y="1163465"/>
            <a:ext cx="11018520" cy="553998"/>
          </a:xfrm>
        </p:spPr>
        <p:txBody>
          <a:bodyPr/>
          <a:lstStyle>
            <a:lvl1pPr algn="ctr">
              <a:defRPr/>
            </a:lvl1pPr>
          </a:lstStyle>
          <a:p>
            <a:r>
              <a:rPr lang="en-US"/>
              <a:t>Click to edit Master title style</a:t>
            </a:r>
            <a:endParaRPr lang="en-IN"/>
          </a:p>
        </p:txBody>
      </p:sp>
      <p:sp>
        <p:nvSpPr>
          <p:cNvPr id="39" name="Text Placeholder 37">
            <a:extLst>
              <a:ext uri="{FF2B5EF4-FFF2-40B4-BE49-F238E27FC236}">
                <a16:creationId xmlns:a16="http://schemas.microsoft.com/office/drawing/2014/main" id="{36734B48-3556-1A0A-22B8-6EBE1E7FEF8C}"/>
              </a:ext>
            </a:extLst>
          </p:cNvPr>
          <p:cNvSpPr>
            <a:spLocks noGrp="1"/>
          </p:cNvSpPr>
          <p:nvPr userDrawn="1">
            <p:ph type="body" sz="quarter" idx="13"/>
          </p:nvPr>
        </p:nvSpPr>
        <p:spPr>
          <a:xfrm>
            <a:off x="985333" y="4009504"/>
            <a:ext cx="4388582" cy="369332"/>
          </a:xfrm>
        </p:spPr>
        <p:txBody>
          <a:bodyPr/>
          <a:lstStyle>
            <a:lvl1pPr marL="0" indent="0" algn="ctr">
              <a:buNone/>
              <a:defRPr kumimoji="0" lang="en-IN" sz="2400" b="0" i="0" u="none" strike="noStrike" kern="0" cap="none" spc="0" normalizeH="0" baseline="0" dirty="0">
                <a:ln>
                  <a:noFill/>
                </a:ln>
                <a:solidFill>
                  <a:srgbClr val="000000"/>
                </a:solidFill>
                <a:effectLst/>
                <a:uLnTx/>
                <a:uFillTx/>
                <a:latin typeface="+mj-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lang="en-IN"/>
          </a:p>
        </p:txBody>
      </p:sp>
      <p:sp>
        <p:nvSpPr>
          <p:cNvPr id="7" name="Text Placeholder 6">
            <a:extLst>
              <a:ext uri="{FF2B5EF4-FFF2-40B4-BE49-F238E27FC236}">
                <a16:creationId xmlns:a16="http://schemas.microsoft.com/office/drawing/2014/main" id="{E34EE4CD-453E-92AC-4D05-7CFFD6201865}"/>
              </a:ext>
            </a:extLst>
          </p:cNvPr>
          <p:cNvSpPr>
            <a:spLocks noGrp="1"/>
          </p:cNvSpPr>
          <p:nvPr>
            <p:ph type="body" sz="quarter" idx="20" hasCustomPrompt="1"/>
          </p:nvPr>
        </p:nvSpPr>
        <p:spPr>
          <a:xfrm>
            <a:off x="584200" y="6460362"/>
            <a:ext cx="11027664" cy="138499"/>
          </a:xfrm>
        </p:spPr>
        <p:txBody>
          <a:bodyPr anchor="b"/>
          <a:lstStyle>
            <a:lvl1pPr marL="0" indent="0">
              <a:buNone/>
              <a:defRPr sz="900">
                <a:solidFill>
                  <a:schemeClr val="bg1">
                    <a:lumMod val="50000"/>
                  </a:schemeClr>
                </a:solidFill>
              </a:defRPr>
            </a:lvl1pPr>
          </a:lstStyle>
          <a:p>
            <a:pPr lvl="0"/>
            <a:r>
              <a:rPr lang="en-US"/>
              <a:t>Add text here</a:t>
            </a:r>
          </a:p>
        </p:txBody>
      </p:sp>
    </p:spTree>
    <p:extLst>
      <p:ext uri="{BB962C8B-B14F-4D97-AF65-F5344CB8AC3E}">
        <p14:creationId xmlns:p14="http://schemas.microsoft.com/office/powerpoint/2010/main" val="287066256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layout with two icons each">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48739A5-22D6-3318-CA82-856503135B3B}"/>
              </a:ext>
            </a:extLst>
          </p:cNvPr>
          <p:cNvSpPr/>
          <p:nvPr userDrawn="1"/>
        </p:nvSpPr>
        <p:spPr bwMode="auto">
          <a:xfrm>
            <a:off x="755867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4" name="Rectangle: Rounded Corners 3">
            <a:extLst>
              <a:ext uri="{FF2B5EF4-FFF2-40B4-BE49-F238E27FC236}">
                <a16:creationId xmlns:a16="http://schemas.microsoft.com/office/drawing/2014/main" id="{F4CA4BE6-3C8D-46AA-DC5F-830FA77ABDF0}"/>
              </a:ext>
            </a:extLst>
          </p:cNvPr>
          <p:cNvSpPr/>
          <p:nvPr userDrawn="1"/>
        </p:nvSpPr>
        <p:spPr bwMode="auto">
          <a:xfrm>
            <a:off x="1919462" y="3091335"/>
            <a:ext cx="2716912" cy="300798"/>
          </a:xfrm>
          <a:prstGeom prst="roundRect">
            <a:avLst>
              <a:gd name="adj" fmla="val 50000"/>
            </a:avLst>
          </a:prstGeom>
          <a:solidFill>
            <a:schemeClr val="bg1">
              <a:lumMod val="85000"/>
              <a:lumOff val="15000"/>
            </a:schemeClr>
          </a:solidFill>
          <a:ln w="31909"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0078D4"/>
              </a:solidFill>
              <a:effectLst/>
              <a:uLnTx/>
              <a:uFillTx/>
              <a:latin typeface="Segoe UI"/>
              <a:ea typeface="+mn-ea"/>
              <a:cs typeface="+mn-cs"/>
            </a:endParaRPr>
          </a:p>
        </p:txBody>
      </p:sp>
      <p:sp>
        <p:nvSpPr>
          <p:cNvPr id="5" name="Freeform: Shape 4">
            <a:extLst>
              <a:ext uri="{FF2B5EF4-FFF2-40B4-BE49-F238E27FC236}">
                <a16:creationId xmlns:a16="http://schemas.microsoft.com/office/drawing/2014/main" id="{5546B9A4-E14E-3C19-7969-D08609BD6711}"/>
              </a:ext>
            </a:extLst>
          </p:cNvPr>
          <p:cNvSpPr/>
          <p:nvPr userDrawn="1"/>
        </p:nvSpPr>
        <p:spPr bwMode="auto">
          <a:xfrm>
            <a:off x="0" y="2404697"/>
            <a:ext cx="12192000" cy="1474038"/>
          </a:xfrm>
          <a:custGeom>
            <a:avLst/>
            <a:gdLst>
              <a:gd name="connsiteX0" fmla="*/ 0 w 12192000"/>
              <a:gd name="connsiteY0" fmla="*/ 0 h 1474038"/>
              <a:gd name="connsiteX1" fmla="*/ 1830523 w 12192000"/>
              <a:gd name="connsiteY1" fmla="*/ 0 h 1474038"/>
              <a:gd name="connsiteX2" fmla="*/ 1840510 w 12192000"/>
              <a:gd name="connsiteY2" fmla="*/ 99068 h 1474038"/>
              <a:gd name="connsiteX3" fmla="*/ 2459845 w 12192000"/>
              <a:gd name="connsiteY3" fmla="*/ 603840 h 1474038"/>
              <a:gd name="connsiteX4" fmla="*/ 3079180 w 12192000"/>
              <a:gd name="connsiteY4" fmla="*/ 99068 h 1474038"/>
              <a:gd name="connsiteX5" fmla="*/ 3089167 w 12192000"/>
              <a:gd name="connsiteY5" fmla="*/ 0 h 1474038"/>
              <a:gd name="connsiteX6" fmla="*/ 3466670 w 12192000"/>
              <a:gd name="connsiteY6" fmla="*/ 0 h 1474038"/>
              <a:gd name="connsiteX7" fmla="*/ 3476657 w 12192000"/>
              <a:gd name="connsiteY7" fmla="*/ 99068 h 1474038"/>
              <a:gd name="connsiteX8" fmla="*/ 4095992 w 12192000"/>
              <a:gd name="connsiteY8" fmla="*/ 603840 h 1474038"/>
              <a:gd name="connsiteX9" fmla="*/ 4715327 w 12192000"/>
              <a:gd name="connsiteY9" fmla="*/ 99068 h 1474038"/>
              <a:gd name="connsiteX10" fmla="*/ 4725314 w 12192000"/>
              <a:gd name="connsiteY10" fmla="*/ 0 h 1474038"/>
              <a:gd name="connsiteX11" fmla="*/ 7469733 w 12192000"/>
              <a:gd name="connsiteY11" fmla="*/ 0 h 1474038"/>
              <a:gd name="connsiteX12" fmla="*/ 7479720 w 12192000"/>
              <a:gd name="connsiteY12" fmla="*/ 99068 h 1474038"/>
              <a:gd name="connsiteX13" fmla="*/ 8099055 w 12192000"/>
              <a:gd name="connsiteY13" fmla="*/ 603840 h 1474038"/>
              <a:gd name="connsiteX14" fmla="*/ 8718390 w 12192000"/>
              <a:gd name="connsiteY14" fmla="*/ 99068 h 1474038"/>
              <a:gd name="connsiteX15" fmla="*/ 8728377 w 12192000"/>
              <a:gd name="connsiteY15" fmla="*/ 0 h 1474038"/>
              <a:gd name="connsiteX16" fmla="*/ 9105880 w 12192000"/>
              <a:gd name="connsiteY16" fmla="*/ 0 h 1474038"/>
              <a:gd name="connsiteX17" fmla="*/ 9115867 w 12192000"/>
              <a:gd name="connsiteY17" fmla="*/ 99068 h 1474038"/>
              <a:gd name="connsiteX18" fmla="*/ 9735202 w 12192000"/>
              <a:gd name="connsiteY18" fmla="*/ 603840 h 1474038"/>
              <a:gd name="connsiteX19" fmla="*/ 10354537 w 12192000"/>
              <a:gd name="connsiteY19" fmla="*/ 99068 h 1474038"/>
              <a:gd name="connsiteX20" fmla="*/ 10364524 w 12192000"/>
              <a:gd name="connsiteY20" fmla="*/ 0 h 1474038"/>
              <a:gd name="connsiteX21" fmla="*/ 12192000 w 12192000"/>
              <a:gd name="connsiteY21" fmla="*/ 0 h 1474038"/>
              <a:gd name="connsiteX22" fmla="*/ 12192000 w 12192000"/>
              <a:gd name="connsiteY22" fmla="*/ 1474038 h 1474038"/>
              <a:gd name="connsiteX23" fmla="*/ 0 w 12192000"/>
              <a:gd name="connsiteY23" fmla="*/ 1474038 h 1474038"/>
              <a:gd name="connsiteX24" fmla="*/ 0 w 12192000"/>
              <a:gd name="connsiteY24" fmla="*/ 0 h 147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2000" h="1474038">
                <a:moveTo>
                  <a:pt x="0" y="0"/>
                </a:moveTo>
                <a:lnTo>
                  <a:pt x="1830523" y="0"/>
                </a:lnTo>
                <a:lnTo>
                  <a:pt x="1840510" y="99068"/>
                </a:lnTo>
                <a:cubicBezTo>
                  <a:pt x="1899458" y="387141"/>
                  <a:pt x="2154345" y="603840"/>
                  <a:pt x="2459845" y="603840"/>
                </a:cubicBezTo>
                <a:cubicBezTo>
                  <a:pt x="2765345" y="603840"/>
                  <a:pt x="3020232" y="387141"/>
                  <a:pt x="3079180" y="99068"/>
                </a:cubicBezTo>
                <a:lnTo>
                  <a:pt x="3089167" y="0"/>
                </a:lnTo>
                <a:lnTo>
                  <a:pt x="3466670" y="0"/>
                </a:lnTo>
                <a:lnTo>
                  <a:pt x="3476657" y="99068"/>
                </a:lnTo>
                <a:cubicBezTo>
                  <a:pt x="3535605" y="387141"/>
                  <a:pt x="3790492" y="603840"/>
                  <a:pt x="4095992" y="603840"/>
                </a:cubicBezTo>
                <a:cubicBezTo>
                  <a:pt x="4401492" y="603840"/>
                  <a:pt x="4656379" y="387141"/>
                  <a:pt x="4715327" y="99068"/>
                </a:cubicBezTo>
                <a:lnTo>
                  <a:pt x="4725314" y="0"/>
                </a:lnTo>
                <a:lnTo>
                  <a:pt x="7469733" y="0"/>
                </a:lnTo>
                <a:lnTo>
                  <a:pt x="7479720" y="99068"/>
                </a:lnTo>
                <a:cubicBezTo>
                  <a:pt x="7538668" y="387141"/>
                  <a:pt x="7793555" y="603840"/>
                  <a:pt x="8099055" y="603840"/>
                </a:cubicBezTo>
                <a:cubicBezTo>
                  <a:pt x="8404555" y="603840"/>
                  <a:pt x="8659442" y="387141"/>
                  <a:pt x="8718390" y="99068"/>
                </a:cubicBezTo>
                <a:lnTo>
                  <a:pt x="8728377" y="0"/>
                </a:lnTo>
                <a:lnTo>
                  <a:pt x="9105880" y="0"/>
                </a:lnTo>
                <a:lnTo>
                  <a:pt x="9115867" y="99068"/>
                </a:lnTo>
                <a:cubicBezTo>
                  <a:pt x="9174815" y="387141"/>
                  <a:pt x="9429702" y="603840"/>
                  <a:pt x="9735202" y="603840"/>
                </a:cubicBezTo>
                <a:cubicBezTo>
                  <a:pt x="10040702" y="603840"/>
                  <a:pt x="10295589" y="387141"/>
                  <a:pt x="10354537" y="99068"/>
                </a:cubicBezTo>
                <a:lnTo>
                  <a:pt x="10364524" y="0"/>
                </a:lnTo>
                <a:lnTo>
                  <a:pt x="12192000" y="0"/>
                </a:lnTo>
                <a:lnTo>
                  <a:pt x="12192000" y="1474038"/>
                </a:lnTo>
                <a:lnTo>
                  <a:pt x="0" y="1474038"/>
                </a:lnTo>
                <a:lnTo>
                  <a:pt x="0" y="0"/>
                </a:lnTo>
                <a:close/>
              </a:path>
            </a:pathLst>
          </a:cu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mn-ea"/>
              <a:cs typeface="Segoe UI" pitchFamily="34" charset="0"/>
            </a:endParaRPr>
          </a:p>
        </p:txBody>
      </p:sp>
      <p:cxnSp>
        <p:nvCxnSpPr>
          <p:cNvPr id="8" name="Straight Connector 7">
            <a:extLst>
              <a:ext uri="{FF2B5EF4-FFF2-40B4-BE49-F238E27FC236}">
                <a16:creationId xmlns:a16="http://schemas.microsoft.com/office/drawing/2014/main" id="{756EBE4A-5BB3-2FD0-69EF-4FF477FE1005}"/>
              </a:ext>
            </a:extLst>
          </p:cNvPr>
          <p:cNvCxnSpPr>
            <a:cxnSpLocks/>
          </p:cNvCxnSpPr>
          <p:nvPr userDrawn="1"/>
        </p:nvCxnSpPr>
        <p:spPr>
          <a:xfrm>
            <a:off x="6096000" y="2407189"/>
            <a:ext cx="0" cy="1469486"/>
          </a:xfrm>
          <a:prstGeom prst="line">
            <a:avLst/>
          </a:prstGeom>
          <a:noFill/>
          <a:ln w="41275">
            <a:solidFill>
              <a:schemeClr val="bg1">
                <a:lumMod val="50000"/>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 Placeholder 5">
            <a:extLst>
              <a:ext uri="{FF2B5EF4-FFF2-40B4-BE49-F238E27FC236}">
                <a16:creationId xmlns:a16="http://schemas.microsoft.com/office/drawing/2014/main" id="{5732FCFE-342B-9C3B-A31B-2817FA19B3D5}"/>
              </a:ext>
            </a:extLst>
          </p:cNvPr>
          <p:cNvSpPr>
            <a:spLocks noGrp="1"/>
          </p:cNvSpPr>
          <p:nvPr>
            <p:ph type="body" sz="quarter" idx="37"/>
          </p:nvPr>
        </p:nvSpPr>
        <p:spPr>
          <a:xfrm>
            <a:off x="839882"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0" name="Text Placeholder 5">
            <a:extLst>
              <a:ext uri="{FF2B5EF4-FFF2-40B4-BE49-F238E27FC236}">
                <a16:creationId xmlns:a16="http://schemas.microsoft.com/office/drawing/2014/main" id="{463711C3-3568-880F-3196-274FFA62ACB5}"/>
              </a:ext>
            </a:extLst>
          </p:cNvPr>
          <p:cNvSpPr>
            <a:spLocks noGrp="1"/>
          </p:cNvSpPr>
          <p:nvPr>
            <p:ph type="body" sz="quarter" idx="38"/>
          </p:nvPr>
        </p:nvSpPr>
        <p:spPr>
          <a:xfrm>
            <a:off x="839882"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1" name="Text Placeholder 5">
            <a:extLst>
              <a:ext uri="{FF2B5EF4-FFF2-40B4-BE49-F238E27FC236}">
                <a16:creationId xmlns:a16="http://schemas.microsoft.com/office/drawing/2014/main" id="{9007BC4F-9D6F-A5FB-E4CF-AC60A335343B}"/>
              </a:ext>
            </a:extLst>
          </p:cNvPr>
          <p:cNvSpPr>
            <a:spLocks noGrp="1"/>
          </p:cNvSpPr>
          <p:nvPr>
            <p:ph type="body" sz="quarter" idx="39"/>
          </p:nvPr>
        </p:nvSpPr>
        <p:spPr>
          <a:xfrm>
            <a:off x="839882"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3" name="Text Placeholder 5">
            <a:extLst>
              <a:ext uri="{FF2B5EF4-FFF2-40B4-BE49-F238E27FC236}">
                <a16:creationId xmlns:a16="http://schemas.microsoft.com/office/drawing/2014/main" id="{263D0B5F-3C76-A3FA-BCF6-78BBC6E0D4D7}"/>
              </a:ext>
            </a:extLst>
          </p:cNvPr>
          <p:cNvSpPr>
            <a:spLocks noGrp="1"/>
          </p:cNvSpPr>
          <p:nvPr>
            <p:ph type="body" sz="quarter" idx="40"/>
          </p:nvPr>
        </p:nvSpPr>
        <p:spPr>
          <a:xfrm>
            <a:off x="6876934" y="4047328"/>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4" name="Text Placeholder 5">
            <a:extLst>
              <a:ext uri="{FF2B5EF4-FFF2-40B4-BE49-F238E27FC236}">
                <a16:creationId xmlns:a16="http://schemas.microsoft.com/office/drawing/2014/main" id="{F6775768-E42D-3B8F-BD1D-CBAB6A3A0C5D}"/>
              </a:ext>
            </a:extLst>
          </p:cNvPr>
          <p:cNvSpPr>
            <a:spLocks noGrp="1"/>
          </p:cNvSpPr>
          <p:nvPr>
            <p:ph type="body" sz="quarter" idx="41"/>
          </p:nvPr>
        </p:nvSpPr>
        <p:spPr>
          <a:xfrm>
            <a:off x="6876934" y="4556359"/>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16" name="Text Placeholder 5">
            <a:extLst>
              <a:ext uri="{FF2B5EF4-FFF2-40B4-BE49-F238E27FC236}">
                <a16:creationId xmlns:a16="http://schemas.microsoft.com/office/drawing/2014/main" id="{996EA175-5FD0-F5F3-0F5C-06C9016ADDBD}"/>
              </a:ext>
            </a:extLst>
          </p:cNvPr>
          <p:cNvSpPr>
            <a:spLocks noGrp="1"/>
          </p:cNvSpPr>
          <p:nvPr>
            <p:ph type="body" sz="quarter" idx="42"/>
          </p:nvPr>
        </p:nvSpPr>
        <p:spPr>
          <a:xfrm>
            <a:off x="6876934" y="5065390"/>
            <a:ext cx="681738" cy="355600"/>
          </a:xfrm>
          <a:prstGeom prst="roundRect">
            <a:avLst>
              <a:gd name="adj" fmla="val 50000"/>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ctr">
              <a:defRPr kumimoji="0" lang="en-IN" sz="100" b="0" i="0" u="none" strike="noStrike" cap="none" normalizeH="0" dirty="0">
                <a:ln>
                  <a:noFill/>
                </a:ln>
                <a:effectLst/>
                <a:uLnTx/>
                <a:uFillTx/>
                <a:latin typeface="+mj-lt"/>
              </a:defRPr>
            </a:lvl1pPr>
          </a:lstStyle>
          <a:p>
            <a:pPr marL="0" lvl="0" indent="0" defTabSz="932472" fontAlgn="base">
              <a:spcBef>
                <a:spcPct val="0"/>
              </a:spcBef>
              <a:spcAft>
                <a:spcPct val="0"/>
              </a:spcAft>
              <a:buSzTx/>
              <a:buFontTx/>
              <a:buNone/>
            </a:pPr>
            <a:endParaRPr lang="en-IN"/>
          </a:p>
        </p:txBody>
      </p:sp>
      <p:sp>
        <p:nvSpPr>
          <p:cNvPr id="29" name="Oval 28">
            <a:extLst>
              <a:ext uri="{FF2B5EF4-FFF2-40B4-BE49-F238E27FC236}">
                <a16:creationId xmlns:a16="http://schemas.microsoft.com/office/drawing/2014/main" id="{D44B4E05-E712-140E-5788-25EE31D38E8B}"/>
              </a:ext>
            </a:extLst>
          </p:cNvPr>
          <p:cNvSpPr/>
          <p:nvPr userDrawn="1"/>
        </p:nvSpPr>
        <p:spPr bwMode="auto">
          <a:xfrm>
            <a:off x="194309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Oval 29">
            <a:extLst>
              <a:ext uri="{FF2B5EF4-FFF2-40B4-BE49-F238E27FC236}">
                <a16:creationId xmlns:a16="http://schemas.microsoft.com/office/drawing/2014/main" id="{E719424D-27D2-02C9-2A38-096673958F52}"/>
              </a:ext>
            </a:extLst>
          </p:cNvPr>
          <p:cNvSpPr/>
          <p:nvPr userDrawn="1"/>
        </p:nvSpPr>
        <p:spPr bwMode="auto">
          <a:xfrm>
            <a:off x="2044559"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1" name="Oval 30">
            <a:extLst>
              <a:ext uri="{FF2B5EF4-FFF2-40B4-BE49-F238E27FC236}">
                <a16:creationId xmlns:a16="http://schemas.microsoft.com/office/drawing/2014/main" id="{5E49F84F-C3CD-E3C3-A68B-70950D9B171C}"/>
              </a:ext>
            </a:extLst>
          </p:cNvPr>
          <p:cNvSpPr/>
          <p:nvPr userDrawn="1"/>
        </p:nvSpPr>
        <p:spPr bwMode="auto">
          <a:xfrm>
            <a:off x="357923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2" name="Oval 31">
            <a:extLst>
              <a:ext uri="{FF2B5EF4-FFF2-40B4-BE49-F238E27FC236}">
                <a16:creationId xmlns:a16="http://schemas.microsoft.com/office/drawing/2014/main" id="{61FBC744-6C82-5EDB-1037-AC2EC8A3EBB1}"/>
              </a:ext>
            </a:extLst>
          </p:cNvPr>
          <p:cNvSpPr/>
          <p:nvPr userDrawn="1"/>
        </p:nvSpPr>
        <p:spPr bwMode="auto">
          <a:xfrm>
            <a:off x="368070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3" name="Oval 32">
            <a:extLst>
              <a:ext uri="{FF2B5EF4-FFF2-40B4-BE49-F238E27FC236}">
                <a16:creationId xmlns:a16="http://schemas.microsoft.com/office/drawing/2014/main" id="{B4E1814C-074F-4DDF-D938-535F760BB478}"/>
              </a:ext>
            </a:extLst>
          </p:cNvPr>
          <p:cNvSpPr/>
          <p:nvPr userDrawn="1"/>
        </p:nvSpPr>
        <p:spPr bwMode="auto">
          <a:xfrm>
            <a:off x="7582300"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4" name="Oval 33">
            <a:extLst>
              <a:ext uri="{FF2B5EF4-FFF2-40B4-BE49-F238E27FC236}">
                <a16:creationId xmlns:a16="http://schemas.microsoft.com/office/drawing/2014/main" id="{7A675EF0-E474-CB29-E0CD-CC1890C072E3}"/>
              </a:ext>
            </a:extLst>
          </p:cNvPr>
          <p:cNvSpPr/>
          <p:nvPr userDrawn="1"/>
        </p:nvSpPr>
        <p:spPr bwMode="auto">
          <a:xfrm>
            <a:off x="7683003" y="1960307"/>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sp>
        <p:nvSpPr>
          <p:cNvPr id="35" name="Oval 34">
            <a:extLst>
              <a:ext uri="{FF2B5EF4-FFF2-40B4-BE49-F238E27FC236}">
                <a16:creationId xmlns:a16="http://schemas.microsoft.com/office/drawing/2014/main" id="{0F840BC2-266A-1C82-92C2-7B6D9A105E14}"/>
              </a:ext>
            </a:extLst>
          </p:cNvPr>
          <p:cNvSpPr/>
          <p:nvPr userDrawn="1"/>
        </p:nvSpPr>
        <p:spPr bwMode="auto">
          <a:xfrm>
            <a:off x="9218447" y="1859605"/>
            <a:ext cx="1033509" cy="1033507"/>
          </a:xfrm>
          <a:prstGeom prst="ellipse">
            <a:avLst/>
          </a:prstGeom>
          <a:solidFill>
            <a:schemeClr val="bg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6" name="Oval 35">
            <a:extLst>
              <a:ext uri="{FF2B5EF4-FFF2-40B4-BE49-F238E27FC236}">
                <a16:creationId xmlns:a16="http://schemas.microsoft.com/office/drawing/2014/main" id="{E73518D7-84FF-F739-1441-D82A99AA334F}"/>
              </a:ext>
            </a:extLst>
          </p:cNvPr>
          <p:cNvSpPr/>
          <p:nvPr userDrawn="1"/>
        </p:nvSpPr>
        <p:spPr bwMode="auto">
          <a:xfrm>
            <a:off x="9319916" y="1961076"/>
            <a:ext cx="830572" cy="830566"/>
          </a:xfrm>
          <a:prstGeom prst="ellipse">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cxnSp>
        <p:nvCxnSpPr>
          <p:cNvPr id="54" name="Straight Connector 53">
            <a:extLst>
              <a:ext uri="{FF2B5EF4-FFF2-40B4-BE49-F238E27FC236}">
                <a16:creationId xmlns:a16="http://schemas.microsoft.com/office/drawing/2014/main" id="{2D16AF58-6722-39A6-1AD9-DC16456436E1}"/>
              </a:ext>
            </a:extLst>
          </p:cNvPr>
          <p:cNvCxnSpPr>
            <a:cxnSpLocks/>
          </p:cNvCxnSpPr>
          <p:nvPr userDrawn="1"/>
        </p:nvCxnSpPr>
        <p:spPr>
          <a:xfrm>
            <a:off x="6096000" y="3873832"/>
            <a:ext cx="0" cy="1755443"/>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55" name="Straight Connector 54">
            <a:extLst>
              <a:ext uri="{FF2B5EF4-FFF2-40B4-BE49-F238E27FC236}">
                <a16:creationId xmlns:a16="http://schemas.microsoft.com/office/drawing/2014/main" id="{08987300-6899-8524-267A-9FC03D13CB5B}"/>
              </a:ext>
            </a:extLst>
          </p:cNvPr>
          <p:cNvCxnSpPr>
            <a:cxnSpLocks/>
          </p:cNvCxnSpPr>
          <p:nvPr userDrawn="1"/>
        </p:nvCxnSpPr>
        <p:spPr>
          <a:xfrm flipH="1">
            <a:off x="0" y="5629275"/>
            <a:ext cx="12192000" cy="0"/>
          </a:xfrm>
          <a:prstGeom prst="line">
            <a:avLst/>
          </a:prstGeom>
          <a:noFill/>
          <a:ln w="6350">
            <a:solidFill>
              <a:schemeClr val="tx1">
                <a:alpha val="16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0" name="Title 59">
            <a:extLst>
              <a:ext uri="{FF2B5EF4-FFF2-40B4-BE49-F238E27FC236}">
                <a16:creationId xmlns:a16="http://schemas.microsoft.com/office/drawing/2014/main" id="{59641B11-4B97-D963-19A2-D81441F13E5E}"/>
              </a:ext>
            </a:extLst>
          </p:cNvPr>
          <p:cNvSpPr>
            <a:spLocks noGrp="1"/>
          </p:cNvSpPr>
          <p:nvPr userDrawn="1">
            <p:ph type="title"/>
          </p:nvPr>
        </p:nvSpPr>
        <p:spPr/>
        <p:txBody>
          <a:bodyPr/>
          <a:lstStyle/>
          <a:p>
            <a:r>
              <a:rPr lang="en-US"/>
              <a:t>Click to edit Master title style</a:t>
            </a:r>
            <a:endParaRPr lang="en-IN"/>
          </a:p>
        </p:txBody>
      </p:sp>
      <p:sp>
        <p:nvSpPr>
          <p:cNvPr id="63" name="Text Placeholder 61">
            <a:extLst>
              <a:ext uri="{FF2B5EF4-FFF2-40B4-BE49-F238E27FC236}">
                <a16:creationId xmlns:a16="http://schemas.microsoft.com/office/drawing/2014/main" id="{FF90FD4A-AC33-5A2C-D076-3AC56D69CAF9}"/>
              </a:ext>
            </a:extLst>
          </p:cNvPr>
          <p:cNvSpPr>
            <a:spLocks noGrp="1"/>
          </p:cNvSpPr>
          <p:nvPr userDrawn="1">
            <p:ph type="body" sz="quarter" idx="13"/>
          </p:nvPr>
        </p:nvSpPr>
        <p:spPr>
          <a:xfrm>
            <a:off x="1645445"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7" name="Text Placeholder 66">
            <a:extLst>
              <a:ext uri="{FF2B5EF4-FFF2-40B4-BE49-F238E27FC236}">
                <a16:creationId xmlns:a16="http://schemas.microsoft.com/office/drawing/2014/main" id="{C3521EEC-9F97-A391-667C-D5B871F81D31}"/>
              </a:ext>
            </a:extLst>
          </p:cNvPr>
          <p:cNvSpPr>
            <a:spLocks noGrp="1"/>
          </p:cNvSpPr>
          <p:nvPr userDrawn="1">
            <p:ph type="body" sz="quarter" idx="16"/>
          </p:nvPr>
        </p:nvSpPr>
        <p:spPr>
          <a:xfrm>
            <a:off x="1645445" y="459566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69" name="Text Placeholder 68">
            <a:extLst>
              <a:ext uri="{FF2B5EF4-FFF2-40B4-BE49-F238E27FC236}">
                <a16:creationId xmlns:a16="http://schemas.microsoft.com/office/drawing/2014/main" id="{BC168433-D4F9-F291-57C0-3C6A88CB58E8}"/>
              </a:ext>
            </a:extLst>
          </p:cNvPr>
          <p:cNvSpPr>
            <a:spLocks noGrp="1"/>
          </p:cNvSpPr>
          <p:nvPr userDrawn="1">
            <p:ph type="body" sz="quarter" idx="17"/>
          </p:nvPr>
        </p:nvSpPr>
        <p:spPr>
          <a:xfrm>
            <a:off x="1645445"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1" name="Text Placeholder 70">
            <a:extLst>
              <a:ext uri="{FF2B5EF4-FFF2-40B4-BE49-F238E27FC236}">
                <a16:creationId xmlns:a16="http://schemas.microsoft.com/office/drawing/2014/main" id="{CD09CA6F-BA8E-2253-92FA-BFFCCD3EB9BD}"/>
              </a:ext>
            </a:extLst>
          </p:cNvPr>
          <p:cNvSpPr>
            <a:spLocks noGrp="1"/>
          </p:cNvSpPr>
          <p:nvPr userDrawn="1">
            <p:ph type="body" sz="quarter" idx="18"/>
          </p:nvPr>
        </p:nvSpPr>
        <p:spPr>
          <a:xfrm>
            <a:off x="7682497" y="4087020"/>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75" name="Text Placeholder 74">
            <a:extLst>
              <a:ext uri="{FF2B5EF4-FFF2-40B4-BE49-F238E27FC236}">
                <a16:creationId xmlns:a16="http://schemas.microsoft.com/office/drawing/2014/main" id="{9B51A413-70FD-1137-0C33-386E47515569}"/>
              </a:ext>
            </a:extLst>
          </p:cNvPr>
          <p:cNvSpPr>
            <a:spLocks noGrp="1"/>
          </p:cNvSpPr>
          <p:nvPr userDrawn="1">
            <p:ph type="body" sz="quarter" idx="21"/>
          </p:nvPr>
        </p:nvSpPr>
        <p:spPr>
          <a:xfrm>
            <a:off x="7682497" y="4595856"/>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vl5pPr>
              <a:defRPr/>
            </a:lvl5pPr>
          </a:lstStyle>
          <a:p>
            <a:pPr lvl="0"/>
            <a:endParaRPr lang="en-IN"/>
          </a:p>
        </p:txBody>
      </p:sp>
      <p:sp>
        <p:nvSpPr>
          <p:cNvPr id="77" name="Text Placeholder 76">
            <a:extLst>
              <a:ext uri="{FF2B5EF4-FFF2-40B4-BE49-F238E27FC236}">
                <a16:creationId xmlns:a16="http://schemas.microsoft.com/office/drawing/2014/main" id="{F96B9DB7-62C0-373F-7F1D-48D6B1E9B507}"/>
              </a:ext>
            </a:extLst>
          </p:cNvPr>
          <p:cNvSpPr>
            <a:spLocks noGrp="1"/>
          </p:cNvSpPr>
          <p:nvPr userDrawn="1">
            <p:ph type="body" sz="quarter" idx="22"/>
          </p:nvPr>
        </p:nvSpPr>
        <p:spPr>
          <a:xfrm>
            <a:off x="7682497" y="5104691"/>
            <a:ext cx="2693284" cy="276999"/>
          </a:xfrm>
        </p:spPr>
        <p:txBody>
          <a:bodyPr/>
          <a:lstStyle>
            <a:lvl1pPr marL="0" indent="0">
              <a:buNone/>
              <a:defRPr kumimoji="0" lang="en-IN" sz="1800" b="0" i="0" u="none" strike="noStrike" kern="1200" cap="none" spc="0" normalizeH="0" baseline="0" dirty="0">
                <a:ln w="3175">
                  <a:noFill/>
                </a:ln>
                <a:solidFill>
                  <a:schemeClr val="tx1"/>
                </a:solidFill>
                <a:effectLst/>
                <a:uLnTx/>
                <a:uFillTx/>
                <a:latin typeface="+mn-lt"/>
                <a:ea typeface="+mn-ea"/>
                <a:cs typeface="Segoe UI" panose="020B0502040204020203" pitchFamily="34" charset="0"/>
              </a:defRPr>
            </a:lvl1pPr>
          </a:lstStyle>
          <a:p>
            <a:pPr lvl="0"/>
            <a:endParaRPr lang="en-IN"/>
          </a:p>
        </p:txBody>
      </p:sp>
      <p:sp>
        <p:nvSpPr>
          <p:cNvPr id="81" name="Text Placeholder 80">
            <a:extLst>
              <a:ext uri="{FF2B5EF4-FFF2-40B4-BE49-F238E27FC236}">
                <a16:creationId xmlns:a16="http://schemas.microsoft.com/office/drawing/2014/main" id="{F33B6023-CEBC-C704-7C3D-EDDC0476C823}"/>
              </a:ext>
            </a:extLst>
          </p:cNvPr>
          <p:cNvSpPr>
            <a:spLocks noGrp="1"/>
          </p:cNvSpPr>
          <p:nvPr userDrawn="1">
            <p:ph type="body" sz="quarter" idx="23"/>
          </p:nvPr>
        </p:nvSpPr>
        <p:spPr>
          <a:xfrm>
            <a:off x="58826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marL="228600" marR="0" lvl="0" indent="-228600" algn="ctr" defTabSz="932472" rtl="0" eaLnBrk="1" fontAlgn="base" latinLnBrk="0" hangingPunct="1">
              <a:lnSpc>
                <a:spcPct val="100000"/>
              </a:lnSpc>
              <a:spcBef>
                <a:spcPct val="0"/>
              </a:spcBef>
              <a:spcAft>
                <a:spcPct val="0"/>
              </a:spcAft>
              <a:buClrTx/>
              <a:buSzTx/>
              <a:buFont typeface="Wingdings" panose="05000000000000000000" pitchFamily="2" charset="2"/>
              <a:buNone/>
              <a:tabLst/>
            </a:pPr>
            <a:endParaRPr lang="en-IN"/>
          </a:p>
        </p:txBody>
      </p:sp>
      <p:sp>
        <p:nvSpPr>
          <p:cNvPr id="83" name="Text Placeholder 82">
            <a:extLst>
              <a:ext uri="{FF2B5EF4-FFF2-40B4-BE49-F238E27FC236}">
                <a16:creationId xmlns:a16="http://schemas.microsoft.com/office/drawing/2014/main" id="{1EFD3972-BA87-4488-CEB6-D722C88EE31E}"/>
              </a:ext>
            </a:extLst>
          </p:cNvPr>
          <p:cNvSpPr>
            <a:spLocks noGrp="1"/>
          </p:cNvSpPr>
          <p:nvPr userDrawn="1">
            <p:ph type="body" sz="quarter" idx="24"/>
          </p:nvPr>
        </p:nvSpPr>
        <p:spPr>
          <a:xfrm>
            <a:off x="6227473" y="3187974"/>
            <a:ext cx="5379310" cy="369332"/>
          </a:xfrm>
        </p:spPr>
        <p:txBody>
          <a:bodyPr anchor="ctr"/>
          <a:lstStyle>
            <a:lvl1pPr marL="0" indent="0" algn="ctr">
              <a:buNone/>
              <a:defRPr kumimoji="0" lang="en-IN" sz="2400" b="0" i="0" u="none" strike="noStrike" kern="1200" cap="none" spc="0" normalizeH="0" baseline="0" dirty="0">
                <a:ln>
                  <a:noFill/>
                </a:ln>
                <a:solidFill>
                  <a:schemeClr val="bg2"/>
                </a:solidFill>
                <a:effectLst/>
                <a:uLnTx/>
                <a:uFillTx/>
                <a:latin typeface="+mj-lt"/>
                <a:ea typeface="Segoe UI" pitchFamily="34" charset="0"/>
                <a:cs typeface="+mn-cs"/>
              </a:defRPr>
            </a:lvl1pPr>
          </a:lstStyle>
          <a:p>
            <a:pPr lvl="0"/>
            <a:endParaRPr lang="en-IN"/>
          </a:p>
        </p:txBody>
      </p:sp>
      <p:sp>
        <p:nvSpPr>
          <p:cNvPr id="85" name="Picture Placeholder 84">
            <a:extLst>
              <a:ext uri="{FF2B5EF4-FFF2-40B4-BE49-F238E27FC236}">
                <a16:creationId xmlns:a16="http://schemas.microsoft.com/office/drawing/2014/main" id="{0EA89367-92E2-138D-5EC7-1CD725A1D636}"/>
              </a:ext>
            </a:extLst>
          </p:cNvPr>
          <p:cNvSpPr>
            <a:spLocks noGrp="1"/>
          </p:cNvSpPr>
          <p:nvPr userDrawn="1">
            <p:ph type="pic" sz="quarter" idx="25" hasCustomPrompt="1"/>
          </p:nvPr>
        </p:nvSpPr>
        <p:spPr>
          <a:xfrm>
            <a:off x="2043792" y="1960305"/>
            <a:ext cx="832104" cy="832104"/>
          </a:xfrm>
          <a:prstGeom prst="ellipse">
            <a:avLst/>
          </a:prstGeom>
        </p:spPr>
        <p:txBody>
          <a:bodyPr anchor="ctr">
            <a:noAutofit/>
          </a:bodyPr>
          <a:lstStyle>
            <a:lvl1pPr marL="0" indent="0" algn="ctr">
              <a:buNone/>
              <a:defRPr sz="1400"/>
            </a:lvl1pPr>
          </a:lstStyle>
          <a:p>
            <a:r>
              <a:rPr lang="en-IN"/>
              <a:t>Icon</a:t>
            </a:r>
          </a:p>
        </p:txBody>
      </p:sp>
      <p:sp>
        <p:nvSpPr>
          <p:cNvPr id="87" name="Picture Placeholder 86">
            <a:extLst>
              <a:ext uri="{FF2B5EF4-FFF2-40B4-BE49-F238E27FC236}">
                <a16:creationId xmlns:a16="http://schemas.microsoft.com/office/drawing/2014/main" id="{2A01C636-0C5E-8409-5D9F-70740D57E951}"/>
              </a:ext>
            </a:extLst>
          </p:cNvPr>
          <p:cNvSpPr>
            <a:spLocks noGrp="1"/>
          </p:cNvSpPr>
          <p:nvPr userDrawn="1">
            <p:ph type="pic" sz="quarter" idx="26" hasCustomPrompt="1"/>
          </p:nvPr>
        </p:nvSpPr>
        <p:spPr>
          <a:xfrm>
            <a:off x="3679939"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4" name="Text Placeholder 93">
            <a:extLst>
              <a:ext uri="{FF2B5EF4-FFF2-40B4-BE49-F238E27FC236}">
                <a16:creationId xmlns:a16="http://schemas.microsoft.com/office/drawing/2014/main" id="{2D84FC88-F182-D093-AE9C-AB5FEDDC61FC}"/>
              </a:ext>
            </a:extLst>
          </p:cNvPr>
          <p:cNvSpPr>
            <a:spLocks noGrp="1"/>
          </p:cNvSpPr>
          <p:nvPr userDrawn="1">
            <p:ph type="body" sz="quarter" idx="29" hasCustomPrompt="1"/>
          </p:nvPr>
        </p:nvSpPr>
        <p:spPr>
          <a:xfrm>
            <a:off x="1004539"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5" name="Text Placeholder 93">
            <a:extLst>
              <a:ext uri="{FF2B5EF4-FFF2-40B4-BE49-F238E27FC236}">
                <a16:creationId xmlns:a16="http://schemas.microsoft.com/office/drawing/2014/main" id="{9601CCE4-A762-599C-8431-6F9E2132E505}"/>
              </a:ext>
            </a:extLst>
          </p:cNvPr>
          <p:cNvSpPr>
            <a:spLocks noGrp="1"/>
          </p:cNvSpPr>
          <p:nvPr userDrawn="1">
            <p:ph type="body" sz="quarter" idx="30" hasCustomPrompt="1"/>
          </p:nvPr>
        </p:nvSpPr>
        <p:spPr>
          <a:xfrm>
            <a:off x="1004539"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6" name="Text Placeholder 93">
            <a:extLst>
              <a:ext uri="{FF2B5EF4-FFF2-40B4-BE49-F238E27FC236}">
                <a16:creationId xmlns:a16="http://schemas.microsoft.com/office/drawing/2014/main" id="{A57A6776-D180-1F93-542A-FA72D5CA9BDC}"/>
              </a:ext>
            </a:extLst>
          </p:cNvPr>
          <p:cNvSpPr>
            <a:spLocks noGrp="1"/>
          </p:cNvSpPr>
          <p:nvPr userDrawn="1">
            <p:ph type="body" sz="quarter" idx="31" hasCustomPrompt="1"/>
          </p:nvPr>
        </p:nvSpPr>
        <p:spPr>
          <a:xfrm>
            <a:off x="1004539"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7" name="Text Placeholder 93">
            <a:extLst>
              <a:ext uri="{FF2B5EF4-FFF2-40B4-BE49-F238E27FC236}">
                <a16:creationId xmlns:a16="http://schemas.microsoft.com/office/drawing/2014/main" id="{32F0C1CA-CC86-BEB6-B488-CF27701D1789}"/>
              </a:ext>
            </a:extLst>
          </p:cNvPr>
          <p:cNvSpPr>
            <a:spLocks noGrp="1"/>
          </p:cNvSpPr>
          <p:nvPr userDrawn="1">
            <p:ph type="body" sz="quarter" idx="32" hasCustomPrompt="1"/>
          </p:nvPr>
        </p:nvSpPr>
        <p:spPr>
          <a:xfrm>
            <a:off x="7041591" y="4117406"/>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8" name="Text Placeholder 93">
            <a:extLst>
              <a:ext uri="{FF2B5EF4-FFF2-40B4-BE49-F238E27FC236}">
                <a16:creationId xmlns:a16="http://schemas.microsoft.com/office/drawing/2014/main" id="{ABA48210-6C4F-A93E-B167-C621709034BB}"/>
              </a:ext>
            </a:extLst>
          </p:cNvPr>
          <p:cNvSpPr>
            <a:spLocks noGrp="1"/>
          </p:cNvSpPr>
          <p:nvPr userDrawn="1">
            <p:ph type="body" sz="quarter" idx="33" hasCustomPrompt="1"/>
          </p:nvPr>
        </p:nvSpPr>
        <p:spPr>
          <a:xfrm>
            <a:off x="7041591" y="4626437"/>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99" name="Text Placeholder 93">
            <a:extLst>
              <a:ext uri="{FF2B5EF4-FFF2-40B4-BE49-F238E27FC236}">
                <a16:creationId xmlns:a16="http://schemas.microsoft.com/office/drawing/2014/main" id="{E3B76DD4-E46C-CB73-2FBC-17DE1882B8E7}"/>
              </a:ext>
            </a:extLst>
          </p:cNvPr>
          <p:cNvSpPr>
            <a:spLocks noGrp="1"/>
          </p:cNvSpPr>
          <p:nvPr userDrawn="1">
            <p:ph type="body" sz="quarter" idx="34" hasCustomPrompt="1"/>
          </p:nvPr>
        </p:nvSpPr>
        <p:spPr>
          <a:xfrm>
            <a:off x="7041591" y="5135468"/>
            <a:ext cx="352424" cy="215444"/>
          </a:xfrm>
        </p:spPr>
        <p:txBody>
          <a:bodyPr/>
          <a:lstStyle>
            <a:lvl1pPr marL="0" indent="0" algn="ctr">
              <a:buNone/>
              <a:defRPr sz="1400">
                <a:latin typeface="+mj-lt"/>
              </a:defRPr>
            </a:lvl1pPr>
            <a:lvl2pPr marL="228600" indent="0" algn="ctr">
              <a:buNone/>
              <a:defRPr sz="1400"/>
            </a:lvl2pPr>
            <a:lvl3pPr marL="457200" indent="0" algn="ctr">
              <a:buNone/>
              <a:defRPr sz="1400"/>
            </a:lvl3pPr>
            <a:lvl4pPr marL="661988" indent="0" algn="ctr">
              <a:buNone/>
              <a:defRPr sz="1400"/>
            </a:lvl4pPr>
            <a:lvl5pPr marL="855663" indent="0" algn="ctr">
              <a:buNone/>
              <a:defRPr sz="1400"/>
            </a:lvl5pPr>
          </a:lstStyle>
          <a:p>
            <a:pPr lvl="0"/>
            <a:r>
              <a:rPr lang="en-IN"/>
              <a:t>Text</a:t>
            </a:r>
          </a:p>
        </p:txBody>
      </p:sp>
      <p:sp>
        <p:nvSpPr>
          <p:cNvPr id="7" name="Picture Placeholder 86">
            <a:extLst>
              <a:ext uri="{FF2B5EF4-FFF2-40B4-BE49-F238E27FC236}">
                <a16:creationId xmlns:a16="http://schemas.microsoft.com/office/drawing/2014/main" id="{34649A6E-FBCE-AEB7-E21F-FB48FCD75264}"/>
              </a:ext>
            </a:extLst>
          </p:cNvPr>
          <p:cNvSpPr>
            <a:spLocks noGrp="1"/>
          </p:cNvSpPr>
          <p:nvPr>
            <p:ph type="pic" sz="quarter" idx="35" hasCustomPrompt="1"/>
          </p:nvPr>
        </p:nvSpPr>
        <p:spPr>
          <a:xfrm>
            <a:off x="7681471" y="1960304"/>
            <a:ext cx="832104" cy="832104"/>
          </a:xfrm>
          <a:prstGeom prst="ellipse">
            <a:avLst/>
          </a:prstGeom>
        </p:spPr>
        <p:txBody>
          <a:bodyPr anchor="ctr">
            <a:noAutofit/>
          </a:bodyPr>
          <a:lstStyle>
            <a:lvl1pPr marL="0" indent="0" algn="ctr">
              <a:buNone/>
              <a:defRPr sz="1400"/>
            </a:lvl1pPr>
          </a:lstStyle>
          <a:p>
            <a:r>
              <a:rPr lang="en-IN"/>
              <a:t>Icon</a:t>
            </a:r>
          </a:p>
        </p:txBody>
      </p:sp>
      <p:sp>
        <p:nvSpPr>
          <p:cNvPr id="9" name="Picture Placeholder 86">
            <a:extLst>
              <a:ext uri="{FF2B5EF4-FFF2-40B4-BE49-F238E27FC236}">
                <a16:creationId xmlns:a16="http://schemas.microsoft.com/office/drawing/2014/main" id="{6B466EC3-56E8-3C5A-3FD5-0A0379353949}"/>
              </a:ext>
            </a:extLst>
          </p:cNvPr>
          <p:cNvSpPr>
            <a:spLocks noGrp="1"/>
          </p:cNvSpPr>
          <p:nvPr>
            <p:ph type="pic" sz="quarter" idx="36" hasCustomPrompt="1"/>
          </p:nvPr>
        </p:nvSpPr>
        <p:spPr>
          <a:xfrm>
            <a:off x="9318384" y="1960304"/>
            <a:ext cx="832104" cy="832104"/>
          </a:xfrm>
          <a:prstGeom prst="ellipse">
            <a:avLst/>
          </a:prstGeom>
        </p:spPr>
        <p:txBody>
          <a:bodyPr anchor="ctr">
            <a:noAutofit/>
          </a:bodyPr>
          <a:lstStyle>
            <a:lvl1pPr marL="0" indent="0" algn="ctr">
              <a:buNone/>
              <a:defRPr sz="1400"/>
            </a:lvl1pPr>
          </a:lstStyle>
          <a:p>
            <a:r>
              <a:rPr lang="en-IN"/>
              <a:t>Icon</a:t>
            </a:r>
          </a:p>
        </p:txBody>
      </p:sp>
    </p:spTree>
    <p:extLst>
      <p:ext uri="{BB962C8B-B14F-4D97-AF65-F5344CB8AC3E}">
        <p14:creationId xmlns:p14="http://schemas.microsoft.com/office/powerpoint/2010/main" val="2253833150"/>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with Two Column">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id="{71B1F896-3BBF-7C0B-B78C-089503F93A13}"/>
              </a:ext>
            </a:extLst>
          </p:cNvPr>
          <p:cNvSpPr/>
          <p:nvPr userDrawn="1"/>
        </p:nvSpPr>
        <p:spPr bwMode="auto">
          <a:xfrm rot="5400000">
            <a:off x="-1734609" y="3323923"/>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3" name="Freeform: Shape 2">
            <a:extLst>
              <a:ext uri="{FF2B5EF4-FFF2-40B4-BE49-F238E27FC236}">
                <a16:creationId xmlns:a16="http://schemas.microsoft.com/office/drawing/2014/main" id="{CED6DE1A-02AC-9983-E2B2-368F46FDF84A}"/>
              </a:ext>
            </a:extLst>
          </p:cNvPr>
          <p:cNvSpPr/>
          <p:nvPr userDrawn="1"/>
        </p:nvSpPr>
        <p:spPr bwMode="auto">
          <a:xfrm>
            <a:off x="0" y="-1"/>
            <a:ext cx="12192000" cy="1793663"/>
          </a:xfrm>
          <a:custGeom>
            <a:avLst/>
            <a:gdLst>
              <a:gd name="connsiteX0" fmla="*/ 0 w 12192000"/>
              <a:gd name="connsiteY0" fmla="*/ 0 h 1793663"/>
              <a:gd name="connsiteX1" fmla="*/ 12192000 w 12192000"/>
              <a:gd name="connsiteY1" fmla="*/ 0 h 1793663"/>
              <a:gd name="connsiteX2" fmla="*/ 12192000 w 12192000"/>
              <a:gd name="connsiteY2" fmla="*/ 1793663 h 1793663"/>
              <a:gd name="connsiteX3" fmla="*/ 11603830 w 12192000"/>
              <a:gd name="connsiteY3" fmla="*/ 1793663 h 1793663"/>
              <a:gd name="connsiteX4" fmla="*/ 11603830 w 12192000"/>
              <a:gd name="connsiteY4" fmla="*/ 1661356 h 1793663"/>
              <a:gd name="connsiteX5" fmla="*/ 11326775 w 12192000"/>
              <a:gd name="connsiteY5" fmla="*/ 1384301 h 1793663"/>
              <a:gd name="connsiteX6" fmla="*/ 6461953 w 12192000"/>
              <a:gd name="connsiteY6" fmla="*/ 1384301 h 1793663"/>
              <a:gd name="connsiteX7" fmla="*/ 6184898 w 12192000"/>
              <a:gd name="connsiteY7" fmla="*/ 1661356 h 1793663"/>
              <a:gd name="connsiteX8" fmla="*/ 6184898 w 12192000"/>
              <a:gd name="connsiteY8" fmla="*/ 1793663 h 1793663"/>
              <a:gd name="connsiteX9" fmla="*/ 6007101 w 12192000"/>
              <a:gd name="connsiteY9" fmla="*/ 1793663 h 1793663"/>
              <a:gd name="connsiteX10" fmla="*/ 6007101 w 12192000"/>
              <a:gd name="connsiteY10" fmla="*/ 1661356 h 1793663"/>
              <a:gd name="connsiteX11" fmla="*/ 5730045 w 12192000"/>
              <a:gd name="connsiteY11" fmla="*/ 1384301 h 1793663"/>
              <a:gd name="connsiteX12" fmla="*/ 865223 w 12192000"/>
              <a:gd name="connsiteY12" fmla="*/ 1384301 h 1793663"/>
              <a:gd name="connsiteX13" fmla="*/ 588168 w 12192000"/>
              <a:gd name="connsiteY13" fmla="*/ 1661356 h 1793663"/>
              <a:gd name="connsiteX14" fmla="*/ 588168 w 12192000"/>
              <a:gd name="connsiteY14" fmla="*/ 1793663 h 1793663"/>
              <a:gd name="connsiteX15" fmla="*/ 0 w 12192000"/>
              <a:gd name="connsiteY15" fmla="*/ 1793663 h 179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793663">
                <a:moveTo>
                  <a:pt x="0" y="0"/>
                </a:moveTo>
                <a:lnTo>
                  <a:pt x="12192000" y="0"/>
                </a:lnTo>
                <a:lnTo>
                  <a:pt x="12192000" y="1793663"/>
                </a:lnTo>
                <a:lnTo>
                  <a:pt x="11603830" y="1793663"/>
                </a:lnTo>
                <a:lnTo>
                  <a:pt x="11603830" y="1661356"/>
                </a:lnTo>
                <a:cubicBezTo>
                  <a:pt x="11603830" y="1508343"/>
                  <a:pt x="11479788" y="1384301"/>
                  <a:pt x="11326775" y="1384301"/>
                </a:cubicBezTo>
                <a:lnTo>
                  <a:pt x="6461953" y="1384301"/>
                </a:lnTo>
                <a:cubicBezTo>
                  <a:pt x="6308940" y="1384301"/>
                  <a:pt x="6184898" y="1508343"/>
                  <a:pt x="6184898" y="1661356"/>
                </a:cubicBezTo>
                <a:lnTo>
                  <a:pt x="6184898" y="1793663"/>
                </a:lnTo>
                <a:lnTo>
                  <a:pt x="6007101" y="1793663"/>
                </a:lnTo>
                <a:lnTo>
                  <a:pt x="6007101" y="1661356"/>
                </a:lnTo>
                <a:cubicBezTo>
                  <a:pt x="6007101" y="1508343"/>
                  <a:pt x="5883058" y="1384301"/>
                  <a:pt x="5730045" y="1384301"/>
                </a:cubicBezTo>
                <a:lnTo>
                  <a:pt x="865223" y="1384301"/>
                </a:lnTo>
                <a:cubicBezTo>
                  <a:pt x="712210" y="1384301"/>
                  <a:pt x="588168" y="1508343"/>
                  <a:pt x="588168" y="1661356"/>
                </a:cubicBezTo>
                <a:lnTo>
                  <a:pt x="588168" y="1793663"/>
                </a:lnTo>
                <a:lnTo>
                  <a:pt x="0" y="1793663"/>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extLst>
              <a:ext uri="{FF2B5EF4-FFF2-40B4-BE49-F238E27FC236}">
                <a16:creationId xmlns:a16="http://schemas.microsoft.com/office/drawing/2014/main" id="{87D2CBC8-B3E0-36F6-1896-04979256EBBB}"/>
              </a:ext>
            </a:extLst>
          </p:cNvPr>
          <p:cNvSpPr/>
          <p:nvPr userDrawn="1"/>
        </p:nvSpPr>
        <p:spPr bwMode="auto">
          <a:xfrm>
            <a:off x="757920"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5" name="Rectangle: Rounded Corners 4">
            <a:extLst>
              <a:ext uri="{FF2B5EF4-FFF2-40B4-BE49-F238E27FC236}">
                <a16:creationId xmlns:a16="http://schemas.microsoft.com/office/drawing/2014/main" id="{AB6EA6C3-278C-85D5-EF80-7159F73D9225}"/>
              </a:ext>
            </a:extLst>
          </p:cNvPr>
          <p:cNvSpPr/>
          <p:nvPr userDrawn="1"/>
        </p:nvSpPr>
        <p:spPr bwMode="auto">
          <a:xfrm>
            <a:off x="6363272" y="1509486"/>
            <a:ext cx="5117528" cy="4789712"/>
          </a:xfrm>
          <a:prstGeom prst="roundRect">
            <a:avLst>
              <a:gd name="adj" fmla="val 4528"/>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1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78D4"/>
              </a:solidFill>
              <a:effectLst/>
              <a:uLnTx/>
              <a:uFillTx/>
              <a:latin typeface="Segoe UI"/>
              <a:ea typeface="+mn-ea"/>
              <a:cs typeface="Segoe UI" pitchFamily="34" charset="0"/>
            </a:endParaRPr>
          </a:p>
        </p:txBody>
      </p:sp>
      <p:sp>
        <p:nvSpPr>
          <p:cNvPr id="6" name="Rectangle: Single Corner Rounded 5">
            <a:extLst>
              <a:ext uri="{FF2B5EF4-FFF2-40B4-BE49-F238E27FC236}">
                <a16:creationId xmlns:a16="http://schemas.microsoft.com/office/drawing/2014/main" id="{E67331C0-B087-7491-2422-0B553A1D35E9}"/>
              </a:ext>
            </a:extLst>
          </p:cNvPr>
          <p:cNvSpPr/>
          <p:nvPr userDrawn="1"/>
        </p:nvSpPr>
        <p:spPr bwMode="auto">
          <a:xfrm rot="16200000" flipH="1">
            <a:off x="9869223" y="3323924"/>
            <a:ext cx="4057385" cy="588168"/>
          </a:xfrm>
          <a:prstGeom prst="round1Rect">
            <a:avLst>
              <a:gd name="adj" fmla="val 40958"/>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7" name="Rectangle: Top Corners Rounded 6">
            <a:extLst>
              <a:ext uri="{FF2B5EF4-FFF2-40B4-BE49-F238E27FC236}">
                <a16:creationId xmlns:a16="http://schemas.microsoft.com/office/drawing/2014/main" id="{C9963C8D-0FD8-30F3-3F86-2D4F0558C013}"/>
              </a:ext>
            </a:extLst>
          </p:cNvPr>
          <p:cNvSpPr/>
          <p:nvPr userDrawn="1"/>
        </p:nvSpPr>
        <p:spPr bwMode="auto">
          <a:xfrm flipV="1">
            <a:off x="6007100" y="1790125"/>
            <a:ext cx="177798" cy="1540903"/>
          </a:xfrm>
          <a:prstGeom prst="round2SameRect">
            <a:avLst>
              <a:gd name="adj1" fmla="val 50000"/>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6" name="Text Placeholder 15">
            <a:extLst>
              <a:ext uri="{FF2B5EF4-FFF2-40B4-BE49-F238E27FC236}">
                <a16:creationId xmlns:a16="http://schemas.microsoft.com/office/drawing/2014/main" id="{05FC84F8-E0F2-C97F-85C7-3850033867E0}"/>
              </a:ext>
            </a:extLst>
          </p:cNvPr>
          <p:cNvSpPr>
            <a:spLocks noGrp="1"/>
          </p:cNvSpPr>
          <p:nvPr>
            <p:ph type="body" sz="quarter" idx="10"/>
          </p:nvPr>
        </p:nvSpPr>
        <p:spPr>
          <a:xfrm>
            <a:off x="1752092"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a:p>
        </p:txBody>
      </p:sp>
      <p:sp>
        <p:nvSpPr>
          <p:cNvPr id="18" name="Text Placeholder 17">
            <a:extLst>
              <a:ext uri="{FF2B5EF4-FFF2-40B4-BE49-F238E27FC236}">
                <a16:creationId xmlns:a16="http://schemas.microsoft.com/office/drawing/2014/main" id="{3F397BDF-6661-8A5C-6327-9B07BAA4A5F8}"/>
              </a:ext>
            </a:extLst>
          </p:cNvPr>
          <p:cNvSpPr>
            <a:spLocks noGrp="1"/>
          </p:cNvSpPr>
          <p:nvPr>
            <p:ph type="body" sz="quarter" idx="11"/>
          </p:nvPr>
        </p:nvSpPr>
        <p:spPr>
          <a:xfrm>
            <a:off x="7357445" y="2096566"/>
            <a:ext cx="3875008" cy="369332"/>
          </a:xfrm>
        </p:spPr>
        <p:txBody>
          <a:bodyPr/>
          <a:lstStyle>
            <a:lvl1pPr marL="0" indent="0">
              <a:buNone/>
              <a:defRPr kumimoji="0" lang="en-IN" sz="2400" b="0" i="0" u="none" strike="noStrike" kern="1200" cap="none" spc="0" normalizeH="0" baseline="0" dirty="0">
                <a:ln>
                  <a:noFill/>
                </a:ln>
                <a:solidFill>
                  <a:schemeClr val="bg2"/>
                </a:solidFill>
                <a:effectLst/>
                <a:uLnTx/>
                <a:uFillTx/>
                <a:latin typeface="+mj-lt"/>
                <a:ea typeface="+mn-ea"/>
                <a:cs typeface="+mn-cs"/>
              </a:defRPr>
            </a:lvl1pPr>
          </a:lstStyle>
          <a:p>
            <a:pPr lvl="0"/>
            <a:endParaRPr lang="en-IN"/>
          </a:p>
        </p:txBody>
      </p:sp>
      <p:sp>
        <p:nvSpPr>
          <p:cNvPr id="27" name="Text Placeholder 26">
            <a:extLst>
              <a:ext uri="{FF2B5EF4-FFF2-40B4-BE49-F238E27FC236}">
                <a16:creationId xmlns:a16="http://schemas.microsoft.com/office/drawing/2014/main" id="{5E2A6A41-D69C-81DA-BD2C-C524BB399819}"/>
              </a:ext>
            </a:extLst>
          </p:cNvPr>
          <p:cNvSpPr>
            <a:spLocks noGrp="1"/>
          </p:cNvSpPr>
          <p:nvPr>
            <p:ph type="body" sz="quarter" idx="14"/>
          </p:nvPr>
        </p:nvSpPr>
        <p:spPr>
          <a:xfrm>
            <a:off x="1006267"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9" name="Text Placeholder 28">
            <a:extLst>
              <a:ext uri="{FF2B5EF4-FFF2-40B4-BE49-F238E27FC236}">
                <a16:creationId xmlns:a16="http://schemas.microsoft.com/office/drawing/2014/main" id="{A32597D8-2F22-8BFA-3C92-B1AF975CB595}"/>
              </a:ext>
            </a:extLst>
          </p:cNvPr>
          <p:cNvSpPr>
            <a:spLocks noGrp="1"/>
          </p:cNvSpPr>
          <p:nvPr>
            <p:ph type="body" sz="quarter" idx="15"/>
          </p:nvPr>
        </p:nvSpPr>
        <p:spPr>
          <a:xfrm>
            <a:off x="6611620" y="2989076"/>
            <a:ext cx="4620833" cy="307777"/>
          </a:xfrm>
        </p:spPr>
        <p:txBody>
          <a:bodyPr/>
          <a:lstStyle>
            <a:lvl1pPr marL="280988" indent="-280988">
              <a:spcBef>
                <a:spcPts val="400"/>
              </a:spcBef>
              <a:spcAft>
                <a:spcPts val="600"/>
              </a:spcAft>
              <a:buFont typeface="+mj-lt"/>
              <a:buAutoNum type="arabicPeriod"/>
              <a:defRPr kumimoji="0" lang="en-IN" sz="2000" b="0" i="0" u="none" strike="noStrike" kern="1200" cap="none" spc="0" normalizeH="0" baseline="0" dirty="0">
                <a:ln>
                  <a:noFill/>
                </a:ln>
                <a:solidFill>
                  <a:schemeClr val="tx1"/>
                </a:solidFill>
                <a:effectLst/>
                <a:uLnTx/>
                <a:uFillTx/>
                <a:latin typeface="+mn-lt"/>
                <a:ea typeface="+mn-ea"/>
                <a:cs typeface="+mn-cs"/>
              </a:defRPr>
            </a:lvl1pPr>
          </a:lstStyle>
          <a:p>
            <a:pPr lvl="0"/>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31" name="Picture Placeholder 30">
            <a:extLst>
              <a:ext uri="{FF2B5EF4-FFF2-40B4-BE49-F238E27FC236}">
                <a16:creationId xmlns:a16="http://schemas.microsoft.com/office/drawing/2014/main" id="{BC301C06-3022-C461-7ECC-928380A979BD}"/>
              </a:ext>
            </a:extLst>
          </p:cNvPr>
          <p:cNvSpPr>
            <a:spLocks noGrp="1"/>
          </p:cNvSpPr>
          <p:nvPr>
            <p:ph type="pic" sz="quarter" idx="16" hasCustomPrompt="1"/>
          </p:nvPr>
        </p:nvSpPr>
        <p:spPr>
          <a:xfrm>
            <a:off x="1007791" y="2016056"/>
            <a:ext cx="530352" cy="530352"/>
          </a:xfrm>
          <a:prstGeom prst="ellipse">
            <a:avLst/>
          </a:prstGeom>
        </p:spPr>
        <p:txBody>
          <a:bodyPr anchor="ctr">
            <a:noAutofit/>
          </a:bodyPr>
          <a:lstStyle>
            <a:lvl1pPr marL="0" indent="0" algn="ctr">
              <a:buNone/>
              <a:defRPr sz="1100"/>
            </a:lvl1pPr>
          </a:lstStyle>
          <a:p>
            <a:r>
              <a:rPr lang="en-IN"/>
              <a:t>Icon</a:t>
            </a:r>
          </a:p>
        </p:txBody>
      </p:sp>
      <p:sp>
        <p:nvSpPr>
          <p:cNvPr id="32" name="Picture Placeholder 30">
            <a:extLst>
              <a:ext uri="{FF2B5EF4-FFF2-40B4-BE49-F238E27FC236}">
                <a16:creationId xmlns:a16="http://schemas.microsoft.com/office/drawing/2014/main" id="{7664099F-EB3B-F818-FF0E-81C644180909}"/>
              </a:ext>
            </a:extLst>
          </p:cNvPr>
          <p:cNvSpPr>
            <a:spLocks noGrp="1"/>
          </p:cNvSpPr>
          <p:nvPr>
            <p:ph type="pic" sz="quarter" idx="17" hasCustomPrompt="1"/>
          </p:nvPr>
        </p:nvSpPr>
        <p:spPr>
          <a:xfrm>
            <a:off x="6613144" y="2016056"/>
            <a:ext cx="530352" cy="530352"/>
          </a:xfrm>
          <a:prstGeom prst="ellipse">
            <a:avLst/>
          </a:prstGeom>
        </p:spPr>
        <p:txBody>
          <a:bodyPr anchor="ctr">
            <a:noAutofit/>
          </a:bodyPr>
          <a:lstStyle>
            <a:lvl1pPr marL="0" indent="0" algn="ctr">
              <a:buNone/>
              <a:defRPr sz="1100"/>
            </a:lvl1pPr>
          </a:lstStyle>
          <a:p>
            <a:r>
              <a:rPr lang="en-IN"/>
              <a:t>Icon</a:t>
            </a:r>
          </a:p>
        </p:txBody>
      </p:sp>
    </p:spTree>
    <p:extLst>
      <p:ext uri="{BB962C8B-B14F-4D97-AF65-F5344CB8AC3E}">
        <p14:creationId xmlns:p14="http://schemas.microsoft.com/office/powerpoint/2010/main" val="304284874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Column with Number">
    <p:spTree>
      <p:nvGrpSpPr>
        <p:cNvPr id="1" name=""/>
        <p:cNvGrpSpPr/>
        <p:nvPr/>
      </p:nvGrpSpPr>
      <p:grpSpPr>
        <a:xfrm>
          <a:off x="0" y="0"/>
          <a:ext cx="0" cy="0"/>
          <a:chOff x="0" y="0"/>
          <a:chExt cx="0" cy="0"/>
        </a:xfrm>
      </p:grpSpPr>
      <p:sp>
        <p:nvSpPr>
          <p:cNvPr id="56" name="Text Placeholder 33">
            <a:extLst>
              <a:ext uri="{FF2B5EF4-FFF2-40B4-BE49-F238E27FC236}">
                <a16:creationId xmlns:a16="http://schemas.microsoft.com/office/drawing/2014/main" id="{88C179F9-E73E-95DF-7EA3-1878F0A07937}"/>
              </a:ext>
            </a:extLst>
          </p:cNvPr>
          <p:cNvSpPr>
            <a:spLocks noGrp="1"/>
          </p:cNvSpPr>
          <p:nvPr>
            <p:ph type="body" sz="quarter" idx="23"/>
          </p:nvPr>
        </p:nvSpPr>
        <p:spPr>
          <a:xfrm>
            <a:off x="93472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59" name="Text Placeholder 33">
            <a:extLst>
              <a:ext uri="{FF2B5EF4-FFF2-40B4-BE49-F238E27FC236}">
                <a16:creationId xmlns:a16="http://schemas.microsoft.com/office/drawing/2014/main" id="{65363787-8F35-47E6-EEFD-D0A680C64485}"/>
              </a:ext>
            </a:extLst>
          </p:cNvPr>
          <p:cNvSpPr>
            <a:spLocks noGrp="1"/>
          </p:cNvSpPr>
          <p:nvPr>
            <p:ph type="body" sz="quarter" idx="25"/>
          </p:nvPr>
        </p:nvSpPr>
        <p:spPr>
          <a:xfrm>
            <a:off x="371856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0" name="Text Placeholder 33">
            <a:extLst>
              <a:ext uri="{FF2B5EF4-FFF2-40B4-BE49-F238E27FC236}">
                <a16:creationId xmlns:a16="http://schemas.microsoft.com/office/drawing/2014/main" id="{3F62C5F8-007E-DB57-7E8D-755298D886AD}"/>
              </a:ext>
            </a:extLst>
          </p:cNvPr>
          <p:cNvSpPr>
            <a:spLocks noGrp="1"/>
          </p:cNvSpPr>
          <p:nvPr>
            <p:ph type="body" sz="quarter" idx="26"/>
          </p:nvPr>
        </p:nvSpPr>
        <p:spPr>
          <a:xfrm>
            <a:off x="6502400"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61" name="Text Placeholder 33">
            <a:extLst>
              <a:ext uri="{FF2B5EF4-FFF2-40B4-BE49-F238E27FC236}">
                <a16:creationId xmlns:a16="http://schemas.microsoft.com/office/drawing/2014/main" id="{3D15336C-F7AF-18CA-6D43-1ACCD249FCF5}"/>
              </a:ext>
            </a:extLst>
          </p:cNvPr>
          <p:cNvSpPr>
            <a:spLocks noGrp="1"/>
          </p:cNvSpPr>
          <p:nvPr>
            <p:ph type="body" sz="quarter" idx="27"/>
          </p:nvPr>
        </p:nvSpPr>
        <p:spPr>
          <a:xfrm>
            <a:off x="9286241" y="2449652"/>
            <a:ext cx="2320289" cy="466433"/>
          </a:xfrm>
          <a:prstGeom prst="roundRect">
            <a:avLst>
              <a:gd name="adj" fmla="val 11562"/>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0" tIns="91440" rIns="91440" bIns="91440" numCol="1" spcCol="0" rtlCol="0" fromWordArt="0" anchor="ctr" anchorCtr="0" forceAA="0" compatLnSpc="1">
            <a:prstTxWarp prst="textNoShape">
              <a:avLst/>
            </a:prstTxWarp>
            <a:noAutofit/>
          </a:bodyPr>
          <a:lstStyle>
            <a:lvl1pPr marL="0" indent="0">
              <a:buNone/>
              <a:defRPr kumimoji="0" lang="en-IN" sz="100" b="0" i="0" u="none" strike="noStrike" cap="none" normalizeH="0" dirty="0">
                <a:ln>
                  <a:noFill/>
                </a:ln>
                <a:solidFill>
                  <a:srgbClr val="0066FF"/>
                </a:solidFill>
                <a:effectLst/>
                <a:uLnTx/>
                <a:uFillTx/>
                <a:latin typeface="+mj-lt"/>
                <a:ea typeface="Segoe UI" pitchFamily="34" charset="0"/>
              </a:defRPr>
            </a:lvl1pPr>
          </a:lstStyle>
          <a:p>
            <a:pPr marL="228600" lvl="0" indent="-228600" defTabSz="932472" fontAlgn="base">
              <a:spcBef>
                <a:spcPct val="0"/>
              </a:spcBef>
              <a:spcAft>
                <a:spcPct val="0"/>
              </a:spcAft>
              <a:buSzTx/>
            </a:pPr>
            <a:endParaRPr lang="en-IN"/>
          </a:p>
        </p:txBody>
      </p:sp>
      <p:sp>
        <p:nvSpPr>
          <p:cNvPr id="25" name="Title 24">
            <a:extLst>
              <a:ext uri="{FF2B5EF4-FFF2-40B4-BE49-F238E27FC236}">
                <a16:creationId xmlns:a16="http://schemas.microsoft.com/office/drawing/2014/main" id="{5EB43C38-7734-B277-27DF-08BE495B57E9}"/>
              </a:ext>
            </a:extLst>
          </p:cNvPr>
          <p:cNvSpPr>
            <a:spLocks noGrp="1"/>
          </p:cNvSpPr>
          <p:nvPr>
            <p:ph type="title"/>
          </p:nvPr>
        </p:nvSpPr>
        <p:spPr/>
        <p:txBody>
          <a:bodyPr/>
          <a:lstStyle/>
          <a:p>
            <a:r>
              <a:rPr lang="en-US"/>
              <a:t>Click to edit Master title style</a:t>
            </a:r>
            <a:endParaRPr lang="en-IN"/>
          </a:p>
        </p:txBody>
      </p:sp>
      <p:sp>
        <p:nvSpPr>
          <p:cNvPr id="8" name="Rectangle 7">
            <a:extLst>
              <a:ext uri="{FF2B5EF4-FFF2-40B4-BE49-F238E27FC236}">
                <a16:creationId xmlns:a16="http://schemas.microsoft.com/office/drawing/2014/main" id="{A36D360D-1D6E-4448-824A-8DF334138444}"/>
              </a:ext>
            </a:extLst>
          </p:cNvPr>
          <p:cNvSpPr/>
          <p:nvPr userDrawn="1"/>
        </p:nvSpPr>
        <p:spPr bwMode="auto">
          <a:xfrm>
            <a:off x="0" y="5079999"/>
            <a:ext cx="12192000" cy="985838"/>
          </a:xfrm>
          <a:prstGeom prst="rect">
            <a:avLst/>
          </a:prstGeom>
          <a:solidFill>
            <a:schemeClr val="bg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66FF"/>
              </a:solidFill>
              <a:effectLst/>
              <a:uLnTx/>
              <a:uFillTx/>
              <a:latin typeface="Segoe UI Semibold"/>
              <a:ea typeface="+mn-ea"/>
              <a:cs typeface="Segoe UI" pitchFamily="34" charset="0"/>
            </a:endParaRPr>
          </a:p>
        </p:txBody>
      </p:sp>
      <p:sp>
        <p:nvSpPr>
          <p:cNvPr id="89" name="Text Placeholder 88">
            <a:extLst>
              <a:ext uri="{FF2B5EF4-FFF2-40B4-BE49-F238E27FC236}">
                <a16:creationId xmlns:a16="http://schemas.microsoft.com/office/drawing/2014/main" id="{CB414742-DEBE-863A-87E2-635881F4D1B5}"/>
              </a:ext>
            </a:extLst>
          </p:cNvPr>
          <p:cNvSpPr>
            <a:spLocks noGrp="1"/>
          </p:cNvSpPr>
          <p:nvPr>
            <p:ph type="body" sz="quarter" idx="41"/>
          </p:nvPr>
        </p:nvSpPr>
        <p:spPr>
          <a:xfrm>
            <a:off x="58420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0" name="Text Placeholder 88">
            <a:extLst>
              <a:ext uri="{FF2B5EF4-FFF2-40B4-BE49-F238E27FC236}">
                <a16:creationId xmlns:a16="http://schemas.microsoft.com/office/drawing/2014/main" id="{9C0B6495-7F86-9712-E11A-4BFAEC5CCBA1}"/>
              </a:ext>
            </a:extLst>
          </p:cNvPr>
          <p:cNvSpPr>
            <a:spLocks noGrp="1"/>
          </p:cNvSpPr>
          <p:nvPr>
            <p:ph type="body" sz="quarter" idx="42"/>
          </p:nvPr>
        </p:nvSpPr>
        <p:spPr>
          <a:xfrm>
            <a:off x="336804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1" name="Text Placeholder 88">
            <a:extLst>
              <a:ext uri="{FF2B5EF4-FFF2-40B4-BE49-F238E27FC236}">
                <a16:creationId xmlns:a16="http://schemas.microsoft.com/office/drawing/2014/main" id="{E2CD792B-9536-D820-E3A1-777D86E2ED71}"/>
              </a:ext>
            </a:extLst>
          </p:cNvPr>
          <p:cNvSpPr>
            <a:spLocks noGrp="1"/>
          </p:cNvSpPr>
          <p:nvPr>
            <p:ph type="body" sz="quarter" idx="43"/>
          </p:nvPr>
        </p:nvSpPr>
        <p:spPr>
          <a:xfrm>
            <a:off x="6151880"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92" name="Text Placeholder 88">
            <a:extLst>
              <a:ext uri="{FF2B5EF4-FFF2-40B4-BE49-F238E27FC236}">
                <a16:creationId xmlns:a16="http://schemas.microsoft.com/office/drawing/2014/main" id="{F0211C02-3F8C-5350-38FC-705D0E39CB92}"/>
              </a:ext>
            </a:extLst>
          </p:cNvPr>
          <p:cNvSpPr>
            <a:spLocks noGrp="1"/>
          </p:cNvSpPr>
          <p:nvPr>
            <p:ph type="body" sz="quarter" idx="44"/>
          </p:nvPr>
        </p:nvSpPr>
        <p:spPr>
          <a:xfrm>
            <a:off x="8935721" y="3045723"/>
            <a:ext cx="2670809" cy="2281019"/>
          </a:xfrm>
          <a:prstGeom prst="roundRect">
            <a:avLst>
              <a:gd name="adj" fmla="val 2492"/>
            </a:avLst>
          </a:prstGeom>
          <a:solidFill>
            <a:schemeClr val="bg1">
              <a:alpha val="97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lvl1pPr>
              <a:defRPr kumimoji="0" lang="en-IN" sz="400" b="0" i="0" u="none" strike="noStrike" cap="none" normalizeH="0" dirty="0">
                <a:ln>
                  <a:noFill/>
                </a:ln>
                <a:solidFill>
                  <a:schemeClr val="bg1"/>
                </a:solidFill>
                <a:effectLst/>
                <a:uLnTx/>
                <a:uFillTx/>
                <a:latin typeface="+mj-lt"/>
              </a:defRPr>
            </a:lvl1pPr>
          </a:lstStyle>
          <a:p>
            <a:pPr marL="0" lvl="0" indent="0" defTabSz="932472" fontAlgn="base">
              <a:spcBef>
                <a:spcPct val="0"/>
              </a:spcBef>
              <a:spcAft>
                <a:spcPct val="0"/>
              </a:spcAft>
              <a:buSzTx/>
              <a:buFontTx/>
              <a:buNone/>
            </a:pPr>
            <a:endParaRPr lang="en-IN"/>
          </a:p>
        </p:txBody>
      </p:sp>
      <p:sp>
        <p:nvSpPr>
          <p:cNvPr id="30" name="Text Placeholder 29">
            <a:extLst>
              <a:ext uri="{FF2B5EF4-FFF2-40B4-BE49-F238E27FC236}">
                <a16:creationId xmlns:a16="http://schemas.microsoft.com/office/drawing/2014/main" id="{6B61CDCE-FB12-EEE4-66A6-E77EB88C6366}"/>
              </a:ext>
            </a:extLst>
          </p:cNvPr>
          <p:cNvSpPr>
            <a:spLocks noGrp="1"/>
          </p:cNvSpPr>
          <p:nvPr>
            <p:ph type="body" sz="quarter" idx="10"/>
          </p:nvPr>
        </p:nvSpPr>
        <p:spPr>
          <a:xfrm>
            <a:off x="588262" y="1144826"/>
            <a:ext cx="11018268" cy="615553"/>
          </a:xfrm>
        </p:spPr>
        <p:txBody>
          <a:bodyPr/>
          <a:lstStyle>
            <a:lvl1pPr marL="0" indent="0">
              <a:buNone/>
              <a:defRPr kumimoji="0" lang="en-IN" sz="2000" b="0" i="0" u="none" strike="noStrike" kern="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45" name="Text Placeholder 44">
            <a:extLst>
              <a:ext uri="{FF2B5EF4-FFF2-40B4-BE49-F238E27FC236}">
                <a16:creationId xmlns:a16="http://schemas.microsoft.com/office/drawing/2014/main" id="{0CCFD869-8E3B-4CF2-68E2-4431E58D5B03}"/>
              </a:ext>
            </a:extLst>
          </p:cNvPr>
          <p:cNvSpPr>
            <a:spLocks noGrp="1"/>
          </p:cNvSpPr>
          <p:nvPr>
            <p:ph type="body" sz="quarter" idx="17"/>
          </p:nvPr>
        </p:nvSpPr>
        <p:spPr>
          <a:xfrm>
            <a:off x="66420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7" name="Text Placeholder 46">
            <a:extLst>
              <a:ext uri="{FF2B5EF4-FFF2-40B4-BE49-F238E27FC236}">
                <a16:creationId xmlns:a16="http://schemas.microsoft.com/office/drawing/2014/main" id="{FBBA81A1-BAA3-EA5B-AD96-1A0BA33D46EB}"/>
              </a:ext>
            </a:extLst>
          </p:cNvPr>
          <p:cNvSpPr>
            <a:spLocks noGrp="1"/>
          </p:cNvSpPr>
          <p:nvPr>
            <p:ph type="body" sz="quarter" idx="18"/>
          </p:nvPr>
        </p:nvSpPr>
        <p:spPr>
          <a:xfrm>
            <a:off x="344804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49" name="Text Placeholder 48">
            <a:extLst>
              <a:ext uri="{FF2B5EF4-FFF2-40B4-BE49-F238E27FC236}">
                <a16:creationId xmlns:a16="http://schemas.microsoft.com/office/drawing/2014/main" id="{49639813-7613-1FF5-C008-109C8E28AC00}"/>
              </a:ext>
            </a:extLst>
          </p:cNvPr>
          <p:cNvSpPr>
            <a:spLocks noGrp="1"/>
          </p:cNvSpPr>
          <p:nvPr>
            <p:ph type="body" sz="quarter" idx="19"/>
          </p:nvPr>
        </p:nvSpPr>
        <p:spPr>
          <a:xfrm>
            <a:off x="6231888"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1" name="Text Placeholder 50">
            <a:extLst>
              <a:ext uri="{FF2B5EF4-FFF2-40B4-BE49-F238E27FC236}">
                <a16:creationId xmlns:a16="http://schemas.microsoft.com/office/drawing/2014/main" id="{07D1BB2B-6B1F-0FB2-EC46-8958C3AA6D92}"/>
              </a:ext>
            </a:extLst>
          </p:cNvPr>
          <p:cNvSpPr>
            <a:spLocks noGrp="1"/>
          </p:cNvSpPr>
          <p:nvPr>
            <p:ph type="body" sz="quarter" idx="20"/>
          </p:nvPr>
        </p:nvSpPr>
        <p:spPr>
          <a:xfrm>
            <a:off x="9015729" y="3116580"/>
            <a:ext cx="2510792" cy="276999"/>
          </a:xfrm>
        </p:spPr>
        <p:txBody>
          <a:bodyPr/>
          <a:lstStyle>
            <a:lvl1pPr marL="0" indent="0">
              <a:buNone/>
              <a:defRPr kumimoji="0" lang="en-IN" sz="1800" b="0" i="0" u="none" strike="noStrike" kern="1200" cap="none" spc="0" normalizeH="0" baseline="0" dirty="0">
                <a:ln>
                  <a:noFill/>
                </a:ln>
                <a:solidFill>
                  <a:schemeClr val="tx1"/>
                </a:solidFill>
                <a:effectLst/>
                <a:uLnTx/>
                <a:uFillTx/>
                <a:latin typeface="+mn-lt"/>
                <a:ea typeface="+mn-ea"/>
                <a:cs typeface="Segoe UI" pitchFamily="34" charset="0"/>
              </a:defRPr>
            </a:lvl1pPr>
          </a:lstStyle>
          <a:p>
            <a:pPr lvl="0"/>
            <a:endParaRPr lang="en-IN"/>
          </a:p>
        </p:txBody>
      </p:sp>
      <p:sp>
        <p:nvSpPr>
          <p:cNvPr id="55" name="Text Placeholder 54">
            <a:extLst>
              <a:ext uri="{FF2B5EF4-FFF2-40B4-BE49-F238E27FC236}">
                <a16:creationId xmlns:a16="http://schemas.microsoft.com/office/drawing/2014/main" id="{ECC2AC61-F41B-7C1A-88FD-99A071276943}"/>
              </a:ext>
            </a:extLst>
          </p:cNvPr>
          <p:cNvSpPr>
            <a:spLocks noGrp="1"/>
          </p:cNvSpPr>
          <p:nvPr>
            <p:ph type="body" sz="quarter" idx="22"/>
          </p:nvPr>
        </p:nvSpPr>
        <p:spPr>
          <a:xfrm>
            <a:off x="584200" y="5530600"/>
            <a:ext cx="11023600" cy="369332"/>
          </a:xfrm>
        </p:spPr>
        <p:txBody>
          <a:bodyPr/>
          <a:lstStyle>
            <a:lvl1pPr marL="0" indent="0" algn="ctr">
              <a:buNone/>
              <a:defRPr kumimoji="0" lang="en-IN" sz="2400" b="0" i="0" u="none" strike="noStrike" kern="1200" cap="none" spc="0" normalizeH="0" baseline="0" dirty="0">
                <a:ln>
                  <a:noFill/>
                </a:ln>
                <a:solidFill>
                  <a:schemeClr val="bg2"/>
                </a:solidFill>
                <a:effectLst/>
                <a:uLnTx/>
                <a:uFillTx/>
                <a:latin typeface="+mj-lt"/>
                <a:ea typeface="+mn-ea"/>
                <a:cs typeface="Segoe UI" pitchFamily="34" charset="0"/>
              </a:defRPr>
            </a:lvl1pPr>
          </a:lstStyle>
          <a:p>
            <a:pPr lvl="0"/>
            <a:endParaRPr lang="en-IN"/>
          </a:p>
        </p:txBody>
      </p:sp>
      <p:sp>
        <p:nvSpPr>
          <p:cNvPr id="58" name="Text Placeholder 57">
            <a:extLst>
              <a:ext uri="{FF2B5EF4-FFF2-40B4-BE49-F238E27FC236}">
                <a16:creationId xmlns:a16="http://schemas.microsoft.com/office/drawing/2014/main" id="{EEC8EF74-43BC-B549-D940-1CF55E69109B}"/>
              </a:ext>
            </a:extLst>
          </p:cNvPr>
          <p:cNvSpPr>
            <a:spLocks noGrp="1"/>
          </p:cNvSpPr>
          <p:nvPr>
            <p:ph type="body" sz="quarter" idx="24" hasCustomPrompt="1"/>
          </p:nvPr>
        </p:nvSpPr>
        <p:spPr>
          <a:xfrm>
            <a:off x="139437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2" name="Text Placeholder 57">
            <a:extLst>
              <a:ext uri="{FF2B5EF4-FFF2-40B4-BE49-F238E27FC236}">
                <a16:creationId xmlns:a16="http://schemas.microsoft.com/office/drawing/2014/main" id="{B21D5880-7A0D-CF88-CD72-E6E4B18C21E8}"/>
              </a:ext>
            </a:extLst>
          </p:cNvPr>
          <p:cNvSpPr>
            <a:spLocks noGrp="1"/>
          </p:cNvSpPr>
          <p:nvPr>
            <p:ph type="body" sz="quarter" idx="28" hasCustomPrompt="1"/>
          </p:nvPr>
        </p:nvSpPr>
        <p:spPr>
          <a:xfrm>
            <a:off x="417821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4" name="Text Placeholder 57">
            <a:extLst>
              <a:ext uri="{FF2B5EF4-FFF2-40B4-BE49-F238E27FC236}">
                <a16:creationId xmlns:a16="http://schemas.microsoft.com/office/drawing/2014/main" id="{440F6FDA-5D6C-CCD4-1CC3-160EB10018F1}"/>
              </a:ext>
            </a:extLst>
          </p:cNvPr>
          <p:cNvSpPr>
            <a:spLocks noGrp="1"/>
          </p:cNvSpPr>
          <p:nvPr>
            <p:ph type="body" sz="quarter" idx="29" hasCustomPrompt="1"/>
          </p:nvPr>
        </p:nvSpPr>
        <p:spPr>
          <a:xfrm>
            <a:off x="6962058"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5" name="Text Placeholder 57">
            <a:extLst>
              <a:ext uri="{FF2B5EF4-FFF2-40B4-BE49-F238E27FC236}">
                <a16:creationId xmlns:a16="http://schemas.microsoft.com/office/drawing/2014/main" id="{E9154C4D-EDBB-9D16-24D4-CC3375CB48A5}"/>
              </a:ext>
            </a:extLst>
          </p:cNvPr>
          <p:cNvSpPr>
            <a:spLocks noGrp="1"/>
          </p:cNvSpPr>
          <p:nvPr>
            <p:ph type="body" sz="quarter" idx="30" hasCustomPrompt="1"/>
          </p:nvPr>
        </p:nvSpPr>
        <p:spPr>
          <a:xfrm>
            <a:off x="9745899" y="2513591"/>
            <a:ext cx="1779352" cy="338554"/>
          </a:xfrm>
        </p:spPr>
        <p:txBody>
          <a:bodyPr/>
          <a:lstStyle>
            <a:lvl1pPr marL="0" indent="0">
              <a:buNone/>
              <a:defRPr sz="2200">
                <a:solidFill>
                  <a:schemeClr val="bg1"/>
                </a:solidFill>
                <a:latin typeface="+mj-lt"/>
              </a:defRPr>
            </a:lvl1pPr>
            <a:lvl2pPr marL="228600" indent="0">
              <a:buNone/>
              <a:defRPr sz="2200"/>
            </a:lvl2pPr>
            <a:lvl3pPr marL="457200" indent="0">
              <a:buNone/>
              <a:defRPr sz="2200"/>
            </a:lvl3pPr>
            <a:lvl4pPr marL="661988" indent="0">
              <a:buNone/>
              <a:defRPr sz="2200"/>
            </a:lvl4pPr>
            <a:lvl5pPr marL="855663" indent="0">
              <a:buNone/>
              <a:defRPr sz="2200"/>
            </a:lvl5pPr>
          </a:lstStyle>
          <a:p>
            <a:pPr lvl="0"/>
            <a:r>
              <a:rPr lang="en-US"/>
              <a:t>Text</a:t>
            </a:r>
          </a:p>
        </p:txBody>
      </p:sp>
      <p:sp>
        <p:nvSpPr>
          <p:cNvPr id="67" name="Text Placeholder 66">
            <a:extLst>
              <a:ext uri="{FF2B5EF4-FFF2-40B4-BE49-F238E27FC236}">
                <a16:creationId xmlns:a16="http://schemas.microsoft.com/office/drawing/2014/main" id="{4BF7CCD8-A92B-33A8-BD3F-515D5A15E804}"/>
              </a:ext>
            </a:extLst>
          </p:cNvPr>
          <p:cNvSpPr>
            <a:spLocks noGrp="1"/>
          </p:cNvSpPr>
          <p:nvPr>
            <p:ph type="body" sz="quarter" idx="31" hasCustomPrompt="1"/>
          </p:nvPr>
        </p:nvSpPr>
        <p:spPr>
          <a:xfrm>
            <a:off x="58521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1" name="Text Placeholder 70">
            <a:extLst>
              <a:ext uri="{FF2B5EF4-FFF2-40B4-BE49-F238E27FC236}">
                <a16:creationId xmlns:a16="http://schemas.microsoft.com/office/drawing/2014/main" id="{368CC796-F9AE-CEA3-BF85-3C3884FC27A3}"/>
              </a:ext>
            </a:extLst>
          </p:cNvPr>
          <p:cNvSpPr>
            <a:spLocks noGrp="1"/>
          </p:cNvSpPr>
          <p:nvPr>
            <p:ph type="body" sz="quarter" idx="33" hasCustomPrompt="1"/>
          </p:nvPr>
        </p:nvSpPr>
        <p:spPr>
          <a:xfrm>
            <a:off x="610705" y="2345140"/>
            <a:ext cx="649134" cy="430887"/>
          </a:xfrm>
        </p:spPr>
        <p:txBody>
          <a:bodyPr/>
          <a:lstStyle>
            <a:lvl1pPr marL="0" indent="0" algn="ctr">
              <a:buNone/>
              <a:defRPr>
                <a:solidFill>
                  <a:schemeClr val="bg2"/>
                </a:solidFill>
                <a:latin typeface="+mj-lt"/>
              </a:defRPr>
            </a:lvl1pPr>
          </a:lstStyle>
          <a:p>
            <a:pPr lvl="0"/>
            <a:r>
              <a:rPr lang="en-IN"/>
              <a:t>#</a:t>
            </a:r>
          </a:p>
        </p:txBody>
      </p:sp>
      <p:sp>
        <p:nvSpPr>
          <p:cNvPr id="78" name="Text Placeholder 66">
            <a:extLst>
              <a:ext uri="{FF2B5EF4-FFF2-40B4-BE49-F238E27FC236}">
                <a16:creationId xmlns:a16="http://schemas.microsoft.com/office/drawing/2014/main" id="{BFE6B3B7-330E-A776-2528-9B04F1795881}"/>
              </a:ext>
            </a:extLst>
          </p:cNvPr>
          <p:cNvSpPr>
            <a:spLocks noGrp="1"/>
          </p:cNvSpPr>
          <p:nvPr>
            <p:ph type="body" sz="quarter" idx="34" hasCustomPrompt="1"/>
          </p:nvPr>
        </p:nvSpPr>
        <p:spPr>
          <a:xfrm>
            <a:off x="3370009"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79" name="Text Placeholder 70">
            <a:extLst>
              <a:ext uri="{FF2B5EF4-FFF2-40B4-BE49-F238E27FC236}">
                <a16:creationId xmlns:a16="http://schemas.microsoft.com/office/drawing/2014/main" id="{3A721328-720A-6FD8-158C-CFBEEF462EB6}"/>
              </a:ext>
            </a:extLst>
          </p:cNvPr>
          <p:cNvSpPr>
            <a:spLocks noGrp="1"/>
          </p:cNvSpPr>
          <p:nvPr>
            <p:ph type="body" sz="quarter" idx="35" hasCustomPrompt="1"/>
          </p:nvPr>
        </p:nvSpPr>
        <p:spPr>
          <a:xfrm>
            <a:off x="3395498"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1" name="Text Placeholder 66">
            <a:extLst>
              <a:ext uri="{FF2B5EF4-FFF2-40B4-BE49-F238E27FC236}">
                <a16:creationId xmlns:a16="http://schemas.microsoft.com/office/drawing/2014/main" id="{C11A60CC-382F-DF86-1586-E99F2AA5F712}"/>
              </a:ext>
            </a:extLst>
          </p:cNvPr>
          <p:cNvSpPr>
            <a:spLocks noGrp="1"/>
          </p:cNvSpPr>
          <p:nvPr>
            <p:ph type="body" sz="quarter" idx="37" hasCustomPrompt="1"/>
          </p:nvPr>
        </p:nvSpPr>
        <p:spPr>
          <a:xfrm>
            <a:off x="6154802"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2" name="Text Placeholder 70">
            <a:extLst>
              <a:ext uri="{FF2B5EF4-FFF2-40B4-BE49-F238E27FC236}">
                <a16:creationId xmlns:a16="http://schemas.microsoft.com/office/drawing/2014/main" id="{9A68270F-B37B-9967-00E9-BF887DD878A2}"/>
              </a:ext>
            </a:extLst>
          </p:cNvPr>
          <p:cNvSpPr>
            <a:spLocks noGrp="1"/>
          </p:cNvSpPr>
          <p:nvPr>
            <p:ph type="body" sz="quarter" idx="38" hasCustomPrompt="1"/>
          </p:nvPr>
        </p:nvSpPr>
        <p:spPr>
          <a:xfrm>
            <a:off x="6180291" y="2345140"/>
            <a:ext cx="649134" cy="430887"/>
          </a:xfrm>
        </p:spPr>
        <p:txBody>
          <a:bodyPr/>
          <a:lstStyle>
            <a:lvl1pPr marL="0" indent="0" algn="ctr">
              <a:buNone/>
              <a:defRPr>
                <a:solidFill>
                  <a:schemeClr val="bg2"/>
                </a:solidFill>
                <a:latin typeface="+mj-lt"/>
              </a:defRPr>
            </a:lvl1pPr>
          </a:lstStyle>
          <a:p>
            <a:pPr lvl="0"/>
            <a:r>
              <a:rPr lang="en-IN"/>
              <a:t>#</a:t>
            </a:r>
          </a:p>
        </p:txBody>
      </p:sp>
      <p:sp>
        <p:nvSpPr>
          <p:cNvPr id="85" name="Text Placeholder 66">
            <a:extLst>
              <a:ext uri="{FF2B5EF4-FFF2-40B4-BE49-F238E27FC236}">
                <a16:creationId xmlns:a16="http://schemas.microsoft.com/office/drawing/2014/main" id="{4928D8A8-8F0E-189F-A9A9-BA85675CF463}"/>
              </a:ext>
            </a:extLst>
          </p:cNvPr>
          <p:cNvSpPr>
            <a:spLocks noGrp="1"/>
          </p:cNvSpPr>
          <p:nvPr>
            <p:ph type="body" sz="quarter" idx="39" hasCustomPrompt="1"/>
          </p:nvPr>
        </p:nvSpPr>
        <p:spPr>
          <a:xfrm>
            <a:off x="8939596" y="2210527"/>
            <a:ext cx="700112" cy="700112"/>
          </a:xfrm>
          <a:prstGeom prst="ellipse">
            <a:avLst/>
          </a:prstGeom>
          <a:solidFill>
            <a:schemeClr val="bg1"/>
          </a:solid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lvl1pPr>
              <a:defRPr kumimoji="0" lang="en-IN" b="0" i="0" u="none" strike="noStrike" cap="none" normalizeH="0" dirty="0">
                <a:ln>
                  <a:noFill/>
                </a:ln>
                <a:solidFill>
                  <a:schemeClr val="bg1"/>
                </a:solidFill>
                <a:effectLst/>
                <a:uLnTx/>
                <a:uFillTx/>
                <a:latin typeface="+mj-lt"/>
                <a:ea typeface="Segoe UI" pitchFamily="34" charset="0"/>
              </a:defRPr>
            </a:lvl1pPr>
          </a:lstStyle>
          <a:p>
            <a:pPr marL="0" lvl="0" indent="0" algn="ctr" defTabSz="932472" fontAlgn="base">
              <a:spcBef>
                <a:spcPct val="0"/>
              </a:spcBef>
              <a:spcAft>
                <a:spcPct val="0"/>
              </a:spcAft>
              <a:buSzTx/>
              <a:buFontTx/>
              <a:buNone/>
            </a:pPr>
            <a:r>
              <a:rPr lang="en-IN"/>
              <a:t>1</a:t>
            </a:r>
          </a:p>
        </p:txBody>
      </p:sp>
      <p:sp>
        <p:nvSpPr>
          <p:cNvPr id="86" name="Text Placeholder 70">
            <a:extLst>
              <a:ext uri="{FF2B5EF4-FFF2-40B4-BE49-F238E27FC236}">
                <a16:creationId xmlns:a16="http://schemas.microsoft.com/office/drawing/2014/main" id="{AA30685F-0FF7-958D-CC71-1E5D4390481A}"/>
              </a:ext>
            </a:extLst>
          </p:cNvPr>
          <p:cNvSpPr>
            <a:spLocks noGrp="1"/>
          </p:cNvSpPr>
          <p:nvPr>
            <p:ph type="body" sz="quarter" idx="40" hasCustomPrompt="1"/>
          </p:nvPr>
        </p:nvSpPr>
        <p:spPr>
          <a:xfrm>
            <a:off x="8965085" y="2345140"/>
            <a:ext cx="649134" cy="430887"/>
          </a:xfrm>
        </p:spPr>
        <p:txBody>
          <a:bodyPr/>
          <a:lstStyle>
            <a:lvl1pPr marL="0" indent="0" algn="ctr">
              <a:buNone/>
              <a:defRPr>
                <a:solidFill>
                  <a:schemeClr val="bg2"/>
                </a:solidFill>
                <a:latin typeface="+mj-lt"/>
              </a:defRPr>
            </a:lvl1pPr>
          </a:lstStyle>
          <a:p>
            <a:pPr lvl="0"/>
            <a:r>
              <a:rPr lang="en-IN"/>
              <a:t>#</a:t>
            </a:r>
          </a:p>
        </p:txBody>
      </p:sp>
    </p:spTree>
    <p:extLst>
      <p:ext uri="{BB962C8B-B14F-4D97-AF65-F5344CB8AC3E}">
        <p14:creationId xmlns:p14="http://schemas.microsoft.com/office/powerpoint/2010/main" val="246796121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0646431"/>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13468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01968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2.sv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theme" Target="../theme/theme2.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image" Target="../media/image2.svg"/><Relationship Id="rId2" Type="http://schemas.openxmlformats.org/officeDocument/2006/relationships/slideLayout" Target="../slideLayouts/slideLayout99.xml"/><Relationship Id="rId16" Type="http://schemas.openxmlformats.org/officeDocument/2006/relationships/theme" Target="../theme/theme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tags" Target="../tags/tag1.xml"/><Relationship Id="rId3" Type="http://schemas.openxmlformats.org/officeDocument/2006/relationships/slideLayout" Target="../slideLayouts/slideLayout115.xml"/><Relationship Id="rId21" Type="http://schemas.openxmlformats.org/officeDocument/2006/relationships/image" Target="../media/image2.svg"/><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4.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image" Target="../media/image66.emf"/><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oleObject" Target="../embeddings/oleObject1.bin"/><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image" Target="../media/image2.svg"/><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theme" Target="../theme/theme5.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83"/>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8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841" r:id="rId41"/>
    <p:sldLayoutId id="2147485842" r:id="rId42"/>
    <p:sldLayoutId id="2147485843" r:id="rId43"/>
    <p:sldLayoutId id="2147485845" r:id="rId44"/>
    <p:sldLayoutId id="2147485846" r:id="rId45"/>
    <p:sldLayoutId id="2147485847" r:id="rId46"/>
    <p:sldLayoutId id="2147485848" r:id="rId47"/>
    <p:sldLayoutId id="2147485849" r:id="rId48"/>
    <p:sldLayoutId id="2147486094" r:id="rId49"/>
    <p:sldLayoutId id="2147486096" r:id="rId50"/>
    <p:sldLayoutId id="2147486097" r:id="rId51"/>
    <p:sldLayoutId id="2147486098" r:id="rId52"/>
    <p:sldLayoutId id="2147486099" r:id="rId53"/>
    <p:sldLayoutId id="2147486100" r:id="rId54"/>
    <p:sldLayoutId id="2147486101" r:id="rId55"/>
    <p:sldLayoutId id="2147486102" r:id="rId56"/>
    <p:sldLayoutId id="2147486103" r:id="rId57"/>
    <p:sldLayoutId id="2147486104" r:id="rId58"/>
    <p:sldLayoutId id="2147486105" r:id="rId59"/>
    <p:sldLayoutId id="2147486106" r:id="rId60"/>
    <p:sldLayoutId id="2147486107" r:id="rId61"/>
    <p:sldLayoutId id="2147486108" r:id="rId62"/>
    <p:sldLayoutId id="2147486109" r:id="rId63"/>
    <p:sldLayoutId id="2147486110" r:id="rId64"/>
    <p:sldLayoutId id="2147486111" r:id="rId65"/>
    <p:sldLayoutId id="2147486112" r:id="rId66"/>
    <p:sldLayoutId id="2147486113" r:id="rId67"/>
    <p:sldLayoutId id="2147486114" r:id="rId68"/>
    <p:sldLayoutId id="2147486115" r:id="rId69"/>
    <p:sldLayoutId id="2147486116" r:id="rId70"/>
    <p:sldLayoutId id="2147486118" r:id="rId71"/>
    <p:sldLayoutId id="2147486119" r:id="rId72"/>
    <p:sldLayoutId id="2147486120" r:id="rId73"/>
    <p:sldLayoutId id="2147486121" r:id="rId74"/>
    <p:sldLayoutId id="2147486122" r:id="rId75"/>
    <p:sldLayoutId id="2147486123" r:id="rId76"/>
    <p:sldLayoutId id="2147486124" r:id="rId77"/>
    <p:sldLayoutId id="2147486125" r:id="rId78"/>
    <p:sldLayoutId id="2147486126" r:id="rId79"/>
    <p:sldLayoutId id="2147486127" r:id="rId80"/>
    <p:sldLayoutId id="2147486128" r:id="rId8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63E1FEEE-112B-02EA-2A33-B4B71AD51CD0}"/>
              </a:ext>
            </a:extLst>
          </p:cNvPr>
          <p:cNvSpPr/>
          <p:nvPr userDrawn="1"/>
        </p:nvSpPr>
        <p:spPr bwMode="auto">
          <a:xfrm>
            <a:off x="12410482" y="2"/>
            <a:ext cx="530159" cy="7228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50" name="Rectangle: Single Corner Snipped 49">
            <a:extLst>
              <a:ext uri="{FF2B5EF4-FFF2-40B4-BE49-F238E27FC236}">
                <a16:creationId xmlns:a16="http://schemas.microsoft.com/office/drawing/2014/main" id="{E60A3D03-6048-C4DE-5E7A-26BA8E566B48}"/>
              </a:ext>
            </a:extLst>
          </p:cNvPr>
          <p:cNvSpPr/>
          <p:nvPr userDrawn="1"/>
        </p:nvSpPr>
        <p:spPr bwMode="auto">
          <a:xfrm flipV="1">
            <a:off x="12994851" y="2"/>
            <a:ext cx="530160" cy="722860"/>
          </a:xfrm>
          <a:prstGeom prst="snip1Rect">
            <a:avLst>
              <a:gd name="adj" fmla="val 41626"/>
            </a:avLst>
          </a:prstGeom>
          <a:solidFill>
            <a:schemeClr val="bg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58673699-9081-FA96-B0BB-C69FAC84C74F}"/>
              </a:ext>
            </a:extLst>
          </p:cNvPr>
          <p:cNvSpPr/>
          <p:nvPr userDrawn="1"/>
        </p:nvSpPr>
        <p:spPr bwMode="auto">
          <a:xfrm>
            <a:off x="12410482" y="1537243"/>
            <a:ext cx="530159" cy="722860"/>
          </a:xfrm>
          <a:prstGeom prst="rect">
            <a:avLst/>
          </a:prstGeom>
          <a:solidFill>
            <a:srgbClr val="37464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2" name="Rectangle: Single Corner Snipped 51">
            <a:extLst>
              <a:ext uri="{FF2B5EF4-FFF2-40B4-BE49-F238E27FC236}">
                <a16:creationId xmlns:a16="http://schemas.microsoft.com/office/drawing/2014/main" id="{E7D36249-54DA-4D92-3FAE-CADB419C311E}"/>
              </a:ext>
            </a:extLst>
          </p:cNvPr>
          <p:cNvSpPr/>
          <p:nvPr userDrawn="1"/>
        </p:nvSpPr>
        <p:spPr bwMode="auto">
          <a:xfrm flipV="1">
            <a:off x="12994851" y="1537242"/>
            <a:ext cx="530160" cy="722860"/>
          </a:xfrm>
          <a:prstGeom prst="snip1Rect">
            <a:avLst>
              <a:gd name="adj" fmla="val 39234"/>
            </a:avLst>
          </a:prstGeom>
          <a:solidFill>
            <a:srgbClr val="A7B9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C12DE7B7-6D48-157C-B67E-80676A5D1796}"/>
              </a:ext>
            </a:extLst>
          </p:cNvPr>
          <p:cNvSpPr/>
          <p:nvPr userDrawn="1"/>
        </p:nvSpPr>
        <p:spPr bwMode="auto">
          <a:xfrm>
            <a:off x="12410604" y="2305863"/>
            <a:ext cx="530159" cy="720557"/>
          </a:xfrm>
          <a:prstGeom prst="rect">
            <a:avLst/>
          </a:prstGeom>
          <a:solidFill>
            <a:srgbClr val="6A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 Bi Dark</a:t>
            </a:r>
          </a:p>
        </p:txBody>
      </p:sp>
      <p:sp>
        <p:nvSpPr>
          <p:cNvPr id="59" name="Rectangle: Single Corner Snipped 58">
            <a:extLst>
              <a:ext uri="{FF2B5EF4-FFF2-40B4-BE49-F238E27FC236}">
                <a16:creationId xmlns:a16="http://schemas.microsoft.com/office/drawing/2014/main" id="{04704ADC-5A71-A7AC-08FB-98476ACD606B}"/>
              </a:ext>
            </a:extLst>
          </p:cNvPr>
          <p:cNvSpPr/>
          <p:nvPr userDrawn="1"/>
        </p:nvSpPr>
        <p:spPr bwMode="auto">
          <a:xfrm flipV="1">
            <a:off x="12995340" y="2305862"/>
            <a:ext cx="530160" cy="720557"/>
          </a:xfrm>
          <a:prstGeom prst="snip1Rect">
            <a:avLst>
              <a:gd name="adj" fmla="val 38037"/>
            </a:avLst>
          </a:prstGeom>
          <a:solidFill>
            <a:srgbClr val="F2CE3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 Bi Light</a:t>
            </a:r>
          </a:p>
        </p:txBody>
      </p:sp>
      <p:sp>
        <p:nvSpPr>
          <p:cNvPr id="62" name="Rectangle 61">
            <a:extLst>
              <a:ext uri="{FF2B5EF4-FFF2-40B4-BE49-F238E27FC236}">
                <a16:creationId xmlns:a16="http://schemas.microsoft.com/office/drawing/2014/main" id="{56110A8D-D937-33BE-87D5-7E552688D3F2}"/>
              </a:ext>
            </a:extLst>
          </p:cNvPr>
          <p:cNvSpPr/>
          <p:nvPr userDrawn="1"/>
        </p:nvSpPr>
        <p:spPr bwMode="auto">
          <a:xfrm>
            <a:off x="12410727" y="3072180"/>
            <a:ext cx="530159" cy="720557"/>
          </a:xfrm>
          <a:prstGeom prst="rect">
            <a:avLst/>
          </a:prstGeom>
          <a:solidFill>
            <a:srgbClr val="006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solidFill>
                  <a:schemeClr val="bg1"/>
                </a:solidFill>
              </a:rPr>
              <a:t>Power</a:t>
            </a:r>
            <a:br>
              <a:rPr lang="en-US" sz="800" b="1">
                <a:solidFill>
                  <a:schemeClr val="bg1"/>
                </a:solidFill>
              </a:rPr>
            </a:br>
            <a:r>
              <a:rPr lang="en-US" sz="800" b="1">
                <a:solidFill>
                  <a:schemeClr val="bg1"/>
                </a:solidFill>
              </a:rPr>
              <a:t>Automate Dark</a:t>
            </a:r>
          </a:p>
        </p:txBody>
      </p:sp>
      <p:sp>
        <p:nvSpPr>
          <p:cNvPr id="63" name="Rectangle: Single Corner Snipped 62">
            <a:extLst>
              <a:ext uri="{FF2B5EF4-FFF2-40B4-BE49-F238E27FC236}">
                <a16:creationId xmlns:a16="http://schemas.microsoft.com/office/drawing/2014/main" id="{4F3699C4-A871-BEAC-0F44-134D67BDA5B2}"/>
              </a:ext>
            </a:extLst>
          </p:cNvPr>
          <p:cNvSpPr/>
          <p:nvPr userDrawn="1"/>
        </p:nvSpPr>
        <p:spPr bwMode="auto">
          <a:xfrm flipV="1">
            <a:off x="12995340" y="3072179"/>
            <a:ext cx="530160" cy="720557"/>
          </a:xfrm>
          <a:prstGeom prst="snip1Rect">
            <a:avLst>
              <a:gd name="adj" fmla="val 38037"/>
            </a:avLst>
          </a:prstGeom>
          <a:solidFill>
            <a:srgbClr val="50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Automate Light</a:t>
            </a:r>
          </a:p>
        </p:txBody>
      </p:sp>
      <p:sp>
        <p:nvSpPr>
          <p:cNvPr id="66" name="Rectangle 65">
            <a:extLst>
              <a:ext uri="{FF2B5EF4-FFF2-40B4-BE49-F238E27FC236}">
                <a16:creationId xmlns:a16="http://schemas.microsoft.com/office/drawing/2014/main" id="{4F6C4DB2-FFDC-E46B-7EB6-A1AD0A18E2AA}"/>
              </a:ext>
            </a:extLst>
          </p:cNvPr>
          <p:cNvSpPr/>
          <p:nvPr userDrawn="1"/>
        </p:nvSpPr>
        <p:spPr bwMode="auto">
          <a:xfrm>
            <a:off x="12410849" y="3838497"/>
            <a:ext cx="530159" cy="720557"/>
          </a:xfrm>
          <a:prstGeom prst="rect">
            <a:avLst/>
          </a:prstGeom>
          <a:solidFill>
            <a:srgbClr val="74277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a:t>
            </a:r>
            <a:br>
              <a:rPr lang="en-US" sz="800" b="1"/>
            </a:br>
            <a:r>
              <a:rPr lang="en-US" sz="800" b="1"/>
              <a:t>Apps</a:t>
            </a:r>
            <a:br>
              <a:rPr lang="en-US" sz="800" b="1"/>
            </a:br>
            <a:r>
              <a:rPr lang="en-US" sz="800" b="1"/>
              <a:t>Dark</a:t>
            </a:r>
          </a:p>
        </p:txBody>
      </p:sp>
      <p:sp>
        <p:nvSpPr>
          <p:cNvPr id="67" name="Rectangle: Single Corner Snipped 66">
            <a:extLst>
              <a:ext uri="{FF2B5EF4-FFF2-40B4-BE49-F238E27FC236}">
                <a16:creationId xmlns:a16="http://schemas.microsoft.com/office/drawing/2014/main" id="{05CDE5CD-D913-F954-8055-783E465DF50F}"/>
              </a:ext>
            </a:extLst>
          </p:cNvPr>
          <p:cNvSpPr/>
          <p:nvPr userDrawn="1"/>
        </p:nvSpPr>
        <p:spPr bwMode="auto">
          <a:xfrm flipV="1">
            <a:off x="12995340" y="3838496"/>
            <a:ext cx="530160" cy="720557"/>
          </a:xfrm>
          <a:prstGeom prst="snip1Rect">
            <a:avLst>
              <a:gd name="adj" fmla="val 30859"/>
            </a:avLst>
          </a:prstGeom>
          <a:solidFill>
            <a:srgbClr val="D59D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lvl="0" algn="ctr"/>
            <a:r>
              <a:rPr lang="en-US" sz="800" b="1">
                <a:solidFill>
                  <a:schemeClr val="tx1"/>
                </a:solidFill>
              </a:rPr>
              <a:t>Power</a:t>
            </a:r>
            <a:br>
              <a:rPr lang="en-US" sz="800" b="1">
                <a:solidFill>
                  <a:schemeClr val="tx1"/>
                </a:solidFill>
              </a:rPr>
            </a:br>
            <a:r>
              <a:rPr lang="en-US" sz="800" b="1">
                <a:solidFill>
                  <a:schemeClr val="tx1"/>
                </a:solidFill>
              </a:rPr>
              <a:t>Apps</a:t>
            </a:r>
            <a:br>
              <a:rPr lang="en-US" sz="800" b="1">
                <a:solidFill>
                  <a:schemeClr val="tx1"/>
                </a:solidFill>
              </a:rPr>
            </a:br>
            <a:r>
              <a:rPr lang="en-US" sz="800" b="1">
                <a:solidFill>
                  <a:schemeClr val="tx1"/>
                </a:solidFill>
              </a:rPr>
              <a:t>Light</a:t>
            </a:r>
          </a:p>
        </p:txBody>
      </p:sp>
      <p:sp>
        <p:nvSpPr>
          <p:cNvPr id="68" name="Rectangle 67">
            <a:extLst>
              <a:ext uri="{FF2B5EF4-FFF2-40B4-BE49-F238E27FC236}">
                <a16:creationId xmlns:a16="http://schemas.microsoft.com/office/drawing/2014/main" id="{F966EBCE-C013-9EED-E9EB-BA17AA3E5C8F}"/>
              </a:ext>
            </a:extLst>
          </p:cNvPr>
          <p:cNvSpPr/>
          <p:nvPr userDrawn="1"/>
        </p:nvSpPr>
        <p:spPr bwMode="auto">
          <a:xfrm>
            <a:off x="12410970" y="4604814"/>
            <a:ext cx="530159" cy="720557"/>
          </a:xfrm>
          <a:prstGeom prst="rect">
            <a:avLst/>
          </a:prstGeom>
          <a:solidFill>
            <a:srgbClr val="0B556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lvl="0" algn="ctr"/>
            <a:r>
              <a:rPr lang="en-US" sz="800" b="1"/>
              <a:t>Power Virtual</a:t>
            </a:r>
            <a:br>
              <a:rPr lang="en-US" sz="800" b="1"/>
            </a:br>
            <a:r>
              <a:rPr lang="en-US" sz="800" b="1"/>
              <a:t>Agents Dark</a:t>
            </a:r>
          </a:p>
        </p:txBody>
      </p:sp>
      <p:sp>
        <p:nvSpPr>
          <p:cNvPr id="69" name="Rectangle: Single Corner Snipped 68">
            <a:extLst>
              <a:ext uri="{FF2B5EF4-FFF2-40B4-BE49-F238E27FC236}">
                <a16:creationId xmlns:a16="http://schemas.microsoft.com/office/drawing/2014/main" id="{13187A80-1B29-1AA7-E72E-CC324C7731B3}"/>
              </a:ext>
            </a:extLst>
          </p:cNvPr>
          <p:cNvSpPr/>
          <p:nvPr userDrawn="1"/>
        </p:nvSpPr>
        <p:spPr bwMode="auto">
          <a:xfrm flipV="1">
            <a:off x="12995340" y="4604813"/>
            <a:ext cx="530160" cy="720557"/>
          </a:xfrm>
          <a:prstGeom prst="snip1Rect">
            <a:avLst>
              <a:gd name="adj" fmla="val 21276"/>
            </a:avLst>
          </a:prstGeom>
          <a:solidFill>
            <a:srgbClr val="4CCB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27432" rIns="91440" bIns="27432" numCol="1" spcCol="0" rtlCol="0" fromWordArt="0" anchor="ctr" anchorCtr="0" forceAA="0" compatLnSpc="1">
            <a:prstTxWarp prst="textNoShape">
              <a:avLst/>
            </a:prstTxWarp>
            <a:noAutofit/>
          </a:bodyPr>
          <a:lstStyle/>
          <a:p>
            <a:pPr lvl="0" algn="ctr"/>
            <a:r>
              <a:rPr lang="en-US" sz="800" b="1">
                <a:solidFill>
                  <a:schemeClr val="tx1"/>
                </a:solidFill>
              </a:rPr>
              <a:t>Power Virtual</a:t>
            </a:r>
            <a:br>
              <a:rPr lang="en-US" sz="800" b="1">
                <a:solidFill>
                  <a:schemeClr val="tx1"/>
                </a:solidFill>
              </a:rPr>
            </a:br>
            <a:r>
              <a:rPr lang="en-US" sz="800" b="1">
                <a:solidFill>
                  <a:schemeClr val="tx1"/>
                </a:solidFill>
              </a:rPr>
              <a:t>Agents Light</a:t>
            </a:r>
          </a:p>
        </p:txBody>
      </p:sp>
      <p:sp>
        <p:nvSpPr>
          <p:cNvPr id="73" name="Rectangle 72">
            <a:extLst>
              <a:ext uri="{FF2B5EF4-FFF2-40B4-BE49-F238E27FC236}">
                <a16:creationId xmlns:a16="http://schemas.microsoft.com/office/drawing/2014/main" id="{68D432F4-C1DA-83AF-FC96-0CDD7996560C}"/>
              </a:ext>
            </a:extLst>
          </p:cNvPr>
          <p:cNvSpPr/>
          <p:nvPr userDrawn="1"/>
        </p:nvSpPr>
        <p:spPr bwMode="auto">
          <a:xfrm>
            <a:off x="12410849" y="5371131"/>
            <a:ext cx="530159" cy="720557"/>
          </a:xfrm>
          <a:prstGeom prst="rect">
            <a:avLst/>
          </a:prstGeom>
          <a:solidFill>
            <a:srgbClr val="22204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Pages</a:t>
            </a:r>
            <a:r>
              <a:rPr lang="en-US" sz="800" b="1" kern="1200">
                <a:solidFill>
                  <a:schemeClr val="bg1"/>
                </a:solidFill>
                <a:latin typeface="+mn-lt"/>
                <a:ea typeface="+mn-ea"/>
                <a:cs typeface="+mn-cs"/>
              </a:rPr>
              <a:t> Dark</a:t>
            </a:r>
            <a:endParaRPr lang="en-US" sz="800" b="1"/>
          </a:p>
        </p:txBody>
      </p:sp>
      <p:sp>
        <p:nvSpPr>
          <p:cNvPr id="74" name="Rectangle: Single Corner Snipped 73">
            <a:extLst>
              <a:ext uri="{FF2B5EF4-FFF2-40B4-BE49-F238E27FC236}">
                <a16:creationId xmlns:a16="http://schemas.microsoft.com/office/drawing/2014/main" id="{5E28FDC9-01D2-1FE1-7F07-0906701CCACF}"/>
              </a:ext>
            </a:extLst>
          </p:cNvPr>
          <p:cNvSpPr/>
          <p:nvPr userDrawn="1"/>
        </p:nvSpPr>
        <p:spPr bwMode="auto">
          <a:xfrm flipV="1">
            <a:off x="12995340" y="5371130"/>
            <a:ext cx="530160" cy="720557"/>
          </a:xfrm>
          <a:prstGeom prst="snip1Rect">
            <a:avLst>
              <a:gd name="adj" fmla="val 33252"/>
            </a:avLst>
          </a:prstGeom>
          <a:solidFill>
            <a:srgbClr val="4B44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Pages</a:t>
            </a:r>
            <a:r>
              <a:rPr lang="en-US" sz="800" b="1" kern="1200">
                <a:solidFill>
                  <a:schemeClr val="bg1"/>
                </a:solidFill>
                <a:latin typeface="+mn-lt"/>
                <a:ea typeface="+mn-ea"/>
                <a:cs typeface="+mn-cs"/>
              </a:rPr>
              <a:t> Light</a:t>
            </a:r>
            <a:endParaRPr lang="en-US" sz="800" b="1">
              <a:solidFill>
                <a:schemeClr val="bg1"/>
              </a:solidFill>
            </a:endParaRPr>
          </a:p>
        </p:txBody>
      </p:sp>
      <p:sp>
        <p:nvSpPr>
          <p:cNvPr id="91" name="Rectangle 90">
            <a:extLst>
              <a:ext uri="{FF2B5EF4-FFF2-40B4-BE49-F238E27FC236}">
                <a16:creationId xmlns:a16="http://schemas.microsoft.com/office/drawing/2014/main" id="{52B15FA5-6C54-48D2-5AF5-5F911096FD9C}"/>
              </a:ext>
            </a:extLst>
          </p:cNvPr>
          <p:cNvSpPr/>
          <p:nvPr userDrawn="1"/>
        </p:nvSpPr>
        <p:spPr bwMode="auto">
          <a:xfrm>
            <a:off x="12410970" y="6137444"/>
            <a:ext cx="530159" cy="720557"/>
          </a:xfrm>
          <a:prstGeom prst="rect">
            <a:avLst/>
          </a:prstGeom>
          <a:solidFill>
            <a:srgbClr val="14938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r>
              <a:rPr lang="en-US" sz="800" b="1"/>
              <a:t>Power</a:t>
            </a:r>
            <a:br>
              <a:rPr lang="en-US" sz="800" b="1"/>
            </a:br>
            <a:r>
              <a:rPr lang="en-US" sz="800" b="1"/>
              <a:t>Platform</a:t>
            </a:r>
            <a:r>
              <a:rPr lang="en-US" sz="800" b="1" kern="1200">
                <a:solidFill>
                  <a:schemeClr val="bg1"/>
                </a:solidFill>
                <a:latin typeface="+mn-lt"/>
                <a:ea typeface="+mn-ea"/>
                <a:cs typeface="+mn-cs"/>
              </a:rPr>
              <a:t> Dark</a:t>
            </a:r>
            <a:endParaRPr lang="en-US" sz="800" b="1"/>
          </a:p>
        </p:txBody>
      </p:sp>
      <p:sp>
        <p:nvSpPr>
          <p:cNvPr id="92" name="Rectangle: Single Corner Snipped 91">
            <a:extLst>
              <a:ext uri="{FF2B5EF4-FFF2-40B4-BE49-F238E27FC236}">
                <a16:creationId xmlns:a16="http://schemas.microsoft.com/office/drawing/2014/main" id="{FECDD228-E02E-C86F-8EE2-87C6C84F8F3E}"/>
              </a:ext>
            </a:extLst>
          </p:cNvPr>
          <p:cNvSpPr/>
          <p:nvPr userDrawn="1"/>
        </p:nvSpPr>
        <p:spPr bwMode="auto">
          <a:xfrm flipV="1">
            <a:off x="12995340" y="6137444"/>
            <a:ext cx="530160" cy="720557"/>
          </a:xfrm>
          <a:prstGeom prst="snip1Rect">
            <a:avLst>
              <a:gd name="adj" fmla="val 24878"/>
            </a:avLst>
          </a:prstGeom>
          <a:solidFill>
            <a:srgbClr val="4BC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r>
              <a:rPr lang="en-US" sz="800" b="1">
                <a:solidFill>
                  <a:schemeClr val="bg1"/>
                </a:solidFill>
              </a:rPr>
              <a:t>Power</a:t>
            </a:r>
            <a:br>
              <a:rPr lang="en-US" sz="800" b="1">
                <a:solidFill>
                  <a:schemeClr val="bg1"/>
                </a:solidFill>
              </a:rPr>
            </a:br>
            <a:r>
              <a:rPr lang="en-US" sz="800" b="1">
                <a:solidFill>
                  <a:schemeClr val="bg1"/>
                </a:solidFill>
              </a:rPr>
              <a:t>Platform</a:t>
            </a:r>
            <a:r>
              <a:rPr lang="en-US" sz="800" b="1" kern="1200">
                <a:solidFill>
                  <a:schemeClr val="bg1"/>
                </a:solidFill>
                <a:latin typeface="+mn-lt"/>
                <a:ea typeface="+mn-ea"/>
                <a:cs typeface="+mn-cs"/>
              </a:rPr>
              <a:t> Light</a:t>
            </a:r>
            <a:endParaRPr lang="en-US" sz="800" b="1">
              <a:solidFill>
                <a:schemeClr val="bg1"/>
              </a:solidFill>
            </a:endParaRPr>
          </a:p>
        </p:txBody>
      </p:sp>
      <p:sp>
        <p:nvSpPr>
          <p:cNvPr id="111" name="Rectangle 110">
            <a:extLst>
              <a:ext uri="{FF2B5EF4-FFF2-40B4-BE49-F238E27FC236}">
                <a16:creationId xmlns:a16="http://schemas.microsoft.com/office/drawing/2014/main" id="{BE7E2E2D-C6B1-5EA4-7349-83FF5DE2DBB6}"/>
              </a:ext>
            </a:extLst>
          </p:cNvPr>
          <p:cNvSpPr/>
          <p:nvPr userDrawn="1"/>
        </p:nvSpPr>
        <p:spPr bwMode="auto">
          <a:xfrm>
            <a:off x="12410482" y="768622"/>
            <a:ext cx="530159" cy="72286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ea typeface="Segoe UI" pitchFamily="34" charset="0"/>
              <a:cs typeface="Segoe UI" pitchFamily="34" charset="0"/>
            </a:endParaRPr>
          </a:p>
        </p:txBody>
      </p:sp>
      <p:sp>
        <p:nvSpPr>
          <p:cNvPr id="112" name="Rectangle: Single Corner Snipped 111">
            <a:extLst>
              <a:ext uri="{FF2B5EF4-FFF2-40B4-BE49-F238E27FC236}">
                <a16:creationId xmlns:a16="http://schemas.microsoft.com/office/drawing/2014/main" id="{7109F77D-50EF-7CD4-C093-4F6451C99DB6}"/>
              </a:ext>
            </a:extLst>
          </p:cNvPr>
          <p:cNvSpPr/>
          <p:nvPr userDrawn="1"/>
        </p:nvSpPr>
        <p:spPr bwMode="auto">
          <a:xfrm flipV="1">
            <a:off x="12994851" y="768622"/>
            <a:ext cx="530160" cy="722860"/>
          </a:xfrm>
          <a:prstGeom prst="snip1Rect">
            <a:avLst>
              <a:gd name="adj" fmla="val 41626"/>
            </a:avLst>
          </a:prstGeom>
          <a:solidFill>
            <a:schemeClr val="tx2">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800" err="1">
              <a:solidFill>
                <a:srgbClr val="FFFFFF"/>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29425B8F-DEAE-2553-A34D-A142F1FCE2F5}"/>
              </a:ext>
            </a:extLst>
          </p:cNvPr>
          <p:cNvSpPr/>
          <p:nvPr userDrawn="1"/>
        </p:nvSpPr>
        <p:spPr bwMode="auto">
          <a:xfrm>
            <a:off x="13608553" y="0"/>
            <a:ext cx="134938" cy="2203733"/>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7" name="TextBox 116">
            <a:extLst>
              <a:ext uri="{FF2B5EF4-FFF2-40B4-BE49-F238E27FC236}">
                <a16:creationId xmlns:a16="http://schemas.microsoft.com/office/drawing/2014/main" id="{D0EA6001-AA7F-ADE7-1D3C-E21D2ED694F6}"/>
              </a:ext>
            </a:extLst>
          </p:cNvPr>
          <p:cNvSpPr txBox="1"/>
          <p:nvPr userDrawn="1"/>
        </p:nvSpPr>
        <p:spPr>
          <a:xfrm rot="5400000">
            <a:off x="13119148" y="971060"/>
            <a:ext cx="1263926"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Universal Colors</a:t>
            </a:r>
          </a:p>
        </p:txBody>
      </p:sp>
      <p:sp>
        <p:nvSpPr>
          <p:cNvPr id="118" name="Rectangle 114">
            <a:extLst>
              <a:ext uri="{FF2B5EF4-FFF2-40B4-BE49-F238E27FC236}">
                <a16:creationId xmlns:a16="http://schemas.microsoft.com/office/drawing/2014/main" id="{BDC581B7-C25C-BC19-F5F3-9B5342F25487}"/>
              </a:ext>
            </a:extLst>
          </p:cNvPr>
          <p:cNvSpPr/>
          <p:nvPr userDrawn="1"/>
        </p:nvSpPr>
        <p:spPr bwMode="auto">
          <a:xfrm>
            <a:off x="13609637" y="2303703"/>
            <a:ext cx="134938" cy="4554297"/>
          </a:xfrm>
          <a:custGeom>
            <a:avLst/>
            <a:gdLst>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0 w 200025"/>
              <a:gd name="connsiteY4" fmla="*/ 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 name="connsiteX4" fmla="*/ 91440 w 200025"/>
              <a:gd name="connsiteY4" fmla="*/ 91440 h 2203733"/>
              <a:gd name="connsiteX0" fmla="*/ 0 w 200025"/>
              <a:gd name="connsiteY0" fmla="*/ 0 h 2203733"/>
              <a:gd name="connsiteX1" fmla="*/ 200025 w 200025"/>
              <a:gd name="connsiteY1" fmla="*/ 0 h 2203733"/>
              <a:gd name="connsiteX2" fmla="*/ 200025 w 200025"/>
              <a:gd name="connsiteY2" fmla="*/ 2203733 h 2203733"/>
              <a:gd name="connsiteX3" fmla="*/ 0 w 200025"/>
              <a:gd name="connsiteY3" fmla="*/ 2203733 h 2203733"/>
            </a:gdLst>
            <a:ahLst/>
            <a:cxnLst>
              <a:cxn ang="0">
                <a:pos x="connsiteX0" y="connsiteY0"/>
              </a:cxn>
              <a:cxn ang="0">
                <a:pos x="connsiteX1" y="connsiteY1"/>
              </a:cxn>
              <a:cxn ang="0">
                <a:pos x="connsiteX2" y="connsiteY2"/>
              </a:cxn>
              <a:cxn ang="0">
                <a:pos x="connsiteX3" y="connsiteY3"/>
              </a:cxn>
            </a:cxnLst>
            <a:rect l="l" t="t" r="r" b="b"/>
            <a:pathLst>
              <a:path w="200025" h="2203733">
                <a:moveTo>
                  <a:pt x="0" y="0"/>
                </a:moveTo>
                <a:lnTo>
                  <a:pt x="200025" y="0"/>
                </a:lnTo>
                <a:lnTo>
                  <a:pt x="200025" y="2203733"/>
                </a:lnTo>
                <a:lnTo>
                  <a:pt x="0" y="2203733"/>
                </a:lnTo>
              </a:path>
            </a:pathLst>
          </a:cu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9" name="TextBox 118">
            <a:extLst>
              <a:ext uri="{FF2B5EF4-FFF2-40B4-BE49-F238E27FC236}">
                <a16:creationId xmlns:a16="http://schemas.microsoft.com/office/drawing/2014/main" id="{26C18FCC-458B-3C39-F881-A647D9187BB2}"/>
              </a:ext>
            </a:extLst>
          </p:cNvPr>
          <p:cNvSpPr txBox="1"/>
          <p:nvPr userDrawn="1"/>
        </p:nvSpPr>
        <p:spPr>
          <a:xfrm rot="5400000">
            <a:off x="13162466" y="4258315"/>
            <a:ext cx="1177290" cy="261610"/>
          </a:xfrm>
          <a:prstGeom prst="rect">
            <a:avLst/>
          </a:prstGeom>
          <a:solidFill>
            <a:srgbClr val="ECECEC"/>
          </a:solidFill>
        </p:spPr>
        <p:txBody>
          <a:bodyPr wrap="square">
            <a:spAutoFit/>
          </a:bodyPr>
          <a:lstStyle/>
          <a:p>
            <a:pPr marL="0" algn="ctr" defTabSz="914400" rtl="0" eaLnBrk="1" latinLnBrk="0" hangingPunct="1"/>
            <a:r>
              <a:rPr lang="en-US" sz="1100" b="1" kern="1200">
                <a:solidFill>
                  <a:schemeClr val="tx1"/>
                </a:solidFill>
                <a:latin typeface="+mn-lt"/>
                <a:ea typeface="+mn-ea"/>
                <a:cs typeface="+mn-cs"/>
              </a:rPr>
              <a:t>Product Colors</a:t>
            </a:r>
          </a:p>
        </p:txBody>
      </p:sp>
      <p:sp>
        <p:nvSpPr>
          <p:cNvPr id="160" name="Rectangle 159">
            <a:extLst>
              <a:ext uri="{FF2B5EF4-FFF2-40B4-BE49-F238E27FC236}">
                <a16:creationId xmlns:a16="http://schemas.microsoft.com/office/drawing/2014/main" id="{0C48B22D-E877-46C2-C93F-2B0A8A391F90}"/>
              </a:ext>
            </a:extLst>
          </p:cNvPr>
          <p:cNvSpPr/>
          <p:nvPr userDrawn="1"/>
        </p:nvSpPr>
        <p:spPr bwMode="auto">
          <a:xfrm>
            <a:off x="13934970" y="0"/>
            <a:ext cx="530159" cy="720557"/>
          </a:xfrm>
          <a:prstGeom prst="rect">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182880" tIns="45720" rIns="182880" bIns="45720" numCol="1" spcCol="0" rtlCol="0" fromWordArt="0" anchor="ctr" anchorCtr="0" forceAA="0" compatLnSpc="1">
            <a:prstTxWarp prst="textNoShape">
              <a:avLst/>
            </a:prstTxWarp>
            <a:noAutofit/>
          </a:bodyPr>
          <a:lstStyle/>
          <a:p>
            <a:pPr algn="ctr"/>
            <a:endParaRPr lang="en-US" sz="800" b="1"/>
          </a:p>
        </p:txBody>
      </p:sp>
      <p:sp>
        <p:nvSpPr>
          <p:cNvPr id="161" name="Rectangle: Single Corner Snipped 160">
            <a:extLst>
              <a:ext uri="{FF2B5EF4-FFF2-40B4-BE49-F238E27FC236}">
                <a16:creationId xmlns:a16="http://schemas.microsoft.com/office/drawing/2014/main" id="{13452B28-68E8-CE7E-FA9D-BD52B5D77B52}"/>
              </a:ext>
            </a:extLst>
          </p:cNvPr>
          <p:cNvSpPr/>
          <p:nvPr userDrawn="1"/>
        </p:nvSpPr>
        <p:spPr bwMode="auto">
          <a:xfrm flipV="1">
            <a:off x="14519340" y="0"/>
            <a:ext cx="530160" cy="720557"/>
          </a:xfrm>
          <a:prstGeom prst="snip1Rect">
            <a:avLst>
              <a:gd name="adj" fmla="val 24878"/>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45720" tIns="45720" rIns="91440" bIns="45720" numCol="1" spcCol="0" rtlCol="0" fromWordArt="0" anchor="ctr" anchorCtr="0" forceAA="0" compatLnSpc="1">
            <a:prstTxWarp prst="textNoShape">
              <a:avLst/>
            </a:prstTxWarp>
            <a:noAutofit/>
          </a:bodyPr>
          <a:lstStyle/>
          <a:p>
            <a:pPr algn="ctr"/>
            <a:endParaRPr lang="en-US" sz="800" b="1">
              <a:solidFill>
                <a:schemeClr val="bg1"/>
              </a:solidFill>
            </a:endParaRPr>
          </a:p>
        </p:txBody>
      </p:sp>
    </p:spTree>
    <p:extLst>
      <p:ext uri="{BB962C8B-B14F-4D97-AF65-F5344CB8AC3E}">
        <p14:creationId xmlns:p14="http://schemas.microsoft.com/office/powerpoint/2010/main" val="1200895194"/>
      </p:ext>
    </p:extLst>
  </p:cSld>
  <p:clrMap bg1="lt1" tx1="dk1" bg2="lt2" tx2="dk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 id="2147485862" r:id="rId12"/>
    <p:sldLayoutId id="2147485863" r:id="rId13"/>
    <p:sldLayoutId id="2147485864" r:id="rId14"/>
    <p:sldLayoutId id="2147485865" r:id="rId15"/>
    <p:sldLayoutId id="2147485878" r:id="rId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52">
          <p15:clr>
            <a:srgbClr val="A4A3A4"/>
          </p15:clr>
        </p15:guide>
        <p15:guide id="30" pos="748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439756301"/>
      </p:ext>
    </p:extLst>
  </p:cSld>
  <p:clrMap bg1="lt1" tx1="dk1" bg2="lt2" tx2="dk2" accent1="accent1" accent2="accent2" accent3="accent3" accent4="accent4" accent5="accent5" accent6="accent6" hlink="hlink" folHlink="folHlink"/>
  <p:sldLayoutIdLst>
    <p:sldLayoutId id="2147485924" r:id="rId1"/>
    <p:sldLayoutId id="2147485925" r:id="rId2"/>
    <p:sldLayoutId id="2147485926" r:id="rId3"/>
    <p:sldLayoutId id="2147485927" r:id="rId4"/>
    <p:sldLayoutId id="2147485928" r:id="rId5"/>
    <p:sldLayoutId id="2147485929" r:id="rId6"/>
    <p:sldLayoutId id="2147485930" r:id="rId7"/>
    <p:sldLayoutId id="2147485931" r:id="rId8"/>
    <p:sldLayoutId id="2147485932" r:id="rId9"/>
    <p:sldLayoutId id="2147485933" r:id="rId10"/>
    <p:sldLayoutId id="2147485934" r:id="rId11"/>
    <p:sldLayoutId id="2147485935" r:id="rId12"/>
    <p:sldLayoutId id="2147485936" r:id="rId13"/>
    <p:sldLayoutId id="2147485937" r:id="rId14"/>
    <p:sldLayoutId id="2147485938" r:id="rId15"/>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823B2A0-7548-F3ED-CE7D-848EF15F132C}"/>
              </a:ext>
            </a:extLst>
          </p:cNvPr>
          <p:cNvGraphicFramePr>
            <a:graphicFrameLocks noChangeAspect="1"/>
          </p:cNvGraphicFramePr>
          <p:nvPr userDrawn="1">
            <p:custDataLst>
              <p:tags r:id="rId18"/>
            </p:custDataLst>
            <p:extLst>
              <p:ext uri="{D42A27DB-BD31-4B8C-83A1-F6EECF244321}">
                <p14:modId xmlns:p14="http://schemas.microsoft.com/office/powerpoint/2010/main" val="1780299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532" imgH="530" progId="TCLayout.ActiveDocument.1">
                  <p:embed/>
                </p:oleObj>
              </mc:Choice>
              <mc:Fallback>
                <p:oleObj name="think-cell Slide" r:id="rId19" imgW="532" imgH="530" progId="TCLayout.ActiveDocument.1">
                  <p:embed/>
                  <p:pic>
                    <p:nvPicPr>
                      <p:cNvPr id="6" name="think-cell data - do not delete" hidden="1">
                        <a:extLst>
                          <a:ext uri="{FF2B5EF4-FFF2-40B4-BE49-F238E27FC236}">
                            <a16:creationId xmlns:a16="http://schemas.microsoft.com/office/drawing/2014/main" id="{4823B2A0-7548-F3ED-CE7D-848EF15F132C}"/>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797193799"/>
      </p:ext>
    </p:extLst>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 id="2147486009" r:id="rId13"/>
    <p:sldLayoutId id="2147486010" r:id="rId14"/>
    <p:sldLayoutId id="2147486011" r:id="rId15"/>
    <p:sldLayoutId id="2147486093" r:id="rId16"/>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pos="7512">
          <p15:clr>
            <a:srgbClr val="E9713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854112810"/>
      </p:ext>
    </p:extLst>
  </p:cSld>
  <p:clrMap bg1="lt1" tx1="dk1" bg2="lt2" tx2="dk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 id="2147486081" r:id="rId12"/>
    <p:sldLayoutId id="2147486082" r:id="rId13"/>
    <p:sldLayoutId id="2147486083" r:id="rId14"/>
    <p:sldLayoutId id="2147486084" r:id="rId15"/>
    <p:sldLayoutId id="2147486085" r:id="rId16"/>
    <p:sldLayoutId id="2147486086" r:id="rId17"/>
    <p:sldLayoutId id="2147486087" r:id="rId18"/>
    <p:sldLayoutId id="2147486088" r:id="rId19"/>
    <p:sldLayoutId id="2147486089" r:id="rId20"/>
    <p:sldLayoutId id="2147486090" r:id="rId21"/>
    <p:sldLayoutId id="2147486091" r:id="rId22"/>
    <p:sldLayoutId id="2147486092" r:id="rId2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4.xml"/><Relationship Id="rId1" Type="http://schemas.openxmlformats.org/officeDocument/2006/relationships/tags" Target="../tags/tag2.xml"/><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3" Type="http://schemas.openxmlformats.org/officeDocument/2006/relationships/notesSlide" Target="../notesSlides/notesSlide11.xml"/><Relationship Id="rId7" Type="http://schemas.openxmlformats.org/officeDocument/2006/relationships/image" Target="../media/image92.svg"/><Relationship Id="rId12" Type="http://schemas.openxmlformats.org/officeDocument/2006/relationships/image" Target="../media/image97.png"/><Relationship Id="rId2" Type="http://schemas.openxmlformats.org/officeDocument/2006/relationships/slideLayout" Target="../slideLayouts/slideLayout45.xml"/><Relationship Id="rId1" Type="http://schemas.openxmlformats.org/officeDocument/2006/relationships/tags" Target="../tags/tag3.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svg"/><Relationship Id="rId9" Type="http://schemas.openxmlformats.org/officeDocument/2006/relationships/image" Target="../media/image94.svg"/></Relationships>
</file>

<file path=ppt/slides/_rels/slide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8.png"/><Relationship Id="rId7"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97.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xml"/><Relationship Id="rId1" Type="http://schemas.openxmlformats.org/officeDocument/2006/relationships/slideLayout" Target="../slideLayouts/slideLayout126.xml"/><Relationship Id="rId5" Type="http://schemas.openxmlformats.org/officeDocument/2006/relationships/image" Target="../media/image116.png"/><Relationship Id="rId4" Type="http://schemas.openxmlformats.org/officeDocument/2006/relationships/image" Target="../media/image115.png"/></Relationships>
</file>

<file path=ppt/slides/_rels/slide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7.xml"/><Relationship Id="rId1" Type="http://schemas.openxmlformats.org/officeDocument/2006/relationships/slideLayout" Target="../slideLayouts/slideLayout126.xml"/><Relationship Id="rId5" Type="http://schemas.openxmlformats.org/officeDocument/2006/relationships/image" Target="../media/image117.png"/><Relationship Id="rId4" Type="http://schemas.openxmlformats.org/officeDocument/2006/relationships/image" Target="../media/image115.png"/></Relationships>
</file>

<file path=ppt/slides/_rels/slide18.xml.rels><?xml version="1.0" encoding="UTF-8" standalone="yes"?>
<Relationships xmlns="http://schemas.openxmlformats.org/package/2006/relationships"><Relationship Id="rId8" Type="http://schemas.openxmlformats.org/officeDocument/2006/relationships/hyperlink" Target="https://support.microsoft.com/en-us/topic/what-is-frontier-17c671e0-1906-4d9d-892c-68e11fbff4c7" TargetMode="External"/><Relationship Id="rId3" Type="http://schemas.openxmlformats.org/officeDocument/2006/relationships/slideLayout" Target="../slideLayouts/slideLayout126.xml"/><Relationship Id="rId7" Type="http://schemas.openxmlformats.org/officeDocument/2006/relationships/image" Target="../media/image1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3.png"/><Relationship Id="rId18" Type="http://schemas.openxmlformats.org/officeDocument/2006/relationships/hyperlink" Target="https://techcommunity.microsoft.com/blog/microsoft365copilotblog/researcher-agent-in-microsoft-365-copilot/4397186" TargetMode="External"/><Relationship Id="rId3" Type="http://schemas.openxmlformats.org/officeDocument/2006/relationships/image" Target="../media/image119.png"/><Relationship Id="rId21" Type="http://schemas.openxmlformats.org/officeDocument/2006/relationships/image" Target="../media/image127.png"/><Relationship Id="rId7" Type="http://schemas.openxmlformats.org/officeDocument/2006/relationships/image" Target="../media/image120.png"/><Relationship Id="rId12" Type="http://schemas.openxmlformats.org/officeDocument/2006/relationships/hyperlink" Target="https://techcommunity.microsoft.com/blog/microsoftformsblog/shipped-surveys-agent-now-live-for-customers-in-microsoft-365-copilot-frontier-p/4444421" TargetMode="External"/><Relationship Id="rId17" Type="http://schemas.openxmlformats.org/officeDocument/2006/relationships/image" Target="../media/image125.png"/><Relationship Id="rId25" Type="http://schemas.openxmlformats.org/officeDocument/2006/relationships/image" Target="../media/image130.png"/><Relationship Id="rId2" Type="http://schemas.openxmlformats.org/officeDocument/2006/relationships/notesSlide" Target="../notesSlides/notesSlide19.xml"/><Relationship Id="rId16" Type="http://schemas.openxmlformats.org/officeDocument/2006/relationships/hyperlink" Target="https://techcommunity.microsoft.com/blog/spblog/introducing-knowledge-agent-in-sharepoint/4454154" TargetMode="External"/><Relationship Id="rId20" Type="http://schemas.openxmlformats.org/officeDocument/2006/relationships/hyperlink" Target="https://techcommunity.microsoft.com/blog/viva_engage_blog/introducing-agents-in-viva-engage-communities-your-ai-powered-community-expert/4454146" TargetMode="External"/><Relationship Id="rId1" Type="http://schemas.openxmlformats.org/officeDocument/2006/relationships/slideLayout" Target="../slideLayouts/slideLayout126.xml"/><Relationship Id="rId6" Type="http://schemas.openxmlformats.org/officeDocument/2006/relationships/hyperlink" Target="https://techcommunity.microsoft.com/blog/microsoft365insiderblog/introducing-channel-agent-in-teams/4455451" TargetMode="External"/><Relationship Id="rId11" Type="http://schemas.openxmlformats.org/officeDocument/2006/relationships/hyperlink" Target="https://adoption.microsoft.com/en-us/copilot/frontier-program/" TargetMode="External"/><Relationship Id="rId24" Type="http://schemas.openxmlformats.org/officeDocument/2006/relationships/image" Target="../media/image129.png"/><Relationship Id="rId5" Type="http://schemas.openxmlformats.org/officeDocument/2006/relationships/hyperlink" Target="https://adoption.microsoft.com/en-us/customer-hub/ai-agents/" TargetMode="External"/><Relationship Id="rId15" Type="http://schemas.openxmlformats.org/officeDocument/2006/relationships/hyperlink" Target="https://techcommunity.microsoft.com/blog/plannerblog/unleashing-the-power-of-agents-in-microsoft-planner/4304794" TargetMode="External"/><Relationship Id="rId23" Type="http://schemas.openxmlformats.org/officeDocument/2006/relationships/image" Target="../media/image128.png"/><Relationship Id="rId10" Type="http://schemas.openxmlformats.org/officeDocument/2006/relationships/image" Target="../media/image122.png"/><Relationship Id="rId19" Type="http://schemas.openxmlformats.org/officeDocument/2006/relationships/image" Target="../media/image126.png"/><Relationship Id="rId4" Type="http://schemas.openxmlformats.org/officeDocument/2006/relationships/image" Target="../media/image115.png"/><Relationship Id="rId9" Type="http://schemas.openxmlformats.org/officeDocument/2006/relationships/hyperlink" Target="https://techcommunity.microsoft.com/blog/microsoft365copilotblog/analyst-agent-in-microsoft-365-copilot/4397191" TargetMode="External"/><Relationship Id="rId14" Type="http://schemas.openxmlformats.org/officeDocument/2006/relationships/image" Target="../media/image124.png"/><Relationship Id="rId22" Type="http://schemas.openxmlformats.org/officeDocument/2006/relationships/hyperlink" Target="https://techcommunity.microsoft.com/blog/microsoft365copilotblog/introducing-new-agents-in-microsoft-365/4296918"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openxmlformats.org/officeDocument/2006/relationships/hyperlink" Target="https://aka.ms/CustomerHubSessions" TargetMode="External"/><Relationship Id="rId5" Type="http://schemas.microsoft.com/office/2007/relationships/hdphoto" Target="../media/hdphoto10.wdp"/><Relationship Id="rId4" Type="http://schemas.openxmlformats.org/officeDocument/2006/relationships/image" Target="../media/image7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1.xml"/><Relationship Id="rId1" Type="http://schemas.openxmlformats.org/officeDocument/2006/relationships/slideLayout" Target="../slideLayouts/slideLayout146.xml"/><Relationship Id="rId5" Type="http://schemas.openxmlformats.org/officeDocument/2006/relationships/image" Target="../media/image133.png"/><Relationship Id="rId4" Type="http://schemas.openxmlformats.org/officeDocument/2006/relationships/image" Target="../media/image1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0.png"/><Relationship Id="rId3" Type="http://schemas.openxmlformats.org/officeDocument/2006/relationships/hyperlink" Target="https://adoption.microsoft.com/en-gb/ai-agents/templates-and-examples/" TargetMode="External"/><Relationship Id="rId7" Type="http://schemas.openxmlformats.org/officeDocument/2006/relationships/image" Target="../media/image137.png"/><Relationship Id="rId12" Type="http://schemas.openxmlformats.org/officeDocument/2006/relationships/image" Target="../media/image113.png"/><Relationship Id="rId2" Type="http://schemas.openxmlformats.org/officeDocument/2006/relationships/notesSlide" Target="../notesSlides/notesSlide23.xml"/><Relationship Id="rId16" Type="http://schemas.openxmlformats.org/officeDocument/2006/relationships/image" Target="../media/image143.png"/><Relationship Id="rId1" Type="http://schemas.openxmlformats.org/officeDocument/2006/relationships/slideLayout" Target="../slideLayouts/slideLayout47.xml"/><Relationship Id="rId6" Type="http://schemas.openxmlformats.org/officeDocument/2006/relationships/image" Target="../media/image136.png"/><Relationship Id="rId11" Type="http://schemas.openxmlformats.org/officeDocument/2006/relationships/image" Target="../media/image139.png"/><Relationship Id="rId5" Type="http://schemas.openxmlformats.org/officeDocument/2006/relationships/image" Target="../media/image135.png"/><Relationship Id="rId15" Type="http://schemas.openxmlformats.org/officeDocument/2006/relationships/image" Target="../media/image142.png"/><Relationship Id="rId10" Type="http://schemas.openxmlformats.org/officeDocument/2006/relationships/image" Target="../media/image112.png"/><Relationship Id="rId4" Type="http://schemas.openxmlformats.org/officeDocument/2006/relationships/image" Target="../media/image134.png"/><Relationship Id="rId9" Type="http://schemas.openxmlformats.org/officeDocument/2006/relationships/image" Target="../media/image111.png"/><Relationship Id="rId14" Type="http://schemas.openxmlformats.org/officeDocument/2006/relationships/image" Target="../media/image141.png"/></Relationships>
</file>

<file path=ppt/slides/_rels/slide2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46.png"/><Relationship Id="rId4" Type="http://schemas.openxmlformats.org/officeDocument/2006/relationships/diagramLayout" Target="../diagrams/layout1.xml"/><Relationship Id="rId9" Type="http://schemas.openxmlformats.org/officeDocument/2006/relationships/image" Target="../media/image145.png"/></Relationships>
</file>

<file path=ppt/slides/_rels/slide2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5.xml"/><Relationship Id="rId1" Type="http://schemas.openxmlformats.org/officeDocument/2006/relationships/slideLayout" Target="../slideLayouts/slideLayout41.xml"/><Relationship Id="rId5" Type="http://schemas.openxmlformats.org/officeDocument/2006/relationships/image" Target="../media/image149.png"/><Relationship Id="rId4" Type="http://schemas.openxmlformats.org/officeDocument/2006/relationships/image" Target="../media/image148.png"/></Relationships>
</file>

<file path=ppt/slides/_rels/slide26.xml.rels><?xml version="1.0" encoding="UTF-8" standalone="yes"?>
<Relationships xmlns="http://schemas.openxmlformats.org/package/2006/relationships"><Relationship Id="rId3" Type="http://schemas.openxmlformats.org/officeDocument/2006/relationships/hyperlink" Target="https://learn.microsoft.com/en-us/microsoft-365-copilot/extensibility/declarative-agent-instructions" TargetMode="External"/><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hyperlink" Target="https://learn.microsoft.com/en-us/microsoft-365-copilot/extensibility/declarative-agent-instructions" TargetMode="External"/><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18" Type="http://schemas.openxmlformats.org/officeDocument/2006/relationships/image" Target="../media/image162.png"/><Relationship Id="rId3" Type="http://schemas.openxmlformats.org/officeDocument/2006/relationships/hyperlink" Target="https://adoption.microsoft.com/en-us/ai-agents/templates-and-examples/" TargetMode="External"/><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png"/><Relationship Id="rId2" Type="http://schemas.openxmlformats.org/officeDocument/2006/relationships/notesSlide" Target="../notesSlides/notesSlide29.xml"/><Relationship Id="rId16" Type="http://schemas.openxmlformats.org/officeDocument/2006/relationships/image" Target="../media/image160.png"/><Relationship Id="rId1" Type="http://schemas.openxmlformats.org/officeDocument/2006/relationships/slideLayout" Target="../slideLayouts/slideLayout47.xml"/><Relationship Id="rId6" Type="http://schemas.openxmlformats.org/officeDocument/2006/relationships/image" Target="../media/image150.png"/><Relationship Id="rId11" Type="http://schemas.openxmlformats.org/officeDocument/2006/relationships/image" Target="../media/image155.png"/><Relationship Id="rId5" Type="http://schemas.openxmlformats.org/officeDocument/2006/relationships/image" Target="../media/image142.png"/><Relationship Id="rId15" Type="http://schemas.openxmlformats.org/officeDocument/2006/relationships/image" Target="../media/image159.png"/><Relationship Id="rId10" Type="http://schemas.openxmlformats.org/officeDocument/2006/relationships/image" Target="../media/image154.png"/><Relationship Id="rId19" Type="http://schemas.openxmlformats.org/officeDocument/2006/relationships/image" Target="../media/image163.png"/><Relationship Id="rId4" Type="http://schemas.openxmlformats.org/officeDocument/2006/relationships/hyperlink" Target="https://adoption.microsoft.com/en-gb/ai-agents/templates-and-examples/" TargetMode="External"/><Relationship Id="rId9" Type="http://schemas.openxmlformats.org/officeDocument/2006/relationships/image" Target="../media/image153.png"/><Relationship Id="rId14" Type="http://schemas.openxmlformats.org/officeDocument/2006/relationships/image" Target="../media/image158.png"/></Relationships>
</file>

<file path=ppt/slides/_rels/slide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78.svg"/><Relationship Id="rId4" Type="http://schemas.openxmlformats.org/officeDocument/2006/relationships/image" Target="../media/image77.svg"/></Relationships>
</file>

<file path=ppt/slides/_rels/slide3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0.xml"/><Relationship Id="rId1" Type="http://schemas.openxmlformats.org/officeDocument/2006/relationships/slideLayout" Target="../slideLayouts/slideLayout47.xml"/><Relationship Id="rId4" Type="http://schemas.openxmlformats.org/officeDocument/2006/relationships/hyperlink" Target="https://adoption.microsoft.com/en-gb/ai-agents/templates-and-exampl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1.xml"/><Relationship Id="rId1" Type="http://schemas.openxmlformats.org/officeDocument/2006/relationships/slideLayout" Target="../slideLayouts/slideLayout47.xml"/><Relationship Id="rId5" Type="http://schemas.openxmlformats.org/officeDocument/2006/relationships/image" Target="../media/image164.png"/><Relationship Id="rId4" Type="http://schemas.openxmlformats.org/officeDocument/2006/relationships/image" Target="../media/image166.png"/></Relationships>
</file>

<file path=ppt/slides/_rels/slide3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0.png"/><Relationship Id="rId7" Type="http://schemas.openxmlformats.org/officeDocument/2006/relationships/image" Target="../media/image156.png"/><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6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image" Target="../media/image168.png"/><Relationship Id="rId5" Type="http://schemas.openxmlformats.org/officeDocument/2006/relationships/hyperlink" Target="https://adoption.microsoft.com/ai-agents/" TargetMode="External"/><Relationship Id="rId4" Type="http://schemas.microsoft.com/office/2007/relationships/hdphoto" Target="../media/hdphoto11.wdp"/></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1.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3.png"/><Relationship Id="rId7" Type="http://schemas.openxmlformats.org/officeDocument/2006/relationships/image" Target="../media/image170.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hyperlink" Target="https://aka.ms/CustomerHubSessions" TargetMode="External"/><Relationship Id="rId5" Type="http://schemas.microsoft.com/office/2007/relationships/hdphoto" Target="../media/hdphoto12.wdp"/><Relationship Id="rId4" Type="http://schemas.openxmlformats.org/officeDocument/2006/relationships/image" Target="../media/image169.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21.xml"/><Relationship Id="rId5" Type="http://schemas.openxmlformats.org/officeDocument/2006/relationships/image" Target="../media/image171.svg"/><Relationship Id="rId4" Type="http://schemas.openxmlformats.org/officeDocument/2006/relationships/hyperlink" Target="https://aka.ms/M365Champion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microsoft.com/office/2007/relationships/hdphoto" Target="../media/hdphoto13.wdp"/><Relationship Id="rId5" Type="http://schemas.openxmlformats.org/officeDocument/2006/relationships/image" Target="../media/image173.png"/><Relationship Id="rId4" Type="http://schemas.openxmlformats.org/officeDocument/2006/relationships/hyperlink" Target="https://aka.ms/CustomerHubSurvey"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A61A9-49AA-B8BE-EEF7-EE610AE2884A}"/>
              </a:ext>
            </a:extLst>
          </p:cNvPr>
          <p:cNvSpPr>
            <a:spLocks noGrp="1"/>
          </p:cNvSpPr>
          <p:nvPr>
            <p:ph type="title"/>
          </p:nvPr>
        </p:nvSpPr>
        <p:spPr>
          <a:xfrm>
            <a:off x="591450" y="2511166"/>
            <a:ext cx="5163891" cy="1754326"/>
          </a:xfrm>
          <a:prstGeom prst="rect">
            <a:avLst/>
          </a:prstGeom>
        </p:spPr>
        <p:txBody>
          <a:bodyPr/>
          <a:lstStyle/>
          <a:p>
            <a:r>
              <a:rPr lang="es-es" dirty="0"/>
              <a:t>Agentes en una hora</a:t>
            </a:r>
          </a:p>
        </p:txBody>
      </p:sp>
      <p:sp>
        <p:nvSpPr>
          <p:cNvPr id="2" name="Text Placeholder 1">
            <a:extLst>
              <a:ext uri="{FF2B5EF4-FFF2-40B4-BE49-F238E27FC236}">
                <a16:creationId xmlns:a16="http://schemas.microsoft.com/office/drawing/2014/main" id="{79C55DFC-05C3-5211-7C8C-01629B2A242D}"/>
              </a:ext>
            </a:extLst>
          </p:cNvPr>
          <p:cNvSpPr>
            <a:spLocks noGrp="1"/>
          </p:cNvSpPr>
          <p:nvPr>
            <p:ph type="body" sz="quarter" idx="10"/>
          </p:nvPr>
        </p:nvSpPr>
        <p:spPr>
          <a:prstGeom prst="rect">
            <a:avLst/>
          </a:prstGeom>
        </p:spPr>
        <p:txBody>
          <a:bodyPr/>
          <a:lstStyle/>
          <a:p>
            <a:pPr lvl="0" defTabSz="457200">
              <a:lnSpc>
                <a:spcPct val="90000"/>
              </a:lnSpc>
              <a:spcBef>
                <a:spcPts val="0"/>
              </a:spcBef>
              <a:buSzTx/>
              <a:defRPr/>
            </a:pPr>
            <a:r>
              <a:rPr lang="es-es" dirty="0">
                <a:solidFill>
                  <a:prstClr val="white"/>
                </a:solidFill>
                <a:latin typeface="Segoe Sans Display" pitchFamily="2" charset="0"/>
              </a:rPr>
              <a:t>Descubre la eficacia de las plantillas y ejemplos </a:t>
            </a:r>
            <a:br>
              <a:rPr lang="es-es" dirty="0">
                <a:solidFill>
                  <a:prstClr val="white"/>
                </a:solidFill>
                <a:latin typeface="Segoe Sans Display" pitchFamily="2" charset="0"/>
              </a:rPr>
            </a:br>
            <a:r>
              <a:rPr lang="es-es" dirty="0">
                <a:solidFill>
                  <a:prstClr val="white"/>
                </a:solidFill>
                <a:latin typeface="Segoe Sans Display" pitchFamily="2" charset="0"/>
              </a:rPr>
              <a:t>de agentes en Generador de agentes</a:t>
            </a:r>
            <a:endParaRPr lang="en-US" dirty="0">
              <a:solidFill>
                <a:prstClr val="white"/>
              </a:solidFill>
              <a:latin typeface="Segoe Sans Display" pitchFamily="2" charset="0"/>
            </a:endParaRPr>
          </a:p>
        </p:txBody>
      </p:sp>
      <p:sp>
        <p:nvSpPr>
          <p:cNvPr id="3" name="object 33">
            <a:extLst>
              <a:ext uri="{FF2B5EF4-FFF2-40B4-BE49-F238E27FC236}">
                <a16:creationId xmlns:a16="http://schemas.microsoft.com/office/drawing/2014/main" id="{C933D51D-CF35-A3D9-6F54-C62823178A79}"/>
              </a:ext>
            </a:extLst>
          </p:cNvPr>
          <p:cNvSpPr txBox="1">
            <a:spLocks/>
          </p:cNvSpPr>
          <p:nvPr/>
        </p:nvSpPr>
        <p:spPr>
          <a:xfrm>
            <a:off x="571500" y="6410684"/>
            <a:ext cx="2755901" cy="142347"/>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150"/>
              </a:spcBef>
              <a:spcAft>
                <a:spcPts val="0"/>
              </a:spcAft>
              <a:buClrTx/>
              <a:buSzTx/>
              <a:buFontTx/>
              <a:buNone/>
              <a:tabLst/>
              <a:defRPr/>
            </a:pPr>
            <a:r>
              <a:rPr kumimoji="0" lang="es-e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rPr>
              <a:t>Información </a:t>
            </a:r>
            <a:r>
              <a:rPr kumimoji="0" lang="es-es" sz="800" b="0" i="0" u="none" strike="noStrike" kern="1200" cap="none" spc="0" normalizeH="0" baseline="0" noProof="0">
                <a:ln>
                  <a:noFill/>
                </a:ln>
                <a:solidFill>
                  <a:prstClr val="white"/>
                </a:solidFill>
                <a:effectLst/>
                <a:uLnTx/>
                <a:uFillTx/>
                <a:latin typeface="Segoe Sans Small" pitchFamily="2" charset="0"/>
                <a:ea typeface="+mn-ea"/>
                <a:cs typeface="Segoe Sans Small" pitchFamily="2" charset="0"/>
              </a:rPr>
              <a:t>confidencial de Microsoft</a:t>
            </a:r>
            <a:endParaRPr kumimoji="0" lang="en-US" sz="800" b="0" i="0" u="none" strike="noStrike" kern="100" cap="none" spc="0" normalizeH="0" baseline="0" noProof="0">
              <a:ln>
                <a:noFill/>
              </a:ln>
              <a:solidFill>
                <a:prstClr val="white"/>
              </a:solidFill>
              <a:effectLst/>
              <a:uLnTx/>
              <a:uFillTx/>
              <a:latin typeface="Segoe Sans Small" pitchFamily="2" charset="0"/>
              <a:ea typeface="+mn-ea"/>
              <a:cs typeface="Segoe Sans Small" pitchFamily="2" charset="0"/>
            </a:endParaRPr>
          </a:p>
        </p:txBody>
      </p:sp>
    </p:spTree>
    <p:extLst>
      <p:ext uri="{BB962C8B-B14F-4D97-AF65-F5344CB8AC3E}">
        <p14:creationId xmlns:p14="http://schemas.microsoft.com/office/powerpoint/2010/main" val="9662935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E8C73-E705-18A2-9CB3-6A00462DF6A2}"/>
            </a:ext>
          </a:extLst>
        </p:cNvPr>
        <p:cNvGrpSpPr/>
        <p:nvPr/>
      </p:nvGrpSpPr>
      <p:grpSpPr>
        <a:xfrm>
          <a:off x="0" y="0"/>
          <a:ext cx="0" cy="0"/>
          <a:chOff x="0" y="0"/>
          <a:chExt cx="0" cy="0"/>
        </a:xfrm>
      </p:grpSpPr>
      <p:sp>
        <p:nvSpPr>
          <p:cNvPr id="199" name="Graphic 197">
            <a:extLst>
              <a:ext uri="{FF2B5EF4-FFF2-40B4-BE49-F238E27FC236}">
                <a16:creationId xmlns:a16="http://schemas.microsoft.com/office/drawing/2014/main" id="{3D62C5A0-BA5F-94F9-4CAE-F535B85302BF}"/>
              </a:ext>
              <a:ext uri="{C183D7F6-B498-43B3-948B-1728B52AA6E4}">
                <adec:decorative xmlns:adec="http://schemas.microsoft.com/office/drawing/2017/decorative" val="1"/>
              </a:ext>
            </a:extLst>
          </p:cNvPr>
          <p:cNvSpPr>
            <a:spLocks/>
          </p:cNvSpPr>
          <p:nvPr/>
        </p:nvSpPr>
        <p:spPr>
          <a:xfrm>
            <a:off x="171450" y="1687547"/>
            <a:ext cx="11846451" cy="698294"/>
          </a:xfrm>
          <a:custGeom>
            <a:avLst/>
            <a:gdLst>
              <a:gd name="connsiteX0" fmla="*/ 18288 w 11846451"/>
              <a:gd name="connsiteY0" fmla="*/ 304176 h 698294"/>
              <a:gd name="connsiteX1" fmla="*/ 315665 w 11846451"/>
              <a:gd name="connsiteY1" fmla="*/ 6796 h 698294"/>
              <a:gd name="connsiteX2" fmla="*/ 352278 w 11846451"/>
              <a:gd name="connsiteY2" fmla="*/ 6796 h 698294"/>
              <a:gd name="connsiteX3" fmla="*/ 359861 w 11846451"/>
              <a:gd name="connsiteY3" fmla="*/ 25103 h 698294"/>
              <a:gd name="connsiteX4" fmla="*/ 359861 w 11846451"/>
              <a:gd name="connsiteY4" fmla="*/ 92978 h 698294"/>
              <a:gd name="connsiteX5" fmla="*/ 422364 w 11846451"/>
              <a:gd name="connsiteY5" fmla="*/ 155481 h 698294"/>
              <a:gd name="connsiteX6" fmla="*/ 11412665 w 11846451"/>
              <a:gd name="connsiteY6" fmla="*/ 155481 h 698294"/>
              <a:gd name="connsiteX7" fmla="*/ 11494580 w 11846451"/>
              <a:gd name="connsiteY7" fmla="*/ 73585 h 698294"/>
              <a:gd name="connsiteX8" fmla="*/ 11494580 w 11846451"/>
              <a:gd name="connsiteY8" fmla="*/ 44496 h 698294"/>
              <a:gd name="connsiteX9" fmla="*/ 11528489 w 11846451"/>
              <a:gd name="connsiteY9" fmla="*/ 10577 h 698294"/>
              <a:gd name="connsiteX10" fmla="*/ 11552491 w 11846451"/>
              <a:gd name="connsiteY10" fmla="*/ 20512 h 698294"/>
              <a:gd name="connsiteX11" fmla="*/ 11822431 w 11846451"/>
              <a:gd name="connsiteY11" fmla="*/ 290460 h 698294"/>
              <a:gd name="connsiteX12" fmla="*/ 11822431 w 11846451"/>
              <a:gd name="connsiteY12" fmla="*/ 406284 h 698294"/>
              <a:gd name="connsiteX13" fmla="*/ 11552491 w 11846451"/>
              <a:gd name="connsiteY13" fmla="*/ 676213 h 698294"/>
              <a:gd name="connsiteX14" fmla="*/ 11504486 w 11846451"/>
              <a:gd name="connsiteY14" fmla="*/ 676213 h 698294"/>
              <a:gd name="connsiteX15" fmla="*/ 11494580 w 11846451"/>
              <a:gd name="connsiteY15" fmla="*/ 652229 h 698294"/>
              <a:gd name="connsiteX16" fmla="*/ 11494580 w 11846451"/>
              <a:gd name="connsiteY16" fmla="*/ 623140 h 698294"/>
              <a:gd name="connsiteX17" fmla="*/ 11412665 w 11846451"/>
              <a:gd name="connsiteY17" fmla="*/ 541244 h 698294"/>
              <a:gd name="connsiteX18" fmla="*/ 422364 w 11846451"/>
              <a:gd name="connsiteY18" fmla="*/ 541244 h 698294"/>
              <a:gd name="connsiteX19" fmla="*/ 359861 w 11846451"/>
              <a:gd name="connsiteY19" fmla="*/ 603747 h 698294"/>
              <a:gd name="connsiteX20" fmla="*/ 359861 w 11846451"/>
              <a:gd name="connsiteY20" fmla="*/ 671622 h 698294"/>
              <a:gd name="connsiteX21" fmla="*/ 333970 w 11846451"/>
              <a:gd name="connsiteY21" fmla="*/ 697511 h 698294"/>
              <a:gd name="connsiteX22" fmla="*/ 315664 w 11846451"/>
              <a:gd name="connsiteY22" fmla="*/ 689929 h 698294"/>
              <a:gd name="connsiteX23" fmla="*/ 18289 w 11846451"/>
              <a:gd name="connsiteY23" fmla="*/ 392568 h 698294"/>
              <a:gd name="connsiteX24" fmla="*/ 18288 w 11846451"/>
              <a:gd name="connsiteY24" fmla="*/ 304176 h 698294"/>
              <a:gd name="connsiteX25" fmla="*/ 18288 w 11846451"/>
              <a:gd name="connsiteY25" fmla="*/ 304176 h 69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6451" h="698294">
                <a:moveTo>
                  <a:pt x="18288" y="304176"/>
                </a:moveTo>
                <a:lnTo>
                  <a:pt x="315665" y="6796"/>
                </a:lnTo>
                <a:cubicBezTo>
                  <a:pt x="325774" y="-3310"/>
                  <a:pt x="342167" y="-3310"/>
                  <a:pt x="352278" y="6796"/>
                </a:cubicBezTo>
                <a:cubicBezTo>
                  <a:pt x="357133" y="11654"/>
                  <a:pt x="359861" y="18235"/>
                  <a:pt x="359861" y="25103"/>
                </a:cubicBezTo>
                <a:lnTo>
                  <a:pt x="359861" y="92978"/>
                </a:lnTo>
                <a:cubicBezTo>
                  <a:pt x="359861" y="127497"/>
                  <a:pt x="387844" y="155481"/>
                  <a:pt x="422364" y="155481"/>
                </a:cubicBezTo>
                <a:lnTo>
                  <a:pt x="11412665" y="155481"/>
                </a:lnTo>
                <a:cubicBezTo>
                  <a:pt x="11457909" y="155481"/>
                  <a:pt x="11494580" y="118819"/>
                  <a:pt x="11494580" y="73585"/>
                </a:cubicBezTo>
                <a:lnTo>
                  <a:pt x="11494580" y="44496"/>
                </a:lnTo>
                <a:cubicBezTo>
                  <a:pt x="11494580" y="25760"/>
                  <a:pt x="11509724" y="10577"/>
                  <a:pt x="11528489" y="10577"/>
                </a:cubicBezTo>
                <a:cubicBezTo>
                  <a:pt x="11537538" y="10577"/>
                  <a:pt x="11546110" y="14149"/>
                  <a:pt x="11552491" y="20512"/>
                </a:cubicBezTo>
                <a:lnTo>
                  <a:pt x="11822431" y="290460"/>
                </a:lnTo>
                <a:cubicBezTo>
                  <a:pt x="11854435" y="322445"/>
                  <a:pt x="11854435" y="374299"/>
                  <a:pt x="11822431" y="406284"/>
                </a:cubicBezTo>
                <a:lnTo>
                  <a:pt x="11552491" y="676213"/>
                </a:lnTo>
                <a:cubicBezTo>
                  <a:pt x="11539252" y="689462"/>
                  <a:pt x="11517726" y="689462"/>
                  <a:pt x="11504486" y="676213"/>
                </a:cubicBezTo>
                <a:cubicBezTo>
                  <a:pt x="11498199" y="669850"/>
                  <a:pt x="11494580" y="661221"/>
                  <a:pt x="11494580" y="652229"/>
                </a:cubicBezTo>
                <a:lnTo>
                  <a:pt x="11494580" y="623140"/>
                </a:lnTo>
                <a:cubicBezTo>
                  <a:pt x="11494580" y="577905"/>
                  <a:pt x="11457909" y="541244"/>
                  <a:pt x="11412665" y="541244"/>
                </a:cubicBezTo>
                <a:lnTo>
                  <a:pt x="422364" y="541244"/>
                </a:lnTo>
                <a:cubicBezTo>
                  <a:pt x="387844" y="541244"/>
                  <a:pt x="359861" y="569228"/>
                  <a:pt x="359861" y="603747"/>
                </a:cubicBezTo>
                <a:lnTo>
                  <a:pt x="359861" y="671622"/>
                </a:lnTo>
                <a:cubicBezTo>
                  <a:pt x="359861" y="685919"/>
                  <a:pt x="348269" y="697511"/>
                  <a:pt x="333970" y="697511"/>
                </a:cubicBezTo>
                <a:cubicBezTo>
                  <a:pt x="327104" y="697511"/>
                  <a:pt x="320519" y="694787"/>
                  <a:pt x="315664" y="689929"/>
                </a:cubicBezTo>
                <a:lnTo>
                  <a:pt x="18289" y="392568"/>
                </a:lnTo>
                <a:cubicBezTo>
                  <a:pt x="-6119" y="368155"/>
                  <a:pt x="-6120" y="328589"/>
                  <a:pt x="18288" y="304176"/>
                </a:cubicBezTo>
                <a:cubicBezTo>
                  <a:pt x="18288" y="304176"/>
                  <a:pt x="18288" y="304176"/>
                  <a:pt x="18288" y="304176"/>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pic>
        <p:nvPicPr>
          <p:cNvPr id="65" name="Picture 64">
            <a:extLst>
              <a:ext uri="{FF2B5EF4-FFF2-40B4-BE49-F238E27FC236}">
                <a16:creationId xmlns:a16="http://schemas.microsoft.com/office/drawing/2014/main" id="{7CED751B-9B21-0E9E-BDAC-B743287D42EF}"/>
              </a:ext>
              <a:ext uri="{C183D7F6-B498-43B3-948B-1728B52AA6E4}">
                <adec:decorative xmlns:adec="http://schemas.microsoft.com/office/drawing/2017/decorative" val="1"/>
              </a:ext>
            </a:extLst>
          </p:cNvPr>
          <p:cNvPicPr>
            <a:picLocks/>
          </p:cNvPicPr>
          <p:nvPr/>
        </p:nvPicPr>
        <p:blipFill rotWithShape="1">
          <a:blip r:embed="rId4">
            <a:alphaModFix amt="45000"/>
          </a:blip>
          <a:srcRect l="7533" t="35613" r="65955" b="15124"/>
          <a:stretch/>
        </p:blipFill>
        <p:spPr>
          <a:xfrm>
            <a:off x="587374" y="2347804"/>
            <a:ext cx="11017254" cy="3690067"/>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8" name="Rectangle: Rounded Corners 67">
            <a:extLst>
              <a:ext uri="{FF2B5EF4-FFF2-40B4-BE49-F238E27FC236}">
                <a16:creationId xmlns:a16="http://schemas.microsoft.com/office/drawing/2014/main" id="{78872B9C-6B24-D12C-18D3-A6B2CCE4416C}"/>
              </a:ext>
              <a:ext uri="{C183D7F6-B498-43B3-948B-1728B52AA6E4}">
                <adec:decorative xmlns:adec="http://schemas.microsoft.com/office/drawing/2017/decorative" val="1"/>
              </a:ext>
            </a:extLst>
          </p:cNvPr>
          <p:cNvSpPr>
            <a:spLocks/>
          </p:cNvSpPr>
          <p:nvPr/>
        </p:nvSpPr>
        <p:spPr bwMode="auto">
          <a:xfrm>
            <a:off x="754914" y="2744483"/>
            <a:ext cx="10682172" cy="460605"/>
          </a:xfrm>
          <a:prstGeom prst="roundRect">
            <a:avLst>
              <a:gd name="adj" fmla="val 12430"/>
            </a:avLst>
          </a:pr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
        <p:nvSpPr>
          <p:cNvPr id="70" name="TextBox 69">
            <a:extLst>
              <a:ext uri="{FF2B5EF4-FFF2-40B4-BE49-F238E27FC236}">
                <a16:creationId xmlns:a16="http://schemas.microsoft.com/office/drawing/2014/main" id="{233A7341-BAE1-DE61-E3C7-449FB1EE390E}"/>
              </a:ext>
              <a:ext uri="{C183D7F6-B498-43B3-948B-1728B52AA6E4}">
                <adec:decorative xmlns:adec="http://schemas.microsoft.com/office/drawing/2017/decorative" val="1"/>
              </a:ext>
            </a:extLst>
          </p:cNvPr>
          <p:cNvSpPr txBox="1">
            <a:spLocks/>
          </p:cNvSpPr>
          <p:nvPr/>
        </p:nvSpPr>
        <p:spPr>
          <a:xfrm>
            <a:off x="838683" y="3677255"/>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3F15E6EC-8770-93F5-B928-BD207A7F1B71}"/>
              </a:ext>
              <a:ext uri="{C183D7F6-B498-43B3-948B-1728B52AA6E4}">
                <adec:decorative xmlns:adec="http://schemas.microsoft.com/office/drawing/2017/decorative" val="1"/>
              </a:ext>
            </a:extLst>
          </p:cNvPr>
          <p:cNvSpPr txBox="1">
            <a:spLocks/>
          </p:cNvSpPr>
          <p:nvPr/>
        </p:nvSpPr>
        <p:spPr>
          <a:xfrm>
            <a:off x="4371503" y="3677255"/>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72" name="TextBox 71">
            <a:extLst>
              <a:ext uri="{FF2B5EF4-FFF2-40B4-BE49-F238E27FC236}">
                <a16:creationId xmlns:a16="http://schemas.microsoft.com/office/drawing/2014/main" id="{87997BF2-7DC2-BAEB-1534-37FC596F526B}"/>
              </a:ext>
              <a:ext uri="{C183D7F6-B498-43B3-948B-1728B52AA6E4}">
                <adec:decorative xmlns:adec="http://schemas.microsoft.com/office/drawing/2017/decorative" val="1"/>
              </a:ext>
            </a:extLst>
          </p:cNvPr>
          <p:cNvSpPr txBox="1">
            <a:spLocks/>
          </p:cNvSpPr>
          <p:nvPr/>
        </p:nvSpPr>
        <p:spPr>
          <a:xfrm>
            <a:off x="7904325" y="3677256"/>
            <a:ext cx="3448992" cy="210930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742" fontAlgn="base">
              <a:lnSpc>
                <a:spcPct val="100000"/>
              </a:lnSpc>
              <a:spcBef>
                <a:spcPct val="0"/>
              </a:spcBef>
              <a:spcAft>
                <a:spcPct val="0"/>
              </a:spcAft>
              <a:buClrTx/>
              <a:buSzTx/>
              <a:buFontTx/>
              <a:buNone/>
              <a:tabLst/>
              <a:defRPr kumimoji="0" sz="2000" b="0" i="0" u="none" strike="noStrike" cap="none" spc="-50" normalizeH="0" baseline="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mj-lt"/>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89" name="Freeform: Shape 33">
            <a:extLst>
              <a:ext uri="{FF2B5EF4-FFF2-40B4-BE49-F238E27FC236}">
                <a16:creationId xmlns:a16="http://schemas.microsoft.com/office/drawing/2014/main" id="{73CA232F-0159-198D-6414-D725CA47FD39}"/>
              </a:ext>
              <a:ext uri="{C183D7F6-B498-43B3-948B-1728B52AA6E4}">
                <adec:decorative xmlns:adec="http://schemas.microsoft.com/office/drawing/2017/decorative" val="1"/>
              </a:ext>
            </a:extLst>
          </p:cNvPr>
          <p:cNvSpPr>
            <a:spLocks/>
          </p:cNvSpPr>
          <p:nvPr/>
        </p:nvSpPr>
        <p:spPr bwMode="auto">
          <a:xfrm>
            <a:off x="2102644"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0" name="Rectangle: Top Corners Rounded 189">
            <a:extLst>
              <a:ext uri="{FF2B5EF4-FFF2-40B4-BE49-F238E27FC236}">
                <a16:creationId xmlns:a16="http://schemas.microsoft.com/office/drawing/2014/main" id="{88BF5521-BAE2-2AD1-8DA1-8EB9B62E8FEE}"/>
              </a:ext>
              <a:ext uri="{C183D7F6-B498-43B3-948B-1728B52AA6E4}">
                <adec:decorative xmlns:adec="http://schemas.microsoft.com/office/drawing/2017/decorative" val="1"/>
              </a:ext>
            </a:extLst>
          </p:cNvPr>
          <p:cNvSpPr/>
          <p:nvPr/>
        </p:nvSpPr>
        <p:spPr bwMode="auto">
          <a:xfrm>
            <a:off x="2193966" y="3602854"/>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1" name="Rectangle: Top Corners Rounded 190">
            <a:extLst>
              <a:ext uri="{FF2B5EF4-FFF2-40B4-BE49-F238E27FC236}">
                <a16:creationId xmlns:a16="http://schemas.microsoft.com/office/drawing/2014/main" id="{14A64C33-16DC-7A88-2074-CE2260BB9280}"/>
              </a:ext>
              <a:ext uri="{C183D7F6-B498-43B3-948B-1728B52AA6E4}">
                <adec:decorative xmlns:adec="http://schemas.microsoft.com/office/drawing/2017/decorative" val="1"/>
              </a:ext>
            </a:extLst>
          </p:cNvPr>
          <p:cNvSpPr/>
          <p:nvPr/>
        </p:nvSpPr>
        <p:spPr bwMode="auto">
          <a:xfrm>
            <a:off x="5726786" y="3602854"/>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2" name="Rectangle: Top Corners Rounded 191">
            <a:extLst>
              <a:ext uri="{FF2B5EF4-FFF2-40B4-BE49-F238E27FC236}">
                <a16:creationId xmlns:a16="http://schemas.microsoft.com/office/drawing/2014/main" id="{B84014CF-13CE-4276-7475-00E4793AAA6B}"/>
              </a:ext>
              <a:ext uri="{C183D7F6-B498-43B3-948B-1728B52AA6E4}">
                <adec:decorative xmlns:adec="http://schemas.microsoft.com/office/drawing/2017/decorative" val="1"/>
              </a:ext>
            </a:extLst>
          </p:cNvPr>
          <p:cNvSpPr>
            <a:spLocks/>
          </p:cNvSpPr>
          <p:nvPr/>
        </p:nvSpPr>
        <p:spPr bwMode="auto">
          <a:xfrm>
            <a:off x="9259608" y="3602854"/>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3" name="Freeform: Shape 33">
            <a:extLst>
              <a:ext uri="{FF2B5EF4-FFF2-40B4-BE49-F238E27FC236}">
                <a16:creationId xmlns:a16="http://schemas.microsoft.com/office/drawing/2014/main" id="{16C4E3A3-5D89-9FC1-A595-6635A08D0666}"/>
              </a:ext>
              <a:ext uri="{C183D7F6-B498-43B3-948B-1728B52AA6E4}">
                <adec:decorative xmlns:adec="http://schemas.microsoft.com/office/drawing/2017/decorative" val="1"/>
              </a:ext>
            </a:extLst>
          </p:cNvPr>
          <p:cNvSpPr>
            <a:spLocks/>
          </p:cNvSpPr>
          <p:nvPr/>
        </p:nvSpPr>
        <p:spPr bwMode="auto">
          <a:xfrm>
            <a:off x="5667429"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4" name="Freeform: Shape 33">
            <a:extLst>
              <a:ext uri="{FF2B5EF4-FFF2-40B4-BE49-F238E27FC236}">
                <a16:creationId xmlns:a16="http://schemas.microsoft.com/office/drawing/2014/main" id="{A320D534-B994-8904-35F1-D7A2ECB98B3C}"/>
              </a:ext>
              <a:ext uri="{C183D7F6-B498-43B3-948B-1728B52AA6E4}">
                <adec:decorative xmlns:adec="http://schemas.microsoft.com/office/drawing/2017/decorative" val="1"/>
              </a:ext>
            </a:extLst>
          </p:cNvPr>
          <p:cNvSpPr>
            <a:spLocks/>
          </p:cNvSpPr>
          <p:nvPr/>
        </p:nvSpPr>
        <p:spPr bwMode="auto">
          <a:xfrm>
            <a:off x="9200252" y="2546215"/>
            <a:ext cx="857140" cy="85714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itle 7">
            <a:extLst>
              <a:ext uri="{FF2B5EF4-FFF2-40B4-BE49-F238E27FC236}">
                <a16:creationId xmlns:a16="http://schemas.microsoft.com/office/drawing/2014/main" id="{38C9752E-5A93-D91F-A6ED-429E5596D50B}"/>
              </a:ext>
            </a:extLst>
          </p:cNvPr>
          <p:cNvSpPr>
            <a:spLocks noGrp="1"/>
          </p:cNvSpPr>
          <p:nvPr>
            <p:ph type="title"/>
          </p:nvPr>
        </p:nvSpPr>
        <p:spPr/>
        <p:txBody>
          <a:bodyPr/>
          <a:lstStyle/>
          <a:p>
            <a:pPr algn="ctr"/>
            <a:r>
              <a:rPr lang="es-es">
                <a:solidFill>
                  <a:schemeClr val="tx1"/>
                </a:solidFill>
              </a:rPr>
              <a:t>¿Qué son los </a:t>
            </a:r>
            <a:r>
              <a:rPr lang="es-es" sz="3200">
                <a:gradFill flip="none" rotWithShape="1">
                  <a:gsLst>
                    <a:gs pos="12000">
                      <a:srgbClr val="8661C5"/>
                    </a:gs>
                    <a:gs pos="87000">
                      <a:srgbClr val="0078D4"/>
                    </a:gs>
                  </a:gsLst>
                  <a:lin ang="10800000" scaled="1"/>
                  <a:tileRect/>
                </a:gradFill>
                <a:latin typeface="Segoe UI Semibold"/>
                <a:cs typeface="Segoe UI Semibold"/>
              </a:rPr>
              <a:t>agentes de Copilot</a:t>
            </a:r>
            <a:endParaRPr lang="en-US">
              <a:solidFill>
                <a:schemeClr val="tx1"/>
              </a:solidFill>
            </a:endParaRPr>
          </a:p>
        </p:txBody>
      </p:sp>
      <p:sp>
        <p:nvSpPr>
          <p:cNvPr id="4" name="Slide Number Placeholder 5">
            <a:extLst>
              <a:ext uri="{FF2B5EF4-FFF2-40B4-BE49-F238E27FC236}">
                <a16:creationId xmlns:a16="http://schemas.microsoft.com/office/drawing/2014/main" id="{224D3A1A-3317-5B8E-32B8-35BF5D74FD8D}"/>
              </a:ext>
            </a:extLst>
          </p:cNvPr>
          <p:cNvSpPr>
            <a:spLocks noGrp="1"/>
          </p:cNvSpPr>
          <p:nvPr>
            <p:ph type="sldNum" sz="quarter" idx="4"/>
          </p:nvPr>
        </p:nvSpPr>
        <p:spPr>
          <a:prstGeom prst="rect">
            <a:avLst/>
          </a:prstGeom>
        </p:spPr>
        <p:txBody>
          <a:bodyPr vert="horz" wrap="square" lIns="0" tIns="0" rIns="0" bIns="0" rtlCol="0" anchor="ctr">
            <a:spAutoFit/>
          </a:bodyPr>
          <a:lstStyle>
            <a:lvl1pPr algn="ctr">
              <a:defRPr sz="8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C0151E6-08A3-4246-B91A-F3551DAD1FF4}" type="slidenum">
              <a:rPr kumimoji="0" lang="en-IN" sz="800" b="0" i="0" u="none" strike="noStrike" kern="1200" cap="none" spc="0" normalizeH="0" baseline="0" noProof="0" smtClean="0">
                <a:ln>
                  <a:noFill/>
                </a:ln>
                <a:solidFill>
                  <a:srgbClr val="000000"/>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IN" sz="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itle 7">
            <a:extLst>
              <a:ext uri="{FF2B5EF4-FFF2-40B4-BE49-F238E27FC236}">
                <a16:creationId xmlns:a16="http://schemas.microsoft.com/office/drawing/2014/main" id="{AD91DF35-5288-8BC9-24F6-7C5E89C00D7F}"/>
              </a:ext>
            </a:extLst>
          </p:cNvPr>
          <p:cNvSpPr txBox="1">
            <a:spLocks/>
          </p:cNvSpPr>
          <p:nvPr/>
        </p:nvSpPr>
        <p:spPr>
          <a:xfrm>
            <a:off x="587375" y="1048051"/>
            <a:ext cx="11017250" cy="61555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s-es" sz="2000" b="0" i="0" u="none" strike="noStrike" kern="1200" cap="none" spc="0" normalizeH="0" baseline="0" noProof="0" dirty="0">
                <a:ln w="3175">
                  <a:noFill/>
                </a:ln>
                <a:solidFill>
                  <a:srgbClr val="000000"/>
                </a:solidFill>
                <a:effectLst/>
                <a:uLnTx/>
                <a:uFillTx/>
                <a:latin typeface="Segoe UI Semibold"/>
                <a:ea typeface="+mn-ea"/>
                <a:cs typeface="Segoe UI" pitchFamily="34" charset="0"/>
              </a:rPr>
              <a:t>Los agentes de Copilot son asistentes de IA que pueden ayudar a optimizar procesos empresariales y aumentar la productividad </a:t>
            </a:r>
          </a:p>
        </p:txBody>
      </p:sp>
      <p:sp>
        <p:nvSpPr>
          <p:cNvPr id="61" name="Title 7">
            <a:extLst>
              <a:ext uri="{FF2B5EF4-FFF2-40B4-BE49-F238E27FC236}">
                <a16:creationId xmlns:a16="http://schemas.microsoft.com/office/drawing/2014/main" id="{6FB747C8-00AA-5297-C57E-F4B7E37D10E2}"/>
              </a:ext>
            </a:extLst>
          </p:cNvPr>
          <p:cNvSpPr txBox="1">
            <a:spLocks/>
          </p:cNvSpPr>
          <p:nvPr/>
        </p:nvSpPr>
        <p:spPr>
          <a:xfrm>
            <a:off x="587375" y="1882806"/>
            <a:ext cx="11017250" cy="30777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0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s-es" sz="2000" b="0" i="0" u="none" strike="noStrike" kern="1200" cap="none" spc="0" normalizeH="0" baseline="0" noProof="0">
                <a:ln w="3175">
                  <a:noFill/>
                </a:ln>
                <a:solidFill>
                  <a:srgbClr val="FFFFFF"/>
                </a:solidFill>
                <a:effectLst/>
                <a:uLnTx/>
                <a:uFillTx/>
                <a:latin typeface="Segoe UI Semibold"/>
                <a:ea typeface="+mn-ea"/>
                <a:cs typeface="Segoe UI" pitchFamily="34" charset="0"/>
              </a:rPr>
              <a:t>Los agentes de Copilot varían en niveles de complejidad y capacidades según lo que necesites</a:t>
            </a:r>
          </a:p>
        </p:txBody>
      </p:sp>
      <p:sp>
        <p:nvSpPr>
          <p:cNvPr id="6" name="Rectangle 5" descr="Flecha que muestra un flujo en el que la recuperación, la tarea y la autonomía pasan de lo central a lo avanzado.">
            <a:extLst>
              <a:ext uri="{FF2B5EF4-FFF2-40B4-BE49-F238E27FC236}">
                <a16:creationId xmlns:a16="http://schemas.microsoft.com/office/drawing/2014/main" id="{785C6AA9-9767-6986-D7F5-6B339A71047B}"/>
              </a:ext>
            </a:extLst>
          </p:cNvPr>
          <p:cNvSpPr/>
          <p:nvPr/>
        </p:nvSpPr>
        <p:spPr bwMode="auto">
          <a:xfrm>
            <a:off x="6007589" y="2574534"/>
            <a:ext cx="174171" cy="1238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4" name="TextBox 73">
            <a:extLst>
              <a:ext uri="{FF2B5EF4-FFF2-40B4-BE49-F238E27FC236}">
                <a16:creationId xmlns:a16="http://schemas.microsoft.com/office/drawing/2014/main" id="{53808FAD-EB6C-D020-244D-AA0C8406A206}"/>
              </a:ext>
            </a:extLst>
          </p:cNvPr>
          <p:cNvSpPr txBox="1">
            <a:spLocks/>
          </p:cNvSpPr>
          <p:nvPr/>
        </p:nvSpPr>
        <p:spPr>
          <a:xfrm>
            <a:off x="838683" y="2851675"/>
            <a:ext cx="727567"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s-es" sz="1600" b="0" i="0" u="none" strike="noStrike" kern="1200" cap="none" spc="0" normalizeH="0" baseline="0" noProof="0">
                <a:ln w="3175">
                  <a:noFill/>
                </a:ln>
                <a:solidFill>
                  <a:srgbClr val="FF5C39"/>
                </a:solidFill>
                <a:effectLst/>
                <a:uLnTx/>
                <a:uFillTx/>
                <a:latin typeface="Segoe UI Semibold"/>
                <a:ea typeface="+mn-ea"/>
                <a:cs typeface="Segoe UI" pitchFamily="34" charset="0"/>
              </a:rPr>
              <a:t>Sencillo</a:t>
            </a:r>
          </a:p>
        </p:txBody>
      </p:sp>
      <p:sp>
        <p:nvSpPr>
          <p:cNvPr id="7" name="Rectangle 6" descr="Avanzado">
            <a:extLst>
              <a:ext uri="{FF2B5EF4-FFF2-40B4-BE49-F238E27FC236}">
                <a16:creationId xmlns:a16="http://schemas.microsoft.com/office/drawing/2014/main" id="{74815DC9-13A8-0BCE-430E-6E4F8ABDBC2A}"/>
              </a:ext>
            </a:extLst>
          </p:cNvPr>
          <p:cNvSpPr/>
          <p:nvPr/>
        </p:nvSpPr>
        <p:spPr bwMode="auto">
          <a:xfrm>
            <a:off x="9541735" y="2574534"/>
            <a:ext cx="174171" cy="12386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5" name="TextBox 74">
            <a:extLst>
              <a:ext uri="{FF2B5EF4-FFF2-40B4-BE49-F238E27FC236}">
                <a16:creationId xmlns:a16="http://schemas.microsoft.com/office/drawing/2014/main" id="{85CB489A-9C5D-E635-F804-489A1FA2C1EB}"/>
              </a:ext>
              <a:ext uri="{C183D7F6-B498-43B3-948B-1728B52AA6E4}">
                <adec:decorative xmlns:adec="http://schemas.microsoft.com/office/drawing/2017/decorative" val="1"/>
              </a:ext>
            </a:extLst>
          </p:cNvPr>
          <p:cNvSpPr txBox="1">
            <a:spLocks/>
          </p:cNvSpPr>
          <p:nvPr/>
        </p:nvSpPr>
        <p:spPr>
          <a:xfrm>
            <a:off x="10363252" y="2851675"/>
            <a:ext cx="990066" cy="246221"/>
          </a:xfrm>
          <a:prstGeom prst="rect">
            <a:avLst/>
          </a:prstGeom>
        </p:spPr>
        <p:txBody>
          <a:bodyPr vert="horz" wrap="square" lIns="0" tIns="0" rIns="0" bIns="0" rtlCol="0" anchor="ctr">
            <a:spAutoFit/>
          </a:bodyPr>
          <a:lstStyle>
            <a:defPPr>
              <a:defRPr lang="en-US"/>
            </a:defPPr>
            <a:lvl1pPr defTabSz="932742">
              <a:lnSpc>
                <a:spcPct val="100000"/>
              </a:lnSpc>
              <a:spcBef>
                <a:spcPct val="0"/>
              </a:spcBef>
              <a:buNone/>
              <a:defRPr sz="2000" b="0" cap="none" spc="-50" baseline="0">
                <a:ln w="3175">
                  <a:noFill/>
                </a:ln>
                <a:effectLst/>
                <a:latin typeface="+mj-lt"/>
                <a:cs typeface="Segoe UI" pitchFamily="34" charset="0"/>
              </a:defRPr>
            </a:lvl1pPr>
          </a:lstStyle>
          <a:p>
            <a:pPr marL="0" marR="0" lvl="0" indent="0" algn="r" defTabSz="932742" rtl="0" eaLnBrk="1" fontAlgn="auto" latinLnBrk="0" hangingPunct="1">
              <a:lnSpc>
                <a:spcPct val="100000"/>
              </a:lnSpc>
              <a:spcBef>
                <a:spcPct val="0"/>
              </a:spcBef>
              <a:spcAft>
                <a:spcPts val="0"/>
              </a:spcAft>
              <a:buClrTx/>
              <a:buSzTx/>
              <a:buFontTx/>
              <a:buNone/>
              <a:tabLst/>
              <a:defRPr/>
            </a:pPr>
            <a:r>
              <a:rPr kumimoji="0" lang="es-es" sz="1600" b="0" i="0" u="none" strike="noStrike" kern="1200" cap="none" spc="0" normalizeH="0" baseline="0" noProof="0">
                <a:ln w="3175">
                  <a:noFill/>
                </a:ln>
                <a:solidFill>
                  <a:srgbClr val="14938C"/>
                </a:solidFill>
                <a:effectLst/>
                <a:uLnTx/>
                <a:uFillTx/>
                <a:latin typeface="Segoe UI Semibold"/>
                <a:ea typeface="+mn-ea"/>
                <a:cs typeface="Segoe UI" pitchFamily="34" charset="0"/>
              </a:rPr>
              <a:t>Avanzado</a:t>
            </a:r>
          </a:p>
        </p:txBody>
      </p:sp>
      <p:sp>
        <p:nvSpPr>
          <p:cNvPr id="2" name="Graphic 21" descr="Icono de chip de ordenador">
            <a:extLst>
              <a:ext uri="{FF2B5EF4-FFF2-40B4-BE49-F238E27FC236}">
                <a16:creationId xmlns:a16="http://schemas.microsoft.com/office/drawing/2014/main" id="{EEC11685-C807-DD4F-32AC-E6630A9CCDC7}"/>
              </a:ext>
            </a:extLst>
          </p:cNvPr>
          <p:cNvSpPr>
            <a:spLocks/>
          </p:cNvSpPr>
          <p:nvPr/>
        </p:nvSpPr>
        <p:spPr>
          <a:xfrm>
            <a:off x="2331134" y="2774698"/>
            <a:ext cx="400160" cy="400174"/>
          </a:xfrm>
          <a:custGeom>
            <a:avLst/>
            <a:gdLst>
              <a:gd name="connsiteX0" fmla="*/ 126206 w 190500"/>
              <a:gd name="connsiteY0" fmla="*/ 0 h 190500"/>
              <a:gd name="connsiteX1" fmla="*/ 133283 w 190500"/>
              <a:gd name="connsiteY1" fmla="*/ 6172 h 190500"/>
              <a:gd name="connsiteX2" fmla="*/ 133350 w 190500"/>
              <a:gd name="connsiteY2" fmla="*/ 7144 h 190500"/>
              <a:gd name="connsiteX3" fmla="*/ 133350 w 190500"/>
              <a:gd name="connsiteY3" fmla="*/ 29289 h 190500"/>
              <a:gd name="connsiteX4" fmla="*/ 161220 w 190500"/>
              <a:gd name="connsiteY4" fmla="*/ 57198 h 190500"/>
              <a:gd name="connsiteX5" fmla="*/ 183356 w 190500"/>
              <a:gd name="connsiteY5" fmla="*/ 57198 h 190500"/>
              <a:gd name="connsiteX6" fmla="*/ 190498 w 190500"/>
              <a:gd name="connsiteY6" fmla="*/ 64344 h 190500"/>
              <a:gd name="connsiteX7" fmla="*/ 184328 w 190500"/>
              <a:gd name="connsiteY7" fmla="*/ 71418 h 190500"/>
              <a:gd name="connsiteX8" fmla="*/ 183356 w 190500"/>
              <a:gd name="connsiteY8" fmla="*/ 71485 h 190500"/>
              <a:gd name="connsiteX9" fmla="*/ 161925 w 190500"/>
              <a:gd name="connsiteY9" fmla="*/ 71476 h 190500"/>
              <a:gd name="connsiteX10" fmla="*/ 161925 w 190500"/>
              <a:gd name="connsiteY10" fmla="*/ 88144 h 190500"/>
              <a:gd name="connsiteX11" fmla="*/ 183356 w 190500"/>
              <a:gd name="connsiteY11" fmla="*/ 88144 h 190500"/>
              <a:gd name="connsiteX12" fmla="*/ 190433 w 190500"/>
              <a:gd name="connsiteY12" fmla="*/ 94336 h 190500"/>
              <a:gd name="connsiteX13" fmla="*/ 190500 w 190500"/>
              <a:gd name="connsiteY13" fmla="*/ 95288 h 190500"/>
              <a:gd name="connsiteX14" fmla="*/ 184328 w 190500"/>
              <a:gd name="connsiteY14" fmla="*/ 102375 h 190500"/>
              <a:gd name="connsiteX15" fmla="*/ 183356 w 190500"/>
              <a:gd name="connsiteY15" fmla="*/ 102441 h 190500"/>
              <a:gd name="connsiteX16" fmla="*/ 161925 w 190500"/>
              <a:gd name="connsiteY16" fmla="*/ 102432 h 190500"/>
              <a:gd name="connsiteX17" fmla="*/ 161925 w 190500"/>
              <a:gd name="connsiteY17" fmla="*/ 119101 h 190500"/>
              <a:gd name="connsiteX18" fmla="*/ 183356 w 190500"/>
              <a:gd name="connsiteY18" fmla="*/ 119101 h 190500"/>
              <a:gd name="connsiteX19" fmla="*/ 190433 w 190500"/>
              <a:gd name="connsiteY19" fmla="*/ 125292 h 190500"/>
              <a:gd name="connsiteX20" fmla="*/ 190500 w 190500"/>
              <a:gd name="connsiteY20" fmla="*/ 126244 h 190500"/>
              <a:gd name="connsiteX21" fmla="*/ 184328 w 190500"/>
              <a:gd name="connsiteY21" fmla="*/ 133331 h 190500"/>
              <a:gd name="connsiteX22" fmla="*/ 183356 w 190500"/>
              <a:gd name="connsiteY22" fmla="*/ 133398 h 190500"/>
              <a:gd name="connsiteX23" fmla="*/ 161201 w 190500"/>
              <a:gd name="connsiteY23" fmla="*/ 133398 h 190500"/>
              <a:gd name="connsiteX24" fmla="*/ 133350 w 190500"/>
              <a:gd name="connsiteY24" fmla="*/ 161211 h 190500"/>
              <a:gd name="connsiteX25" fmla="*/ 133350 w 190500"/>
              <a:gd name="connsiteY25" fmla="*/ 183356 h 190500"/>
              <a:gd name="connsiteX26" fmla="*/ 126204 w 190500"/>
              <a:gd name="connsiteY26" fmla="*/ 190498 h 190500"/>
              <a:gd name="connsiteX27" fmla="*/ 119129 w 190500"/>
              <a:gd name="connsiteY27" fmla="*/ 184328 h 190500"/>
              <a:gd name="connsiteX28" fmla="*/ 119063 w 190500"/>
              <a:gd name="connsiteY28" fmla="*/ 183356 h 190500"/>
              <a:gd name="connsiteX29" fmla="*/ 119063 w 190500"/>
              <a:gd name="connsiteY29" fmla="*/ 161915 h 190500"/>
              <a:gd name="connsiteX30" fmla="*/ 102384 w 190500"/>
              <a:gd name="connsiteY30" fmla="*/ 161915 h 190500"/>
              <a:gd name="connsiteX31" fmla="*/ 102394 w 190500"/>
              <a:gd name="connsiteY31" fmla="*/ 183356 h 190500"/>
              <a:gd name="connsiteX32" fmla="*/ 96222 w 190500"/>
              <a:gd name="connsiteY32" fmla="*/ 190433 h 190500"/>
              <a:gd name="connsiteX33" fmla="*/ 95250 w 190500"/>
              <a:gd name="connsiteY33" fmla="*/ 190500 h 190500"/>
              <a:gd name="connsiteX34" fmla="*/ 88173 w 190500"/>
              <a:gd name="connsiteY34" fmla="*/ 184328 h 190500"/>
              <a:gd name="connsiteX35" fmla="*/ 88106 w 190500"/>
              <a:gd name="connsiteY35" fmla="*/ 183356 h 190500"/>
              <a:gd name="connsiteX36" fmla="*/ 88097 w 190500"/>
              <a:gd name="connsiteY36" fmla="*/ 161915 h 190500"/>
              <a:gd name="connsiteX37" fmla="*/ 71438 w 190500"/>
              <a:gd name="connsiteY37" fmla="*/ 161915 h 190500"/>
              <a:gd name="connsiteX38" fmla="*/ 71438 w 190500"/>
              <a:gd name="connsiteY38" fmla="*/ 183356 h 190500"/>
              <a:gd name="connsiteX39" fmla="*/ 65265 w 190500"/>
              <a:gd name="connsiteY39" fmla="*/ 190433 h 190500"/>
              <a:gd name="connsiteX40" fmla="*/ 64294 w 190500"/>
              <a:gd name="connsiteY40" fmla="*/ 190500 h 190500"/>
              <a:gd name="connsiteX41" fmla="*/ 57217 w 190500"/>
              <a:gd name="connsiteY41" fmla="*/ 184328 h 190500"/>
              <a:gd name="connsiteX42" fmla="*/ 57150 w 190500"/>
              <a:gd name="connsiteY42" fmla="*/ 183356 h 190500"/>
              <a:gd name="connsiteX43" fmla="*/ 57150 w 190500"/>
              <a:gd name="connsiteY43" fmla="*/ 161211 h 190500"/>
              <a:gd name="connsiteX44" fmla="*/ 29289 w 190500"/>
              <a:gd name="connsiteY44" fmla="*/ 133350 h 190500"/>
              <a:gd name="connsiteX45" fmla="*/ 7144 w 190500"/>
              <a:gd name="connsiteY45" fmla="*/ 133350 h 190500"/>
              <a:gd name="connsiteX46" fmla="*/ 2 w 190500"/>
              <a:gd name="connsiteY46" fmla="*/ 126204 h 190500"/>
              <a:gd name="connsiteX47" fmla="*/ 6172 w 190500"/>
              <a:gd name="connsiteY47" fmla="*/ 119129 h 190500"/>
              <a:gd name="connsiteX48" fmla="*/ 7144 w 190500"/>
              <a:gd name="connsiteY48" fmla="*/ 119063 h 190500"/>
              <a:gd name="connsiteX49" fmla="*/ 28575 w 190500"/>
              <a:gd name="connsiteY49" fmla="*/ 119053 h 190500"/>
              <a:gd name="connsiteX50" fmla="*/ 28575 w 190500"/>
              <a:gd name="connsiteY50" fmla="*/ 102384 h 190500"/>
              <a:gd name="connsiteX51" fmla="*/ 7144 w 190500"/>
              <a:gd name="connsiteY51" fmla="*/ 102394 h 190500"/>
              <a:gd name="connsiteX52" fmla="*/ 67 w 190500"/>
              <a:gd name="connsiteY52" fmla="*/ 96222 h 190500"/>
              <a:gd name="connsiteX53" fmla="*/ 0 w 190500"/>
              <a:gd name="connsiteY53" fmla="*/ 95250 h 190500"/>
              <a:gd name="connsiteX54" fmla="*/ 6172 w 190500"/>
              <a:gd name="connsiteY54" fmla="*/ 88173 h 190500"/>
              <a:gd name="connsiteX55" fmla="*/ 7144 w 190500"/>
              <a:gd name="connsiteY55" fmla="*/ 88106 h 190500"/>
              <a:gd name="connsiteX56" fmla="*/ 28575 w 190500"/>
              <a:gd name="connsiteY56" fmla="*/ 88097 h 190500"/>
              <a:gd name="connsiteX57" fmla="*/ 28575 w 190500"/>
              <a:gd name="connsiteY57" fmla="*/ 71428 h 190500"/>
              <a:gd name="connsiteX58" fmla="*/ 7144 w 190500"/>
              <a:gd name="connsiteY58" fmla="*/ 71438 h 190500"/>
              <a:gd name="connsiteX59" fmla="*/ 67 w 190500"/>
              <a:gd name="connsiteY59" fmla="*/ 65265 h 190500"/>
              <a:gd name="connsiteX60" fmla="*/ 0 w 190500"/>
              <a:gd name="connsiteY60" fmla="*/ 64294 h 190500"/>
              <a:gd name="connsiteX61" fmla="*/ 6172 w 190500"/>
              <a:gd name="connsiteY61" fmla="*/ 57217 h 190500"/>
              <a:gd name="connsiteX62" fmla="*/ 7144 w 190500"/>
              <a:gd name="connsiteY62" fmla="*/ 57150 h 190500"/>
              <a:gd name="connsiteX63" fmla="*/ 29289 w 190500"/>
              <a:gd name="connsiteY63" fmla="*/ 57140 h 190500"/>
              <a:gd name="connsiteX64" fmla="*/ 57150 w 190500"/>
              <a:gd name="connsiteY64" fmla="*/ 29289 h 190500"/>
              <a:gd name="connsiteX65" fmla="*/ 57150 w 190500"/>
              <a:gd name="connsiteY65" fmla="*/ 7144 h 190500"/>
              <a:gd name="connsiteX66" fmla="*/ 64296 w 190500"/>
              <a:gd name="connsiteY66" fmla="*/ 2 h 190500"/>
              <a:gd name="connsiteX67" fmla="*/ 71371 w 190500"/>
              <a:gd name="connsiteY67" fmla="*/ 6172 h 190500"/>
              <a:gd name="connsiteX68" fmla="*/ 71438 w 190500"/>
              <a:gd name="connsiteY68" fmla="*/ 7144 h 190500"/>
              <a:gd name="connsiteX69" fmla="*/ 71438 w 190500"/>
              <a:gd name="connsiteY69" fmla="*/ 28565 h 190500"/>
              <a:gd name="connsiteX70" fmla="*/ 88097 w 190500"/>
              <a:gd name="connsiteY70" fmla="*/ 28565 h 190500"/>
              <a:gd name="connsiteX71" fmla="*/ 88106 w 190500"/>
              <a:gd name="connsiteY71" fmla="*/ 7144 h 190500"/>
              <a:gd name="connsiteX72" fmla="*/ 94278 w 190500"/>
              <a:gd name="connsiteY72" fmla="*/ 67 h 190500"/>
              <a:gd name="connsiteX73" fmla="*/ 95250 w 190500"/>
              <a:gd name="connsiteY73" fmla="*/ 0 h 190500"/>
              <a:gd name="connsiteX74" fmla="*/ 102327 w 190500"/>
              <a:gd name="connsiteY74" fmla="*/ 6172 h 190500"/>
              <a:gd name="connsiteX75" fmla="*/ 102394 w 190500"/>
              <a:gd name="connsiteY75" fmla="*/ 7144 h 190500"/>
              <a:gd name="connsiteX76" fmla="*/ 102384 w 190500"/>
              <a:gd name="connsiteY76" fmla="*/ 28565 h 190500"/>
              <a:gd name="connsiteX77" fmla="*/ 119063 w 190500"/>
              <a:gd name="connsiteY77" fmla="*/ 28565 h 190500"/>
              <a:gd name="connsiteX78" fmla="*/ 119063 w 190500"/>
              <a:gd name="connsiteY78" fmla="*/ 7144 h 190500"/>
              <a:gd name="connsiteX79" fmla="*/ 124301 w 190500"/>
              <a:gd name="connsiteY79" fmla="*/ 257 h 190500"/>
              <a:gd name="connsiteX80" fmla="*/ 125235 w 190500"/>
              <a:gd name="connsiteY80" fmla="*/ 67 h 190500"/>
              <a:gd name="connsiteX81" fmla="*/ 126206 w 190500"/>
              <a:gd name="connsiteY81" fmla="*/ 0 h 190500"/>
              <a:gd name="connsiteX82" fmla="*/ 95298 w 190500"/>
              <a:gd name="connsiteY82" fmla="*/ 66723 h 190500"/>
              <a:gd name="connsiteX83" fmla="*/ 66723 w 190500"/>
              <a:gd name="connsiteY83" fmla="*/ 95298 h 190500"/>
              <a:gd name="connsiteX84" fmla="*/ 95298 w 190500"/>
              <a:gd name="connsiteY84" fmla="*/ 123873 h 190500"/>
              <a:gd name="connsiteX85" fmla="*/ 123873 w 190500"/>
              <a:gd name="connsiteY85" fmla="*/ 95298 h 190500"/>
              <a:gd name="connsiteX86" fmla="*/ 95298 w 190500"/>
              <a:gd name="connsiteY86" fmla="*/ 66723 h 190500"/>
              <a:gd name="connsiteX87" fmla="*/ 95298 w 190500"/>
              <a:gd name="connsiteY87" fmla="*/ 81010 h 190500"/>
              <a:gd name="connsiteX88" fmla="*/ 109585 w 190500"/>
              <a:gd name="connsiteY88" fmla="*/ 95298 h 190500"/>
              <a:gd name="connsiteX89" fmla="*/ 95298 w 190500"/>
              <a:gd name="connsiteY89" fmla="*/ 109585 h 190500"/>
              <a:gd name="connsiteX90" fmla="*/ 81010 w 190500"/>
              <a:gd name="connsiteY90" fmla="*/ 95298 h 190500"/>
              <a:gd name="connsiteX91" fmla="*/ 95298 w 190500"/>
              <a:gd name="connsiteY91" fmla="*/ 8101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90500" h="190500">
                <a:moveTo>
                  <a:pt x="126206" y="0"/>
                </a:moveTo>
                <a:cubicBezTo>
                  <a:pt x="129776" y="0"/>
                  <a:pt x="132798" y="2636"/>
                  <a:pt x="133283" y="6172"/>
                </a:cubicBezTo>
                <a:lnTo>
                  <a:pt x="133350" y="7144"/>
                </a:lnTo>
                <a:lnTo>
                  <a:pt x="133350" y="29289"/>
                </a:lnTo>
                <a:cubicBezTo>
                  <a:pt x="147395" y="32164"/>
                  <a:pt x="158365" y="43149"/>
                  <a:pt x="161220" y="57198"/>
                </a:cubicBezTo>
                <a:lnTo>
                  <a:pt x="183356" y="57198"/>
                </a:lnTo>
                <a:cubicBezTo>
                  <a:pt x="187302" y="57199"/>
                  <a:pt x="190499" y="60398"/>
                  <a:pt x="190498" y="64344"/>
                </a:cubicBezTo>
                <a:cubicBezTo>
                  <a:pt x="190497" y="67912"/>
                  <a:pt x="187863" y="70932"/>
                  <a:pt x="184328" y="71418"/>
                </a:cubicBezTo>
                <a:lnTo>
                  <a:pt x="183356" y="71485"/>
                </a:lnTo>
                <a:lnTo>
                  <a:pt x="161925" y="71476"/>
                </a:lnTo>
                <a:lnTo>
                  <a:pt x="161925" y="88144"/>
                </a:lnTo>
                <a:lnTo>
                  <a:pt x="183356" y="88144"/>
                </a:lnTo>
                <a:cubicBezTo>
                  <a:pt x="186933" y="88146"/>
                  <a:pt x="189956" y="90791"/>
                  <a:pt x="190433" y="94336"/>
                </a:cubicBezTo>
                <a:lnTo>
                  <a:pt x="190500" y="95288"/>
                </a:lnTo>
                <a:cubicBezTo>
                  <a:pt x="190505" y="98862"/>
                  <a:pt x="187868" y="101889"/>
                  <a:pt x="184328" y="102375"/>
                </a:cubicBezTo>
                <a:lnTo>
                  <a:pt x="183356" y="102441"/>
                </a:lnTo>
                <a:lnTo>
                  <a:pt x="161925" y="102432"/>
                </a:lnTo>
                <a:lnTo>
                  <a:pt x="161925" y="119101"/>
                </a:lnTo>
                <a:lnTo>
                  <a:pt x="183356" y="119101"/>
                </a:lnTo>
                <a:cubicBezTo>
                  <a:pt x="186933" y="119103"/>
                  <a:pt x="189956" y="121748"/>
                  <a:pt x="190433" y="125292"/>
                </a:cubicBezTo>
                <a:lnTo>
                  <a:pt x="190500" y="126244"/>
                </a:lnTo>
                <a:cubicBezTo>
                  <a:pt x="190505" y="129818"/>
                  <a:pt x="187868" y="132845"/>
                  <a:pt x="184328" y="133331"/>
                </a:cubicBezTo>
                <a:lnTo>
                  <a:pt x="183356" y="133398"/>
                </a:lnTo>
                <a:lnTo>
                  <a:pt x="161201" y="133398"/>
                </a:lnTo>
                <a:cubicBezTo>
                  <a:pt x="158312" y="147402"/>
                  <a:pt x="147359" y="158341"/>
                  <a:pt x="133350" y="161211"/>
                </a:cubicBezTo>
                <a:lnTo>
                  <a:pt x="133350" y="183356"/>
                </a:lnTo>
                <a:cubicBezTo>
                  <a:pt x="133349" y="187302"/>
                  <a:pt x="130150" y="190499"/>
                  <a:pt x="126204" y="190498"/>
                </a:cubicBezTo>
                <a:cubicBezTo>
                  <a:pt x="122635" y="190497"/>
                  <a:pt x="119616" y="187863"/>
                  <a:pt x="119129" y="184328"/>
                </a:cubicBezTo>
                <a:lnTo>
                  <a:pt x="119063" y="183356"/>
                </a:lnTo>
                <a:lnTo>
                  <a:pt x="119063" y="161915"/>
                </a:lnTo>
                <a:lnTo>
                  <a:pt x="102384" y="161915"/>
                </a:lnTo>
                <a:lnTo>
                  <a:pt x="102394" y="183356"/>
                </a:lnTo>
                <a:cubicBezTo>
                  <a:pt x="102394" y="186926"/>
                  <a:pt x="99758" y="189948"/>
                  <a:pt x="96222" y="190433"/>
                </a:cubicBezTo>
                <a:lnTo>
                  <a:pt x="95250" y="190500"/>
                </a:lnTo>
                <a:cubicBezTo>
                  <a:pt x="91680" y="190500"/>
                  <a:pt x="88659" y="187864"/>
                  <a:pt x="88173" y="184328"/>
                </a:cubicBezTo>
                <a:lnTo>
                  <a:pt x="88106" y="183356"/>
                </a:lnTo>
                <a:lnTo>
                  <a:pt x="88097" y="161915"/>
                </a:lnTo>
                <a:lnTo>
                  <a:pt x="71438" y="161915"/>
                </a:lnTo>
                <a:lnTo>
                  <a:pt x="71438" y="183356"/>
                </a:lnTo>
                <a:cubicBezTo>
                  <a:pt x="71437" y="186926"/>
                  <a:pt x="68802" y="189948"/>
                  <a:pt x="65265" y="190433"/>
                </a:cubicBezTo>
                <a:lnTo>
                  <a:pt x="64294" y="190500"/>
                </a:lnTo>
                <a:cubicBezTo>
                  <a:pt x="60724" y="190500"/>
                  <a:pt x="57702" y="187864"/>
                  <a:pt x="57217" y="184328"/>
                </a:cubicBezTo>
                <a:lnTo>
                  <a:pt x="57150" y="183356"/>
                </a:lnTo>
                <a:lnTo>
                  <a:pt x="57150" y="161211"/>
                </a:lnTo>
                <a:cubicBezTo>
                  <a:pt x="43123" y="158340"/>
                  <a:pt x="32160" y="147377"/>
                  <a:pt x="29289" y="133350"/>
                </a:cubicBezTo>
                <a:lnTo>
                  <a:pt x="7144" y="133350"/>
                </a:lnTo>
                <a:cubicBezTo>
                  <a:pt x="3198" y="133349"/>
                  <a:pt x="1" y="130150"/>
                  <a:pt x="2" y="126204"/>
                </a:cubicBezTo>
                <a:cubicBezTo>
                  <a:pt x="3" y="122635"/>
                  <a:pt x="2637" y="119616"/>
                  <a:pt x="6172" y="119129"/>
                </a:cubicBezTo>
                <a:lnTo>
                  <a:pt x="7144" y="119063"/>
                </a:lnTo>
                <a:lnTo>
                  <a:pt x="28575" y="119053"/>
                </a:lnTo>
                <a:lnTo>
                  <a:pt x="28575" y="102384"/>
                </a:lnTo>
                <a:lnTo>
                  <a:pt x="7144" y="102394"/>
                </a:lnTo>
                <a:cubicBezTo>
                  <a:pt x="3574" y="102394"/>
                  <a:pt x="552" y="99758"/>
                  <a:pt x="67" y="96222"/>
                </a:cubicBezTo>
                <a:lnTo>
                  <a:pt x="0" y="95250"/>
                </a:lnTo>
                <a:cubicBezTo>
                  <a:pt x="0" y="91680"/>
                  <a:pt x="2636" y="88659"/>
                  <a:pt x="6172" y="88173"/>
                </a:cubicBezTo>
                <a:lnTo>
                  <a:pt x="7144" y="88106"/>
                </a:lnTo>
                <a:lnTo>
                  <a:pt x="28575" y="88097"/>
                </a:lnTo>
                <a:lnTo>
                  <a:pt x="28575" y="71428"/>
                </a:lnTo>
                <a:lnTo>
                  <a:pt x="7144" y="71438"/>
                </a:lnTo>
                <a:cubicBezTo>
                  <a:pt x="3574" y="71437"/>
                  <a:pt x="552" y="68802"/>
                  <a:pt x="67" y="65265"/>
                </a:cubicBezTo>
                <a:lnTo>
                  <a:pt x="0" y="64294"/>
                </a:lnTo>
                <a:cubicBezTo>
                  <a:pt x="0" y="60724"/>
                  <a:pt x="2636" y="57702"/>
                  <a:pt x="6172" y="57217"/>
                </a:cubicBezTo>
                <a:lnTo>
                  <a:pt x="7144" y="57150"/>
                </a:lnTo>
                <a:lnTo>
                  <a:pt x="29289" y="57140"/>
                </a:lnTo>
                <a:cubicBezTo>
                  <a:pt x="32164" y="43117"/>
                  <a:pt x="43125" y="32159"/>
                  <a:pt x="57150" y="29289"/>
                </a:cubicBezTo>
                <a:lnTo>
                  <a:pt x="57150" y="7144"/>
                </a:lnTo>
                <a:cubicBezTo>
                  <a:pt x="57151" y="3198"/>
                  <a:pt x="60351" y="1"/>
                  <a:pt x="64296" y="2"/>
                </a:cubicBezTo>
                <a:cubicBezTo>
                  <a:pt x="67864" y="3"/>
                  <a:pt x="70884" y="2637"/>
                  <a:pt x="71371" y="6172"/>
                </a:cubicBezTo>
                <a:lnTo>
                  <a:pt x="71438" y="7144"/>
                </a:lnTo>
                <a:lnTo>
                  <a:pt x="71438" y="28565"/>
                </a:lnTo>
                <a:lnTo>
                  <a:pt x="88097" y="28565"/>
                </a:lnTo>
                <a:lnTo>
                  <a:pt x="88106" y="7144"/>
                </a:lnTo>
                <a:cubicBezTo>
                  <a:pt x="88106" y="3574"/>
                  <a:pt x="90742" y="552"/>
                  <a:pt x="94278" y="67"/>
                </a:cubicBezTo>
                <a:lnTo>
                  <a:pt x="95250" y="0"/>
                </a:lnTo>
                <a:cubicBezTo>
                  <a:pt x="98820" y="0"/>
                  <a:pt x="101841" y="2636"/>
                  <a:pt x="102327" y="6172"/>
                </a:cubicBezTo>
                <a:lnTo>
                  <a:pt x="102394" y="7144"/>
                </a:lnTo>
                <a:lnTo>
                  <a:pt x="102384" y="28565"/>
                </a:lnTo>
                <a:lnTo>
                  <a:pt x="119063" y="28565"/>
                </a:lnTo>
                <a:lnTo>
                  <a:pt x="119063" y="7144"/>
                </a:lnTo>
                <a:cubicBezTo>
                  <a:pt x="119062" y="3931"/>
                  <a:pt x="121206" y="1114"/>
                  <a:pt x="124301" y="257"/>
                </a:cubicBezTo>
                <a:lnTo>
                  <a:pt x="125235" y="67"/>
                </a:lnTo>
                <a:lnTo>
                  <a:pt x="126206" y="0"/>
                </a:lnTo>
                <a:close/>
                <a:moveTo>
                  <a:pt x="95298" y="66723"/>
                </a:moveTo>
                <a:cubicBezTo>
                  <a:pt x="79516" y="66723"/>
                  <a:pt x="66723" y="79516"/>
                  <a:pt x="66723" y="95298"/>
                </a:cubicBezTo>
                <a:cubicBezTo>
                  <a:pt x="66723" y="111080"/>
                  <a:pt x="79516" y="123873"/>
                  <a:pt x="95298" y="123873"/>
                </a:cubicBezTo>
                <a:cubicBezTo>
                  <a:pt x="111080" y="123873"/>
                  <a:pt x="123873" y="111080"/>
                  <a:pt x="123873" y="95298"/>
                </a:cubicBezTo>
                <a:cubicBezTo>
                  <a:pt x="123873" y="79516"/>
                  <a:pt x="111080" y="66723"/>
                  <a:pt x="95298" y="66723"/>
                </a:cubicBezTo>
                <a:close/>
                <a:moveTo>
                  <a:pt x="95298" y="81010"/>
                </a:moveTo>
                <a:cubicBezTo>
                  <a:pt x="103188" y="81010"/>
                  <a:pt x="109585" y="87407"/>
                  <a:pt x="109585" y="95298"/>
                </a:cubicBezTo>
                <a:cubicBezTo>
                  <a:pt x="109585" y="103188"/>
                  <a:pt x="103188" y="109585"/>
                  <a:pt x="95298" y="109585"/>
                </a:cubicBezTo>
                <a:cubicBezTo>
                  <a:pt x="87407" y="109585"/>
                  <a:pt x="81010" y="103188"/>
                  <a:pt x="81010" y="95298"/>
                </a:cubicBezTo>
                <a:cubicBezTo>
                  <a:pt x="81010" y="87407"/>
                  <a:pt x="87407" y="81010"/>
                  <a:pt x="95298" y="8101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7" name="TextBox 86">
            <a:extLst>
              <a:ext uri="{FF2B5EF4-FFF2-40B4-BE49-F238E27FC236}">
                <a16:creationId xmlns:a16="http://schemas.microsoft.com/office/drawing/2014/main" id="{55E184A1-B9E9-2612-8CED-FE8F2D9976F1}"/>
              </a:ext>
            </a:extLst>
          </p:cNvPr>
          <p:cNvSpPr txBox="1">
            <a:spLocks/>
          </p:cNvSpPr>
          <p:nvPr/>
        </p:nvSpPr>
        <p:spPr>
          <a:xfrm>
            <a:off x="922513" y="3745062"/>
            <a:ext cx="3281332" cy="1461939"/>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800" b="0" i="0" u="none" strike="noStrike" kern="1200" cap="none" spc="0" normalizeH="0" baseline="0" noProof="0" dirty="0">
                <a:ln>
                  <a:noFill/>
                </a:ln>
                <a:solidFill>
                  <a:srgbClr val="F4364C"/>
                </a:solidFill>
                <a:effectLst/>
                <a:uLnTx/>
                <a:uFillTx/>
                <a:latin typeface="Segoe UI Semibold"/>
                <a:ea typeface="+mn-ea"/>
                <a:cs typeface="Segoe Sans Display Semibold" pitchFamily="2" charset="0"/>
              </a:rPr>
              <a:t>Recuperación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Segoe UI Semibold"/>
                <a:ea typeface="+mn-ea"/>
                <a:cs typeface="Segoe Sans Display Semibold" pitchFamily="2" charset="0"/>
              </a:rPr>
              <a:t>Recupera información</a:t>
            </a:r>
            <a:r>
              <a:rPr kumimoji="0" lang="es-es" sz="18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 </a:t>
            </a:r>
            <a:r>
              <a:rPr kumimoji="0" lang="es-es" sz="1800" b="0" i="0" u="none" strike="noStrike" kern="1200" cap="none" spc="0" normalizeH="0" baseline="0" noProof="0" dirty="0">
                <a:ln>
                  <a:noFill/>
                </a:ln>
                <a:solidFill>
                  <a:srgbClr val="000000"/>
                </a:solidFill>
                <a:effectLst/>
                <a:uLnTx/>
                <a:uFillTx/>
                <a:latin typeface="Segoe UI"/>
                <a:ea typeface="+mn-ea"/>
                <a:cs typeface="Segoe Sans Display" pitchFamily="2" charset="0"/>
              </a:rPr>
              <a:t>de los datos de fundamento, razona, resume y responde a preguntas del usuario</a:t>
            </a:r>
          </a:p>
        </p:txBody>
      </p:sp>
      <p:sp>
        <p:nvSpPr>
          <p:cNvPr id="3" name="Graphic 52" descr="Icono de tres capas superpuestas">
            <a:extLst>
              <a:ext uri="{FF2B5EF4-FFF2-40B4-BE49-F238E27FC236}">
                <a16:creationId xmlns:a16="http://schemas.microsoft.com/office/drawing/2014/main" id="{6C9D602C-57D7-B74B-B4D8-79EBBE983189}"/>
              </a:ext>
            </a:extLst>
          </p:cNvPr>
          <p:cNvSpPr>
            <a:spLocks/>
          </p:cNvSpPr>
          <p:nvPr/>
        </p:nvSpPr>
        <p:spPr>
          <a:xfrm>
            <a:off x="5905393" y="2774033"/>
            <a:ext cx="381212" cy="401504"/>
          </a:xfrm>
          <a:custGeom>
            <a:avLst/>
            <a:gdLst>
              <a:gd name="connsiteX0" fmla="*/ 92561 w 158693"/>
              <a:gd name="connsiteY0" fmla="*/ 4001 h 167136"/>
              <a:gd name="connsiteX1" fmla="*/ 153187 w 158693"/>
              <a:gd name="connsiteY1" fmla="*/ 44415 h 167136"/>
              <a:gd name="connsiteX2" fmla="*/ 155828 w 158693"/>
              <a:gd name="connsiteY2" fmla="*/ 57625 h 167136"/>
              <a:gd name="connsiteX3" fmla="*/ 153187 w 158693"/>
              <a:gd name="connsiteY3" fmla="*/ 60265 h 167136"/>
              <a:gd name="connsiteX4" fmla="*/ 92561 w 158693"/>
              <a:gd name="connsiteY4" fmla="*/ 100689 h 167136"/>
              <a:gd name="connsiteX5" fmla="*/ 66138 w 158693"/>
              <a:gd name="connsiteY5" fmla="*/ 100689 h 167136"/>
              <a:gd name="connsiteX6" fmla="*/ 5512 w 158693"/>
              <a:gd name="connsiteY6" fmla="*/ 60265 h 167136"/>
              <a:gd name="connsiteX7" fmla="*/ 2871 w 158693"/>
              <a:gd name="connsiteY7" fmla="*/ 47056 h 167136"/>
              <a:gd name="connsiteX8" fmla="*/ 5512 w 158693"/>
              <a:gd name="connsiteY8" fmla="*/ 44415 h 167136"/>
              <a:gd name="connsiteX9" fmla="*/ 66138 w 158693"/>
              <a:gd name="connsiteY9" fmla="*/ 4001 h 167136"/>
              <a:gd name="connsiteX10" fmla="*/ 92561 w 158693"/>
              <a:gd name="connsiteY10" fmla="*/ 4001 h 167136"/>
              <a:gd name="connsiteX11" fmla="*/ 155797 w 158693"/>
              <a:gd name="connsiteY11" fmla="*/ 87507 h 167136"/>
              <a:gd name="connsiteX12" fmla="*/ 150301 w 158693"/>
              <a:gd name="connsiteY12" fmla="*/ 93202 h 167136"/>
              <a:gd name="connsiteX13" fmla="*/ 92675 w 158693"/>
              <a:gd name="connsiteY13" fmla="*/ 132103 h 167136"/>
              <a:gd name="connsiteX14" fmla="*/ 66024 w 158693"/>
              <a:gd name="connsiteY14" fmla="*/ 132103 h 167136"/>
              <a:gd name="connsiteX15" fmla="*/ 8398 w 158693"/>
              <a:gd name="connsiteY15" fmla="*/ 93202 h 167136"/>
              <a:gd name="connsiteX16" fmla="*/ 978 w 158693"/>
              <a:gd name="connsiteY16" fmla="*/ 71390 h 167136"/>
              <a:gd name="connsiteX17" fmla="*/ 66138 w 158693"/>
              <a:gd name="connsiteY17" fmla="*/ 114824 h 167136"/>
              <a:gd name="connsiteX18" fmla="*/ 91027 w 158693"/>
              <a:gd name="connsiteY18" fmla="*/ 115758 h 167136"/>
              <a:gd name="connsiteX19" fmla="*/ 92551 w 158693"/>
              <a:gd name="connsiteY19" fmla="*/ 114824 h 167136"/>
              <a:gd name="connsiteX20" fmla="*/ 157712 w 158693"/>
              <a:gd name="connsiteY20" fmla="*/ 71390 h 167136"/>
              <a:gd name="connsiteX21" fmla="*/ 155797 w 158693"/>
              <a:gd name="connsiteY21" fmla="*/ 87507 h 167136"/>
              <a:gd name="connsiteX22" fmla="*/ 155797 w 158693"/>
              <a:gd name="connsiteY22" fmla="*/ 118463 h 167136"/>
              <a:gd name="connsiteX23" fmla="*/ 150301 w 158693"/>
              <a:gd name="connsiteY23" fmla="*/ 124159 h 167136"/>
              <a:gd name="connsiteX24" fmla="*/ 92675 w 158693"/>
              <a:gd name="connsiteY24" fmla="*/ 163059 h 167136"/>
              <a:gd name="connsiteX25" fmla="*/ 66024 w 158693"/>
              <a:gd name="connsiteY25" fmla="*/ 163059 h 167136"/>
              <a:gd name="connsiteX26" fmla="*/ 8398 w 158693"/>
              <a:gd name="connsiteY26" fmla="*/ 124159 h 167136"/>
              <a:gd name="connsiteX27" fmla="*/ 978 w 158693"/>
              <a:gd name="connsiteY27" fmla="*/ 102346 h 167136"/>
              <a:gd name="connsiteX28" fmla="*/ 66138 w 158693"/>
              <a:gd name="connsiteY28" fmla="*/ 145780 h 167136"/>
              <a:gd name="connsiteX29" fmla="*/ 91027 w 158693"/>
              <a:gd name="connsiteY29" fmla="*/ 146714 h 167136"/>
              <a:gd name="connsiteX30" fmla="*/ 92551 w 158693"/>
              <a:gd name="connsiteY30" fmla="*/ 145780 h 167136"/>
              <a:gd name="connsiteX31" fmla="*/ 157712 w 158693"/>
              <a:gd name="connsiteY31" fmla="*/ 102346 h 167136"/>
              <a:gd name="connsiteX32" fmla="*/ 155797 w 158693"/>
              <a:gd name="connsiteY32" fmla="*/ 118463 h 1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693" h="167136">
                <a:moveTo>
                  <a:pt x="92561" y="4001"/>
                </a:moveTo>
                <a:lnTo>
                  <a:pt x="153187" y="44415"/>
                </a:lnTo>
                <a:cubicBezTo>
                  <a:pt x="157564" y="47334"/>
                  <a:pt x="158746" y="53248"/>
                  <a:pt x="155828" y="57625"/>
                </a:cubicBezTo>
                <a:cubicBezTo>
                  <a:pt x="155130" y="58670"/>
                  <a:pt x="154233" y="59568"/>
                  <a:pt x="153187" y="60265"/>
                </a:cubicBezTo>
                <a:lnTo>
                  <a:pt x="92561" y="100689"/>
                </a:lnTo>
                <a:cubicBezTo>
                  <a:pt x="84561" y="106024"/>
                  <a:pt x="74138" y="106024"/>
                  <a:pt x="66138" y="100689"/>
                </a:cubicBezTo>
                <a:lnTo>
                  <a:pt x="5512" y="60265"/>
                </a:lnTo>
                <a:cubicBezTo>
                  <a:pt x="1135" y="57347"/>
                  <a:pt x="-47" y="51433"/>
                  <a:pt x="2871" y="47056"/>
                </a:cubicBezTo>
                <a:cubicBezTo>
                  <a:pt x="3568" y="46010"/>
                  <a:pt x="4466" y="45113"/>
                  <a:pt x="5512" y="44415"/>
                </a:cubicBezTo>
                <a:lnTo>
                  <a:pt x="66138" y="4001"/>
                </a:lnTo>
                <a:cubicBezTo>
                  <a:pt x="74138" y="-1334"/>
                  <a:pt x="84561" y="-1334"/>
                  <a:pt x="92561" y="4001"/>
                </a:cubicBezTo>
                <a:close/>
                <a:moveTo>
                  <a:pt x="155797" y="87507"/>
                </a:moveTo>
                <a:cubicBezTo>
                  <a:pt x="154384" y="89769"/>
                  <a:pt x="152511" y="91709"/>
                  <a:pt x="150301" y="93202"/>
                </a:cubicBezTo>
                <a:lnTo>
                  <a:pt x="92675" y="132103"/>
                </a:lnTo>
                <a:cubicBezTo>
                  <a:pt x="84623" y="137539"/>
                  <a:pt x="74075" y="137539"/>
                  <a:pt x="66024" y="132103"/>
                </a:cubicBezTo>
                <a:lnTo>
                  <a:pt x="8398" y="93202"/>
                </a:lnTo>
                <a:cubicBezTo>
                  <a:pt x="1310" y="88421"/>
                  <a:pt x="-1724" y="79503"/>
                  <a:pt x="978" y="71390"/>
                </a:cubicBezTo>
                <a:lnTo>
                  <a:pt x="66138" y="114824"/>
                </a:lnTo>
                <a:cubicBezTo>
                  <a:pt x="73597" y="119795"/>
                  <a:pt x="83217" y="120155"/>
                  <a:pt x="91027" y="115758"/>
                </a:cubicBezTo>
                <a:lnTo>
                  <a:pt x="92551" y="114824"/>
                </a:lnTo>
                <a:lnTo>
                  <a:pt x="157712" y="71390"/>
                </a:lnTo>
                <a:cubicBezTo>
                  <a:pt x="159514" y="76779"/>
                  <a:pt x="158812" y="82691"/>
                  <a:pt x="155797" y="87507"/>
                </a:cubicBezTo>
                <a:close/>
                <a:moveTo>
                  <a:pt x="155797" y="118463"/>
                </a:moveTo>
                <a:cubicBezTo>
                  <a:pt x="154384" y="120725"/>
                  <a:pt x="152511" y="122665"/>
                  <a:pt x="150301" y="124159"/>
                </a:cubicBezTo>
                <a:lnTo>
                  <a:pt x="92675" y="163059"/>
                </a:lnTo>
                <a:cubicBezTo>
                  <a:pt x="84623" y="168496"/>
                  <a:pt x="74075" y="168496"/>
                  <a:pt x="66024" y="163059"/>
                </a:cubicBezTo>
                <a:lnTo>
                  <a:pt x="8398" y="124159"/>
                </a:lnTo>
                <a:cubicBezTo>
                  <a:pt x="1310" y="119377"/>
                  <a:pt x="-1724" y="110459"/>
                  <a:pt x="978" y="102346"/>
                </a:cubicBezTo>
                <a:lnTo>
                  <a:pt x="66138" y="145780"/>
                </a:lnTo>
                <a:cubicBezTo>
                  <a:pt x="73597" y="150752"/>
                  <a:pt x="83217" y="151112"/>
                  <a:pt x="91027" y="146714"/>
                </a:cubicBezTo>
                <a:lnTo>
                  <a:pt x="92551" y="145780"/>
                </a:lnTo>
                <a:lnTo>
                  <a:pt x="157712" y="102346"/>
                </a:lnTo>
                <a:cubicBezTo>
                  <a:pt x="159514" y="107735"/>
                  <a:pt x="158812" y="113647"/>
                  <a:pt x="155797" y="1184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8" name="TextBox 87">
            <a:extLst>
              <a:ext uri="{FF2B5EF4-FFF2-40B4-BE49-F238E27FC236}">
                <a16:creationId xmlns:a16="http://schemas.microsoft.com/office/drawing/2014/main" id="{E511079C-682F-2E72-2817-50BD75970A75}"/>
              </a:ext>
            </a:extLst>
          </p:cNvPr>
          <p:cNvSpPr txBox="1">
            <a:spLocks/>
          </p:cNvSpPr>
          <p:nvPr/>
        </p:nvSpPr>
        <p:spPr>
          <a:xfrm>
            <a:off x="4455333" y="3745062"/>
            <a:ext cx="3281332" cy="1423467"/>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800" b="0" i="0" u="none" strike="noStrike" kern="1200" cap="none" spc="0" normalizeH="0" baseline="0" noProof="0" dirty="0">
                <a:ln>
                  <a:noFill/>
                </a:ln>
                <a:solidFill>
                  <a:srgbClr val="C03BC4"/>
                </a:solidFill>
                <a:effectLst/>
                <a:uLnTx/>
                <a:uFillTx/>
                <a:latin typeface="Segoe UI Semibold"/>
                <a:ea typeface="+mn-ea"/>
                <a:cs typeface="Segoe Sans Display Semibold" pitchFamily="2" charset="0"/>
              </a:rPr>
              <a:t>Tarea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Segoe UI Semibold"/>
                <a:ea typeface="+mn-ea"/>
                <a:cs typeface="Segoe Sans Display Semibold" pitchFamily="2" charset="0"/>
              </a:rPr>
              <a:t>Toma medidas cuando se te solicite</a:t>
            </a:r>
            <a:r>
              <a:rPr kumimoji="0" lang="es-es" sz="1800" b="0" i="0" u="none" strike="noStrike" kern="1200" cap="none" spc="0" normalizeH="0" baseline="0" noProof="0" dirty="0">
                <a:ln>
                  <a:noFill/>
                </a:ln>
                <a:solidFill>
                  <a:srgbClr val="000000"/>
                </a:solidFill>
                <a:effectLst/>
                <a:uLnTx/>
                <a:uFillTx/>
                <a:latin typeface="Segoe UI"/>
                <a:ea typeface="+mn-ea"/>
                <a:cs typeface="Segoe Sans Display Semibold" pitchFamily="2" charset="0"/>
              </a:rPr>
              <a:t>, </a:t>
            </a:r>
            <a:r>
              <a:rPr kumimoji="0" lang="es-es" sz="1800" b="0" i="0" u="none" strike="noStrike" kern="1200" cap="none" spc="0" normalizeH="0" baseline="0" noProof="0" dirty="0">
                <a:ln>
                  <a:noFill/>
                </a:ln>
                <a:solidFill>
                  <a:srgbClr val="000000"/>
                </a:solidFill>
                <a:effectLst/>
                <a:uLnTx/>
                <a:uFillTx/>
                <a:latin typeface="Segoe UI"/>
                <a:ea typeface="+mn-ea"/>
                <a:cs typeface="Segoe Sans Display" pitchFamily="2" charset="0"/>
              </a:rPr>
              <a:t>automatiza los flujos </a:t>
            </a:r>
            <a:br>
              <a:rPr kumimoji="0" lang="es-es" sz="1800" b="0" i="0" u="none" strike="noStrike" kern="1200" cap="none" spc="0" normalizeH="0" baseline="0" noProof="0" dirty="0">
                <a:ln>
                  <a:noFill/>
                </a:ln>
                <a:solidFill>
                  <a:srgbClr val="000000"/>
                </a:solidFill>
                <a:effectLst/>
                <a:uLnTx/>
                <a:uFillTx/>
                <a:latin typeface="Segoe UI"/>
                <a:ea typeface="+mn-ea"/>
                <a:cs typeface="Segoe Sans Display" pitchFamily="2" charset="0"/>
              </a:rPr>
            </a:br>
            <a:r>
              <a:rPr kumimoji="0" lang="es-es" sz="1800" b="0" i="0" u="none" strike="noStrike" kern="1200" cap="none" spc="0" normalizeH="0" baseline="0" noProof="0" dirty="0">
                <a:ln>
                  <a:noFill/>
                </a:ln>
                <a:solidFill>
                  <a:srgbClr val="000000"/>
                </a:solidFill>
                <a:effectLst/>
                <a:uLnTx/>
                <a:uFillTx/>
                <a:latin typeface="Segoe UI"/>
                <a:ea typeface="+mn-ea"/>
                <a:cs typeface="Segoe Sans Display" pitchFamily="2" charset="0"/>
              </a:rPr>
              <a:t>de trabajo y sustituye las tareas repetitivas para los usuarios</a:t>
            </a:r>
          </a:p>
        </p:txBody>
      </p:sp>
      <p:sp>
        <p:nvSpPr>
          <p:cNvPr id="5" name="Graphic 7" descr="Icono de un cilindro con un enchufe en el que se muestra una conexión de A a B">
            <a:extLst>
              <a:ext uri="{FF2B5EF4-FFF2-40B4-BE49-F238E27FC236}">
                <a16:creationId xmlns:a16="http://schemas.microsoft.com/office/drawing/2014/main" id="{58D4FAF2-B02D-9BEA-068C-3040128195AD}"/>
              </a:ext>
            </a:extLst>
          </p:cNvPr>
          <p:cNvSpPr>
            <a:spLocks/>
          </p:cNvSpPr>
          <p:nvPr/>
        </p:nvSpPr>
        <p:spPr>
          <a:xfrm>
            <a:off x="9458396" y="2780629"/>
            <a:ext cx="340852" cy="388312"/>
          </a:xfrm>
          <a:custGeom>
            <a:avLst/>
            <a:gdLst>
              <a:gd name="connsiteX0" fmla="*/ 76200 w 180975"/>
              <a:gd name="connsiteY0" fmla="*/ 76200 h 190500"/>
              <a:gd name="connsiteX1" fmla="*/ 152400 w 180975"/>
              <a:gd name="connsiteY1" fmla="*/ 38100 h 190500"/>
              <a:gd name="connsiteX2" fmla="*/ 76200 w 180975"/>
              <a:gd name="connsiteY2" fmla="*/ 0 h 190500"/>
              <a:gd name="connsiteX3" fmla="*/ 0 w 180975"/>
              <a:gd name="connsiteY3" fmla="*/ 38100 h 190500"/>
              <a:gd name="connsiteX4" fmla="*/ 76200 w 180975"/>
              <a:gd name="connsiteY4" fmla="*/ 76200 h 190500"/>
              <a:gd name="connsiteX5" fmla="*/ 136474 w 180975"/>
              <a:gd name="connsiteY5" fmla="*/ 77819 h 190500"/>
              <a:gd name="connsiteX6" fmla="*/ 152400 w 180975"/>
              <a:gd name="connsiteY6" fmla="*/ 67180 h 190500"/>
              <a:gd name="connsiteX7" fmla="*/ 152400 w 180975"/>
              <a:gd name="connsiteY7" fmla="*/ 105337 h 190500"/>
              <a:gd name="connsiteX8" fmla="*/ 145256 w 180975"/>
              <a:gd name="connsiteY8" fmla="*/ 104775 h 190500"/>
              <a:gd name="connsiteX9" fmla="*/ 111919 w 180975"/>
              <a:gd name="connsiteY9" fmla="*/ 104775 h 190500"/>
              <a:gd name="connsiteX10" fmla="*/ 66666 w 180975"/>
              <a:gd name="connsiteY10" fmla="*/ 150010 h 190500"/>
              <a:gd name="connsiteX11" fmla="*/ 90421 w 180975"/>
              <a:gd name="connsiteY11" fmla="*/ 189833 h 190500"/>
              <a:gd name="connsiteX12" fmla="*/ 76200 w 180975"/>
              <a:gd name="connsiteY12" fmla="*/ 190500 h 190500"/>
              <a:gd name="connsiteX13" fmla="*/ 0 w 180975"/>
              <a:gd name="connsiteY13" fmla="*/ 152400 h 190500"/>
              <a:gd name="connsiteX14" fmla="*/ 0 w 180975"/>
              <a:gd name="connsiteY14" fmla="*/ 67180 h 190500"/>
              <a:gd name="connsiteX15" fmla="*/ 15926 w 180975"/>
              <a:gd name="connsiteY15" fmla="*/ 77819 h 190500"/>
              <a:gd name="connsiteX16" fmla="*/ 76200 w 180975"/>
              <a:gd name="connsiteY16" fmla="*/ 90488 h 190500"/>
              <a:gd name="connsiteX17" fmla="*/ 136474 w 180975"/>
              <a:gd name="connsiteY17" fmla="*/ 77819 h 190500"/>
              <a:gd name="connsiteX18" fmla="*/ 180975 w 180975"/>
              <a:gd name="connsiteY18" fmla="*/ 150019 h 190500"/>
              <a:gd name="connsiteX19" fmla="*/ 145256 w 180975"/>
              <a:gd name="connsiteY19" fmla="*/ 114300 h 190500"/>
              <a:gd name="connsiteX20" fmla="*/ 144285 w 180975"/>
              <a:gd name="connsiteY20" fmla="*/ 114367 h 190500"/>
              <a:gd name="connsiteX21" fmla="*/ 138181 w 180975"/>
              <a:gd name="connsiteY21" fmla="*/ 122417 h 190500"/>
              <a:gd name="connsiteX22" fmla="*/ 145256 w 180975"/>
              <a:gd name="connsiteY22" fmla="*/ 128588 h 190500"/>
              <a:gd name="connsiteX23" fmla="*/ 146723 w 180975"/>
              <a:gd name="connsiteY23" fmla="*/ 128635 h 190500"/>
              <a:gd name="connsiteX24" fmla="*/ 166679 w 180975"/>
              <a:gd name="connsiteY24" fmla="*/ 151447 h 190500"/>
              <a:gd name="connsiteX25" fmla="*/ 145256 w 180975"/>
              <a:gd name="connsiteY25" fmla="*/ 171450 h 190500"/>
              <a:gd name="connsiteX26" fmla="*/ 145228 w 180975"/>
              <a:gd name="connsiteY26" fmla="*/ 171498 h 190500"/>
              <a:gd name="connsiteX27" fmla="*/ 144256 w 180975"/>
              <a:gd name="connsiteY27" fmla="*/ 171564 h 190500"/>
              <a:gd name="connsiteX28" fmla="*/ 138151 w 180975"/>
              <a:gd name="connsiteY28" fmla="*/ 179614 h 190500"/>
              <a:gd name="connsiteX29" fmla="*/ 145285 w 180975"/>
              <a:gd name="connsiteY29" fmla="*/ 185785 h 190500"/>
              <a:gd name="connsiteX30" fmla="*/ 145285 w 180975"/>
              <a:gd name="connsiteY30" fmla="*/ 185738 h 190500"/>
              <a:gd name="connsiteX31" fmla="*/ 147190 w 180975"/>
              <a:gd name="connsiteY31" fmla="*/ 185690 h 190500"/>
              <a:gd name="connsiteX32" fmla="*/ 180975 w 180975"/>
              <a:gd name="connsiteY32" fmla="*/ 150019 h 190500"/>
              <a:gd name="connsiteX33" fmla="*/ 119063 w 180975"/>
              <a:gd name="connsiteY33" fmla="*/ 121444 h 190500"/>
              <a:gd name="connsiteX34" fmla="*/ 111919 w 180975"/>
              <a:gd name="connsiteY34" fmla="*/ 114300 h 190500"/>
              <a:gd name="connsiteX35" fmla="*/ 110014 w 180975"/>
              <a:gd name="connsiteY35" fmla="*/ 114348 h 190500"/>
              <a:gd name="connsiteX36" fmla="*/ 76186 w 180975"/>
              <a:gd name="connsiteY36" fmla="*/ 151862 h 190500"/>
              <a:gd name="connsiteX37" fmla="*/ 111919 w 180975"/>
              <a:gd name="connsiteY37" fmla="*/ 185738 h 190500"/>
              <a:gd name="connsiteX38" fmla="*/ 112890 w 180975"/>
              <a:gd name="connsiteY38" fmla="*/ 185671 h 190500"/>
              <a:gd name="connsiteX39" fmla="*/ 118994 w 180975"/>
              <a:gd name="connsiteY39" fmla="*/ 177620 h 190500"/>
              <a:gd name="connsiteX40" fmla="*/ 111919 w 180975"/>
              <a:gd name="connsiteY40" fmla="*/ 171450 h 190500"/>
              <a:gd name="connsiteX41" fmla="*/ 110452 w 180975"/>
              <a:gd name="connsiteY41" fmla="*/ 171402 h 190500"/>
              <a:gd name="connsiteX42" fmla="*/ 90496 w 180975"/>
              <a:gd name="connsiteY42" fmla="*/ 148591 h 190500"/>
              <a:gd name="connsiteX43" fmla="*/ 111919 w 180975"/>
              <a:gd name="connsiteY43" fmla="*/ 128588 h 190500"/>
              <a:gd name="connsiteX44" fmla="*/ 112890 w 180975"/>
              <a:gd name="connsiteY44" fmla="*/ 128521 h 190500"/>
              <a:gd name="connsiteX45" fmla="*/ 119063 w 180975"/>
              <a:gd name="connsiteY45" fmla="*/ 121444 h 190500"/>
              <a:gd name="connsiteX46" fmla="*/ 152400 w 180975"/>
              <a:gd name="connsiteY46" fmla="*/ 150019 h 190500"/>
              <a:gd name="connsiteX47" fmla="*/ 145256 w 180975"/>
              <a:gd name="connsiteY47" fmla="*/ 142875 h 190500"/>
              <a:gd name="connsiteX48" fmla="*/ 111919 w 180975"/>
              <a:gd name="connsiteY48" fmla="*/ 142875 h 190500"/>
              <a:gd name="connsiteX49" fmla="*/ 110947 w 180975"/>
              <a:gd name="connsiteY49" fmla="*/ 142942 h 190500"/>
              <a:gd name="connsiteX50" fmla="*/ 104844 w 180975"/>
              <a:gd name="connsiteY50" fmla="*/ 150992 h 190500"/>
              <a:gd name="connsiteX51" fmla="*/ 111919 w 180975"/>
              <a:gd name="connsiteY51" fmla="*/ 157163 h 190500"/>
              <a:gd name="connsiteX52" fmla="*/ 145256 w 180975"/>
              <a:gd name="connsiteY52" fmla="*/ 157163 h 190500"/>
              <a:gd name="connsiteX53" fmla="*/ 146228 w 180975"/>
              <a:gd name="connsiteY53" fmla="*/ 157096 h 190500"/>
              <a:gd name="connsiteX54" fmla="*/ 152400 w 180975"/>
              <a:gd name="connsiteY54" fmla="*/ 1500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0975"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05337"/>
                </a:lnTo>
                <a:cubicBezTo>
                  <a:pt x="150037" y="104963"/>
                  <a:pt x="147649" y="104774"/>
                  <a:pt x="145256" y="104775"/>
                </a:cubicBezTo>
                <a:lnTo>
                  <a:pt x="111919" y="104775"/>
                </a:lnTo>
                <a:cubicBezTo>
                  <a:pt x="86931" y="104770"/>
                  <a:pt x="66671" y="125023"/>
                  <a:pt x="66666" y="150010"/>
                </a:cubicBezTo>
                <a:cubicBezTo>
                  <a:pt x="66664" y="166642"/>
                  <a:pt x="75786" y="181934"/>
                  <a:pt x="90421" y="189833"/>
                </a:cubicBezTo>
                <a:cubicBezTo>
                  <a:pt x="85811" y="190271"/>
                  <a:pt x="81058"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moveTo>
                  <a:pt x="180975" y="150019"/>
                </a:moveTo>
                <a:cubicBezTo>
                  <a:pt x="180975" y="130292"/>
                  <a:pt x="164983" y="114300"/>
                  <a:pt x="145256" y="114300"/>
                </a:cubicBezTo>
                <a:lnTo>
                  <a:pt x="144285" y="114367"/>
                </a:lnTo>
                <a:cubicBezTo>
                  <a:pt x="140377" y="114905"/>
                  <a:pt x="137644" y="118509"/>
                  <a:pt x="138181" y="122417"/>
                </a:cubicBezTo>
                <a:cubicBezTo>
                  <a:pt x="138668" y="125953"/>
                  <a:pt x="141688" y="128587"/>
                  <a:pt x="145256" y="128588"/>
                </a:cubicBezTo>
                <a:lnTo>
                  <a:pt x="146723" y="128635"/>
                </a:lnTo>
                <a:cubicBezTo>
                  <a:pt x="158533" y="129424"/>
                  <a:pt x="167468" y="139637"/>
                  <a:pt x="166679" y="151447"/>
                </a:cubicBezTo>
                <a:cubicBezTo>
                  <a:pt x="165926" y="162718"/>
                  <a:pt x="156554" y="171471"/>
                  <a:pt x="145256" y="171450"/>
                </a:cubicBezTo>
                <a:lnTo>
                  <a:pt x="145228" y="171498"/>
                </a:lnTo>
                <a:lnTo>
                  <a:pt x="144256" y="171564"/>
                </a:lnTo>
                <a:cubicBezTo>
                  <a:pt x="140347" y="172102"/>
                  <a:pt x="137614" y="175705"/>
                  <a:pt x="138151" y="179614"/>
                </a:cubicBezTo>
                <a:cubicBezTo>
                  <a:pt x="138639" y="183171"/>
                  <a:pt x="141694" y="185814"/>
                  <a:pt x="145285" y="185785"/>
                </a:cubicBezTo>
                <a:lnTo>
                  <a:pt x="145285" y="185738"/>
                </a:lnTo>
                <a:lnTo>
                  <a:pt x="147190" y="185690"/>
                </a:lnTo>
                <a:cubicBezTo>
                  <a:pt x="166140" y="184662"/>
                  <a:pt x="180978" y="168996"/>
                  <a:pt x="180975" y="150019"/>
                </a:cubicBezTo>
                <a:close/>
                <a:moveTo>
                  <a:pt x="119063" y="121444"/>
                </a:moveTo>
                <a:cubicBezTo>
                  <a:pt x="119063" y="117499"/>
                  <a:pt x="115864" y="114300"/>
                  <a:pt x="111919" y="114300"/>
                </a:cubicBezTo>
                <a:lnTo>
                  <a:pt x="110014" y="114348"/>
                </a:lnTo>
                <a:cubicBezTo>
                  <a:pt x="90313" y="115366"/>
                  <a:pt x="75167" y="132161"/>
                  <a:pt x="76186" y="151862"/>
                </a:cubicBezTo>
                <a:cubicBezTo>
                  <a:pt x="77168" y="170871"/>
                  <a:pt x="92884" y="185771"/>
                  <a:pt x="111919" y="185738"/>
                </a:cubicBezTo>
                <a:lnTo>
                  <a:pt x="112890" y="185671"/>
                </a:lnTo>
                <a:cubicBezTo>
                  <a:pt x="116798" y="185133"/>
                  <a:pt x="119531" y="181528"/>
                  <a:pt x="118994" y="177620"/>
                </a:cubicBezTo>
                <a:cubicBezTo>
                  <a:pt x="118507" y="174085"/>
                  <a:pt x="115487" y="171451"/>
                  <a:pt x="111919" y="171450"/>
                </a:cubicBezTo>
                <a:lnTo>
                  <a:pt x="110452" y="171402"/>
                </a:lnTo>
                <a:cubicBezTo>
                  <a:pt x="98642" y="170614"/>
                  <a:pt x="89707" y="160401"/>
                  <a:pt x="90496" y="148591"/>
                </a:cubicBezTo>
                <a:cubicBezTo>
                  <a:pt x="91249" y="137319"/>
                  <a:pt x="100621" y="128567"/>
                  <a:pt x="111919" y="128588"/>
                </a:cubicBezTo>
                <a:lnTo>
                  <a:pt x="112890" y="128521"/>
                </a:lnTo>
                <a:cubicBezTo>
                  <a:pt x="116427" y="128035"/>
                  <a:pt x="119063" y="125014"/>
                  <a:pt x="119063" y="121444"/>
                </a:cubicBezTo>
                <a:close/>
                <a:moveTo>
                  <a:pt x="152400" y="150019"/>
                </a:moveTo>
                <a:cubicBezTo>
                  <a:pt x="152400" y="146074"/>
                  <a:pt x="149202" y="142875"/>
                  <a:pt x="145256" y="142875"/>
                </a:cubicBezTo>
                <a:lnTo>
                  <a:pt x="111919" y="142875"/>
                </a:lnTo>
                <a:lnTo>
                  <a:pt x="110947" y="142942"/>
                </a:lnTo>
                <a:cubicBezTo>
                  <a:pt x="107039" y="143480"/>
                  <a:pt x="104306" y="147084"/>
                  <a:pt x="104844" y="150992"/>
                </a:cubicBezTo>
                <a:cubicBezTo>
                  <a:pt x="105330" y="154528"/>
                  <a:pt x="108351" y="157162"/>
                  <a:pt x="111919" y="157163"/>
                </a:cubicBezTo>
                <a:lnTo>
                  <a:pt x="145256" y="157163"/>
                </a:lnTo>
                <a:lnTo>
                  <a:pt x="146228" y="157096"/>
                </a:lnTo>
                <a:cubicBezTo>
                  <a:pt x="149764" y="156610"/>
                  <a:pt x="152400" y="153589"/>
                  <a:pt x="152400" y="150019"/>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9" name="TextBox 88">
            <a:extLst>
              <a:ext uri="{FF2B5EF4-FFF2-40B4-BE49-F238E27FC236}">
                <a16:creationId xmlns:a16="http://schemas.microsoft.com/office/drawing/2014/main" id="{AEB90455-B066-3786-9075-4A86A5EC6823}"/>
              </a:ext>
            </a:extLst>
          </p:cNvPr>
          <p:cNvSpPr txBox="1">
            <a:spLocks/>
          </p:cNvSpPr>
          <p:nvPr/>
        </p:nvSpPr>
        <p:spPr>
          <a:xfrm>
            <a:off x="7988156" y="3745062"/>
            <a:ext cx="3281332" cy="1184940"/>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800" b="0" i="0" u="none" strike="noStrike" kern="1200" cap="none" spc="0" normalizeH="0" baseline="0" noProof="0">
                <a:ln>
                  <a:noFill/>
                </a:ln>
                <a:solidFill>
                  <a:srgbClr val="0078D4"/>
                </a:solidFill>
                <a:effectLst/>
                <a:uLnTx/>
                <a:uFillTx/>
                <a:latin typeface="Segoe UI Semibold"/>
                <a:ea typeface="+mn-ea"/>
                <a:cs typeface="Segoe Sans Display Semibold" pitchFamily="2" charset="0"/>
              </a:rPr>
              <a:t>Autónomo</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800" b="0" i="0" u="none" strike="noStrike" kern="1200" cap="none" spc="0" normalizeH="0" baseline="0" noProof="0">
                <a:ln>
                  <a:noFill/>
                </a:ln>
                <a:solidFill>
                  <a:srgbClr val="000000"/>
                </a:solidFill>
                <a:effectLst/>
                <a:uLnTx/>
                <a:uFillTx/>
                <a:latin typeface="Segoe UI Semibold"/>
                <a:ea typeface="+mn-ea"/>
                <a:cs typeface="Segoe Sans Display Semibold" pitchFamily="2" charset="0"/>
              </a:rPr>
              <a:t>Opera de forma independiente</a:t>
            </a:r>
            <a:r>
              <a:rPr kumimoji="0" lang="es-es" sz="1800" b="0" i="0" u="none" strike="noStrike" kern="1200" cap="none" spc="0" normalizeH="0" baseline="0" noProof="0">
                <a:ln>
                  <a:noFill/>
                </a:ln>
                <a:solidFill>
                  <a:srgbClr val="000000"/>
                </a:solidFill>
                <a:effectLst/>
                <a:uLnTx/>
                <a:uFillTx/>
                <a:latin typeface="Segoe UI"/>
                <a:ea typeface="+mn-ea"/>
                <a:cs typeface="Segoe Sans Display Semibold" pitchFamily="2" charset="0"/>
              </a:rPr>
              <a:t>, </a:t>
            </a:r>
            <a:r>
              <a:rPr kumimoji="0" lang="es-es" sz="1800" b="0" i="0" u="none" strike="noStrike" kern="1200" cap="none" spc="0" normalizeH="0" baseline="0" noProof="0">
                <a:ln>
                  <a:noFill/>
                </a:ln>
                <a:solidFill>
                  <a:srgbClr val="000000"/>
                </a:solidFill>
                <a:effectLst/>
                <a:uLnTx/>
                <a:uFillTx/>
                <a:latin typeface="Segoe UI"/>
                <a:ea typeface="+mn-ea"/>
                <a:cs typeface="Segoe Sans Display" pitchFamily="2" charset="0"/>
              </a:rPr>
              <a:t>planifica de manera dinámica, organiza a otros agentes, aprende y escala</a:t>
            </a:r>
          </a:p>
        </p:txBody>
      </p:sp>
    </p:spTree>
    <p:custDataLst>
      <p:tags r:id="rId1"/>
    </p:custDataLst>
    <p:extLst>
      <p:ext uri="{BB962C8B-B14F-4D97-AF65-F5344CB8AC3E}">
        <p14:creationId xmlns:p14="http://schemas.microsoft.com/office/powerpoint/2010/main" val="265036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5416A-6833-611D-75C4-5E7BCB91D1E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535701B-CFFD-A8ED-37E1-37F6112FEC52}"/>
              </a:ext>
              <a:ext uri="{C183D7F6-B498-43B3-948B-1728B52AA6E4}">
                <adec:decorative xmlns:adec="http://schemas.microsoft.com/office/drawing/2017/decorative" val="1"/>
              </a:ext>
            </a:extLst>
          </p:cNvPr>
          <p:cNvGrpSpPr/>
          <p:nvPr/>
        </p:nvGrpSpPr>
        <p:grpSpPr>
          <a:xfrm>
            <a:off x="591621" y="3228275"/>
            <a:ext cx="11049399" cy="1565289"/>
            <a:chOff x="591621" y="3228275"/>
            <a:chExt cx="11049399" cy="1565289"/>
          </a:xfrm>
        </p:grpSpPr>
        <p:sp>
          <p:nvSpPr>
            <p:cNvPr id="10" name="Rectangle: Rounded Corners 9">
              <a:extLst>
                <a:ext uri="{FF2B5EF4-FFF2-40B4-BE49-F238E27FC236}">
                  <a16:creationId xmlns:a16="http://schemas.microsoft.com/office/drawing/2014/main" id="{D6F7D806-311E-18B7-C50E-7C7D8A467462}"/>
                </a:ext>
              </a:extLst>
            </p:cNvPr>
            <p:cNvSpPr/>
            <p:nvPr/>
          </p:nvSpPr>
          <p:spPr bwMode="auto">
            <a:xfrm>
              <a:off x="591621" y="3711511"/>
              <a:ext cx="11049399" cy="523220"/>
            </a:xfrm>
            <a:prstGeom prst="roundRect">
              <a:avLst>
                <a:gd name="adj" fmla="val 50000"/>
              </a:avLst>
            </a:prstGeom>
            <a:gradFill>
              <a:gsLst>
                <a:gs pos="100000">
                  <a:srgbClr val="2CC6C3"/>
                </a:gs>
                <a:gs pos="68000">
                  <a:srgbClr val="0078D4"/>
                </a:gs>
                <a:gs pos="32000">
                  <a:srgbClr val="C03BC4"/>
                </a:gs>
                <a:gs pos="0">
                  <a:srgbClr val="FF5C39"/>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grpSp>
          <p:nvGrpSpPr>
            <p:cNvPr id="11" name="Group 10">
              <a:extLst>
                <a:ext uri="{FF2B5EF4-FFF2-40B4-BE49-F238E27FC236}">
                  <a16:creationId xmlns:a16="http://schemas.microsoft.com/office/drawing/2014/main" id="{9CC5F165-B1B8-6339-5563-44769B21DFBF}"/>
                </a:ext>
              </a:extLst>
            </p:cNvPr>
            <p:cNvGrpSpPr/>
            <p:nvPr/>
          </p:nvGrpSpPr>
          <p:grpSpPr>
            <a:xfrm>
              <a:off x="2787259" y="3477450"/>
              <a:ext cx="991344" cy="991341"/>
              <a:chOff x="2926231" y="2534689"/>
              <a:chExt cx="991344" cy="991341"/>
            </a:xfrm>
          </p:grpSpPr>
          <p:grpSp>
            <p:nvGrpSpPr>
              <p:cNvPr id="62" name="Group 61">
                <a:extLst>
                  <a:ext uri="{FF2B5EF4-FFF2-40B4-BE49-F238E27FC236}">
                    <a16:creationId xmlns:a16="http://schemas.microsoft.com/office/drawing/2014/main" id="{93CB5EED-E785-55BD-00E7-0EEB0DA93091}"/>
                  </a:ext>
                </a:extLst>
              </p:cNvPr>
              <p:cNvGrpSpPr/>
              <p:nvPr/>
            </p:nvGrpSpPr>
            <p:grpSpPr>
              <a:xfrm>
                <a:off x="2926231" y="2534689"/>
                <a:ext cx="991344" cy="991341"/>
                <a:chOff x="3031090" y="2734209"/>
                <a:chExt cx="752625" cy="752623"/>
              </a:xfrm>
            </p:grpSpPr>
            <p:sp>
              <p:nvSpPr>
                <p:cNvPr id="64" name="Oval 63">
                  <a:extLst>
                    <a:ext uri="{FF2B5EF4-FFF2-40B4-BE49-F238E27FC236}">
                      <a16:creationId xmlns:a16="http://schemas.microsoft.com/office/drawing/2014/main" id="{0FD777BE-0DD1-01D3-DEAB-E8F8679DF552}"/>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Oval 64">
                  <a:extLst>
                    <a:ext uri="{FF2B5EF4-FFF2-40B4-BE49-F238E27FC236}">
                      <a16:creationId xmlns:a16="http://schemas.microsoft.com/office/drawing/2014/main" id="{2D936FF9-3486-8557-8CDC-D752022FDAFE}"/>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63" name="Graphic 62" descr="Esquema del chat">
                <a:extLst>
                  <a:ext uri="{FF2B5EF4-FFF2-40B4-BE49-F238E27FC236}">
                    <a16:creationId xmlns:a16="http://schemas.microsoft.com/office/drawing/2014/main" id="{88E907F2-68F0-1B47-818D-6C1FC693C5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23588" y="2741063"/>
                <a:ext cx="591887" cy="591887"/>
              </a:xfrm>
              <a:prstGeom prst="rect">
                <a:avLst/>
              </a:prstGeom>
            </p:spPr>
          </p:pic>
        </p:grpSp>
        <p:grpSp>
          <p:nvGrpSpPr>
            <p:cNvPr id="12" name="Group 11">
              <a:extLst>
                <a:ext uri="{FF2B5EF4-FFF2-40B4-BE49-F238E27FC236}">
                  <a16:creationId xmlns:a16="http://schemas.microsoft.com/office/drawing/2014/main" id="{0457DF1E-82C7-31DC-0AFA-F9365BFE072E}"/>
                </a:ext>
              </a:extLst>
            </p:cNvPr>
            <p:cNvGrpSpPr/>
            <p:nvPr/>
          </p:nvGrpSpPr>
          <p:grpSpPr>
            <a:xfrm>
              <a:off x="5616729" y="3462726"/>
              <a:ext cx="991344" cy="991341"/>
              <a:chOff x="5693247" y="2519965"/>
              <a:chExt cx="991344" cy="991341"/>
            </a:xfrm>
          </p:grpSpPr>
          <p:grpSp>
            <p:nvGrpSpPr>
              <p:cNvPr id="58" name="Group 57">
                <a:extLst>
                  <a:ext uri="{FF2B5EF4-FFF2-40B4-BE49-F238E27FC236}">
                    <a16:creationId xmlns:a16="http://schemas.microsoft.com/office/drawing/2014/main" id="{7686D7DD-4617-7170-6730-CB955A227AF0}"/>
                  </a:ext>
                </a:extLst>
              </p:cNvPr>
              <p:cNvGrpSpPr/>
              <p:nvPr/>
            </p:nvGrpSpPr>
            <p:grpSpPr>
              <a:xfrm>
                <a:off x="5693247" y="2519965"/>
                <a:ext cx="991344" cy="991341"/>
                <a:chOff x="3031090" y="2734209"/>
                <a:chExt cx="752625" cy="752623"/>
              </a:xfrm>
            </p:grpSpPr>
            <p:sp>
              <p:nvSpPr>
                <p:cNvPr id="60" name="Oval 59">
                  <a:extLst>
                    <a:ext uri="{FF2B5EF4-FFF2-40B4-BE49-F238E27FC236}">
                      <a16:creationId xmlns:a16="http://schemas.microsoft.com/office/drawing/2014/main" id="{D840B118-AB8F-DAB3-0D08-FC6CC4DBFC54}"/>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1" name="Oval 60">
                  <a:extLst>
                    <a:ext uri="{FF2B5EF4-FFF2-40B4-BE49-F238E27FC236}">
                      <a16:creationId xmlns:a16="http://schemas.microsoft.com/office/drawing/2014/main" id="{4B2DADFE-7417-5F7B-A9DD-ED219AD9F4B1}"/>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9" name="Graphic 58" descr="Esquema del diagrama de flujo">
                <a:extLst>
                  <a:ext uri="{FF2B5EF4-FFF2-40B4-BE49-F238E27FC236}">
                    <a16:creationId xmlns:a16="http://schemas.microsoft.com/office/drawing/2014/main" id="{9AEB6F86-42D1-9637-4724-EE890C9414C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14768" y="2731859"/>
                <a:ext cx="552075" cy="552075"/>
              </a:xfrm>
              <a:prstGeom prst="rect">
                <a:avLst/>
              </a:prstGeom>
            </p:spPr>
          </p:pic>
        </p:grpSp>
        <p:grpSp>
          <p:nvGrpSpPr>
            <p:cNvPr id="13" name="Group 12">
              <a:extLst>
                <a:ext uri="{FF2B5EF4-FFF2-40B4-BE49-F238E27FC236}">
                  <a16:creationId xmlns:a16="http://schemas.microsoft.com/office/drawing/2014/main" id="{ECC4B565-9CCA-5190-F5C9-91147DC533B8}"/>
                </a:ext>
              </a:extLst>
            </p:cNvPr>
            <p:cNvGrpSpPr/>
            <p:nvPr/>
          </p:nvGrpSpPr>
          <p:grpSpPr>
            <a:xfrm>
              <a:off x="8444770" y="3461914"/>
              <a:ext cx="991344" cy="991341"/>
              <a:chOff x="8326586" y="2528545"/>
              <a:chExt cx="991344" cy="991341"/>
            </a:xfrm>
          </p:grpSpPr>
          <p:grpSp>
            <p:nvGrpSpPr>
              <p:cNvPr id="54" name="Group 53">
                <a:extLst>
                  <a:ext uri="{FF2B5EF4-FFF2-40B4-BE49-F238E27FC236}">
                    <a16:creationId xmlns:a16="http://schemas.microsoft.com/office/drawing/2014/main" id="{B844D3ED-4A3F-C9ED-DFC0-F551DEA3E696}"/>
                  </a:ext>
                </a:extLst>
              </p:cNvPr>
              <p:cNvGrpSpPr/>
              <p:nvPr/>
            </p:nvGrpSpPr>
            <p:grpSpPr>
              <a:xfrm>
                <a:off x="8326586" y="2528545"/>
                <a:ext cx="991344" cy="991341"/>
                <a:chOff x="3031090" y="2734209"/>
                <a:chExt cx="752625" cy="752623"/>
              </a:xfrm>
            </p:grpSpPr>
            <p:sp>
              <p:nvSpPr>
                <p:cNvPr id="56" name="Oval 55">
                  <a:extLst>
                    <a:ext uri="{FF2B5EF4-FFF2-40B4-BE49-F238E27FC236}">
                      <a16:creationId xmlns:a16="http://schemas.microsoft.com/office/drawing/2014/main" id="{92D0C02A-5571-0397-ABDC-22453175A26D}"/>
                    </a:ext>
                  </a:extLst>
                </p:cNvPr>
                <p:cNvSpPr/>
                <p:nvPr/>
              </p:nvSpPr>
              <p:spPr bwMode="auto">
                <a:xfrm>
                  <a:off x="3031090" y="2734209"/>
                  <a:ext cx="752625" cy="752623"/>
                </a:xfrm>
                <a:prstGeom prst="ellipse">
                  <a:avLst/>
                </a:prstGeom>
                <a:solidFill>
                  <a:srgbClr val="FFFFFF">
                    <a:lumMod val="95000"/>
                    <a:alpha val="50000"/>
                  </a:srgbClr>
                </a:solidFill>
                <a:ln w="6350" cap="flat" cmpd="sng" algn="ctr">
                  <a:solidFill>
                    <a:srgbClr val="FFFFFF">
                      <a:lumMod val="95000"/>
                    </a:srgbClr>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7" name="Oval 56">
                  <a:extLst>
                    <a:ext uri="{FF2B5EF4-FFF2-40B4-BE49-F238E27FC236}">
                      <a16:creationId xmlns:a16="http://schemas.microsoft.com/office/drawing/2014/main" id="{AD799FB8-608D-7C56-5C0B-8CE2745655F2}"/>
                    </a:ext>
                  </a:extLst>
                </p:cNvPr>
                <p:cNvSpPr/>
                <p:nvPr/>
              </p:nvSpPr>
              <p:spPr bwMode="auto">
                <a:xfrm>
                  <a:off x="3104982" y="2808102"/>
                  <a:ext cx="604841" cy="604837"/>
                </a:xfrm>
                <a:prstGeom prst="ellipse">
                  <a:avLst/>
                </a:prstGeom>
                <a:solidFill>
                  <a:srgbClr val="FFFFFF"/>
                </a:solidFill>
                <a:ln w="15875" cap="flat" cmpd="sng" algn="ctr">
                  <a:noFill/>
                  <a:prstDash val="solid"/>
                  <a:headEnd type="none" w="med" len="med"/>
                  <a:tailEnd type="none" w="med" len="med"/>
                </a:ln>
                <a:effectLst>
                  <a:outerShdw blurRad="2794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55" name="Graphic 54" descr="Esquema de mano robótica">
                <a:extLst>
                  <a:ext uri="{FF2B5EF4-FFF2-40B4-BE49-F238E27FC236}">
                    <a16:creationId xmlns:a16="http://schemas.microsoft.com/office/drawing/2014/main" id="{F6E32AAB-A254-DB38-94B7-DE9CC505E4A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585864" y="2737513"/>
                <a:ext cx="549697" cy="549697"/>
              </a:xfrm>
              <a:prstGeom prst="rect">
                <a:avLst/>
              </a:prstGeom>
            </p:spPr>
          </p:pic>
        </p:grpSp>
        <p:sp>
          <p:nvSpPr>
            <p:cNvPr id="14" name="TextBox 13">
              <a:extLst>
                <a:ext uri="{FF2B5EF4-FFF2-40B4-BE49-F238E27FC236}">
                  <a16:creationId xmlns:a16="http://schemas.microsoft.com/office/drawing/2014/main" id="{30B7295D-F85F-DB4D-FB7F-2271CF9F5260}"/>
                </a:ext>
              </a:extLst>
            </p:cNvPr>
            <p:cNvSpPr txBox="1"/>
            <p:nvPr/>
          </p:nvSpPr>
          <p:spPr>
            <a:xfrm>
              <a:off x="771315" y="3869498"/>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a:ln>
                    <a:noFill/>
                  </a:ln>
                  <a:solidFill>
                    <a:srgbClr val="FFFFFF"/>
                  </a:solidFill>
                  <a:effectLst/>
                  <a:uLnTx/>
                  <a:uFillTx/>
                  <a:latin typeface="Segoe UI Semibold"/>
                  <a:ea typeface="+mn-ea"/>
                  <a:cs typeface="+mn-cs"/>
                </a:rPr>
                <a:t>Sencillo</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26F9EC5A-98FE-C62A-3F0B-F17BF93C4EFB}"/>
                </a:ext>
              </a:extLst>
            </p:cNvPr>
            <p:cNvSpPr txBox="1"/>
            <p:nvPr/>
          </p:nvSpPr>
          <p:spPr>
            <a:xfrm>
              <a:off x="10224306" y="3869498"/>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rgbClr val="FFFFFF"/>
                  </a:solidFill>
                  <a:effectLst/>
                  <a:uLnTx/>
                  <a:uFillTx/>
                  <a:latin typeface="Segoe UI Semibold"/>
                  <a:ea typeface="+mn-ea"/>
                  <a:cs typeface="+mn-cs"/>
                </a:rPr>
                <a:t>Avanzado</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32" name="Straight Connector 31">
              <a:extLst>
                <a:ext uri="{FF2B5EF4-FFF2-40B4-BE49-F238E27FC236}">
                  <a16:creationId xmlns:a16="http://schemas.microsoft.com/office/drawing/2014/main" id="{9ED99FF6-3DFD-A773-7E6D-FABAC0A9578D}"/>
                </a:ext>
              </a:extLst>
            </p:cNvPr>
            <p:cNvCxnSpPr>
              <a:cxnSpLocks/>
            </p:cNvCxnSpPr>
            <p:nvPr/>
          </p:nvCxnSpPr>
          <p:spPr>
            <a:xfrm>
              <a:off x="2082569" y="3228275"/>
              <a:ext cx="0" cy="483236"/>
            </a:xfrm>
            <a:prstGeom prst="line">
              <a:avLst/>
            </a:prstGeom>
            <a:noFill/>
            <a:ln w="19050" cap="flat" cmpd="sng" algn="ctr">
              <a:solidFill>
                <a:srgbClr val="D043A0"/>
              </a:solidFill>
              <a:prstDash val="solid"/>
              <a:headEnd type="none" w="lg" len="med"/>
              <a:tailEnd type="none" w="lg" len="med"/>
            </a:ln>
            <a:effectLst/>
          </p:spPr>
        </p:cxnSp>
        <p:cxnSp>
          <p:nvCxnSpPr>
            <p:cNvPr id="33" name="Straight Connector 32">
              <a:extLst>
                <a:ext uri="{FF2B5EF4-FFF2-40B4-BE49-F238E27FC236}">
                  <a16:creationId xmlns:a16="http://schemas.microsoft.com/office/drawing/2014/main" id="{49416062-C265-F873-C199-D67CF61A14C1}"/>
                </a:ext>
              </a:extLst>
            </p:cNvPr>
            <p:cNvCxnSpPr>
              <a:cxnSpLocks/>
            </p:cNvCxnSpPr>
            <p:nvPr/>
          </p:nvCxnSpPr>
          <p:spPr>
            <a:xfrm>
              <a:off x="3778603" y="4234731"/>
              <a:ext cx="0" cy="558833"/>
            </a:xfrm>
            <a:prstGeom prst="line">
              <a:avLst/>
            </a:prstGeom>
            <a:noFill/>
            <a:ln w="19050" cap="flat" cmpd="sng" algn="ctr">
              <a:solidFill>
                <a:srgbClr val="D043A0"/>
              </a:solidFill>
              <a:prstDash val="solid"/>
              <a:headEnd type="none" w="lg" len="med"/>
              <a:tailEnd type="none" w="lg" len="med"/>
            </a:ln>
            <a:effectLst/>
          </p:spPr>
        </p:cxnSp>
        <p:cxnSp>
          <p:nvCxnSpPr>
            <p:cNvPr id="34" name="Straight Connector 33">
              <a:extLst>
                <a:ext uri="{FF2B5EF4-FFF2-40B4-BE49-F238E27FC236}">
                  <a16:creationId xmlns:a16="http://schemas.microsoft.com/office/drawing/2014/main" id="{224CD0F8-50DE-28E3-76F1-123D3C9B486B}"/>
                </a:ext>
              </a:extLst>
            </p:cNvPr>
            <p:cNvCxnSpPr>
              <a:cxnSpLocks/>
            </p:cNvCxnSpPr>
            <p:nvPr/>
          </p:nvCxnSpPr>
          <p:spPr>
            <a:xfrm>
              <a:off x="5311515" y="3238697"/>
              <a:ext cx="0" cy="475160"/>
            </a:xfrm>
            <a:prstGeom prst="line">
              <a:avLst/>
            </a:prstGeom>
            <a:noFill/>
            <a:ln w="19050" cap="flat" cmpd="sng" algn="ctr">
              <a:solidFill>
                <a:srgbClr val="595CCD"/>
              </a:solidFill>
              <a:prstDash val="solid"/>
              <a:headEnd type="none" w="lg" len="med"/>
              <a:tailEnd type="none" w="lg" len="med"/>
            </a:ln>
            <a:effectLst/>
          </p:spPr>
        </p:cxnSp>
        <p:cxnSp>
          <p:nvCxnSpPr>
            <p:cNvPr id="35" name="Straight Connector 34">
              <a:extLst>
                <a:ext uri="{FF2B5EF4-FFF2-40B4-BE49-F238E27FC236}">
                  <a16:creationId xmlns:a16="http://schemas.microsoft.com/office/drawing/2014/main" id="{43210D65-BDE9-E74D-FFC1-52666D70155A}"/>
                </a:ext>
              </a:extLst>
            </p:cNvPr>
            <p:cNvCxnSpPr>
              <a:cxnSpLocks/>
            </p:cNvCxnSpPr>
            <p:nvPr/>
          </p:nvCxnSpPr>
          <p:spPr>
            <a:xfrm>
              <a:off x="7110643" y="4234731"/>
              <a:ext cx="0" cy="558833"/>
            </a:xfrm>
            <a:prstGeom prst="line">
              <a:avLst/>
            </a:prstGeom>
            <a:noFill/>
            <a:ln w="19050" cap="flat" cmpd="sng" algn="ctr">
              <a:solidFill>
                <a:srgbClr val="595CCD"/>
              </a:solidFill>
              <a:prstDash val="solid"/>
              <a:headEnd type="none" w="lg" len="med"/>
              <a:tailEnd type="none" w="lg" len="med"/>
            </a:ln>
            <a:effectLst/>
          </p:spPr>
        </p:cxnSp>
        <p:cxnSp>
          <p:nvCxnSpPr>
            <p:cNvPr id="36" name="Straight Connector 35">
              <a:extLst>
                <a:ext uri="{FF2B5EF4-FFF2-40B4-BE49-F238E27FC236}">
                  <a16:creationId xmlns:a16="http://schemas.microsoft.com/office/drawing/2014/main" id="{EBCBB963-C881-FC20-DD69-34387E14ECD2}"/>
                </a:ext>
              </a:extLst>
            </p:cNvPr>
            <p:cNvCxnSpPr>
              <a:cxnSpLocks/>
            </p:cNvCxnSpPr>
            <p:nvPr/>
          </p:nvCxnSpPr>
          <p:spPr>
            <a:xfrm>
              <a:off x="8377338" y="3238697"/>
              <a:ext cx="0" cy="472814"/>
            </a:xfrm>
            <a:prstGeom prst="line">
              <a:avLst/>
            </a:prstGeom>
            <a:noFill/>
            <a:ln w="19050" cap="flat" cmpd="sng" algn="ctr">
              <a:solidFill>
                <a:srgbClr val="0D8ECF"/>
              </a:solidFill>
              <a:prstDash val="solid"/>
              <a:headEnd type="none" w="lg" len="med"/>
              <a:tailEnd type="none" w="lg" len="med"/>
            </a:ln>
            <a:effectLst/>
          </p:spPr>
        </p:cxnSp>
        <p:cxnSp>
          <p:nvCxnSpPr>
            <p:cNvPr id="37" name="Straight Connector 36">
              <a:extLst>
                <a:ext uri="{FF2B5EF4-FFF2-40B4-BE49-F238E27FC236}">
                  <a16:creationId xmlns:a16="http://schemas.microsoft.com/office/drawing/2014/main" id="{09CF60B9-FE9C-E5CF-ED0E-A07317A98703}"/>
                </a:ext>
              </a:extLst>
            </p:cNvPr>
            <p:cNvCxnSpPr>
              <a:cxnSpLocks/>
            </p:cNvCxnSpPr>
            <p:nvPr/>
          </p:nvCxnSpPr>
          <p:spPr>
            <a:xfrm>
              <a:off x="10418886" y="4234731"/>
              <a:ext cx="0" cy="558833"/>
            </a:xfrm>
            <a:prstGeom prst="line">
              <a:avLst/>
            </a:prstGeom>
            <a:noFill/>
            <a:ln w="19050" cap="flat" cmpd="sng" algn="ctr">
              <a:solidFill>
                <a:srgbClr val="0D8ECF"/>
              </a:solidFill>
              <a:prstDash val="solid"/>
              <a:headEnd type="none" w="lg" len="med"/>
              <a:tailEnd type="none" w="lg" len="med"/>
            </a:ln>
            <a:effectLst/>
          </p:spPr>
        </p:cxnSp>
      </p:grpSp>
      <p:grpSp>
        <p:nvGrpSpPr>
          <p:cNvPr id="66" name="Group 65">
            <a:extLst>
              <a:ext uri="{FF2B5EF4-FFF2-40B4-BE49-F238E27FC236}">
                <a16:creationId xmlns:a16="http://schemas.microsoft.com/office/drawing/2014/main" id="{405AB3F1-8FFE-E7DB-13BC-4C3B888819EE}"/>
              </a:ext>
              <a:ext uri="{C183D7F6-B498-43B3-948B-1728B52AA6E4}">
                <adec:decorative xmlns:adec="http://schemas.microsoft.com/office/drawing/2017/decorative" val="1"/>
              </a:ext>
            </a:extLst>
          </p:cNvPr>
          <p:cNvGrpSpPr/>
          <p:nvPr/>
        </p:nvGrpSpPr>
        <p:grpSpPr>
          <a:xfrm>
            <a:off x="593007" y="2347747"/>
            <a:ext cx="10353948" cy="3342510"/>
            <a:chOff x="593007" y="2347747"/>
            <a:chExt cx="10353948" cy="3342510"/>
          </a:xfrm>
        </p:grpSpPr>
        <p:sp>
          <p:nvSpPr>
            <p:cNvPr id="67" name="Rectangle: Rounded Corners 6">
              <a:extLst>
                <a:ext uri="{FF2B5EF4-FFF2-40B4-BE49-F238E27FC236}">
                  <a16:creationId xmlns:a16="http://schemas.microsoft.com/office/drawing/2014/main" id="{65F9ACF1-0EF9-1EBB-E4F8-9B6BB8582A7C}"/>
                </a:ext>
                <a:ext uri="{C183D7F6-B498-43B3-948B-1728B52AA6E4}">
                  <adec:decorative xmlns:adec="http://schemas.microsoft.com/office/drawing/2017/decorative" val="1"/>
                </a:ext>
              </a:extLst>
            </p:cNvPr>
            <p:cNvSpPr/>
            <p:nvPr/>
          </p:nvSpPr>
          <p:spPr bwMode="auto">
            <a:xfrm>
              <a:off x="7610622" y="2353071"/>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68" name="Graphic 67">
              <a:extLst>
                <a:ext uri="{FF2B5EF4-FFF2-40B4-BE49-F238E27FC236}">
                  <a16:creationId xmlns:a16="http://schemas.microsoft.com/office/drawing/2014/main" id="{F16E86F8-E856-F0F1-EE0B-9787076C7B8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175910" y="3003509"/>
              <a:ext cx="117643" cy="134449"/>
            </a:xfrm>
            <a:prstGeom prst="rect">
              <a:avLst/>
            </a:prstGeom>
          </p:spPr>
        </p:pic>
        <p:pic>
          <p:nvPicPr>
            <p:cNvPr id="69" name="Graphic 68">
              <a:extLst>
                <a:ext uri="{FF2B5EF4-FFF2-40B4-BE49-F238E27FC236}">
                  <a16:creationId xmlns:a16="http://schemas.microsoft.com/office/drawing/2014/main" id="{B64ADA71-C904-5716-A52F-14F04612E36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956826" y="3000148"/>
              <a:ext cx="141171" cy="141171"/>
            </a:xfrm>
            <a:prstGeom prst="rect">
              <a:avLst/>
            </a:prstGeom>
          </p:spPr>
        </p:pic>
        <p:pic>
          <p:nvPicPr>
            <p:cNvPr id="70" name="Graphic 69">
              <a:extLst>
                <a:ext uri="{FF2B5EF4-FFF2-40B4-BE49-F238E27FC236}">
                  <a16:creationId xmlns:a16="http://schemas.microsoft.com/office/drawing/2014/main" id="{CB3027A0-21C7-FCD7-78F5-D0D0E153D06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866604" y="3009461"/>
              <a:ext cx="117643" cy="117643"/>
            </a:xfrm>
            <a:prstGeom prst="rect">
              <a:avLst/>
            </a:prstGeom>
          </p:spPr>
        </p:pic>
        <p:sp>
          <p:nvSpPr>
            <p:cNvPr id="71" name="Rectangle: Rounded Corners 6">
              <a:extLst>
                <a:ext uri="{FF2B5EF4-FFF2-40B4-BE49-F238E27FC236}">
                  <a16:creationId xmlns:a16="http://schemas.microsoft.com/office/drawing/2014/main" id="{D815D3CF-0473-50CB-E782-7F805CF3F000}"/>
                </a:ext>
                <a:ext uri="{C183D7F6-B498-43B3-948B-1728B52AA6E4}">
                  <adec:decorative xmlns:adec="http://schemas.microsoft.com/office/drawing/2017/decorative" val="1"/>
                </a:ext>
              </a:extLst>
            </p:cNvPr>
            <p:cNvSpPr/>
            <p:nvPr/>
          </p:nvSpPr>
          <p:spPr bwMode="auto">
            <a:xfrm>
              <a:off x="593007" y="234774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2" name="Graphic 71">
              <a:extLst>
                <a:ext uri="{FF2B5EF4-FFF2-40B4-BE49-F238E27FC236}">
                  <a16:creationId xmlns:a16="http://schemas.microsoft.com/office/drawing/2014/main" id="{A9972566-ED54-3300-1789-897859870E6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58295" y="2998185"/>
              <a:ext cx="117643" cy="134449"/>
            </a:xfrm>
            <a:prstGeom prst="rect">
              <a:avLst/>
            </a:prstGeom>
          </p:spPr>
        </p:pic>
        <p:pic>
          <p:nvPicPr>
            <p:cNvPr id="73" name="Graphic 72">
              <a:extLst>
                <a:ext uri="{FF2B5EF4-FFF2-40B4-BE49-F238E27FC236}">
                  <a16:creationId xmlns:a16="http://schemas.microsoft.com/office/drawing/2014/main" id="{1ED04DB9-990C-D5BB-06E0-2DF76558709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939211" y="2994824"/>
              <a:ext cx="141171" cy="141171"/>
            </a:xfrm>
            <a:prstGeom prst="rect">
              <a:avLst/>
            </a:prstGeom>
          </p:spPr>
        </p:pic>
        <p:pic>
          <p:nvPicPr>
            <p:cNvPr id="74" name="Graphic 73">
              <a:extLst>
                <a:ext uri="{FF2B5EF4-FFF2-40B4-BE49-F238E27FC236}">
                  <a16:creationId xmlns:a16="http://schemas.microsoft.com/office/drawing/2014/main" id="{16C6C470-027D-C58A-510A-7FACCCD44EF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48989" y="3004137"/>
              <a:ext cx="117643" cy="117643"/>
            </a:xfrm>
            <a:prstGeom prst="rect">
              <a:avLst/>
            </a:prstGeom>
          </p:spPr>
        </p:pic>
        <p:sp>
          <p:nvSpPr>
            <p:cNvPr id="75" name="Rectangle: Rounded Corners 6">
              <a:extLst>
                <a:ext uri="{FF2B5EF4-FFF2-40B4-BE49-F238E27FC236}">
                  <a16:creationId xmlns:a16="http://schemas.microsoft.com/office/drawing/2014/main" id="{39811B81-B2B4-C2E4-4ACD-0F69E2E745FB}"/>
                </a:ext>
                <a:ext uri="{C183D7F6-B498-43B3-948B-1728B52AA6E4}">
                  <adec:decorative xmlns:adec="http://schemas.microsoft.com/office/drawing/2017/decorative" val="1"/>
                </a:ext>
              </a:extLst>
            </p:cNvPr>
            <p:cNvSpPr/>
            <p:nvPr/>
          </p:nvSpPr>
          <p:spPr bwMode="auto">
            <a:xfrm>
              <a:off x="1676859" y="4799307"/>
              <a:ext cx="2580170" cy="890950"/>
            </a:xfrm>
            <a:prstGeom prst="roundRect">
              <a:avLst>
                <a:gd name="adj" fmla="val 8425"/>
              </a:avLst>
            </a:prstGeom>
            <a:solidFill>
              <a:srgbClr val="FFFFFF"/>
            </a:solidFill>
            <a:ln w="19050" cap="flat" cmpd="sng" algn="ctr">
              <a:solidFill>
                <a:srgbClr val="D043A0"/>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76" name="Graphic 75">
              <a:extLst>
                <a:ext uri="{FF2B5EF4-FFF2-40B4-BE49-F238E27FC236}">
                  <a16:creationId xmlns:a16="http://schemas.microsoft.com/office/drawing/2014/main" id="{9C0BE90C-CA40-5224-00FB-E49533239E8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242147" y="5449745"/>
              <a:ext cx="117643" cy="134449"/>
            </a:xfrm>
            <a:prstGeom prst="rect">
              <a:avLst/>
            </a:prstGeom>
          </p:spPr>
        </p:pic>
        <p:pic>
          <p:nvPicPr>
            <p:cNvPr id="77" name="Graphic 76">
              <a:extLst>
                <a:ext uri="{FF2B5EF4-FFF2-40B4-BE49-F238E27FC236}">
                  <a16:creationId xmlns:a16="http://schemas.microsoft.com/office/drawing/2014/main" id="{84A2C2BC-60F1-3233-D60E-AEF43460F13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023063" y="5446384"/>
              <a:ext cx="141171" cy="141171"/>
            </a:xfrm>
            <a:prstGeom prst="rect">
              <a:avLst/>
            </a:prstGeom>
          </p:spPr>
        </p:pic>
        <p:pic>
          <p:nvPicPr>
            <p:cNvPr id="78" name="Graphic 77">
              <a:extLst>
                <a:ext uri="{FF2B5EF4-FFF2-40B4-BE49-F238E27FC236}">
                  <a16:creationId xmlns:a16="http://schemas.microsoft.com/office/drawing/2014/main" id="{678CB1A3-4EAE-D940-B29A-E2386DE9BE9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932841" y="5455697"/>
              <a:ext cx="117643" cy="117643"/>
            </a:xfrm>
            <a:prstGeom prst="rect">
              <a:avLst/>
            </a:prstGeom>
          </p:spPr>
        </p:pic>
        <p:sp>
          <p:nvSpPr>
            <p:cNvPr id="79" name="Rectangle: Rounded Corners 6">
              <a:extLst>
                <a:ext uri="{FF2B5EF4-FFF2-40B4-BE49-F238E27FC236}">
                  <a16:creationId xmlns:a16="http://schemas.microsoft.com/office/drawing/2014/main" id="{EED16D0A-E0EF-7CB1-8462-2E9665D02808}"/>
                </a:ext>
                <a:ext uri="{C183D7F6-B498-43B3-948B-1728B52AA6E4}">
                  <adec:decorative xmlns:adec="http://schemas.microsoft.com/office/drawing/2017/decorative" val="1"/>
                </a:ext>
              </a:extLst>
            </p:cNvPr>
            <p:cNvSpPr/>
            <p:nvPr/>
          </p:nvSpPr>
          <p:spPr bwMode="auto">
            <a:xfrm>
              <a:off x="4971286" y="4795667"/>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0" name="Graphic 79">
              <a:extLst>
                <a:ext uri="{FF2B5EF4-FFF2-40B4-BE49-F238E27FC236}">
                  <a16:creationId xmlns:a16="http://schemas.microsoft.com/office/drawing/2014/main" id="{C05180D5-B3B2-E200-536C-B6E5FBF52BC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536574" y="5446105"/>
              <a:ext cx="117643" cy="134449"/>
            </a:xfrm>
            <a:prstGeom prst="rect">
              <a:avLst/>
            </a:prstGeom>
          </p:spPr>
        </p:pic>
        <p:pic>
          <p:nvPicPr>
            <p:cNvPr id="81" name="Graphic 80">
              <a:extLst>
                <a:ext uri="{FF2B5EF4-FFF2-40B4-BE49-F238E27FC236}">
                  <a16:creationId xmlns:a16="http://schemas.microsoft.com/office/drawing/2014/main" id="{18720A1C-8518-AC82-9979-7FBF5698B3A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17490" y="5442744"/>
              <a:ext cx="141171" cy="141171"/>
            </a:xfrm>
            <a:prstGeom prst="rect">
              <a:avLst/>
            </a:prstGeom>
          </p:spPr>
        </p:pic>
        <p:pic>
          <p:nvPicPr>
            <p:cNvPr id="82" name="Graphic 81">
              <a:extLst>
                <a:ext uri="{FF2B5EF4-FFF2-40B4-BE49-F238E27FC236}">
                  <a16:creationId xmlns:a16="http://schemas.microsoft.com/office/drawing/2014/main" id="{4B0EE2EF-9BAB-E0F8-4743-CD5EB11FFC8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227268" y="5452057"/>
              <a:ext cx="117643" cy="117643"/>
            </a:xfrm>
            <a:prstGeom prst="rect">
              <a:avLst/>
            </a:prstGeom>
          </p:spPr>
        </p:pic>
        <p:sp>
          <p:nvSpPr>
            <p:cNvPr id="83" name="Rectangle: Rounded Corners 6">
              <a:extLst>
                <a:ext uri="{FF2B5EF4-FFF2-40B4-BE49-F238E27FC236}">
                  <a16:creationId xmlns:a16="http://schemas.microsoft.com/office/drawing/2014/main" id="{CE5685B2-8B1F-02C6-46A6-40D076BF2EAE}"/>
                </a:ext>
                <a:ext uri="{C183D7F6-B498-43B3-948B-1728B52AA6E4}">
                  <adec:decorative xmlns:adec="http://schemas.microsoft.com/office/drawing/2017/decorative" val="1"/>
                </a:ext>
              </a:extLst>
            </p:cNvPr>
            <p:cNvSpPr/>
            <p:nvPr/>
          </p:nvSpPr>
          <p:spPr bwMode="auto">
            <a:xfrm>
              <a:off x="4149477" y="2350209"/>
              <a:ext cx="2580170" cy="890950"/>
            </a:xfrm>
            <a:prstGeom prst="roundRect">
              <a:avLst>
                <a:gd name="adj" fmla="val 8425"/>
              </a:avLst>
            </a:prstGeom>
            <a:solidFill>
              <a:srgbClr val="FFFFFF"/>
            </a:solidFill>
            <a:ln w="19050" cap="flat" cmpd="sng" algn="ctr">
              <a:solidFill>
                <a:srgbClr val="595CCD"/>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4" name="Graphic 83">
              <a:extLst>
                <a:ext uri="{FF2B5EF4-FFF2-40B4-BE49-F238E27FC236}">
                  <a16:creationId xmlns:a16="http://schemas.microsoft.com/office/drawing/2014/main" id="{3178C76F-EA6E-03FC-A137-84BB00DF98A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714765" y="3000647"/>
              <a:ext cx="117643" cy="134449"/>
            </a:xfrm>
            <a:prstGeom prst="rect">
              <a:avLst/>
            </a:prstGeom>
          </p:spPr>
        </p:pic>
        <p:pic>
          <p:nvPicPr>
            <p:cNvPr id="85" name="Graphic 84">
              <a:extLst>
                <a:ext uri="{FF2B5EF4-FFF2-40B4-BE49-F238E27FC236}">
                  <a16:creationId xmlns:a16="http://schemas.microsoft.com/office/drawing/2014/main" id="{D436F67E-0013-6907-5755-2A34DA3A265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495681" y="2997286"/>
              <a:ext cx="141171" cy="141171"/>
            </a:xfrm>
            <a:prstGeom prst="rect">
              <a:avLst/>
            </a:prstGeom>
          </p:spPr>
        </p:pic>
        <p:pic>
          <p:nvPicPr>
            <p:cNvPr id="86" name="Graphic 85">
              <a:extLst>
                <a:ext uri="{FF2B5EF4-FFF2-40B4-BE49-F238E27FC236}">
                  <a16:creationId xmlns:a16="http://schemas.microsoft.com/office/drawing/2014/main" id="{BA252DD0-3EDA-4BD5-C423-BD0B6B978E8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405459" y="3006599"/>
              <a:ext cx="117643" cy="117643"/>
            </a:xfrm>
            <a:prstGeom prst="rect">
              <a:avLst/>
            </a:prstGeom>
          </p:spPr>
        </p:pic>
        <p:sp>
          <p:nvSpPr>
            <p:cNvPr id="87" name="Rectangle: Rounded Corners 6">
              <a:extLst>
                <a:ext uri="{FF2B5EF4-FFF2-40B4-BE49-F238E27FC236}">
                  <a16:creationId xmlns:a16="http://schemas.microsoft.com/office/drawing/2014/main" id="{3D6021F6-6CAC-3CF3-B144-D7EB242F9116}"/>
                </a:ext>
                <a:ext uri="{C183D7F6-B498-43B3-948B-1728B52AA6E4}">
                  <adec:decorative xmlns:adec="http://schemas.microsoft.com/office/drawing/2017/decorative" val="1"/>
                </a:ext>
              </a:extLst>
            </p:cNvPr>
            <p:cNvSpPr/>
            <p:nvPr/>
          </p:nvSpPr>
          <p:spPr bwMode="auto">
            <a:xfrm>
              <a:off x="8366785" y="4793564"/>
              <a:ext cx="2580170" cy="890950"/>
            </a:xfrm>
            <a:prstGeom prst="roundRect">
              <a:avLst>
                <a:gd name="adj" fmla="val 8425"/>
              </a:avLst>
            </a:prstGeom>
            <a:solidFill>
              <a:srgbClr val="FFFFFF"/>
            </a:solidFill>
            <a:ln w="19050" cap="flat" cmpd="sng" algn="ctr">
              <a:solidFill>
                <a:srgbClr val="0D8ECF"/>
              </a:solidFill>
              <a:prstDash val="solid"/>
            </a:ln>
            <a:effectLst>
              <a:outerShdw blurRad="300618" dist="16429" dir="2700000" algn="tl" rotWithShape="0">
                <a:prstClr val="black">
                  <a:alpha val="11839"/>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88" name="Graphic 87">
              <a:extLst>
                <a:ext uri="{FF2B5EF4-FFF2-40B4-BE49-F238E27FC236}">
                  <a16:creationId xmlns:a16="http://schemas.microsoft.com/office/drawing/2014/main" id="{F9A1997A-09D0-ABA9-FCD4-2F4396E508F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932073" y="5444002"/>
              <a:ext cx="117643" cy="134449"/>
            </a:xfrm>
            <a:prstGeom prst="rect">
              <a:avLst/>
            </a:prstGeom>
          </p:spPr>
        </p:pic>
        <p:pic>
          <p:nvPicPr>
            <p:cNvPr id="89" name="Graphic 88">
              <a:extLst>
                <a:ext uri="{FF2B5EF4-FFF2-40B4-BE49-F238E27FC236}">
                  <a16:creationId xmlns:a16="http://schemas.microsoft.com/office/drawing/2014/main" id="{B32441C5-A7B3-E6CF-A337-1D25407B86B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712989" y="5440641"/>
              <a:ext cx="141171" cy="141171"/>
            </a:xfrm>
            <a:prstGeom prst="rect">
              <a:avLst/>
            </a:prstGeom>
          </p:spPr>
        </p:pic>
        <p:pic>
          <p:nvPicPr>
            <p:cNvPr id="90" name="Graphic 89">
              <a:extLst>
                <a:ext uri="{FF2B5EF4-FFF2-40B4-BE49-F238E27FC236}">
                  <a16:creationId xmlns:a16="http://schemas.microsoft.com/office/drawing/2014/main" id="{5E6FADD3-71D0-FC13-75E2-55945D8A04D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22767" y="5449954"/>
              <a:ext cx="117643" cy="117643"/>
            </a:xfrm>
            <a:prstGeom prst="rect">
              <a:avLst/>
            </a:prstGeom>
          </p:spPr>
        </p:pic>
      </p:grpSp>
      <p:sp>
        <p:nvSpPr>
          <p:cNvPr id="92" name="TextBox 91">
            <a:extLst>
              <a:ext uri="{FF2B5EF4-FFF2-40B4-BE49-F238E27FC236}">
                <a16:creationId xmlns:a16="http://schemas.microsoft.com/office/drawing/2014/main" id="{22B98046-2A4F-AC20-BBBE-E5BAC76C8CDE}"/>
              </a:ext>
            </a:extLst>
          </p:cNvPr>
          <p:cNvSpPr txBox="1"/>
          <p:nvPr/>
        </p:nvSpPr>
        <p:spPr>
          <a:xfrm>
            <a:off x="604582" y="2111875"/>
            <a:ext cx="2738495"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Semibold"/>
                <a:ea typeface="+mn-ea"/>
                <a:cs typeface="Segoe Sans Text Semibold" pitchFamily="2" charset="0"/>
              </a:rPr>
              <a:t>Agente de soporte técnico</a:t>
            </a:r>
          </a:p>
        </p:txBody>
      </p:sp>
      <p:sp>
        <p:nvSpPr>
          <p:cNvPr id="93" name="Title 1">
            <a:extLst>
              <a:ext uri="{FF2B5EF4-FFF2-40B4-BE49-F238E27FC236}">
                <a16:creationId xmlns:a16="http://schemas.microsoft.com/office/drawing/2014/main" id="{25F5029B-B87A-6ABA-436A-4A25DD08FAA6}"/>
              </a:ext>
            </a:extLst>
          </p:cNvPr>
          <p:cNvSpPr txBox="1">
            <a:spLocks/>
          </p:cNvSpPr>
          <p:nvPr/>
        </p:nvSpPr>
        <p:spPr>
          <a:xfrm>
            <a:off x="734689" y="2436676"/>
            <a:ext cx="2319033" cy="322204"/>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300"/>
              </a:lnSpc>
              <a:spcBef>
                <a:spcPct val="0"/>
              </a:spcBef>
              <a:spcAft>
                <a:spcPct val="0"/>
              </a:spcAft>
              <a:buClrTx/>
              <a:buSzTx/>
              <a:buFontTx/>
              <a:buNone/>
              <a:tabLst/>
              <a:defRPr/>
            </a:pPr>
            <a:r>
              <a:rPr kumimoji="0" lang="es-es" sz="1050" b="0" i="0" u="none" strike="noStrike" kern="1200" cap="none" spc="0" normalizeH="0" baseline="0" noProof="0" dirty="0">
                <a:ln w="3175">
                  <a:noFill/>
                </a:ln>
                <a:solidFill>
                  <a:srgbClr val="000000"/>
                </a:solidFill>
                <a:effectLst/>
                <a:uLnTx/>
                <a:uFillTx/>
                <a:latin typeface="Segoe UI"/>
                <a:ea typeface="+mn-ea"/>
                <a:cs typeface="Segoe UI" pitchFamily="34" charset="0"/>
              </a:rPr>
              <a:t>¿Cómo me </a:t>
            </a:r>
            <a:r>
              <a:rPr kumimoji="0" lang="es-es" sz="1050" b="0" i="0" u="none" strike="noStrike" kern="1200" cap="none" spc="0" normalizeH="0" baseline="0" noProof="0" dirty="0">
                <a:ln>
                  <a:noFill/>
                </a:ln>
                <a:solidFill>
                  <a:srgbClr val="000000"/>
                </a:solidFill>
                <a:effectLst/>
                <a:uLnTx/>
                <a:uFillTx/>
                <a:latin typeface="Segoe UI"/>
                <a:ea typeface="+mn-ea"/>
                <a:cs typeface="Segoe UI" pitchFamily="34" charset="0"/>
              </a:rPr>
              <a:t>conecto a la red corporativa</a:t>
            </a:r>
            <a:r>
              <a:rPr kumimoji="0" lang="es-es" sz="1050" b="0" i="0" u="none" strike="noStrike" kern="1200" cap="none" spc="0" normalizeH="0" baseline="0" noProof="0" dirty="0">
                <a:ln w="3175">
                  <a:noFill/>
                </a:ln>
                <a:solidFill>
                  <a:srgbClr val="000000"/>
                </a:solidFill>
                <a:effectLst/>
                <a:uLnTx/>
                <a:uFillTx/>
                <a:latin typeface="Segoe UI"/>
                <a:ea typeface="+mn-ea"/>
                <a:cs typeface="Segoe UI" pitchFamily="34" charset="0"/>
              </a:rPr>
              <a:t>?</a:t>
            </a:r>
          </a:p>
        </p:txBody>
      </p:sp>
      <p:sp>
        <p:nvSpPr>
          <p:cNvPr id="94" name="TextBox 93">
            <a:extLst>
              <a:ext uri="{FF2B5EF4-FFF2-40B4-BE49-F238E27FC236}">
                <a16:creationId xmlns:a16="http://schemas.microsoft.com/office/drawing/2014/main" id="{85D62477-9FFE-0A44-8B71-B95350E980B3}"/>
              </a:ext>
            </a:extLst>
          </p:cNvPr>
          <p:cNvSpPr txBox="1"/>
          <p:nvPr/>
        </p:nvSpPr>
        <p:spPr>
          <a:xfrm>
            <a:off x="4161052" y="2103170"/>
            <a:ext cx="2744845"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Semibold"/>
                <a:ea typeface="+mn-ea"/>
                <a:cs typeface="Segoe Sans Text Semibold" pitchFamily="2" charset="0"/>
              </a:rPr>
              <a:t>Agente de renovación de dispositivos</a:t>
            </a:r>
          </a:p>
        </p:txBody>
      </p:sp>
      <p:sp>
        <p:nvSpPr>
          <p:cNvPr id="95" name="Title 1">
            <a:extLst>
              <a:ext uri="{FF2B5EF4-FFF2-40B4-BE49-F238E27FC236}">
                <a16:creationId xmlns:a16="http://schemas.microsoft.com/office/drawing/2014/main" id="{C9FE2B6C-E6A2-3773-5C6F-58A024891D77}"/>
              </a:ext>
            </a:extLst>
          </p:cNvPr>
          <p:cNvSpPr txBox="1">
            <a:spLocks/>
          </p:cNvSpPr>
          <p:nvPr/>
        </p:nvSpPr>
        <p:spPr>
          <a:xfrm>
            <a:off x="4291159" y="2439138"/>
            <a:ext cx="2319033" cy="488916"/>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300"/>
              </a:lnSpc>
              <a:spcBef>
                <a:spcPct val="0"/>
              </a:spcBef>
              <a:spcAft>
                <a:spcPct val="0"/>
              </a:spcAft>
              <a:buClrTx/>
              <a:buSzTx/>
              <a:buFontTx/>
              <a:buNone/>
              <a:tabLst/>
              <a:defRPr/>
            </a:pPr>
            <a:r>
              <a:rPr kumimoji="0" lang="es-es" sz="1050" b="0" i="0" u="none" strike="noStrike" kern="1200" cap="none" spc="0" normalizeH="0" baseline="0" noProof="0" dirty="0">
                <a:ln w="3175">
                  <a:noFill/>
                </a:ln>
                <a:solidFill>
                  <a:srgbClr val="000000"/>
                </a:solidFill>
                <a:effectLst/>
                <a:uLnTx/>
                <a:uFillTx/>
                <a:latin typeface="Segoe UI"/>
                <a:ea typeface="+mn-ea"/>
                <a:cs typeface="Segoe UI" pitchFamily="34" charset="0"/>
              </a:rPr>
              <a:t>Solicite un nuevo portátil y envíe las aprobaciones mediante la herramienta de servicio de TI.</a:t>
            </a:r>
          </a:p>
        </p:txBody>
      </p:sp>
      <p:sp>
        <p:nvSpPr>
          <p:cNvPr id="96" name="TextBox 95">
            <a:extLst>
              <a:ext uri="{FF2B5EF4-FFF2-40B4-BE49-F238E27FC236}">
                <a16:creationId xmlns:a16="http://schemas.microsoft.com/office/drawing/2014/main" id="{75E83068-5E17-B560-CC0D-4DF56367C2A2}"/>
              </a:ext>
            </a:extLst>
          </p:cNvPr>
          <p:cNvSpPr txBox="1"/>
          <p:nvPr/>
        </p:nvSpPr>
        <p:spPr>
          <a:xfrm>
            <a:off x="7622197" y="1955121"/>
            <a:ext cx="2744845"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Semibold"/>
                <a:ea typeface="+mn-ea"/>
                <a:cs typeface="Segoe Sans Text Semibold" pitchFamily="2" charset="0"/>
              </a:rPr>
              <a:t>Agente de generación </a:t>
            </a:r>
            <a:br>
              <a:rPr kumimoji="0" lang="es-es" sz="1100" b="0" i="0" u="none" strike="noStrike" kern="1200" cap="none" spc="0" normalizeH="0" baseline="0" noProof="0" dirty="0">
                <a:ln>
                  <a:noFill/>
                </a:ln>
                <a:solidFill>
                  <a:prstClr val="black"/>
                </a:solidFill>
                <a:effectLst/>
                <a:uLnTx/>
                <a:uFillTx/>
                <a:latin typeface="Segoe UI Semibold"/>
                <a:ea typeface="+mn-ea"/>
                <a:cs typeface="Segoe Sans Text Semibold" pitchFamily="2" charset="0"/>
              </a:rPr>
            </a:br>
            <a:r>
              <a:rPr kumimoji="0" lang="es-es" sz="1100" b="0" i="0" u="none" strike="noStrike" kern="1200" cap="none" spc="0" normalizeH="0" baseline="0" noProof="0" dirty="0">
                <a:ln>
                  <a:noFill/>
                </a:ln>
                <a:solidFill>
                  <a:prstClr val="black"/>
                </a:solidFill>
                <a:effectLst/>
                <a:uLnTx/>
                <a:uFillTx/>
                <a:latin typeface="Segoe UI Semibold"/>
                <a:ea typeface="+mn-ea"/>
                <a:cs typeface="Segoe Sans Text Semibold" pitchFamily="2" charset="0"/>
              </a:rPr>
              <a:t>de clientes potenciales</a:t>
            </a:r>
          </a:p>
        </p:txBody>
      </p:sp>
      <p:sp>
        <p:nvSpPr>
          <p:cNvPr id="97" name="Title 1">
            <a:extLst>
              <a:ext uri="{FF2B5EF4-FFF2-40B4-BE49-F238E27FC236}">
                <a16:creationId xmlns:a16="http://schemas.microsoft.com/office/drawing/2014/main" id="{0A5AAE98-0B86-B9A2-8293-CB83BBB9BC31}"/>
              </a:ext>
            </a:extLst>
          </p:cNvPr>
          <p:cNvSpPr txBox="1">
            <a:spLocks/>
          </p:cNvSpPr>
          <p:nvPr/>
        </p:nvSpPr>
        <p:spPr>
          <a:xfrm>
            <a:off x="7752304" y="2442000"/>
            <a:ext cx="2438488" cy="488916"/>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300"/>
              </a:lnSpc>
              <a:spcBef>
                <a:spcPct val="0"/>
              </a:spcBef>
              <a:spcAft>
                <a:spcPct val="0"/>
              </a:spcAft>
              <a:buClrTx/>
              <a:buSzTx/>
              <a:buFontTx/>
              <a:buNone/>
              <a:tabLst/>
              <a:defRPr/>
            </a:pPr>
            <a:r>
              <a:rPr kumimoji="0" lang="es-es" sz="1050" b="0" i="0" u="none" strike="noStrike" kern="1200" cap="none" spc="0" normalizeH="0" baseline="0" noProof="0">
                <a:ln w="3175">
                  <a:noFill/>
                </a:ln>
                <a:solidFill>
                  <a:srgbClr val="000000"/>
                </a:solidFill>
                <a:effectLst/>
                <a:uLnTx/>
                <a:uFillTx/>
                <a:latin typeface="Segoe UI"/>
                <a:ea typeface="+mn-ea"/>
                <a:cs typeface="Segoe UI" pitchFamily="34" charset="0"/>
              </a:rPr>
              <a:t>El agente ha identificado e investigado 15 nuevos clientes potenciales para que los revise.</a:t>
            </a:r>
          </a:p>
        </p:txBody>
      </p:sp>
      <p:sp>
        <p:nvSpPr>
          <p:cNvPr id="98" name="TextBox 97">
            <a:extLst>
              <a:ext uri="{FF2B5EF4-FFF2-40B4-BE49-F238E27FC236}">
                <a16:creationId xmlns:a16="http://schemas.microsoft.com/office/drawing/2014/main" id="{065AE7C8-F056-527A-5C82-67C8C0E1DD57}"/>
              </a:ext>
            </a:extLst>
          </p:cNvPr>
          <p:cNvSpPr txBox="1"/>
          <p:nvPr/>
        </p:nvSpPr>
        <p:spPr>
          <a:xfrm>
            <a:off x="1688433" y="4383690"/>
            <a:ext cx="3042695" cy="33855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Semibold"/>
                <a:ea typeface="+mn-ea"/>
                <a:cs typeface="Segoe Sans Text Semibold" pitchFamily="2" charset="0"/>
              </a:rPr>
              <a:t>Agente de </a:t>
            </a:r>
            <a:br>
              <a:rPr kumimoji="0" lang="es-es" sz="1100" b="0" i="0" u="none" strike="noStrike" kern="1200" cap="none" spc="0" normalizeH="0" baseline="0" noProof="0" dirty="0">
                <a:ln>
                  <a:noFill/>
                </a:ln>
                <a:solidFill>
                  <a:prstClr val="black"/>
                </a:solidFill>
                <a:effectLst/>
                <a:uLnTx/>
                <a:uFillTx/>
                <a:latin typeface="Segoe UI Semibold"/>
                <a:ea typeface="+mn-ea"/>
                <a:cs typeface="Segoe Sans Text Semibold" pitchFamily="2" charset="0"/>
              </a:rPr>
            </a:br>
            <a:r>
              <a:rPr kumimoji="0" lang="es-es" sz="1100" b="0" i="0" u="none" strike="noStrike" kern="1200" cap="none" spc="0" normalizeH="0" baseline="0" noProof="0" dirty="0">
                <a:ln>
                  <a:noFill/>
                </a:ln>
                <a:solidFill>
                  <a:prstClr val="black"/>
                </a:solidFill>
                <a:effectLst/>
                <a:uLnTx/>
                <a:uFillTx/>
                <a:latin typeface="Segoe UI Semibold"/>
                <a:ea typeface="+mn-ea"/>
                <a:cs typeface="Segoe Sans Text Semibold" pitchFamily="2" charset="0"/>
              </a:rPr>
              <a:t>seguimiento de proyectos</a:t>
            </a:r>
          </a:p>
        </p:txBody>
      </p:sp>
      <p:sp>
        <p:nvSpPr>
          <p:cNvPr id="99" name="Title 1">
            <a:extLst>
              <a:ext uri="{FF2B5EF4-FFF2-40B4-BE49-F238E27FC236}">
                <a16:creationId xmlns:a16="http://schemas.microsoft.com/office/drawing/2014/main" id="{720F70A4-B90E-5C9E-8479-5AA966A93F62}"/>
              </a:ext>
            </a:extLst>
          </p:cNvPr>
          <p:cNvSpPr txBox="1">
            <a:spLocks/>
          </p:cNvSpPr>
          <p:nvPr/>
        </p:nvSpPr>
        <p:spPr>
          <a:xfrm>
            <a:off x="1818541" y="4888236"/>
            <a:ext cx="2319033" cy="322204"/>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300"/>
              </a:lnSpc>
              <a:spcBef>
                <a:spcPct val="0"/>
              </a:spcBef>
              <a:spcAft>
                <a:spcPct val="0"/>
              </a:spcAft>
              <a:buClrTx/>
              <a:buSzTx/>
              <a:buFontTx/>
              <a:buNone/>
              <a:tabLst/>
              <a:defRPr/>
            </a:pPr>
            <a:r>
              <a:rPr kumimoji="0" lang="es-es" sz="1050" b="0" i="0" u="none" strike="noStrike" kern="1200" cap="none" spc="0" normalizeH="0" baseline="0" noProof="0" dirty="0">
                <a:ln w="3175">
                  <a:noFill/>
                </a:ln>
                <a:solidFill>
                  <a:srgbClr val="000000"/>
                </a:solidFill>
                <a:effectLst/>
                <a:uLnTx/>
                <a:uFillTx/>
                <a:latin typeface="Segoe UI"/>
                <a:ea typeface="+mn-ea"/>
                <a:cs typeface="Segoe UI" pitchFamily="34" charset="0"/>
              </a:rPr>
              <a:t>¿Cuál es el estado de la fase 2 del proyecto X y el presupuesto restante?</a:t>
            </a:r>
          </a:p>
        </p:txBody>
      </p:sp>
      <p:sp>
        <p:nvSpPr>
          <p:cNvPr id="100" name="TextBox 99">
            <a:extLst>
              <a:ext uri="{FF2B5EF4-FFF2-40B4-BE49-F238E27FC236}">
                <a16:creationId xmlns:a16="http://schemas.microsoft.com/office/drawing/2014/main" id="{DDF8992D-A290-4397-5D87-36721DE31B6A}"/>
              </a:ext>
            </a:extLst>
          </p:cNvPr>
          <p:cNvSpPr txBox="1"/>
          <p:nvPr/>
        </p:nvSpPr>
        <p:spPr>
          <a:xfrm>
            <a:off x="4981937" y="4557864"/>
            <a:ext cx="2104907" cy="16770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20" normalizeH="0" noProof="0" dirty="0">
                <a:ln>
                  <a:noFill/>
                </a:ln>
                <a:solidFill>
                  <a:prstClr val="black"/>
                </a:solidFill>
                <a:effectLst/>
                <a:uLnTx/>
                <a:uFillTx/>
                <a:latin typeface="Segoe UI Semibold"/>
                <a:ea typeface="+mn-ea"/>
                <a:cs typeface="Segoe Sans Text Semibold" pitchFamily="2" charset="0"/>
              </a:rPr>
              <a:t>Agente de gestión presupuestaria</a:t>
            </a:r>
          </a:p>
        </p:txBody>
      </p:sp>
      <p:sp>
        <p:nvSpPr>
          <p:cNvPr id="101" name="Title 1">
            <a:extLst>
              <a:ext uri="{FF2B5EF4-FFF2-40B4-BE49-F238E27FC236}">
                <a16:creationId xmlns:a16="http://schemas.microsoft.com/office/drawing/2014/main" id="{BC7B9BE6-68E9-CC0B-23A9-D7511F3AD306}"/>
              </a:ext>
            </a:extLst>
          </p:cNvPr>
          <p:cNvSpPr txBox="1">
            <a:spLocks/>
          </p:cNvSpPr>
          <p:nvPr/>
        </p:nvSpPr>
        <p:spPr>
          <a:xfrm>
            <a:off x="5112968" y="4884596"/>
            <a:ext cx="2319033" cy="488916"/>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300"/>
              </a:lnSpc>
              <a:spcBef>
                <a:spcPct val="0"/>
              </a:spcBef>
              <a:spcAft>
                <a:spcPct val="0"/>
              </a:spcAft>
              <a:buClrTx/>
              <a:buSzTx/>
              <a:buFontTx/>
              <a:buNone/>
              <a:tabLst/>
              <a:defRPr/>
            </a:pPr>
            <a:r>
              <a:rPr kumimoji="0" lang="es-es" sz="1050" b="0" i="0" u="none" strike="noStrike" kern="1200" cap="none" spc="0" normalizeH="0" baseline="0" noProof="0">
                <a:ln w="3175">
                  <a:noFill/>
                </a:ln>
                <a:solidFill>
                  <a:srgbClr val="000000"/>
                </a:solidFill>
                <a:effectLst/>
                <a:uLnTx/>
                <a:uFillTx/>
                <a:latin typeface="Segoe UI"/>
                <a:ea typeface="+mn-ea"/>
                <a:cs typeface="Segoe UI" pitchFamily="34" charset="0"/>
              </a:rPr>
              <a:t>Revisa las órdenes de compra abiertas pendientes y comienza la planificación financiera.</a:t>
            </a:r>
          </a:p>
        </p:txBody>
      </p:sp>
      <p:sp>
        <p:nvSpPr>
          <p:cNvPr id="102" name="TextBox 101">
            <a:extLst>
              <a:ext uri="{FF2B5EF4-FFF2-40B4-BE49-F238E27FC236}">
                <a16:creationId xmlns:a16="http://schemas.microsoft.com/office/drawing/2014/main" id="{789A30E1-252E-D83F-B682-021A48B93384}"/>
              </a:ext>
            </a:extLst>
          </p:cNvPr>
          <p:cNvSpPr txBox="1"/>
          <p:nvPr/>
        </p:nvSpPr>
        <p:spPr>
          <a:xfrm>
            <a:off x="8378361" y="4566265"/>
            <a:ext cx="198868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Semibold"/>
                <a:ea typeface="+mn-ea"/>
                <a:cs typeface="Segoe Sans Text Semibold" pitchFamily="2" charset="0"/>
              </a:rPr>
              <a:t>Agente de asistencia al cliente</a:t>
            </a:r>
          </a:p>
        </p:txBody>
      </p:sp>
      <p:sp>
        <p:nvSpPr>
          <p:cNvPr id="103" name="Title 1">
            <a:extLst>
              <a:ext uri="{FF2B5EF4-FFF2-40B4-BE49-F238E27FC236}">
                <a16:creationId xmlns:a16="http://schemas.microsoft.com/office/drawing/2014/main" id="{7416BBEA-8993-05C5-BF23-261B1746CA7E}"/>
              </a:ext>
            </a:extLst>
          </p:cNvPr>
          <p:cNvSpPr txBox="1">
            <a:spLocks/>
          </p:cNvSpPr>
          <p:nvPr/>
        </p:nvSpPr>
        <p:spPr>
          <a:xfrm>
            <a:off x="8508467" y="4882493"/>
            <a:ext cx="2319033" cy="488916"/>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1300"/>
              </a:lnSpc>
              <a:spcBef>
                <a:spcPct val="0"/>
              </a:spcBef>
              <a:spcAft>
                <a:spcPct val="0"/>
              </a:spcAft>
              <a:buClrTx/>
              <a:buSzTx/>
              <a:buFontTx/>
              <a:buNone/>
              <a:tabLst/>
              <a:defRPr/>
            </a:pPr>
            <a:r>
              <a:rPr kumimoji="0" lang="es-es" sz="1050" b="0" i="0" u="none" strike="noStrike" kern="1200" cap="none" spc="0" normalizeH="0" baseline="0" noProof="0">
                <a:ln w="3175">
                  <a:noFill/>
                </a:ln>
                <a:solidFill>
                  <a:srgbClr val="000000"/>
                </a:solidFill>
                <a:effectLst/>
                <a:uLnTx/>
                <a:uFillTx/>
                <a:latin typeface="Segoe UI"/>
                <a:ea typeface="+mn-ea"/>
                <a:cs typeface="Segoe UI" pitchFamily="34" charset="0"/>
              </a:rPr>
              <a:t>El agente ha identificado nuevos problemas de soporte y los ha derivado a otros agentes.</a:t>
            </a:r>
          </a:p>
        </p:txBody>
      </p:sp>
      <p:pic>
        <p:nvPicPr>
          <p:cNvPr id="1026" name="Picture 2">
            <a:extLst>
              <a:ext uri="{FF2B5EF4-FFF2-40B4-BE49-F238E27FC236}">
                <a16:creationId xmlns:a16="http://schemas.microsoft.com/office/drawing/2014/main" id="{FD4AD7E5-E3B5-C745-B304-ECCE756D48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6883" y="2149236"/>
            <a:ext cx="466725" cy="438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D6C2C7E-89B8-02FE-2CAA-B0A944BC8F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43909" y="2065116"/>
            <a:ext cx="482176" cy="4945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42E6DB9-4987-947E-A775-ECBF09A0D8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61217" y="4478274"/>
            <a:ext cx="493145" cy="5057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n logotipo con un fondo negro  El contenido generado por IA puede ser incorrecto.">
            <a:extLst>
              <a:ext uri="{FF2B5EF4-FFF2-40B4-BE49-F238E27FC236}">
                <a16:creationId xmlns:a16="http://schemas.microsoft.com/office/drawing/2014/main" id="{7C60F618-C86F-8BD0-72C3-FDB54C3711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7107" y="2383063"/>
            <a:ext cx="991344" cy="991344"/>
          </a:xfrm>
          <a:prstGeom prst="rect">
            <a:avLst/>
          </a:prstGeom>
        </p:spPr>
      </p:pic>
      <p:pic>
        <p:nvPicPr>
          <p:cNvPr id="5" name="Picture 8">
            <a:extLst>
              <a:ext uri="{FF2B5EF4-FFF2-40B4-BE49-F238E27FC236}">
                <a16:creationId xmlns:a16="http://schemas.microsoft.com/office/drawing/2014/main" id="{D4519D4B-CFF9-8DD5-C377-DCE92C3406A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1452" y="4478274"/>
            <a:ext cx="505152" cy="5181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tipo de Azure">
            <a:extLst>
              <a:ext uri="{FF2B5EF4-FFF2-40B4-BE49-F238E27FC236}">
                <a16:creationId xmlns:a16="http://schemas.microsoft.com/office/drawing/2014/main" id="{682CDDDC-E5A0-9A42-8467-F886B87DC772}"/>
              </a:ext>
            </a:extLst>
          </p:cNvPr>
          <p:cNvPicPr>
            <a:picLocks noChangeAspect="1"/>
          </p:cNvPicPr>
          <p:nvPr/>
        </p:nvPicPr>
        <p:blipFill>
          <a:blip r:embed="rId13"/>
          <a:stretch>
            <a:fillRect/>
          </a:stretch>
        </p:blipFill>
        <p:spPr>
          <a:xfrm>
            <a:off x="9949704" y="1957318"/>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7" name="Picture 2">
            <a:extLst>
              <a:ext uri="{FF2B5EF4-FFF2-40B4-BE49-F238E27FC236}">
                <a16:creationId xmlns:a16="http://schemas.microsoft.com/office/drawing/2014/main" id="{DCDF3ECC-7E2A-B8FA-64CA-859020F90B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0136" y="4622520"/>
            <a:ext cx="466725" cy="4381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BF6029D4-531D-25EF-EBAB-775BCB2ADC0A}"/>
              </a:ext>
            </a:extLst>
          </p:cNvPr>
          <p:cNvSpPr txBox="1">
            <a:spLocks/>
          </p:cNvSpPr>
          <p:nvPr/>
        </p:nvSpPr>
        <p:spPr>
          <a:xfrm>
            <a:off x="659219" y="365126"/>
            <a:ext cx="11025680" cy="1072072"/>
          </a:xfrm>
          <a:prstGeom prst="rect">
            <a:avLst/>
          </a:prstGeom>
        </p:spPr>
        <p:txBody>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200" b="1" i="0" u="none" strike="noStrike" kern="1200" cap="none" spc="0" normalizeH="0" baseline="0" noProof="0">
                <a:ln>
                  <a:noFill/>
                </a:ln>
                <a:solidFill>
                  <a:srgbClr val="091F2C"/>
                </a:solidFill>
                <a:effectLst/>
                <a:uLnTx/>
                <a:uFillTx/>
                <a:latin typeface="Segoe UI" panose="020B0502040204020203" pitchFamily="34" charset="0"/>
                <a:ea typeface="+mj-ea"/>
                <a:cs typeface="Segoe UI" panose="020B0502040204020203" pitchFamily="34" charset="0"/>
              </a:rPr>
              <a:t>Espectro de agentes</a:t>
            </a:r>
          </a:p>
        </p:txBody>
      </p:sp>
    </p:spTree>
    <p:custDataLst>
      <p:tags r:id="rId1"/>
    </p:custDataLst>
    <p:extLst>
      <p:ext uri="{BB962C8B-B14F-4D97-AF65-F5344CB8AC3E}">
        <p14:creationId xmlns:p14="http://schemas.microsoft.com/office/powerpoint/2010/main" val="198729019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7E2A4-7678-40DB-560A-9D852A24C59A}"/>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6B86E4D-EFDD-A098-C8D3-0F7088523C34}"/>
              </a:ext>
            </a:extLst>
          </p:cNvPr>
          <p:cNvSpPr/>
          <p:nvPr/>
        </p:nvSpPr>
        <p:spPr bwMode="auto">
          <a:xfrm>
            <a:off x="4536439" y="1186026"/>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s-es" sz="2000" b="0" i="0" u="none" strike="noStrike" kern="1200" cap="none" spc="0" normalizeH="0" baseline="0" noProof="0" dirty="0">
                <a:ln>
                  <a:noFill/>
                </a:ln>
                <a:effectLst/>
                <a:uLnTx/>
                <a:uFillTx/>
                <a:latin typeface="Segoe UI Semibold"/>
                <a:ea typeface="+mn-ea"/>
                <a:cs typeface="Segoe UI" pitchFamily="34" charset="0"/>
              </a:rPr>
              <a:t>Instrucciones del flujo </a:t>
            </a:r>
            <a:br>
              <a:rPr kumimoji="0" lang="es-es" sz="2000" b="0" i="0" u="none" strike="noStrike" kern="1200" cap="none" spc="0" normalizeH="0" baseline="0" noProof="0" dirty="0">
                <a:ln>
                  <a:noFill/>
                </a:ln>
                <a:effectLst/>
                <a:uLnTx/>
                <a:uFillTx/>
                <a:latin typeface="Segoe UI Semibold"/>
                <a:ea typeface="+mn-ea"/>
                <a:cs typeface="Segoe UI" pitchFamily="34" charset="0"/>
              </a:rPr>
            </a:br>
            <a:r>
              <a:rPr kumimoji="0" lang="es-es" sz="2000" b="0" i="0" u="none" strike="noStrike" kern="1200" cap="none" spc="0" normalizeH="0" baseline="0" noProof="0" dirty="0">
                <a:ln>
                  <a:noFill/>
                </a:ln>
                <a:effectLst/>
                <a:uLnTx/>
                <a:uFillTx/>
                <a:latin typeface="Segoe UI Semibold"/>
                <a:ea typeface="+mn-ea"/>
                <a:cs typeface="Segoe UI" pitchFamily="34" charset="0"/>
              </a:rPr>
              <a:t>de trabajo</a:t>
            </a:r>
          </a:p>
        </p:txBody>
      </p:sp>
      <p:sp>
        <p:nvSpPr>
          <p:cNvPr id="50" name="Rectangle: Rounded Corners 49">
            <a:extLst>
              <a:ext uri="{FF2B5EF4-FFF2-40B4-BE49-F238E27FC236}">
                <a16:creationId xmlns:a16="http://schemas.microsoft.com/office/drawing/2014/main" id="{26DAAEF5-51B9-3C0B-FA2C-592D36AEAD2D}"/>
              </a:ext>
            </a:extLst>
          </p:cNvPr>
          <p:cNvSpPr/>
          <p:nvPr/>
        </p:nvSpPr>
        <p:spPr bwMode="auto">
          <a:xfrm>
            <a:off x="4536439" y="2693297"/>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a:ln>
                  <a:noFill/>
                </a:ln>
                <a:effectLst/>
                <a:uLnTx/>
                <a:uFillTx/>
                <a:latin typeface="Segoe UI Semibold"/>
                <a:ea typeface="+mn-ea"/>
                <a:cs typeface="Segoe UI" pitchFamily="34" charset="0"/>
              </a:rPr>
              <a:t>Desencadenadores</a:t>
            </a:r>
          </a:p>
        </p:txBody>
      </p:sp>
      <p:sp>
        <p:nvSpPr>
          <p:cNvPr id="51" name="Rectangle: Rounded Corners 50">
            <a:extLst>
              <a:ext uri="{FF2B5EF4-FFF2-40B4-BE49-F238E27FC236}">
                <a16:creationId xmlns:a16="http://schemas.microsoft.com/office/drawing/2014/main" id="{E9EBC02B-1545-803F-5CFC-7B34FA43B571}"/>
              </a:ext>
            </a:extLst>
          </p:cNvPr>
          <p:cNvSpPr/>
          <p:nvPr/>
        </p:nvSpPr>
        <p:spPr bwMode="auto">
          <a:xfrm>
            <a:off x="4536439" y="1925942"/>
            <a:ext cx="3424178" cy="612648"/>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a:ln>
                  <a:noFill/>
                </a:ln>
                <a:effectLst/>
                <a:uLnTx/>
                <a:uFillTx/>
                <a:latin typeface="Segoe UI Semibold"/>
                <a:ea typeface="+mn-ea"/>
                <a:cs typeface="Segoe UI" pitchFamily="34" charset="0"/>
              </a:rPr>
              <a:t>Acciones</a:t>
            </a:r>
          </a:p>
        </p:txBody>
      </p:sp>
      <p:sp>
        <p:nvSpPr>
          <p:cNvPr id="52" name="Rectangle: Rounded Corners 51">
            <a:extLst>
              <a:ext uri="{FF2B5EF4-FFF2-40B4-BE49-F238E27FC236}">
                <a16:creationId xmlns:a16="http://schemas.microsoft.com/office/drawing/2014/main" id="{00250E05-ECEE-1D4C-862F-98F2A5FE402C}"/>
              </a:ext>
            </a:extLst>
          </p:cNvPr>
          <p:cNvSpPr/>
          <p:nvPr/>
        </p:nvSpPr>
        <p:spPr bwMode="auto">
          <a:xfrm>
            <a:off x="4536439" y="3596552"/>
            <a:ext cx="3424178" cy="612648"/>
          </a:xfrm>
          <a:prstGeom prst="roundRect">
            <a:avLst>
              <a:gd name="adj" fmla="val 1669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a:ln>
                  <a:noFill/>
                </a:ln>
                <a:effectLst/>
                <a:uLnTx/>
                <a:uFillTx/>
                <a:latin typeface="Segoe UI Semibold"/>
                <a:ea typeface="+mn-ea"/>
                <a:cs typeface="Segoe UI" pitchFamily="34" charset="0"/>
              </a:rPr>
              <a:t>Conocimientos</a:t>
            </a:r>
          </a:p>
        </p:txBody>
      </p:sp>
      <p:sp>
        <p:nvSpPr>
          <p:cNvPr id="53" name="Rectangle: Rounded Corners 52">
            <a:extLst>
              <a:ext uri="{FF2B5EF4-FFF2-40B4-BE49-F238E27FC236}">
                <a16:creationId xmlns:a16="http://schemas.microsoft.com/office/drawing/2014/main" id="{9043133B-AE8E-1B73-855D-51309533D06A}"/>
              </a:ext>
            </a:extLst>
          </p:cNvPr>
          <p:cNvSpPr/>
          <p:nvPr/>
        </p:nvSpPr>
        <p:spPr bwMode="auto">
          <a:xfrm>
            <a:off x="4536439" y="4402804"/>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a:ln>
                  <a:noFill/>
                </a:ln>
                <a:effectLst/>
                <a:uLnTx/>
                <a:uFillTx/>
                <a:latin typeface="Segoe UI Semibold"/>
                <a:ea typeface="+mn-ea"/>
                <a:cs typeface="Segoe UI" pitchFamily="34" charset="0"/>
              </a:rPr>
              <a:t>Orquestador</a:t>
            </a:r>
          </a:p>
        </p:txBody>
      </p:sp>
      <p:sp>
        <p:nvSpPr>
          <p:cNvPr id="54" name="Rectangle: Rounded Corners 53">
            <a:extLst>
              <a:ext uri="{FF2B5EF4-FFF2-40B4-BE49-F238E27FC236}">
                <a16:creationId xmlns:a16="http://schemas.microsoft.com/office/drawing/2014/main" id="{66FCF56C-889D-F9E7-F3E6-A3DEE6589E44}"/>
              </a:ext>
            </a:extLst>
          </p:cNvPr>
          <p:cNvSpPr/>
          <p:nvPr/>
        </p:nvSpPr>
        <p:spPr bwMode="auto">
          <a:xfrm>
            <a:off x="4536439" y="5204941"/>
            <a:ext cx="3424178" cy="608533"/>
          </a:xfrm>
          <a:prstGeom prst="roundRect">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40" normalizeH="0" baseline="0" noProof="0">
                <a:ln>
                  <a:noFill/>
                </a:ln>
                <a:effectLst/>
                <a:uLnTx/>
                <a:uFillTx/>
                <a:latin typeface="Segoe UI Semibold"/>
                <a:ea typeface="+mn-ea"/>
                <a:cs typeface="Segoe UI" pitchFamily="34" charset="0"/>
              </a:rPr>
              <a:t>Modelos</a:t>
            </a:r>
            <a:r>
              <a:rPr kumimoji="0" lang="es-es" sz="2000" b="0" i="0" u="none" strike="noStrike" kern="1200" cap="none" spc="-40" normalizeH="0" baseline="0" noProof="0">
                <a:ln>
                  <a:noFill/>
                </a:ln>
                <a:solidFill>
                  <a:srgbClr val="FFFFFF"/>
                </a:solidFill>
                <a:effectLst/>
                <a:uLnTx/>
                <a:uFillTx/>
                <a:latin typeface="Segoe UI Semibold"/>
                <a:ea typeface="+mn-ea"/>
                <a:cs typeface="Segoe UI" pitchFamily="34" charset="0"/>
              </a:rPr>
              <a:t> </a:t>
            </a:r>
            <a:r>
              <a:rPr kumimoji="0" lang="es-es" sz="2000" b="0" i="0" u="none" strike="noStrike" kern="1200" cap="none" spc="-40" normalizeH="0" baseline="0" noProof="0">
                <a:ln>
                  <a:noFill/>
                </a:ln>
                <a:effectLst/>
                <a:uLnTx/>
                <a:uFillTx/>
                <a:latin typeface="Segoe UI Semibold"/>
                <a:ea typeface="+mn-ea"/>
                <a:cs typeface="Segoe UI" pitchFamily="34" charset="0"/>
              </a:rPr>
              <a:t>fundamentales</a:t>
            </a:r>
          </a:p>
        </p:txBody>
      </p:sp>
      <p:sp>
        <p:nvSpPr>
          <p:cNvPr id="2" name="Title 1">
            <a:extLst>
              <a:ext uri="{FF2B5EF4-FFF2-40B4-BE49-F238E27FC236}">
                <a16:creationId xmlns:a16="http://schemas.microsoft.com/office/drawing/2014/main" id="{99207698-B431-7154-FC6C-0D323A2B07B1}"/>
              </a:ext>
            </a:extLst>
          </p:cNvPr>
          <p:cNvSpPr>
            <a:spLocks noGrp="1"/>
          </p:cNvSpPr>
          <p:nvPr>
            <p:ph type="title"/>
          </p:nvPr>
        </p:nvSpPr>
        <p:spPr>
          <a:xfrm>
            <a:off x="588263" y="2534776"/>
            <a:ext cx="3613268" cy="1107996"/>
          </a:xfrm>
        </p:spPr>
        <p:txBody>
          <a:bodyPr>
            <a:normAutofit/>
          </a:bodyPr>
          <a:lstStyle/>
          <a:p>
            <a:r>
              <a:rPr lang="es-es" sz="3000" dirty="0">
                <a:solidFill>
                  <a:schemeClr val="tx1"/>
                </a:solidFill>
                <a:cs typeface="Segoe UI"/>
              </a:rPr>
              <a:t>La estructura básica </a:t>
            </a:r>
            <a:br>
              <a:rPr lang="es-es" sz="3000" dirty="0">
                <a:solidFill>
                  <a:schemeClr val="tx1"/>
                </a:solidFill>
                <a:cs typeface="Segoe UI"/>
              </a:rPr>
            </a:br>
            <a:r>
              <a:rPr lang="es-es" sz="3000" dirty="0">
                <a:solidFill>
                  <a:schemeClr val="tx1"/>
                </a:solidFill>
                <a:cs typeface="Segoe UI"/>
              </a:rPr>
              <a:t>de un agente</a:t>
            </a:r>
            <a:endParaRPr lang="en-AU" sz="3000" dirty="0">
              <a:solidFill>
                <a:schemeClr val="tx1"/>
              </a:solidFill>
              <a:cs typeface="Segoe UI"/>
            </a:endParaRPr>
          </a:p>
        </p:txBody>
      </p:sp>
      <p:sp>
        <p:nvSpPr>
          <p:cNvPr id="3" name="Rectangle: Rounded Corners 19">
            <a:extLst>
              <a:ext uri="{FF2B5EF4-FFF2-40B4-BE49-F238E27FC236}">
                <a16:creationId xmlns:a16="http://schemas.microsoft.com/office/drawing/2014/main" id="{61C95489-C150-84D6-2C2D-1A8424E7FAB6}"/>
              </a:ext>
            </a:extLst>
          </p:cNvPr>
          <p:cNvSpPr/>
          <p:nvPr/>
        </p:nvSpPr>
        <p:spPr bwMode="auto">
          <a:xfrm>
            <a:off x="4218910" y="862584"/>
            <a:ext cx="4059237" cy="5285232"/>
          </a:xfrm>
          <a:prstGeom prst="roundRect">
            <a:avLst>
              <a:gd name="adj" fmla="val 6526"/>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000000">
                <a:alpha val="5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Segoe UI" pitchFamily="34" charset="0"/>
            </a:endParaRPr>
          </a:p>
        </p:txBody>
      </p:sp>
      <p:cxnSp>
        <p:nvCxnSpPr>
          <p:cNvPr id="4" name="!!1">
            <a:extLst>
              <a:ext uri="{FF2B5EF4-FFF2-40B4-BE49-F238E27FC236}">
                <a16:creationId xmlns:a16="http://schemas.microsoft.com/office/drawing/2014/main" id="{38B63FD5-1DFD-7FF2-851C-3B17F6E55881}"/>
              </a:ext>
            </a:extLst>
          </p:cNvPr>
          <p:cNvCxnSpPr/>
          <p:nvPr/>
        </p:nvCxnSpPr>
        <p:spPr>
          <a:xfrm>
            <a:off x="5642808" y="1074420"/>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5" name="!!2">
            <a:extLst>
              <a:ext uri="{FF2B5EF4-FFF2-40B4-BE49-F238E27FC236}">
                <a16:creationId xmlns:a16="http://schemas.microsoft.com/office/drawing/2014/main" id="{4618DB38-1230-E230-3CE2-47781B7F25EE}"/>
              </a:ext>
            </a:extLst>
          </p:cNvPr>
          <p:cNvCxnSpPr/>
          <p:nvPr/>
        </p:nvCxnSpPr>
        <p:spPr>
          <a:xfrm>
            <a:off x="5642808" y="1883409"/>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6" name="!!3">
            <a:extLst>
              <a:ext uri="{FF2B5EF4-FFF2-40B4-BE49-F238E27FC236}">
                <a16:creationId xmlns:a16="http://schemas.microsoft.com/office/drawing/2014/main" id="{E872260E-8796-55A5-2EE4-4922798E38FA}"/>
              </a:ext>
            </a:extLst>
          </p:cNvPr>
          <p:cNvCxnSpPr/>
          <p:nvPr/>
        </p:nvCxnSpPr>
        <p:spPr>
          <a:xfrm>
            <a:off x="5642808" y="2692399"/>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7" name="!!4">
            <a:extLst>
              <a:ext uri="{FF2B5EF4-FFF2-40B4-BE49-F238E27FC236}">
                <a16:creationId xmlns:a16="http://schemas.microsoft.com/office/drawing/2014/main" id="{9D00DFE9-7DF3-3622-2FC5-D681270E58CD}"/>
              </a:ext>
            </a:extLst>
          </p:cNvPr>
          <p:cNvCxnSpPr/>
          <p:nvPr/>
        </p:nvCxnSpPr>
        <p:spPr>
          <a:xfrm>
            <a:off x="5642808" y="3501388"/>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8" name="!!5">
            <a:extLst>
              <a:ext uri="{FF2B5EF4-FFF2-40B4-BE49-F238E27FC236}">
                <a16:creationId xmlns:a16="http://schemas.microsoft.com/office/drawing/2014/main" id="{48960C03-43D9-FC55-BFDA-7D1C64783E1D}"/>
              </a:ext>
            </a:extLst>
          </p:cNvPr>
          <p:cNvCxnSpPr/>
          <p:nvPr/>
        </p:nvCxnSpPr>
        <p:spPr>
          <a:xfrm>
            <a:off x="5642808" y="4310378"/>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9" name="!!6">
            <a:extLst>
              <a:ext uri="{FF2B5EF4-FFF2-40B4-BE49-F238E27FC236}">
                <a16:creationId xmlns:a16="http://schemas.microsoft.com/office/drawing/2014/main" id="{AEDD4B49-10F2-BB47-4BF5-166FC3994DF2}"/>
              </a:ext>
            </a:extLst>
          </p:cNvPr>
          <p:cNvCxnSpPr/>
          <p:nvPr/>
        </p:nvCxnSpPr>
        <p:spPr>
          <a:xfrm>
            <a:off x="5642808" y="5119367"/>
            <a:ext cx="1194062" cy="0"/>
          </a:xfrm>
          <a:prstGeom prst="line">
            <a:avLst/>
          </a:prstGeom>
          <a:ln w="12700" cap="rnd">
            <a:solidFill>
              <a:srgbClr val="3A4953">
                <a:alpha val="0"/>
              </a:srgb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B368360-45A5-FF87-9A87-F1E1A7D4D828}"/>
              </a:ext>
            </a:extLst>
          </p:cNvPr>
          <p:cNvPicPr>
            <a:picLocks noChangeAspect="1"/>
          </p:cNvPicPr>
          <p:nvPr/>
        </p:nvPicPr>
        <p:blipFill>
          <a:blip r:embed="rId3"/>
          <a:stretch>
            <a:fillRect/>
          </a:stretch>
        </p:blipFill>
        <p:spPr>
          <a:xfrm>
            <a:off x="5266416" y="5862645"/>
            <a:ext cx="1946846" cy="570342"/>
          </a:xfrm>
          <a:prstGeom prst="rect">
            <a:avLst/>
          </a:prstGeom>
        </p:spPr>
      </p:pic>
      <p:cxnSp>
        <p:nvCxnSpPr>
          <p:cNvPr id="10" name="Straight Connector 9">
            <a:extLst>
              <a:ext uri="{FF2B5EF4-FFF2-40B4-BE49-F238E27FC236}">
                <a16:creationId xmlns:a16="http://schemas.microsoft.com/office/drawing/2014/main" id="{478F2EC4-72D1-9276-E30E-EB6232E4C006}"/>
              </a:ext>
            </a:extLst>
          </p:cNvPr>
          <p:cNvCxnSpPr>
            <a:cxnSpLocks/>
          </p:cNvCxnSpPr>
          <p:nvPr/>
        </p:nvCxnSpPr>
        <p:spPr>
          <a:xfrm>
            <a:off x="4581276" y="3501388"/>
            <a:ext cx="3379341"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04F8E-0E1F-F98A-C063-2F4B2CF492F9}"/>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20D290-8440-E62E-BB48-F87AFC29B8E8}"/>
              </a:ext>
            </a:extLst>
          </p:cNvPr>
          <p:cNvSpPr/>
          <p:nvPr/>
        </p:nvSpPr>
        <p:spPr bwMode="auto">
          <a:xfrm>
            <a:off x="575220" y="2519678"/>
            <a:ext cx="11049399" cy="523220"/>
          </a:xfrm>
          <a:prstGeom prst="roundRect">
            <a:avLst>
              <a:gd name="adj" fmla="val 50000"/>
            </a:avLst>
          </a:prstGeom>
          <a:gradFill>
            <a:gsLst>
              <a:gs pos="100000">
                <a:srgbClr val="286BD1"/>
              </a:gs>
              <a:gs pos="0">
                <a:srgbClr val="00B0F0"/>
              </a:gs>
            </a:gsLst>
            <a:lin ang="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Segoe UI Semibold"/>
              <a:ea typeface="+mn-ea"/>
              <a:cs typeface="+mn-cs"/>
            </a:endParaRPr>
          </a:p>
        </p:txBody>
      </p:sp>
      <p:sp>
        <p:nvSpPr>
          <p:cNvPr id="42" name="Oval 41">
            <a:extLst>
              <a:ext uri="{FF2B5EF4-FFF2-40B4-BE49-F238E27FC236}">
                <a16:creationId xmlns:a16="http://schemas.microsoft.com/office/drawing/2014/main" id="{10E85FDA-7BDC-409D-9A90-6C4CBEEC067D}"/>
              </a:ext>
            </a:extLst>
          </p:cNvPr>
          <p:cNvSpPr/>
          <p:nvPr/>
        </p:nvSpPr>
        <p:spPr bwMode="auto">
          <a:xfrm>
            <a:off x="9114169" y="2270081"/>
            <a:ext cx="991344" cy="991341"/>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Oval 42">
            <a:extLst>
              <a:ext uri="{FF2B5EF4-FFF2-40B4-BE49-F238E27FC236}">
                <a16:creationId xmlns:a16="http://schemas.microsoft.com/office/drawing/2014/main" id="{6ADAAC6E-8095-DB18-FC67-1089C980F5AC}"/>
              </a:ext>
            </a:extLst>
          </p:cNvPr>
          <p:cNvSpPr/>
          <p:nvPr/>
        </p:nvSpPr>
        <p:spPr bwMode="auto">
          <a:xfrm>
            <a:off x="9211498" y="2367411"/>
            <a:ext cx="796686" cy="796680"/>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nvGrpSpPr>
          <p:cNvPr id="39" name="Group 38">
            <a:extLst>
              <a:ext uri="{FF2B5EF4-FFF2-40B4-BE49-F238E27FC236}">
                <a16:creationId xmlns:a16="http://schemas.microsoft.com/office/drawing/2014/main" id="{E4D4A9A7-CBEE-7C43-4CDD-CB0AD5DD669B}"/>
              </a:ext>
            </a:extLst>
          </p:cNvPr>
          <p:cNvGrpSpPr/>
          <p:nvPr/>
        </p:nvGrpSpPr>
        <p:grpSpPr>
          <a:xfrm>
            <a:off x="2039338" y="2285617"/>
            <a:ext cx="991346" cy="991341"/>
            <a:chOff x="3031083" y="2734209"/>
            <a:chExt cx="752625" cy="752623"/>
          </a:xfrm>
        </p:grpSpPr>
        <p:sp>
          <p:nvSpPr>
            <p:cNvPr id="40" name="Oval 39">
              <a:extLst>
                <a:ext uri="{FF2B5EF4-FFF2-40B4-BE49-F238E27FC236}">
                  <a16:creationId xmlns:a16="http://schemas.microsoft.com/office/drawing/2014/main" id="{221CE249-9599-A8BE-BD1F-56F3F2A54F8C}"/>
                </a:ext>
              </a:extLst>
            </p:cNvPr>
            <p:cNvSpPr/>
            <p:nvPr/>
          </p:nvSpPr>
          <p:spPr bwMode="auto">
            <a:xfrm>
              <a:off x="3031083"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1" name="Oval 40">
              <a:extLst>
                <a:ext uri="{FF2B5EF4-FFF2-40B4-BE49-F238E27FC236}">
                  <a16:creationId xmlns:a16="http://schemas.microsoft.com/office/drawing/2014/main" id="{01D04F06-6036-1709-8AB2-775893BC4002}"/>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sp>
        <p:nvSpPr>
          <p:cNvPr id="9" name="TextBox 8">
            <a:extLst>
              <a:ext uri="{FF2B5EF4-FFF2-40B4-BE49-F238E27FC236}">
                <a16:creationId xmlns:a16="http://schemas.microsoft.com/office/drawing/2014/main" id="{7B5265C4-9E0A-5460-A371-02C90C558A1C}"/>
              </a:ext>
            </a:extLst>
          </p:cNvPr>
          <p:cNvSpPr txBox="1"/>
          <p:nvPr/>
        </p:nvSpPr>
        <p:spPr>
          <a:xfrm>
            <a:off x="754914" y="2693054"/>
            <a:ext cx="1536655" cy="1846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FFFFFF"/>
                </a:solidFill>
                <a:effectLst/>
                <a:uLnTx/>
                <a:uFillTx/>
                <a:latin typeface="Segoe UI Semibold"/>
                <a:ea typeface="+mn-ea"/>
                <a:cs typeface="+mn-cs"/>
              </a:rPr>
              <a:t>Sin código</a:t>
            </a:r>
          </a:p>
        </p:txBody>
      </p:sp>
      <p:sp>
        <p:nvSpPr>
          <p:cNvPr id="10" name="TextBox 9">
            <a:extLst>
              <a:ext uri="{FF2B5EF4-FFF2-40B4-BE49-F238E27FC236}">
                <a16:creationId xmlns:a16="http://schemas.microsoft.com/office/drawing/2014/main" id="{88D1ED77-FA55-F594-E1A3-2D029B606015}"/>
              </a:ext>
            </a:extLst>
          </p:cNvPr>
          <p:cNvSpPr txBox="1"/>
          <p:nvPr/>
        </p:nvSpPr>
        <p:spPr>
          <a:xfrm>
            <a:off x="9840267" y="2693054"/>
            <a:ext cx="1596820" cy="184666"/>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20" normalizeH="0" noProof="0" dirty="0">
                <a:ln>
                  <a:noFill/>
                </a:ln>
                <a:solidFill>
                  <a:srgbClr val="FFFFFF"/>
                </a:solidFill>
                <a:effectLst/>
                <a:uLnTx/>
                <a:uFillTx/>
                <a:latin typeface="Segoe UI Semibold"/>
                <a:ea typeface="+mn-ea"/>
                <a:cs typeface="+mn-cs"/>
              </a:rPr>
              <a:t>Código profesional</a:t>
            </a:r>
          </a:p>
        </p:txBody>
      </p:sp>
      <p:pic>
        <p:nvPicPr>
          <p:cNvPr id="11" name="Picture 10" descr="Logotipo de Azure">
            <a:extLst>
              <a:ext uri="{FF2B5EF4-FFF2-40B4-BE49-F238E27FC236}">
                <a16:creationId xmlns:a16="http://schemas.microsoft.com/office/drawing/2014/main" id="{4D528AFB-8377-5D90-4622-036573456F58}"/>
              </a:ext>
            </a:extLst>
          </p:cNvPr>
          <p:cNvPicPr>
            <a:picLocks noChangeAspect="1"/>
          </p:cNvPicPr>
          <p:nvPr/>
        </p:nvPicPr>
        <p:blipFill>
          <a:blip r:embed="rId3"/>
          <a:stretch>
            <a:fillRect/>
          </a:stretch>
        </p:blipFill>
        <p:spPr>
          <a:xfrm>
            <a:off x="9358090" y="2526752"/>
            <a:ext cx="482176" cy="482176"/>
          </a:xfrm>
          <a:prstGeom prst="rect">
            <a:avLst/>
          </a:prstGeom>
          <a:ln w="7441" cap="flat">
            <a:noFill/>
            <a:prstDash val="solid"/>
            <a:miter/>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ADB5EC0F-ED3D-1CF7-9D80-CA83121BCFC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2923" b="2923"/>
          <a:stretch/>
        </p:blipFill>
        <p:spPr>
          <a:xfrm>
            <a:off x="2256794" y="2526326"/>
            <a:ext cx="538849" cy="507350"/>
          </a:xfrm>
          <a:prstGeom prst="rect">
            <a:avLst/>
          </a:prstGeom>
          <a:ln w="7441" cap="flat">
            <a:noFill/>
            <a:prstDash val="solid"/>
            <a:miter/>
          </a:ln>
          <a:effectLst>
            <a:outerShdw blurRad="508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12E1F5EE-0AF3-1E65-0D12-E258F909C44A}"/>
              </a:ext>
            </a:extLst>
          </p:cNvPr>
          <p:cNvGrpSpPr/>
          <p:nvPr/>
        </p:nvGrpSpPr>
        <p:grpSpPr>
          <a:xfrm>
            <a:off x="5605957" y="2301199"/>
            <a:ext cx="991344" cy="991341"/>
            <a:chOff x="5600328" y="2260733"/>
            <a:chExt cx="991344" cy="991341"/>
          </a:xfrm>
        </p:grpSpPr>
        <p:grpSp>
          <p:nvGrpSpPr>
            <p:cNvPr id="166" name="Group 165">
              <a:extLst>
                <a:ext uri="{FF2B5EF4-FFF2-40B4-BE49-F238E27FC236}">
                  <a16:creationId xmlns:a16="http://schemas.microsoft.com/office/drawing/2014/main" id="{993BF4EF-4F88-3A62-B330-54D2CF540A2E}"/>
                </a:ext>
              </a:extLst>
            </p:cNvPr>
            <p:cNvGrpSpPr/>
            <p:nvPr/>
          </p:nvGrpSpPr>
          <p:grpSpPr>
            <a:xfrm>
              <a:off x="5600328" y="2260733"/>
              <a:ext cx="991344" cy="991341"/>
              <a:chOff x="3031090" y="2734209"/>
              <a:chExt cx="752625" cy="752623"/>
            </a:xfrm>
          </p:grpSpPr>
          <p:sp>
            <p:nvSpPr>
              <p:cNvPr id="168" name="Oval 167">
                <a:extLst>
                  <a:ext uri="{FF2B5EF4-FFF2-40B4-BE49-F238E27FC236}">
                    <a16:creationId xmlns:a16="http://schemas.microsoft.com/office/drawing/2014/main" id="{EF218D1B-7048-2FA4-D859-5AD8DBC6E7D3}"/>
                  </a:ext>
                </a:extLst>
              </p:cNvPr>
              <p:cNvSpPr/>
              <p:nvPr/>
            </p:nvSpPr>
            <p:spPr bwMode="auto">
              <a:xfrm>
                <a:off x="3031090" y="2734209"/>
                <a:ext cx="752625" cy="752623"/>
              </a:xfrm>
              <a:prstGeom prst="ellipse">
                <a:avLst/>
              </a:prstGeom>
              <a:solidFill>
                <a:schemeClr val="bg1">
                  <a:lumMod val="95000"/>
                  <a:alpha val="50000"/>
                </a:schemeClr>
              </a:solidFill>
              <a:ln w="6350">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9" name="Oval 168">
                <a:extLst>
                  <a:ext uri="{FF2B5EF4-FFF2-40B4-BE49-F238E27FC236}">
                    <a16:creationId xmlns:a16="http://schemas.microsoft.com/office/drawing/2014/main" id="{C6E6805F-DADE-B5E8-FF4C-21ACF12FF9A1}"/>
                  </a:ext>
                </a:extLst>
              </p:cNvPr>
              <p:cNvSpPr/>
              <p:nvPr/>
            </p:nvSpPr>
            <p:spPr bwMode="auto">
              <a:xfrm>
                <a:off x="3104982" y="2808102"/>
                <a:ext cx="604841" cy="604837"/>
              </a:xfrm>
              <a:prstGeom prst="ellipse">
                <a:avLst/>
              </a:prstGeom>
              <a:solidFill>
                <a:schemeClr val="bg1"/>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1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Segoe UI" pitchFamily="34" charset="0"/>
                </a:endParaRPr>
              </a:p>
            </p:txBody>
          </p:sp>
        </p:grpSp>
        <p:pic>
          <p:nvPicPr>
            <p:cNvPr id="167" name="Graphic 166">
              <a:extLst>
                <a:ext uri="{FF2B5EF4-FFF2-40B4-BE49-F238E27FC236}">
                  <a16:creationId xmlns:a16="http://schemas.microsoft.com/office/drawing/2014/main" id="{A01F6A9C-B48A-6F1B-9399-3BA05FCFC1CF}"/>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35399" y="2488972"/>
              <a:ext cx="521199" cy="521199"/>
            </a:xfrm>
            <a:prstGeom prst="rect">
              <a:avLst/>
            </a:prstGeom>
            <a:effectLst>
              <a:outerShdw blurRad="50800" dist="38100" dir="5400000" algn="t" rotWithShape="0">
                <a:prstClr val="black">
                  <a:alpha val="40000"/>
                </a:prstClr>
              </a:outerShdw>
            </a:effectLst>
          </p:spPr>
        </p:pic>
      </p:grpSp>
      <p:sp>
        <p:nvSpPr>
          <p:cNvPr id="27" name="Rectangle: Rounded Corners 26">
            <a:extLst>
              <a:ext uri="{FF2B5EF4-FFF2-40B4-BE49-F238E27FC236}">
                <a16:creationId xmlns:a16="http://schemas.microsoft.com/office/drawing/2014/main" id="{85A6D24D-BBBC-6C15-2A83-79D14366D22D}"/>
              </a:ext>
            </a:extLst>
          </p:cNvPr>
          <p:cNvSpPr/>
          <p:nvPr/>
        </p:nvSpPr>
        <p:spPr bwMode="auto">
          <a:xfrm>
            <a:off x="1280377" y="3447288"/>
            <a:ext cx="2505527" cy="329724"/>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rPr>
              <a:t>Para usuarios finales</a:t>
            </a:r>
          </a:p>
        </p:txBody>
      </p:sp>
      <p:sp>
        <p:nvSpPr>
          <p:cNvPr id="29" name="TextBox 28">
            <a:extLst>
              <a:ext uri="{FF2B5EF4-FFF2-40B4-BE49-F238E27FC236}">
                <a16:creationId xmlns:a16="http://schemas.microsoft.com/office/drawing/2014/main" id="{FD20ABA9-FCA3-B6FB-589B-6FBFFB8C1A89}"/>
              </a:ext>
            </a:extLst>
          </p:cNvPr>
          <p:cNvSpPr txBox="1"/>
          <p:nvPr/>
        </p:nvSpPr>
        <p:spPr>
          <a:xfrm>
            <a:off x="1302833" y="5805956"/>
            <a:ext cx="2397868" cy="35394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7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Generador de agentes</a:t>
            </a:r>
          </a:p>
        </p:txBody>
      </p:sp>
      <p:pic>
        <p:nvPicPr>
          <p:cNvPr id="30" name="Picture 29" descr="Una captura de pantalla de un ordenador  Descripción generada automáticamente">
            <a:extLst>
              <a:ext uri="{FF2B5EF4-FFF2-40B4-BE49-F238E27FC236}">
                <a16:creationId xmlns:a16="http://schemas.microsoft.com/office/drawing/2014/main" id="{6F2DB1C6-08B3-40E8-C4DE-A6F95F3304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038" y="3745507"/>
            <a:ext cx="3450204" cy="2145126"/>
          </a:xfrm>
          <a:prstGeom prst="rect">
            <a:avLst/>
          </a:prstGeom>
        </p:spPr>
      </p:pic>
      <p:sp>
        <p:nvSpPr>
          <p:cNvPr id="23" name="Rectangle: Rounded Corners 22">
            <a:extLst>
              <a:ext uri="{FF2B5EF4-FFF2-40B4-BE49-F238E27FC236}">
                <a16:creationId xmlns:a16="http://schemas.microsoft.com/office/drawing/2014/main" id="{BF7EDDC1-7CA5-7EE0-837F-439677D5C284}"/>
              </a:ext>
            </a:extLst>
          </p:cNvPr>
          <p:cNvSpPr/>
          <p:nvPr/>
        </p:nvSpPr>
        <p:spPr bwMode="auto">
          <a:xfrm>
            <a:off x="8355247" y="3441915"/>
            <a:ext cx="2505527" cy="329724"/>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Segoe UI Semibold"/>
                <a:ea typeface="+mn-ea"/>
                <a:cs typeface="Segoe UI" pitchFamily="34" charset="0"/>
              </a:rPr>
              <a:t>Para desarrolladores</a:t>
            </a:r>
          </a:p>
        </p:txBody>
      </p:sp>
      <p:sp>
        <p:nvSpPr>
          <p:cNvPr id="25" name="TextBox 24">
            <a:extLst>
              <a:ext uri="{FF2B5EF4-FFF2-40B4-BE49-F238E27FC236}">
                <a16:creationId xmlns:a16="http://schemas.microsoft.com/office/drawing/2014/main" id="{2E9D3F36-B5DF-0AF6-5BD1-6527ED2F092B}"/>
              </a:ext>
            </a:extLst>
          </p:cNvPr>
          <p:cNvSpPr txBox="1"/>
          <p:nvPr/>
        </p:nvSpPr>
        <p:spPr>
          <a:xfrm>
            <a:off x="7900392" y="5800393"/>
            <a:ext cx="3415235"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7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VS Code, Copilot Studio, Fundición de IA de Azure</a:t>
            </a:r>
          </a:p>
        </p:txBody>
      </p:sp>
      <p:pic>
        <p:nvPicPr>
          <p:cNvPr id="26" name="Picture 25">
            <a:extLst>
              <a:ext uri="{FF2B5EF4-FFF2-40B4-BE49-F238E27FC236}">
                <a16:creationId xmlns:a16="http://schemas.microsoft.com/office/drawing/2014/main" id="{3605FBA4-2939-64A0-F615-83CD5A76B93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19067" y="3941868"/>
            <a:ext cx="2777886" cy="1723380"/>
          </a:xfrm>
          <a:prstGeom prst="rect">
            <a:avLst/>
          </a:prstGeom>
        </p:spPr>
      </p:pic>
      <p:sp>
        <p:nvSpPr>
          <p:cNvPr id="21" name="TextBox 20">
            <a:extLst>
              <a:ext uri="{FF2B5EF4-FFF2-40B4-BE49-F238E27FC236}">
                <a16:creationId xmlns:a16="http://schemas.microsoft.com/office/drawing/2014/main" id="{4DAFF6FC-92D9-45D7-156A-9B252990650F}"/>
              </a:ext>
            </a:extLst>
          </p:cNvPr>
          <p:cNvSpPr txBox="1"/>
          <p:nvPr/>
        </p:nvSpPr>
        <p:spPr>
          <a:xfrm>
            <a:off x="5193002" y="5800393"/>
            <a:ext cx="1801762" cy="353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7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Studio </a:t>
            </a:r>
          </a:p>
        </p:txBody>
      </p:sp>
      <p:pic>
        <p:nvPicPr>
          <p:cNvPr id="22" name="Picture 21" descr="Una captura de pantalla que muestra la experiencia dentro del producto de Copilot Studio.">
            <a:extLst>
              <a:ext uri="{FF2B5EF4-FFF2-40B4-BE49-F238E27FC236}">
                <a16:creationId xmlns:a16="http://schemas.microsoft.com/office/drawing/2014/main" id="{2E509080-5FF1-5213-8118-131771B80855}"/>
              </a:ext>
              <a:ext uri="{C183D7F6-B498-43B3-948B-1728B52AA6E4}">
                <adec:decorative xmlns:adec="http://schemas.microsoft.com/office/drawing/2017/decorative" val="0"/>
              </a:ext>
            </a:extLst>
          </p:cNvPr>
          <p:cNvPicPr>
            <a:picLocks/>
          </p:cNvPicPr>
          <p:nvPr/>
        </p:nvPicPr>
        <p:blipFill rotWithShape="1">
          <a:blip r:embed="rId8">
            <a:extLst>
              <a:ext uri="{28A0092B-C50C-407E-A947-70E740481C1C}">
                <a14:useLocalDpi xmlns:a14="http://schemas.microsoft.com/office/drawing/2010/main" val="0"/>
              </a:ext>
            </a:extLst>
          </a:blip>
          <a:stretch/>
        </p:blipFill>
        <p:spPr>
          <a:xfrm>
            <a:off x="4873217" y="4130651"/>
            <a:ext cx="2441332" cy="1363712"/>
          </a:xfrm>
          <a:prstGeom prst="roundRect">
            <a:avLst>
              <a:gd name="adj" fmla="val 2856"/>
            </a:avLst>
          </a:prstGeom>
          <a:noFill/>
          <a:effectLst>
            <a:outerShdw blurRad="279400" algn="ctr" rotWithShape="0">
              <a:prstClr val="black">
                <a:alpha val="20000"/>
              </a:prstClr>
            </a:outerShdw>
          </a:effectLst>
        </p:spPr>
      </p:pic>
      <p:sp>
        <p:nvSpPr>
          <p:cNvPr id="20" name="Rectangle: Rounded Corners 19">
            <a:extLst>
              <a:ext uri="{FF2B5EF4-FFF2-40B4-BE49-F238E27FC236}">
                <a16:creationId xmlns:a16="http://schemas.microsoft.com/office/drawing/2014/main" id="{288A7118-7D52-A5BB-681C-B5F3BD42804B}"/>
              </a:ext>
            </a:extLst>
          </p:cNvPr>
          <p:cNvSpPr/>
          <p:nvPr/>
        </p:nvSpPr>
        <p:spPr bwMode="auto">
          <a:xfrm>
            <a:off x="5034786" y="3444572"/>
            <a:ext cx="2122428" cy="326966"/>
          </a:xfrm>
          <a:prstGeom prst="roundRect">
            <a:avLst>
              <a:gd name="adj" fmla="val 50000"/>
            </a:avLst>
          </a:prstGeom>
          <a:solidFill>
            <a:srgbClr val="0078D4"/>
          </a:solidFill>
          <a:ln>
            <a:noFill/>
            <a:headEnd type="none" w="med" len="med"/>
            <a:tailEnd type="none" w="med" len="med"/>
          </a:ln>
          <a:effectLst>
            <a:outerShdw blurRad="76200" sx="102000" sy="102000" algn="ctr" rotWithShape="0">
              <a:prstClr val="black">
                <a:alpha val="17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600" b="0" i="0" u="none" strike="noStrike" kern="1200" cap="none" spc="0" normalizeH="0" baseline="0" noProof="0" dirty="0">
                <a:ln>
                  <a:noFill/>
                </a:ln>
                <a:solidFill>
                  <a:srgbClr val="FFFFFF"/>
                </a:solidFill>
                <a:effectLst/>
                <a:uLnTx/>
                <a:uFillTx/>
                <a:latin typeface="Segoe UI Semibold"/>
                <a:ea typeface="+mn-ea"/>
                <a:cs typeface="Segoe UI" pitchFamily="34" charset="0"/>
              </a:rPr>
              <a:t>Para creadores</a:t>
            </a:r>
          </a:p>
        </p:txBody>
      </p:sp>
      <p:sp>
        <p:nvSpPr>
          <p:cNvPr id="3" name="Title 35">
            <a:extLst>
              <a:ext uri="{FF2B5EF4-FFF2-40B4-BE49-F238E27FC236}">
                <a16:creationId xmlns:a16="http://schemas.microsoft.com/office/drawing/2014/main" id="{43106AF3-78FC-3D6F-8F48-9D03F9EAA8D9}"/>
              </a:ext>
            </a:extLst>
          </p:cNvPr>
          <p:cNvSpPr txBox="1">
            <a:spLocks/>
          </p:cNvSpPr>
          <p:nvPr/>
        </p:nvSpPr>
        <p:spPr>
          <a:xfrm>
            <a:off x="882459" y="536115"/>
            <a:ext cx="11017250" cy="1163395"/>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1490663" algn="l"/>
              </a:tabLst>
              <a:defRPr/>
            </a:pPr>
            <a:r>
              <a:rPr kumimoji="0" lang="es-es" sz="4200" b="0" i="0" u="none" strike="noStrike" kern="1200" cap="none" spc="-70" normalizeH="0" baseline="0" noProof="0" dirty="0">
                <a:ln>
                  <a:noFill/>
                </a:ln>
                <a:solidFill>
                  <a:prstClr val="black"/>
                </a:solidFill>
                <a:effectLst/>
                <a:uLnTx/>
                <a:uFillTx/>
                <a:latin typeface="Segoe UI Semibold"/>
                <a:ea typeface="+mn-ea"/>
                <a:cs typeface="Segoe UI" pitchFamily="34" charset="0"/>
              </a:rPr>
              <a:t>Diversas herramientas para la creación </a:t>
            </a:r>
            <a:br>
              <a:rPr kumimoji="0" lang="es-es" sz="4200" b="0" i="0" u="none" strike="noStrike" kern="1200" cap="none" spc="-70" normalizeH="0" baseline="0" noProof="0" dirty="0">
                <a:ln>
                  <a:noFill/>
                </a:ln>
                <a:solidFill>
                  <a:prstClr val="black"/>
                </a:solidFill>
                <a:effectLst/>
                <a:uLnTx/>
                <a:uFillTx/>
                <a:latin typeface="Segoe UI Semibold"/>
                <a:ea typeface="+mn-ea"/>
                <a:cs typeface="Segoe UI" pitchFamily="34" charset="0"/>
              </a:rPr>
            </a:br>
            <a:r>
              <a:rPr kumimoji="0" lang="es-es" sz="4200" b="0" i="0" u="none" strike="noStrike" kern="1200" cap="none" spc="-70" normalizeH="0" baseline="0" noProof="0" dirty="0">
                <a:ln>
                  <a:noFill/>
                </a:ln>
                <a:solidFill>
                  <a:prstClr val="black"/>
                </a:solidFill>
                <a:effectLst/>
                <a:uLnTx/>
                <a:uFillTx/>
                <a:latin typeface="Segoe UI Semibold"/>
                <a:ea typeface="+mn-ea"/>
                <a:cs typeface="Segoe UI" pitchFamily="34" charset="0"/>
              </a:rPr>
              <a:t>de agentes</a:t>
            </a:r>
            <a:endParaRPr kumimoji="0" lang="en-US" sz="4000" b="1" i="0" u="none" strike="noStrike" kern="1200" cap="none" spc="-80" normalizeH="0" baseline="0" noProof="0" dirty="0">
              <a:ln>
                <a:noFill/>
              </a:ln>
              <a:gradFill flip="none" rotWithShape="1">
                <a:gsLst>
                  <a:gs pos="66000">
                    <a:srgbClr val="0078D4"/>
                  </a:gs>
                  <a:gs pos="93000">
                    <a:srgbClr val="C03BC4"/>
                  </a:gs>
                  <a:gs pos="100000">
                    <a:srgbClr val="FF5C39"/>
                  </a:gs>
                </a:gsLst>
                <a:lin ang="2700000" scaled="0"/>
                <a:tileRect/>
              </a:gradFill>
              <a:effectLst/>
              <a:uLnTx/>
              <a:uFillTx/>
              <a:latin typeface="Segoe Sans Display Semibold" pitchFamily="2" charset="0"/>
              <a:ea typeface="+mn-ea"/>
              <a:cs typeface="Segoe Sans Display Semibold" pitchFamily="2" charset="0"/>
            </a:endParaRPr>
          </a:p>
        </p:txBody>
      </p:sp>
      <p:sp>
        <p:nvSpPr>
          <p:cNvPr id="2" name="Rectangle 1">
            <a:extLst>
              <a:ext uri="{FF2B5EF4-FFF2-40B4-BE49-F238E27FC236}">
                <a16:creationId xmlns:a16="http://schemas.microsoft.com/office/drawing/2014/main" id="{FB1EB669-B65D-6A96-F856-4EEAE17765D2}"/>
              </a:ext>
            </a:extLst>
          </p:cNvPr>
          <p:cNvSpPr/>
          <p:nvPr/>
        </p:nvSpPr>
        <p:spPr bwMode="auto">
          <a:xfrm>
            <a:off x="993531" y="3877408"/>
            <a:ext cx="3112477" cy="1922985"/>
          </a:xfrm>
          <a:prstGeom prst="rect">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70000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6DA3-079A-DF81-1D1D-38494EAAFDC7}"/>
            </a:ext>
          </a:extLst>
        </p:cNvPr>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98620DDF-9C73-D162-283F-F4A35B7AADFD}"/>
              </a:ext>
              <a:ext uri="{C183D7F6-B498-43B3-948B-1728B52AA6E4}">
                <adec:decorative xmlns:adec="http://schemas.microsoft.com/office/drawing/2017/decorative" val="1"/>
              </a:ext>
            </a:extLst>
          </p:cNvPr>
          <p:cNvSpPr/>
          <p:nvPr/>
        </p:nvSpPr>
        <p:spPr bwMode="auto">
          <a:xfrm>
            <a:off x="289242" y="1518307"/>
            <a:ext cx="11613515" cy="4954336"/>
          </a:xfrm>
          <a:prstGeom prst="roundRect">
            <a:avLst>
              <a:gd name="adj" fmla="val 3686"/>
            </a:avLst>
          </a:prstGeom>
          <a:solidFill>
            <a:schemeClr val="bg1"/>
          </a:solidFill>
          <a:ln w="6350">
            <a:noFill/>
            <a:headEnd type="none" w="med" len="med"/>
            <a:tailEnd type="none" w="med" len="med"/>
          </a:ln>
          <a:effectLst>
            <a:outerShdw blurRad="127000" sx="102000" sy="1020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9" name="TextBox 78">
            <a:extLst>
              <a:ext uri="{FF2B5EF4-FFF2-40B4-BE49-F238E27FC236}">
                <a16:creationId xmlns:a16="http://schemas.microsoft.com/office/drawing/2014/main" id="{2D010693-536C-156B-EBAF-14B85ECBD152}"/>
              </a:ext>
            </a:extLst>
          </p:cNvPr>
          <p:cNvSpPr txBox="1"/>
          <p:nvPr/>
        </p:nvSpPr>
        <p:spPr>
          <a:xfrm>
            <a:off x="4326849"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97" name="TextBox 96">
            <a:extLst>
              <a:ext uri="{FF2B5EF4-FFF2-40B4-BE49-F238E27FC236}">
                <a16:creationId xmlns:a16="http://schemas.microsoft.com/office/drawing/2014/main" id="{622CE8EF-C76A-4B30-ED01-1B3106808947}"/>
              </a:ext>
            </a:extLst>
          </p:cNvPr>
          <p:cNvSpPr txBox="1"/>
          <p:nvPr/>
        </p:nvSpPr>
        <p:spPr>
          <a:xfrm>
            <a:off x="8054931"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2" name="Title 1">
            <a:extLst>
              <a:ext uri="{FF2B5EF4-FFF2-40B4-BE49-F238E27FC236}">
                <a16:creationId xmlns:a16="http://schemas.microsoft.com/office/drawing/2014/main" id="{434F4D2A-7ECE-2A1B-E349-0AC6064EAD0A}"/>
              </a:ext>
            </a:extLst>
          </p:cNvPr>
          <p:cNvSpPr>
            <a:spLocks noGrp="1"/>
          </p:cNvSpPr>
          <p:nvPr>
            <p:ph type="title"/>
          </p:nvPr>
        </p:nvSpPr>
        <p:spPr>
          <a:xfrm>
            <a:off x="588263" y="223095"/>
            <a:ext cx="11018520" cy="553998"/>
          </a:xfrm>
        </p:spPr>
        <p:txBody>
          <a:bodyPr/>
          <a:lstStyle/>
          <a:p>
            <a:r>
              <a:rPr lang="es-es" dirty="0">
                <a:cs typeface="Segoe UI"/>
              </a:rPr>
              <a:t>Elige tu camino</a:t>
            </a:r>
            <a:endParaRPr lang="en-US" dirty="0"/>
          </a:p>
        </p:txBody>
      </p:sp>
      <p:sp>
        <p:nvSpPr>
          <p:cNvPr id="3" name="Title 13">
            <a:extLst>
              <a:ext uri="{FF2B5EF4-FFF2-40B4-BE49-F238E27FC236}">
                <a16:creationId xmlns:a16="http://schemas.microsoft.com/office/drawing/2014/main" id="{1F890480-9F27-D21C-B48E-2DE1FABD395C}"/>
              </a:ext>
            </a:extLst>
          </p:cNvPr>
          <p:cNvSpPr txBox="1">
            <a:spLocks/>
          </p:cNvSpPr>
          <p:nvPr/>
        </p:nvSpPr>
        <p:spPr>
          <a:xfrm>
            <a:off x="588263" y="833371"/>
            <a:ext cx="11018520" cy="4985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78D4"/>
                </a:solidFill>
                <a:effectLst/>
                <a:uLnTx/>
                <a:uFillTx/>
                <a:latin typeface="Segoe Sans Display Semibold" pitchFamily="2" charset="0"/>
                <a:ea typeface="+mj-lt"/>
                <a:cs typeface="Segoe Sans Display Semibold" pitchFamily="2" charset="0"/>
              </a:rPr>
              <a:t>Independientemente de que seas principiante o profesional, los agentes potencian </a:t>
            </a:r>
            <a:r>
              <a:rPr kumimoji="0" lang="es-es" sz="1800" b="1" i="0" u="none" strike="noStrike" kern="1200" cap="none" spc="0" normalizeH="0" baseline="0" noProof="0" dirty="0" err="1">
                <a:ln>
                  <a:noFill/>
                </a:ln>
                <a:solidFill>
                  <a:srgbClr val="0078D4"/>
                </a:solidFill>
                <a:effectLst/>
                <a:uLnTx/>
                <a:uFillTx/>
                <a:latin typeface="Segoe Sans Display Semibold" pitchFamily="2" charset="0"/>
                <a:ea typeface="+mj-lt"/>
                <a:cs typeface="Segoe Sans Display Semibold" pitchFamily="2" charset="0"/>
              </a:rPr>
              <a:t>Copilot</a:t>
            </a:r>
            <a:r>
              <a:rPr kumimoji="0" lang="es-es" sz="1800" b="1" i="0" u="none" strike="noStrike" kern="1200" cap="none" spc="0" normalizeH="0" baseline="0" noProof="0" dirty="0">
                <a:ln>
                  <a:noFill/>
                </a:ln>
                <a:solidFill>
                  <a:srgbClr val="0078D4"/>
                </a:solidFill>
                <a:effectLst/>
                <a:uLnTx/>
                <a:uFillTx/>
                <a:latin typeface="Segoe Sans Display Semibold" pitchFamily="2" charset="0"/>
                <a:ea typeface="+mj-lt"/>
                <a:cs typeface="Segoe Sans Display Semibold" pitchFamily="2" charset="0"/>
              </a:rPr>
              <a:t> para adaptarlo mejor a las necesidades de tu negocio </a:t>
            </a:r>
            <a:endParaRPr kumimoji="0" lang="en-US" sz="3600" b="1" i="0" u="none" strike="noStrike" kern="1200" cap="none" spc="-50" normalizeH="0" baseline="0" noProof="0" dirty="0">
              <a:ln w="3175">
                <a:noFill/>
              </a:ln>
              <a:solidFill>
                <a:srgbClr val="0078D4"/>
              </a:solidFill>
              <a:effectLst/>
              <a:uLnTx/>
              <a:uFillTx/>
              <a:latin typeface="Segoe Sans Display Semibold" pitchFamily="2" charset="0"/>
              <a:ea typeface="+mj-lt"/>
              <a:cs typeface="Segoe Sans Display Semibold" pitchFamily="2" charset="0"/>
            </a:endParaRPr>
          </a:p>
        </p:txBody>
      </p:sp>
      <p:sp>
        <p:nvSpPr>
          <p:cNvPr id="12" name="TextBox 11">
            <a:extLst>
              <a:ext uri="{FF2B5EF4-FFF2-40B4-BE49-F238E27FC236}">
                <a16:creationId xmlns:a16="http://schemas.microsoft.com/office/drawing/2014/main" id="{F10F3EB8-A948-3C79-FBEC-5F52F0E62B91}"/>
              </a:ext>
            </a:extLst>
          </p:cNvPr>
          <p:cNvSpPr txBox="1"/>
          <p:nvPr/>
        </p:nvSpPr>
        <p:spPr>
          <a:xfrm>
            <a:off x="598767"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Semibold"/>
              <a:ea typeface="+mn-ea"/>
              <a:cs typeface="Segoe UI" pitchFamily="34" charset="0"/>
            </a:endParaRPr>
          </a:p>
        </p:txBody>
      </p:sp>
      <p:sp>
        <p:nvSpPr>
          <p:cNvPr id="16" name="Rectangle: Rounded Corners 15">
            <a:extLst>
              <a:ext uri="{FF2B5EF4-FFF2-40B4-BE49-F238E27FC236}">
                <a16:creationId xmlns:a16="http://schemas.microsoft.com/office/drawing/2014/main" id="{1EBC3626-68BF-5CEE-B515-702A29B3D1E9}"/>
              </a:ext>
            </a:extLst>
          </p:cNvPr>
          <p:cNvSpPr/>
          <p:nvPr/>
        </p:nvSpPr>
        <p:spPr bwMode="auto">
          <a:xfrm>
            <a:off x="859978"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rgbClr val="FFFFFF"/>
                </a:solidFill>
                <a:effectLst/>
                <a:uLnTx/>
                <a:uFillTx/>
                <a:latin typeface="Segoe UI Semibold"/>
                <a:ea typeface="+mn-ea"/>
                <a:cs typeface="Segoe Sans Text Semibold" pitchFamily="2" charset="0"/>
              </a:rPr>
              <a:t>Comienza con un agente ya creado</a:t>
            </a:r>
          </a:p>
        </p:txBody>
      </p:sp>
      <p:sp>
        <p:nvSpPr>
          <p:cNvPr id="33" name="TextBox 32">
            <a:extLst>
              <a:ext uri="{FF2B5EF4-FFF2-40B4-BE49-F238E27FC236}">
                <a16:creationId xmlns:a16="http://schemas.microsoft.com/office/drawing/2014/main" id="{3D6FE610-67BF-619A-F343-FB8A841A99A1}"/>
              </a:ext>
            </a:extLst>
          </p:cNvPr>
          <p:cNvSpPr txBox="1"/>
          <p:nvPr/>
        </p:nvSpPr>
        <p:spPr>
          <a:xfrm>
            <a:off x="859978"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¿Buscas un impacto inmediato?</a:t>
            </a:r>
            <a:br>
              <a:rPr dirty="0"/>
            </a:br>
            <a:endParaRPr kumimoji="0" lang="en-US" sz="1200" b="1"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Elige entre diversos agentes precreados diseñados para automatizar tareas empresariales comunes en la Tienda </a:t>
            </a:r>
            <a:br>
              <a:rPr kumimoji="0" lang="es-e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br>
            <a:r>
              <a:rPr kumimoji="0" lang="es-e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de agentes o en Copilot Studio.</a:t>
            </a:r>
          </a:p>
        </p:txBody>
      </p:sp>
      <p:sp>
        <p:nvSpPr>
          <p:cNvPr id="76" name="Rectangle: Rounded Corners 75">
            <a:extLst>
              <a:ext uri="{FF2B5EF4-FFF2-40B4-BE49-F238E27FC236}">
                <a16:creationId xmlns:a16="http://schemas.microsoft.com/office/drawing/2014/main" id="{D9AEF354-7E1D-6405-F1C9-361E10818CF4}"/>
              </a:ext>
            </a:extLst>
          </p:cNvPr>
          <p:cNvSpPr/>
          <p:nvPr/>
        </p:nvSpPr>
        <p:spPr bwMode="auto">
          <a:xfrm>
            <a:off x="859978"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800" b="0" i="0"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t>Consulta más en la Tienda de agentes. Copilot Chat </a:t>
            </a:r>
            <a:br>
              <a:rPr kumimoji="0" lang="es-es" sz="800" b="0" i="0"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br>
            <a:r>
              <a:rPr kumimoji="0" lang="es-es" sz="800" b="0" i="0"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t>y Copilot Studio </a:t>
            </a:r>
          </a:p>
        </p:txBody>
      </p:sp>
      <p:sp>
        <p:nvSpPr>
          <p:cNvPr id="80" name="Rectangle: Rounded Corners 79">
            <a:extLst>
              <a:ext uri="{FF2B5EF4-FFF2-40B4-BE49-F238E27FC236}">
                <a16:creationId xmlns:a16="http://schemas.microsoft.com/office/drawing/2014/main" id="{98066FDF-BF3A-8784-36BF-CD2DA4FDD67C}"/>
              </a:ext>
            </a:extLst>
          </p:cNvPr>
          <p:cNvSpPr/>
          <p:nvPr/>
        </p:nvSpPr>
        <p:spPr bwMode="auto">
          <a:xfrm>
            <a:off x="4588060"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rgbClr val="FFFFFF"/>
                </a:solidFill>
                <a:effectLst/>
                <a:uLnTx/>
                <a:uFillTx/>
                <a:latin typeface="Segoe UI Semibold"/>
                <a:ea typeface="Segoe UI" pitchFamily="34" charset="0"/>
                <a:cs typeface="Segoe UI"/>
              </a:rPr>
              <a:t>Crea un agente desde cero o a partir </a:t>
            </a:r>
            <a:br>
              <a:rPr kumimoji="0" lang="es-es" sz="1200" b="0" i="0" u="none" strike="noStrike" kern="1200" cap="none" spc="0" normalizeH="0" baseline="0" noProof="0" dirty="0">
                <a:ln>
                  <a:noFill/>
                </a:ln>
                <a:solidFill>
                  <a:srgbClr val="FFFFFF"/>
                </a:solidFill>
                <a:effectLst/>
                <a:uLnTx/>
                <a:uFillTx/>
                <a:latin typeface="Segoe UI Semibold"/>
                <a:ea typeface="Segoe UI" pitchFamily="34" charset="0"/>
                <a:cs typeface="Segoe UI"/>
              </a:rPr>
            </a:br>
            <a:r>
              <a:rPr kumimoji="0" lang="es-es" sz="1200" b="0" i="0" u="none" strike="noStrike" kern="1200" cap="none" spc="0" normalizeH="0" baseline="0" noProof="0" dirty="0">
                <a:ln>
                  <a:noFill/>
                </a:ln>
                <a:solidFill>
                  <a:srgbClr val="FFFFFF"/>
                </a:solidFill>
                <a:effectLst/>
                <a:uLnTx/>
                <a:uFillTx/>
                <a:latin typeface="Segoe UI Semibold"/>
                <a:ea typeface="Segoe UI" pitchFamily="34" charset="0"/>
                <a:cs typeface="Segoe UI"/>
              </a:rPr>
              <a:t>de una plantilla personalizable</a:t>
            </a:r>
            <a:endParaRPr kumimoji="0" lang="en-US" sz="1200" b="0" i="0" u="none" strike="noStrike" kern="1200" cap="none" spc="0" normalizeH="0" baseline="0" noProof="0" dirty="0">
              <a:ln>
                <a:noFill/>
              </a:ln>
              <a:solidFill>
                <a:srgbClr val="FFFFFF"/>
              </a:solidFill>
              <a:effectLst/>
              <a:uLnTx/>
              <a:uFillTx/>
              <a:latin typeface="Segoe UI Semibold"/>
              <a:ea typeface="Segoe UI" pitchFamily="34" charset="0"/>
              <a:cs typeface="Segoe UI" pitchFamily="34" charset="0"/>
            </a:endParaRPr>
          </a:p>
        </p:txBody>
      </p:sp>
      <p:sp>
        <p:nvSpPr>
          <p:cNvPr id="98" name="Rectangle: Rounded Corners 97">
            <a:extLst>
              <a:ext uri="{FF2B5EF4-FFF2-40B4-BE49-F238E27FC236}">
                <a16:creationId xmlns:a16="http://schemas.microsoft.com/office/drawing/2014/main" id="{5A58A936-34CE-2AED-1B9D-03E6AE768435}"/>
              </a:ext>
            </a:extLst>
          </p:cNvPr>
          <p:cNvSpPr/>
          <p:nvPr/>
        </p:nvSpPr>
        <p:spPr bwMode="auto">
          <a:xfrm>
            <a:off x="8316142"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0" i="0" u="none" strike="noStrike" kern="1200" cap="none" spc="0" normalizeH="0" baseline="0" noProof="0">
                <a:ln>
                  <a:noFill/>
                </a:ln>
                <a:solidFill>
                  <a:srgbClr val="FFFFFF"/>
                </a:solidFill>
                <a:effectLst/>
                <a:uLnTx/>
                <a:uFillTx/>
                <a:latin typeface="Segoe UI Semibold"/>
                <a:ea typeface="Segoe UI" pitchFamily="34" charset="0"/>
                <a:cs typeface="Segoe UI"/>
              </a:rPr>
              <a:t>Trae tu propio agente</a:t>
            </a:r>
            <a:endParaRPr kumimoji="0" lang="en-US" sz="1200" b="0" i="0" u="none" strike="noStrike" kern="120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56" name="TextBox 55">
            <a:extLst>
              <a:ext uri="{FF2B5EF4-FFF2-40B4-BE49-F238E27FC236}">
                <a16:creationId xmlns:a16="http://schemas.microsoft.com/office/drawing/2014/main" id="{7AB35ABC-7ECA-12C3-D727-04DCD71CF8EB}"/>
              </a:ext>
            </a:extLst>
          </p:cNvPr>
          <p:cNvSpPr txBox="1"/>
          <p:nvPr/>
        </p:nvSpPr>
        <p:spPr>
          <a:xfrm>
            <a:off x="4588060" y="4201405"/>
            <a:ext cx="3015879" cy="12772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¿Tienes una visión específica?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Crea rápidamente tu agente mediante lenguaje natural en </a:t>
            </a:r>
            <a:r>
              <a:rPr lang="es-es" sz="1200" dirty="0">
                <a:solidFill>
                  <a:srgbClr val="000000"/>
                </a:solidFill>
                <a:latin typeface="Segoe Sans Display" pitchFamily="2" charset="0"/>
                <a:cs typeface="Segoe Sans Display" pitchFamily="2" charset="0"/>
              </a:rPr>
              <a:t>Generador de agentes </a:t>
            </a:r>
            <a:br>
              <a:rPr lang="es-es" sz="1200" dirty="0">
                <a:solidFill>
                  <a:srgbClr val="000000"/>
                </a:solidFill>
                <a:latin typeface="Segoe Sans Display" pitchFamily="2" charset="0"/>
                <a:cs typeface="Segoe Sans Display" pitchFamily="2" charset="0"/>
              </a:rPr>
            </a:br>
            <a:r>
              <a:rPr lang="es-es" sz="1200" dirty="0">
                <a:solidFill>
                  <a:srgbClr val="000000"/>
                </a:solidFill>
                <a:latin typeface="Segoe Sans Display" pitchFamily="2" charset="0"/>
                <a:cs typeface="Segoe Sans Display" pitchFamily="2" charset="0"/>
              </a:rPr>
              <a:t>o </a:t>
            </a:r>
            <a:r>
              <a:rPr kumimoji="0" lang="es-e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mediante </a:t>
            </a:r>
            <a:r>
              <a:rPr kumimoji="0" lang="es-es" sz="1200" b="0" i="0" u="none" strike="noStrike" kern="1200" cap="none" spc="0" normalizeH="0" baseline="0" noProof="0" dirty="0" err="1">
                <a:ln>
                  <a:noFill/>
                </a:ln>
                <a:solidFill>
                  <a:srgbClr val="000000"/>
                </a:solidFill>
                <a:effectLst/>
                <a:uLnTx/>
                <a:uFillTx/>
                <a:latin typeface="Segoe Sans Display" pitchFamily="2" charset="0"/>
                <a:ea typeface="+mn-ea"/>
                <a:cs typeface="Segoe Sans Display" pitchFamily="2" charset="0"/>
              </a:rPr>
              <a:t>Copilot</a:t>
            </a:r>
            <a:r>
              <a:rPr kumimoji="0" lang="es-e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 Chat. Comienza más rápido con una plantilla personalizable adaptada a tu negocio.</a:t>
            </a:r>
          </a:p>
        </p:txBody>
      </p:sp>
      <p:grpSp>
        <p:nvGrpSpPr>
          <p:cNvPr id="57" name="Group 56">
            <a:extLst>
              <a:ext uri="{FF2B5EF4-FFF2-40B4-BE49-F238E27FC236}">
                <a16:creationId xmlns:a16="http://schemas.microsoft.com/office/drawing/2014/main" id="{0D62C7CD-03B7-E5B2-7533-099F9099EDF9}"/>
              </a:ext>
            </a:extLst>
          </p:cNvPr>
          <p:cNvGrpSpPr/>
          <p:nvPr/>
        </p:nvGrpSpPr>
        <p:grpSpPr>
          <a:xfrm>
            <a:off x="4588058" y="2891000"/>
            <a:ext cx="3015879" cy="1000680"/>
            <a:chOff x="859979" y="3356603"/>
            <a:chExt cx="3015879" cy="1000680"/>
          </a:xfrm>
        </p:grpSpPr>
        <p:grpSp>
          <p:nvGrpSpPr>
            <p:cNvPr id="58" name="Group 57">
              <a:extLst>
                <a:ext uri="{FF2B5EF4-FFF2-40B4-BE49-F238E27FC236}">
                  <a16:creationId xmlns:a16="http://schemas.microsoft.com/office/drawing/2014/main" id="{38E62581-D7B0-BD10-68F3-925E5521B388}"/>
                </a:ext>
              </a:extLst>
            </p:cNvPr>
            <p:cNvGrpSpPr/>
            <p:nvPr/>
          </p:nvGrpSpPr>
          <p:grpSpPr>
            <a:xfrm>
              <a:off x="859979" y="3356604"/>
              <a:ext cx="914401" cy="1000679"/>
              <a:chOff x="3361364" y="3552085"/>
              <a:chExt cx="914401" cy="1000679"/>
            </a:xfrm>
          </p:grpSpPr>
          <p:sp>
            <p:nvSpPr>
              <p:cNvPr id="94" name="Rectangle: Rounded Corners 110">
                <a:extLst>
                  <a:ext uri="{FF2B5EF4-FFF2-40B4-BE49-F238E27FC236}">
                    <a16:creationId xmlns:a16="http://schemas.microsoft.com/office/drawing/2014/main" id="{46C6D99C-941D-A152-76C0-25A55AF07DCA}"/>
                  </a:ext>
                </a:extLst>
              </p:cNvPr>
              <p:cNvSpPr/>
              <p:nvPr/>
            </p:nvSpPr>
            <p:spPr bwMode="auto">
              <a:xfrm>
                <a:off x="3361364" y="355208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4" name="TextBox 113">
                <a:extLst>
                  <a:ext uri="{FF2B5EF4-FFF2-40B4-BE49-F238E27FC236}">
                    <a16:creationId xmlns:a16="http://schemas.microsoft.com/office/drawing/2014/main" id="{34DB3E5E-A905-D4D4-DCA3-D2D9BCD85600}"/>
                  </a:ext>
                </a:extLst>
              </p:cNvPr>
              <p:cNvSpPr txBox="1"/>
              <p:nvPr/>
            </p:nvSpPr>
            <p:spPr>
              <a:xfrm>
                <a:off x="3361365" y="4189341"/>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Información </a:t>
                </a:r>
                <a:br>
                  <a:rPr kumimoji="0" lang="es-e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br>
                <a:r>
                  <a:rPr kumimoji="0" lang="es-e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del </a:t>
                </a:r>
                <a:r>
                  <a:rPr lang="es-es" sz="850" dirty="0">
                    <a:solidFill>
                      <a:srgbClr val="000000"/>
                    </a:solidFill>
                    <a:latin typeface="Segoe Sans Display" pitchFamily="2" charset="0"/>
                    <a:cs typeface="Segoe Sans Display" pitchFamily="2" charset="0"/>
                  </a:rPr>
                  <a:t>cliente </a:t>
                </a:r>
                <a:endParaRPr kumimoji="0" lang="en-U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p:txBody>
          </p:sp>
        </p:grpSp>
        <p:grpSp>
          <p:nvGrpSpPr>
            <p:cNvPr id="59" name="Group 58">
              <a:extLst>
                <a:ext uri="{FF2B5EF4-FFF2-40B4-BE49-F238E27FC236}">
                  <a16:creationId xmlns:a16="http://schemas.microsoft.com/office/drawing/2014/main" id="{4B8DA7CA-C9A3-3446-973A-2BC4C04543EF}"/>
                </a:ext>
              </a:extLst>
            </p:cNvPr>
            <p:cNvGrpSpPr/>
            <p:nvPr/>
          </p:nvGrpSpPr>
          <p:grpSpPr>
            <a:xfrm>
              <a:off x="2961457" y="3356603"/>
              <a:ext cx="914401" cy="1000679"/>
              <a:chOff x="4417825" y="4677538"/>
              <a:chExt cx="914401" cy="1000679"/>
            </a:xfrm>
          </p:grpSpPr>
          <p:sp>
            <p:nvSpPr>
              <p:cNvPr id="78" name="Rectangle: Rounded Corners 107">
                <a:extLst>
                  <a:ext uri="{FF2B5EF4-FFF2-40B4-BE49-F238E27FC236}">
                    <a16:creationId xmlns:a16="http://schemas.microsoft.com/office/drawing/2014/main" id="{60AAF3B9-5730-DD58-48F4-9E91EB5CAABD}"/>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TextBox 90">
                <a:extLst>
                  <a:ext uri="{FF2B5EF4-FFF2-40B4-BE49-F238E27FC236}">
                    <a16:creationId xmlns:a16="http://schemas.microsoft.com/office/drawing/2014/main" id="{22ECAD59-5247-C8BB-1B7C-D58F3E23FD0E}"/>
                  </a:ext>
                </a:extLst>
              </p:cNvPr>
              <p:cNvSpPr txBox="1"/>
              <p:nvPr/>
            </p:nvSpPr>
            <p:spPr>
              <a:xfrm>
                <a:off x="4417826" y="5314794"/>
                <a:ext cx="914400" cy="261610"/>
              </a:xfrm>
              <a:prstGeom prst="rect">
                <a:avLst/>
              </a:prstGeom>
              <a:noFill/>
            </p:spPr>
            <p:txBody>
              <a:bodyPr wrap="square" lIns="0" tIns="0" rIns="0" bIns="0" rtlCol="0" anchor="ctr">
                <a:spAutoFit/>
              </a:bodyPr>
              <a:lstStyle/>
              <a:p>
                <a:pPr lvl="0" algn="ctr" defTabSz="914400">
                  <a:defRPr/>
                </a:pPr>
                <a:r>
                  <a:rPr kumimoji="0" lang="es-e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Tutor </a:t>
                </a:r>
                <a:r>
                  <a:rPr lang="es-es" sz="850" dirty="0">
                    <a:solidFill>
                      <a:srgbClr val="000000"/>
                    </a:solidFill>
                    <a:latin typeface="Segoe Sans Display" pitchFamily="2" charset="0"/>
                    <a:cs typeface="Segoe Sans Display" pitchFamily="2" charset="0"/>
                  </a:rPr>
                  <a:t>de cuestionarios</a:t>
                </a:r>
                <a:endParaRPr kumimoji="0" lang="en-U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p:txBody>
          </p:sp>
        </p:grpSp>
        <p:grpSp>
          <p:nvGrpSpPr>
            <p:cNvPr id="60" name="Group 59">
              <a:extLst>
                <a:ext uri="{FF2B5EF4-FFF2-40B4-BE49-F238E27FC236}">
                  <a16:creationId xmlns:a16="http://schemas.microsoft.com/office/drawing/2014/main" id="{27AB4113-65A8-B3E0-DF31-482659CFBEB6}"/>
                </a:ext>
              </a:extLst>
            </p:cNvPr>
            <p:cNvGrpSpPr/>
            <p:nvPr/>
          </p:nvGrpSpPr>
          <p:grpSpPr>
            <a:xfrm>
              <a:off x="1910718" y="3356603"/>
              <a:ext cx="914401" cy="1000679"/>
              <a:chOff x="4417825" y="4677538"/>
              <a:chExt cx="914401" cy="1000679"/>
            </a:xfrm>
          </p:grpSpPr>
          <p:sp>
            <p:nvSpPr>
              <p:cNvPr id="61" name="Rectangle: Rounded Corners 104">
                <a:extLst>
                  <a:ext uri="{FF2B5EF4-FFF2-40B4-BE49-F238E27FC236}">
                    <a16:creationId xmlns:a16="http://schemas.microsoft.com/office/drawing/2014/main" id="{06E1B0B8-9F74-7077-E03F-B794AB25A7A5}"/>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7" name="TextBox 76">
                <a:extLst>
                  <a:ext uri="{FF2B5EF4-FFF2-40B4-BE49-F238E27FC236}">
                    <a16:creationId xmlns:a16="http://schemas.microsoft.com/office/drawing/2014/main" id="{2487219C-4593-68DF-46E0-B52E03AE4246}"/>
                  </a:ext>
                </a:extLst>
              </p:cNvPr>
              <p:cNvSpPr txBox="1"/>
              <p:nvPr/>
            </p:nvSpPr>
            <p:spPr>
              <a:xfrm>
                <a:off x="4417826" y="5314794"/>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Preguntas de</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850">
                    <a:solidFill>
                      <a:srgbClr val="000000"/>
                    </a:solidFill>
                    <a:latin typeface="Segoe Sans Display" pitchFamily="2" charset="0"/>
                    <a:cs typeface="Segoe Sans Display" pitchFamily="2" charset="0"/>
                  </a:rPr>
                  <a:t>entrevista</a:t>
                </a:r>
                <a:endParaRPr kumimoji="0" lang="en-U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endParaRPr>
              </a:p>
            </p:txBody>
          </p:sp>
        </p:grpSp>
      </p:grpSp>
      <p:sp>
        <p:nvSpPr>
          <p:cNvPr id="115" name="Rectangle: Rounded Corners 100">
            <a:extLst>
              <a:ext uri="{FF2B5EF4-FFF2-40B4-BE49-F238E27FC236}">
                <a16:creationId xmlns:a16="http://schemas.microsoft.com/office/drawing/2014/main" id="{9858003D-089F-67D3-2F46-105DE80FF141}"/>
              </a:ext>
            </a:extLst>
          </p:cNvPr>
          <p:cNvSpPr/>
          <p:nvPr/>
        </p:nvSpPr>
        <p:spPr bwMode="auto">
          <a:xfrm>
            <a:off x="4588060"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Consulta más en Copilot Chat y Copilot Studio</a:t>
            </a:r>
          </a:p>
        </p:txBody>
      </p:sp>
      <p:sp>
        <p:nvSpPr>
          <p:cNvPr id="116" name="TextBox 115">
            <a:extLst>
              <a:ext uri="{FF2B5EF4-FFF2-40B4-BE49-F238E27FC236}">
                <a16:creationId xmlns:a16="http://schemas.microsoft.com/office/drawing/2014/main" id="{10EE6655-DA0D-2F3A-B8F6-7F79748C099F}"/>
              </a:ext>
            </a:extLst>
          </p:cNvPr>
          <p:cNvSpPr txBox="1"/>
          <p:nvPr/>
        </p:nvSpPr>
        <p:spPr>
          <a:xfrm>
            <a:off x="8316142" y="4201405"/>
            <a:ext cx="3015879" cy="129266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000000"/>
                </a:solidFill>
                <a:effectLst/>
                <a:uLnTx/>
                <a:uFillTx/>
                <a:latin typeface="Segoe Sans Display Semibold" pitchFamily="2" charset="0"/>
                <a:ea typeface="+mn-ea"/>
                <a:cs typeface="Segoe Sans Display Semibold" pitchFamily="2" charset="0"/>
              </a:rPr>
              <a:t>¿Quieres crear sobre lo que ya tienes?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Integra agentes existentes en Copilot Studio para aprovechar los beneficios de una plataforma empresarial totalmente administrada, que cumple con las normas </a:t>
            </a:r>
            <a:br>
              <a:rPr kumimoji="0" lang="es-e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br>
            <a:r>
              <a:rPr kumimoji="0" lang="es-es" sz="120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y es extensible. </a:t>
            </a:r>
          </a:p>
        </p:txBody>
      </p:sp>
      <p:grpSp>
        <p:nvGrpSpPr>
          <p:cNvPr id="117" name="Group 116">
            <a:extLst>
              <a:ext uri="{FF2B5EF4-FFF2-40B4-BE49-F238E27FC236}">
                <a16:creationId xmlns:a16="http://schemas.microsoft.com/office/drawing/2014/main" id="{9FA095AF-0C6F-1864-A6E3-28B399A1B0E6}"/>
              </a:ext>
            </a:extLst>
          </p:cNvPr>
          <p:cNvGrpSpPr/>
          <p:nvPr/>
        </p:nvGrpSpPr>
        <p:grpSpPr>
          <a:xfrm>
            <a:off x="8316142" y="2891000"/>
            <a:ext cx="3015879" cy="1000680"/>
            <a:chOff x="859979" y="3356603"/>
            <a:chExt cx="3015879" cy="1000680"/>
          </a:xfrm>
        </p:grpSpPr>
        <p:grpSp>
          <p:nvGrpSpPr>
            <p:cNvPr id="119" name="Group 118">
              <a:extLst>
                <a:ext uri="{FF2B5EF4-FFF2-40B4-BE49-F238E27FC236}">
                  <a16:creationId xmlns:a16="http://schemas.microsoft.com/office/drawing/2014/main" id="{B1CB4308-A26A-F9DD-A1A5-AB6A3FC83D54}"/>
                </a:ext>
              </a:extLst>
            </p:cNvPr>
            <p:cNvGrpSpPr/>
            <p:nvPr/>
          </p:nvGrpSpPr>
          <p:grpSpPr>
            <a:xfrm>
              <a:off x="859979" y="3356604"/>
              <a:ext cx="914401" cy="1000679"/>
              <a:chOff x="3361364" y="3552085"/>
              <a:chExt cx="914401" cy="1000679"/>
            </a:xfrm>
          </p:grpSpPr>
          <p:sp>
            <p:nvSpPr>
              <p:cNvPr id="126" name="Rectangle: Rounded Corners 92">
                <a:extLst>
                  <a:ext uri="{FF2B5EF4-FFF2-40B4-BE49-F238E27FC236}">
                    <a16:creationId xmlns:a16="http://schemas.microsoft.com/office/drawing/2014/main" id="{D9CC9A0A-8AF6-1C01-48C8-E6FC242BC0D0}"/>
                  </a:ext>
                </a:extLst>
              </p:cNvPr>
              <p:cNvSpPr/>
              <p:nvPr/>
            </p:nvSpPr>
            <p:spPr bwMode="auto">
              <a:xfrm>
                <a:off x="3361364" y="355208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7" name="TextBox 126">
                <a:extLst>
                  <a:ext uri="{FF2B5EF4-FFF2-40B4-BE49-F238E27FC236}">
                    <a16:creationId xmlns:a16="http://schemas.microsoft.com/office/drawing/2014/main" id="{4AB53B29-7EE7-5818-CAEC-E30DC22FB098}"/>
                  </a:ext>
                </a:extLst>
              </p:cNvPr>
              <p:cNvSpPr txBox="1"/>
              <p:nvPr/>
            </p:nvSpPr>
            <p:spPr>
              <a:xfrm>
                <a:off x="3361365" y="4224177"/>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SDK de agentes </a:t>
                </a:r>
                <a:br>
                  <a:rPr kumimoji="0" lang="es-e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br>
                <a:r>
                  <a:rPr kumimoji="0" lang="es-e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de M365</a:t>
                </a:r>
              </a:p>
            </p:txBody>
          </p:sp>
        </p:grpSp>
        <p:grpSp>
          <p:nvGrpSpPr>
            <p:cNvPr id="120" name="Group 119">
              <a:extLst>
                <a:ext uri="{FF2B5EF4-FFF2-40B4-BE49-F238E27FC236}">
                  <a16:creationId xmlns:a16="http://schemas.microsoft.com/office/drawing/2014/main" id="{3B424186-2201-0CBA-0B66-FEA601877D32}"/>
                </a:ext>
              </a:extLst>
            </p:cNvPr>
            <p:cNvGrpSpPr/>
            <p:nvPr/>
          </p:nvGrpSpPr>
          <p:grpSpPr>
            <a:xfrm>
              <a:off x="2961457" y="3356603"/>
              <a:ext cx="914401" cy="1000679"/>
              <a:chOff x="4417825" y="4677538"/>
              <a:chExt cx="914401" cy="1000679"/>
            </a:xfrm>
          </p:grpSpPr>
          <p:sp>
            <p:nvSpPr>
              <p:cNvPr id="124" name="Rectangle: Rounded Corners 89">
                <a:extLst>
                  <a:ext uri="{FF2B5EF4-FFF2-40B4-BE49-F238E27FC236}">
                    <a16:creationId xmlns:a16="http://schemas.microsoft.com/office/drawing/2014/main" id="{54532572-2927-5A1B-A7D4-209412A61026}"/>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25" name="TextBox 124">
                <a:extLst>
                  <a:ext uri="{FF2B5EF4-FFF2-40B4-BE49-F238E27FC236}">
                    <a16:creationId xmlns:a16="http://schemas.microsoft.com/office/drawing/2014/main" id="{A0A1D60D-E104-3879-CF16-DC62925B0334}"/>
                  </a:ext>
                </a:extLst>
              </p:cNvPr>
              <p:cNvSpPr txBox="1"/>
              <p:nvPr/>
            </p:nvSpPr>
            <p:spPr>
              <a:xfrm>
                <a:off x="4417826" y="5380196"/>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50" b="0" i="0" u="none" strike="noStrike" kern="1200" cap="none" spc="0" normalizeH="0" baseline="0" noProof="0">
                    <a:ln>
                      <a:noFill/>
                    </a:ln>
                    <a:solidFill>
                      <a:srgbClr val="000000"/>
                    </a:solidFill>
                    <a:effectLst/>
                    <a:uLnTx/>
                    <a:uFillTx/>
                    <a:latin typeface="Segoe Sans Display" pitchFamily="2" charset="0"/>
                    <a:ea typeface="+mn-ea"/>
                    <a:cs typeface="Segoe Sans Display" pitchFamily="2" charset="0"/>
                  </a:rPr>
                  <a:t>Visual Studio</a:t>
                </a:r>
              </a:p>
            </p:txBody>
          </p:sp>
        </p:grpSp>
        <p:grpSp>
          <p:nvGrpSpPr>
            <p:cNvPr id="121" name="Group 120">
              <a:extLst>
                <a:ext uri="{FF2B5EF4-FFF2-40B4-BE49-F238E27FC236}">
                  <a16:creationId xmlns:a16="http://schemas.microsoft.com/office/drawing/2014/main" id="{CB275346-BE05-11F6-9C69-836F7AF6076F}"/>
                </a:ext>
              </a:extLst>
            </p:cNvPr>
            <p:cNvGrpSpPr/>
            <p:nvPr/>
          </p:nvGrpSpPr>
          <p:grpSpPr>
            <a:xfrm>
              <a:off x="1910718" y="3356603"/>
              <a:ext cx="914401" cy="1000679"/>
              <a:chOff x="4417825" y="4677538"/>
              <a:chExt cx="914401" cy="1000679"/>
            </a:xfrm>
          </p:grpSpPr>
          <p:sp>
            <p:nvSpPr>
              <p:cNvPr id="122" name="Rectangle: Rounded Corners 86">
                <a:extLst>
                  <a:ext uri="{FF2B5EF4-FFF2-40B4-BE49-F238E27FC236}">
                    <a16:creationId xmlns:a16="http://schemas.microsoft.com/office/drawing/2014/main" id="{3ABDC248-04E2-D8C1-6536-94DDED67F674}"/>
                  </a:ext>
                </a:extLst>
              </p:cNvPr>
              <p:cNvSpPr/>
              <p:nvPr/>
            </p:nvSpPr>
            <p:spPr bwMode="auto">
              <a:xfrm>
                <a:off x="4417825" y="4677538"/>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3" name="TextBox 122">
                <a:extLst>
                  <a:ext uri="{FF2B5EF4-FFF2-40B4-BE49-F238E27FC236}">
                    <a16:creationId xmlns:a16="http://schemas.microsoft.com/office/drawing/2014/main" id="{463A96AC-E92D-A2D2-F000-7DD1A4B350AB}"/>
                  </a:ext>
                </a:extLst>
              </p:cNvPr>
              <p:cNvSpPr txBox="1"/>
              <p:nvPr/>
            </p:nvSpPr>
            <p:spPr>
              <a:xfrm>
                <a:off x="4417826" y="5349630"/>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Fundición de </a:t>
                </a:r>
                <a:br>
                  <a:rPr kumimoji="0" lang="es-e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br>
                <a:r>
                  <a:rPr kumimoji="0" lang="es-es" sz="850" b="0" i="0" u="none" strike="noStrike" kern="1200" cap="none" spc="0" normalizeH="0" baseline="0" noProof="0" dirty="0">
                    <a:ln>
                      <a:noFill/>
                    </a:ln>
                    <a:solidFill>
                      <a:srgbClr val="000000"/>
                    </a:solidFill>
                    <a:effectLst/>
                    <a:uLnTx/>
                    <a:uFillTx/>
                    <a:latin typeface="Segoe Sans Display" pitchFamily="2" charset="0"/>
                    <a:ea typeface="+mn-ea"/>
                    <a:cs typeface="Segoe Sans Display" pitchFamily="2" charset="0"/>
                  </a:rPr>
                  <a:t>IA de Azure</a:t>
                </a:r>
              </a:p>
            </p:txBody>
          </p:sp>
        </p:grpSp>
      </p:grpSp>
      <p:sp>
        <p:nvSpPr>
          <p:cNvPr id="128" name="Rectangle: Rounded Corners 82">
            <a:extLst>
              <a:ext uri="{FF2B5EF4-FFF2-40B4-BE49-F238E27FC236}">
                <a16:creationId xmlns:a16="http://schemas.microsoft.com/office/drawing/2014/main" id="{C7E0B0FB-5938-47B7-5AE9-36A52537FFC6}"/>
              </a:ext>
            </a:extLst>
          </p:cNvPr>
          <p:cNvSpPr/>
          <p:nvPr/>
        </p:nvSpPr>
        <p:spPr bwMode="auto">
          <a:xfrm>
            <a:off x="8316142"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Consulta con el SDK de agentes de M365, Fundición de IA de Azure o donde desarrollas tus agentes</a:t>
            </a:r>
          </a:p>
        </p:txBody>
      </p:sp>
      <p:pic>
        <p:nvPicPr>
          <p:cNvPr id="129" name="Picture 128">
            <a:extLst>
              <a:ext uri="{FF2B5EF4-FFF2-40B4-BE49-F238E27FC236}">
                <a16:creationId xmlns:a16="http://schemas.microsoft.com/office/drawing/2014/main" id="{E1B2E7C9-F3A8-7D6F-5472-D8E6852BE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6736" y="3087501"/>
            <a:ext cx="654078" cy="408797"/>
          </a:xfrm>
          <a:prstGeom prst="rect">
            <a:avLst/>
          </a:prstGeom>
        </p:spPr>
      </p:pic>
      <p:pic>
        <p:nvPicPr>
          <p:cNvPr id="130" name="!! business central">
            <a:extLst>
              <a:ext uri="{FF2B5EF4-FFF2-40B4-BE49-F238E27FC236}">
                <a16:creationId xmlns:a16="http://schemas.microsoft.com/office/drawing/2014/main" id="{0ACAC55D-058A-8ECA-F32A-8E02910BCA9E}"/>
              </a:ext>
              <a:ext uri="{C183D7F6-B498-43B3-948B-1728B52AA6E4}">
                <adec:decorative xmlns:adec="http://schemas.microsoft.com/office/drawing/2017/decorative" val="1"/>
              </a:ext>
            </a:extLst>
          </p:cNvPr>
          <p:cNvPicPr>
            <a:picLocks noChangeAspect="1"/>
          </p:cNvPicPr>
          <p:nvPr/>
        </p:nvPicPr>
        <p:blipFill>
          <a:blip r:embed="rId4"/>
          <a:srcRect l="2503" r="2503"/>
          <a:stretch/>
        </p:blipFill>
        <p:spPr>
          <a:xfrm>
            <a:off x="9613478" y="3064858"/>
            <a:ext cx="463370" cy="463398"/>
          </a:xfrm>
          <a:prstGeom prst="rect">
            <a:avLst/>
          </a:prstGeom>
        </p:spPr>
      </p:pic>
      <p:pic>
        <p:nvPicPr>
          <p:cNvPr id="131" name="Picture 2" descr="Logotipo y símbolo de Copilot, significado, historia, PNG, marca">
            <a:extLst>
              <a:ext uri="{FF2B5EF4-FFF2-40B4-BE49-F238E27FC236}">
                <a16:creationId xmlns:a16="http://schemas.microsoft.com/office/drawing/2014/main" id="{A933BF46-17D3-5728-D66B-249926450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49" r="19049"/>
          <a:stretch/>
        </p:blipFill>
        <p:spPr bwMode="auto">
          <a:xfrm>
            <a:off x="8582588" y="3122601"/>
            <a:ext cx="405390" cy="3683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A336003-572C-C775-A788-28BBA3B3D016}"/>
              </a:ext>
            </a:extLst>
          </p:cNvPr>
          <p:cNvSpPr/>
          <p:nvPr/>
        </p:nvSpPr>
        <p:spPr bwMode="auto">
          <a:xfrm>
            <a:off x="855978" y="2888706"/>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C6D9D3DF-F413-570B-8265-47F895FE2F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80860" y="2983674"/>
            <a:ext cx="464639" cy="464639"/>
          </a:xfrm>
          <a:prstGeom prst="rect">
            <a:avLst/>
          </a:prstGeom>
        </p:spPr>
      </p:pic>
      <p:sp>
        <p:nvSpPr>
          <p:cNvPr id="6" name="TextBox 5">
            <a:extLst>
              <a:ext uri="{FF2B5EF4-FFF2-40B4-BE49-F238E27FC236}">
                <a16:creationId xmlns:a16="http://schemas.microsoft.com/office/drawing/2014/main" id="{17BE496F-FB2B-3300-BCC0-FAD6A8368380}"/>
              </a:ext>
            </a:extLst>
          </p:cNvPr>
          <p:cNvSpPr txBox="1"/>
          <p:nvPr/>
        </p:nvSpPr>
        <p:spPr>
          <a:xfrm>
            <a:off x="855979" y="3591364"/>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50" b="0" i="0" u="none" strike="noStrike" kern="1200" cap="none" spc="0" normalizeH="0" baseline="0" noProof="0">
                <a:ln>
                  <a:noFill/>
                </a:ln>
                <a:solidFill>
                  <a:srgbClr val="000000"/>
                </a:solidFill>
                <a:effectLst/>
                <a:uLnTx/>
                <a:uFillTx/>
                <a:latin typeface="Segoe UI"/>
                <a:ea typeface="+mn-ea"/>
                <a:cs typeface="+mn-cs"/>
              </a:rPr>
              <a:t>Investigador</a:t>
            </a:r>
          </a:p>
        </p:txBody>
      </p:sp>
      <p:sp>
        <p:nvSpPr>
          <p:cNvPr id="7" name="Rectangle: Rounded Corners 6">
            <a:extLst>
              <a:ext uri="{FF2B5EF4-FFF2-40B4-BE49-F238E27FC236}">
                <a16:creationId xmlns:a16="http://schemas.microsoft.com/office/drawing/2014/main" id="{6B01BC8C-317A-72B1-DAFB-45C85B153CB8}"/>
              </a:ext>
            </a:extLst>
          </p:cNvPr>
          <p:cNvSpPr/>
          <p:nvPr/>
        </p:nvSpPr>
        <p:spPr bwMode="auto">
          <a:xfrm>
            <a:off x="2957456"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4DE908C0-6244-BB07-66D1-3683758E7BF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82338" y="2983673"/>
            <a:ext cx="464639" cy="464639"/>
          </a:xfrm>
          <a:prstGeom prst="rect">
            <a:avLst/>
          </a:prstGeom>
        </p:spPr>
      </p:pic>
      <p:sp>
        <p:nvSpPr>
          <p:cNvPr id="9" name="TextBox 8">
            <a:extLst>
              <a:ext uri="{FF2B5EF4-FFF2-40B4-BE49-F238E27FC236}">
                <a16:creationId xmlns:a16="http://schemas.microsoft.com/office/drawing/2014/main" id="{B1447A87-12D9-46B1-B01F-E25929D11468}"/>
              </a:ext>
            </a:extLst>
          </p:cNvPr>
          <p:cNvSpPr txBox="1"/>
          <p:nvPr/>
        </p:nvSpPr>
        <p:spPr>
          <a:xfrm>
            <a:off x="2957457"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50" b="0" i="0" u="none" strike="noStrike" kern="1200" cap="none" spc="0" normalizeH="0" baseline="0" noProof="0">
                <a:ln>
                  <a:noFill/>
                </a:ln>
                <a:solidFill>
                  <a:srgbClr val="000000"/>
                </a:solidFill>
                <a:effectLst/>
                <a:uLnTx/>
                <a:uFillTx/>
                <a:latin typeface="Segoe UI"/>
                <a:ea typeface="+mn-ea"/>
                <a:cs typeface="+mn-cs"/>
              </a:rPr>
              <a:t>Agente de reuniones</a:t>
            </a:r>
          </a:p>
        </p:txBody>
      </p:sp>
      <p:sp>
        <p:nvSpPr>
          <p:cNvPr id="10" name="Rectangle: Rounded Corners 9">
            <a:extLst>
              <a:ext uri="{FF2B5EF4-FFF2-40B4-BE49-F238E27FC236}">
                <a16:creationId xmlns:a16="http://schemas.microsoft.com/office/drawing/2014/main" id="{9574421C-535F-8EB4-1209-8A303CF17457}"/>
              </a:ext>
            </a:extLst>
          </p:cNvPr>
          <p:cNvSpPr/>
          <p:nvPr/>
        </p:nvSpPr>
        <p:spPr bwMode="auto">
          <a:xfrm>
            <a:off x="1906717"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3190DF76-02B1-2A66-32D6-F2C4D88304D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132115" y="2984190"/>
            <a:ext cx="463606" cy="463606"/>
          </a:xfrm>
          <a:prstGeom prst="rect">
            <a:avLst/>
          </a:prstGeom>
        </p:spPr>
      </p:pic>
      <p:sp>
        <p:nvSpPr>
          <p:cNvPr id="13" name="TextBox 12">
            <a:extLst>
              <a:ext uri="{FF2B5EF4-FFF2-40B4-BE49-F238E27FC236}">
                <a16:creationId xmlns:a16="http://schemas.microsoft.com/office/drawing/2014/main" id="{6757B784-A97D-5CCF-7549-96424842320F}"/>
              </a:ext>
            </a:extLst>
          </p:cNvPr>
          <p:cNvSpPr txBox="1"/>
          <p:nvPr/>
        </p:nvSpPr>
        <p:spPr>
          <a:xfrm>
            <a:off x="1906718"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50" b="0" i="0" u="none" strike="noStrike" kern="1200" cap="none" spc="0" normalizeH="0" baseline="0" noProof="0">
                <a:ln>
                  <a:noFill/>
                </a:ln>
                <a:solidFill>
                  <a:srgbClr val="000000"/>
                </a:solidFill>
                <a:effectLst/>
                <a:uLnTx/>
                <a:uFillTx/>
                <a:latin typeface="Segoe UI"/>
                <a:ea typeface="+mn-ea"/>
                <a:cs typeface="+mn-cs"/>
              </a:rPr>
              <a:t>Analista</a:t>
            </a:r>
          </a:p>
        </p:txBody>
      </p:sp>
      <p:cxnSp>
        <p:nvCxnSpPr>
          <p:cNvPr id="15" name="Straight Arrow Connector 14">
            <a:extLst>
              <a:ext uri="{FF2B5EF4-FFF2-40B4-BE49-F238E27FC236}">
                <a16:creationId xmlns:a16="http://schemas.microsoft.com/office/drawing/2014/main" id="{D8DD6931-E351-8A9D-99F7-EEF8DE2E1450}"/>
              </a:ext>
            </a:extLst>
          </p:cNvPr>
          <p:cNvCxnSpPr/>
          <p:nvPr/>
        </p:nvCxnSpPr>
        <p:spPr>
          <a:xfrm>
            <a:off x="426720" y="6601096"/>
            <a:ext cx="11338560" cy="0"/>
          </a:xfrm>
          <a:prstGeom prst="straightConnector1">
            <a:avLst/>
          </a:prstGeom>
          <a:ln w="19050">
            <a:headEnd type="triangle"/>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F169E777-E38B-DBAD-8B79-96073FE769E7}"/>
              </a:ext>
            </a:extLst>
          </p:cNvPr>
          <p:cNvSpPr txBox="1"/>
          <p:nvPr/>
        </p:nvSpPr>
        <p:spPr>
          <a:xfrm>
            <a:off x="10330530" y="6635356"/>
            <a:ext cx="1356369"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Segoe UI"/>
                <a:ea typeface="+mn-ea"/>
                <a:cs typeface="+mn-cs"/>
              </a:rPr>
              <a:t>Profesional de agentes</a:t>
            </a:r>
          </a:p>
        </p:txBody>
      </p:sp>
      <p:sp>
        <p:nvSpPr>
          <p:cNvPr id="21" name="TextBox 20">
            <a:extLst>
              <a:ext uri="{FF2B5EF4-FFF2-40B4-BE49-F238E27FC236}">
                <a16:creationId xmlns:a16="http://schemas.microsoft.com/office/drawing/2014/main" id="{700FC5CD-FF51-15C6-5D23-115829A5FF6E}"/>
              </a:ext>
            </a:extLst>
          </p:cNvPr>
          <p:cNvSpPr txBox="1"/>
          <p:nvPr/>
        </p:nvSpPr>
        <p:spPr>
          <a:xfrm>
            <a:off x="424904" y="6602556"/>
            <a:ext cx="951050"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Segoe UI"/>
                <a:ea typeface="+mn-ea"/>
                <a:cs typeface="+mn-cs"/>
              </a:rPr>
              <a:t>Principiante </a:t>
            </a:r>
          </a:p>
        </p:txBody>
      </p:sp>
      <p:pic>
        <p:nvPicPr>
          <p:cNvPr id="14" name="Picture 13">
            <a:extLst>
              <a:ext uri="{FF2B5EF4-FFF2-40B4-BE49-F238E27FC236}">
                <a16:creationId xmlns:a16="http://schemas.microsoft.com/office/drawing/2014/main" id="{84807CF3-0508-CBB0-EB31-A652FA0EAB4E}"/>
              </a:ext>
            </a:extLst>
          </p:cNvPr>
          <p:cNvPicPr>
            <a:picLocks noChangeAspect="1"/>
          </p:cNvPicPr>
          <p:nvPr/>
        </p:nvPicPr>
        <p:blipFill>
          <a:blip r:embed="rId9">
            <a:clrChange>
              <a:clrFrom>
                <a:srgbClr val="FDFDFD"/>
              </a:clrFrom>
              <a:clrTo>
                <a:srgbClr val="FDFDFD">
                  <a:alpha val="0"/>
                </a:srgbClr>
              </a:clrTo>
            </a:clrChange>
          </a:blip>
          <a:stretch>
            <a:fillRect/>
          </a:stretch>
        </p:blipFill>
        <p:spPr>
          <a:xfrm>
            <a:off x="4586392" y="2888193"/>
            <a:ext cx="847971" cy="712296"/>
          </a:xfrm>
          <a:prstGeom prst="rect">
            <a:avLst/>
          </a:prstGeom>
        </p:spPr>
      </p:pic>
      <p:pic>
        <p:nvPicPr>
          <p:cNvPr id="18" name="Picture 17">
            <a:extLst>
              <a:ext uri="{FF2B5EF4-FFF2-40B4-BE49-F238E27FC236}">
                <a16:creationId xmlns:a16="http://schemas.microsoft.com/office/drawing/2014/main" id="{723133EE-A126-A499-F741-FBC2E86C1A27}"/>
              </a:ext>
            </a:extLst>
          </p:cNvPr>
          <p:cNvPicPr>
            <a:picLocks noChangeAspect="1"/>
          </p:cNvPicPr>
          <p:nvPr/>
        </p:nvPicPr>
        <p:blipFill>
          <a:blip r:embed="rId10">
            <a:clrChange>
              <a:clrFrom>
                <a:srgbClr val="FDFDFD"/>
              </a:clrFrom>
              <a:clrTo>
                <a:srgbClr val="FDFDFD">
                  <a:alpha val="0"/>
                </a:srgbClr>
              </a:clrTo>
            </a:clrChange>
          </a:blip>
          <a:stretch>
            <a:fillRect/>
          </a:stretch>
        </p:blipFill>
        <p:spPr>
          <a:xfrm>
            <a:off x="5680960" y="2850515"/>
            <a:ext cx="790697" cy="669052"/>
          </a:xfrm>
          <a:prstGeom prst="rect">
            <a:avLst/>
          </a:prstGeom>
        </p:spPr>
      </p:pic>
      <p:pic>
        <p:nvPicPr>
          <p:cNvPr id="19" name="Picture 18">
            <a:extLst>
              <a:ext uri="{FF2B5EF4-FFF2-40B4-BE49-F238E27FC236}">
                <a16:creationId xmlns:a16="http://schemas.microsoft.com/office/drawing/2014/main" id="{D0EB891E-38B6-8B44-CF26-A0594F4DEA99}"/>
              </a:ext>
            </a:extLst>
          </p:cNvPr>
          <p:cNvPicPr>
            <a:picLocks noChangeAspect="1"/>
          </p:cNvPicPr>
          <p:nvPr/>
        </p:nvPicPr>
        <p:blipFill>
          <a:blip r:embed="rId11">
            <a:clrChange>
              <a:clrFrom>
                <a:srgbClr val="FDFDFD"/>
              </a:clrFrom>
              <a:clrTo>
                <a:srgbClr val="FDFDFD">
                  <a:alpha val="0"/>
                </a:srgbClr>
              </a:clrTo>
            </a:clrChange>
          </a:blip>
          <a:stretch>
            <a:fillRect/>
          </a:stretch>
        </p:blipFill>
        <p:spPr>
          <a:xfrm>
            <a:off x="6787875" y="2868148"/>
            <a:ext cx="717721" cy="717721"/>
          </a:xfrm>
          <a:prstGeom prst="rect">
            <a:avLst/>
          </a:prstGeom>
        </p:spPr>
      </p:pic>
    </p:spTree>
    <p:extLst>
      <p:ext uri="{BB962C8B-B14F-4D97-AF65-F5344CB8AC3E}">
        <p14:creationId xmlns:p14="http://schemas.microsoft.com/office/powerpoint/2010/main" val="25379576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DF9C-2643-CCDD-355E-9EBEF26A5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6C5C0-3900-2EE7-D5FB-AC420390856C}"/>
              </a:ext>
            </a:extLst>
          </p:cNvPr>
          <p:cNvSpPr>
            <a:spLocks noGrp="1"/>
          </p:cNvSpPr>
          <p:nvPr>
            <p:ph type="title"/>
          </p:nvPr>
        </p:nvSpPr>
        <p:spPr>
          <a:xfrm>
            <a:off x="571500" y="2792795"/>
            <a:ext cx="4179404" cy="1754326"/>
          </a:xfrm>
          <a:prstGeom prst="rect">
            <a:avLst/>
          </a:prstGeom>
        </p:spPr>
        <p:txBody>
          <a:bodyPr/>
          <a:lstStyle/>
          <a:p>
            <a:r>
              <a:rPr lang="es-es" spc="0" dirty="0"/>
              <a:t>Agentes creados disponibles </a:t>
            </a:r>
            <a:r>
              <a:rPr lang="es-es" spc="0"/>
              <a:t>en M365 </a:t>
            </a:r>
            <a:r>
              <a:rPr lang="es-es" spc="0" dirty="0" err="1"/>
              <a:t>Copilot</a:t>
            </a:r>
            <a:endParaRPr lang="es-es" spc="0" dirty="0"/>
          </a:p>
        </p:txBody>
      </p:sp>
    </p:spTree>
    <p:extLst>
      <p:ext uri="{BB962C8B-B14F-4D97-AF65-F5344CB8AC3E}">
        <p14:creationId xmlns:p14="http://schemas.microsoft.com/office/powerpoint/2010/main" val="12832706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AA62-39A3-A389-8C2A-F52AB59A2A1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72011EB9-65F6-0FE0-799A-58BB31DD9580}"/>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a:solidFill>
            <a:srgbClr val="FFF9F3"/>
          </a:solidFill>
        </p:spPr>
      </p:pic>
      <p:sp>
        <p:nvSpPr>
          <p:cNvPr id="16" name="Freeform: Shape 15">
            <a:extLst>
              <a:ext uri="{FF2B5EF4-FFF2-40B4-BE49-F238E27FC236}">
                <a16:creationId xmlns:a16="http://schemas.microsoft.com/office/drawing/2014/main" id="{CA4E89D2-69A0-6660-960F-D838E59661AC}"/>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FD61923B-F21F-7EFC-88F7-587F349537EF}"/>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0" name="Picture 19">
            <a:extLst>
              <a:ext uri="{FF2B5EF4-FFF2-40B4-BE49-F238E27FC236}">
                <a16:creationId xmlns:a16="http://schemas.microsoft.com/office/drawing/2014/main" id="{720535E9-5467-4D98-D91F-57FA80F4018A}"/>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3EFBEA86-81CD-15BE-D890-8E162053D27A}"/>
              </a:ext>
              <a:ext uri="{C183D7F6-B498-43B3-948B-1728B52AA6E4}">
                <adec:decorative xmlns:adec="http://schemas.microsoft.com/office/drawing/2017/decorative" val="1"/>
              </a:ext>
            </a:extLst>
          </p:cNvPr>
          <p:cNvSpPr>
            <a:spLocks/>
          </p:cNvSpPr>
          <p:nvPr/>
        </p:nvSpPr>
        <p:spPr bwMode="auto">
          <a:xfrm>
            <a:off x="4994680" y="1190020"/>
            <a:ext cx="6613725" cy="4477960"/>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E01FB0C5-2245-6C69-6470-662DA12B4E9B}"/>
              </a:ext>
            </a:extLst>
          </p:cNvPr>
          <p:cNvSpPr>
            <a:spLocks noGrp="1"/>
          </p:cNvSpPr>
          <p:nvPr>
            <p:ph type="title"/>
          </p:nvPr>
        </p:nvSpPr>
        <p:spPr>
          <a:xfrm>
            <a:off x="571500" y="986994"/>
            <a:ext cx="3933824" cy="492443"/>
          </a:xfrm>
        </p:spPr>
        <p:txBody>
          <a:bodyPr/>
          <a:lstStyle/>
          <a:p>
            <a:pPr>
              <a:spcAft>
                <a:spcPts val="600"/>
              </a:spcAft>
            </a:pPr>
            <a:r>
              <a:rPr lang="es-es" sz="3200" dirty="0" err="1">
                <a:gradFill>
                  <a:gsLst>
                    <a:gs pos="2874">
                      <a:schemeClr val="accent1"/>
                    </a:gs>
                    <a:gs pos="71000">
                      <a:schemeClr val="accent4"/>
                    </a:gs>
                    <a:gs pos="100000">
                      <a:schemeClr val="accent2"/>
                    </a:gs>
                  </a:gsLst>
                  <a:lin ang="0" scaled="1"/>
                </a:gradFill>
                <a:ea typeface="+mj-ea"/>
                <a:cs typeface="+mj-cs"/>
              </a:rPr>
              <a:t>Researcher</a:t>
            </a:r>
            <a:endParaRPr lang="es-es" sz="3200" dirty="0">
              <a:gradFill>
                <a:gsLst>
                  <a:gs pos="2874">
                    <a:schemeClr val="accent1"/>
                  </a:gs>
                  <a:gs pos="71000">
                    <a:schemeClr val="accent4"/>
                  </a:gs>
                  <a:gs pos="100000">
                    <a:schemeClr val="accent2"/>
                  </a:gs>
                </a:gsLst>
                <a:lin ang="0" scaled="1"/>
              </a:gradFill>
              <a:ea typeface="+mj-ea"/>
              <a:cs typeface="+mj-cs"/>
            </a:endParaRPr>
          </a:p>
        </p:txBody>
      </p:sp>
      <p:sp>
        <p:nvSpPr>
          <p:cNvPr id="4" name="Text Placeholder 12_1">
            <a:extLst>
              <a:ext uri="{FF2B5EF4-FFF2-40B4-BE49-F238E27FC236}">
                <a16:creationId xmlns:a16="http://schemas.microsoft.com/office/drawing/2014/main" id="{0ACBB799-AA3D-77F7-33DD-29BE62C646AD}"/>
              </a:ext>
            </a:extLst>
          </p:cNvPr>
          <p:cNvSpPr txBox="1">
            <a:spLocks/>
          </p:cNvSpPr>
          <p:nvPr/>
        </p:nvSpPr>
        <p:spPr>
          <a:xfrm>
            <a:off x="571499" y="723854"/>
            <a:ext cx="1230667" cy="215444"/>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es" sz="1400" b="0" i="0" u="none" strike="noStrike" kern="1200" cap="none" spc="0" normalizeH="0" baseline="0" noProof="0" dirty="0">
                <a:ln>
                  <a:noFill/>
                </a:ln>
                <a:solidFill>
                  <a:srgbClr val="091F2C"/>
                </a:solidFill>
                <a:effectLst/>
                <a:uLnTx/>
                <a:uFillTx/>
                <a:latin typeface="Segoe Sans Display Semibold"/>
                <a:ea typeface="+mn-ea"/>
                <a:cs typeface="Segoe Sans Display" pitchFamily="2" charset="0"/>
              </a:rPr>
              <a:t>M365 </a:t>
            </a:r>
            <a:r>
              <a:rPr kumimoji="0" lang="es-es" sz="1400" b="0" i="0" u="none" strike="noStrike" kern="1200" cap="none" spc="0" normalizeH="0" baseline="0" noProof="0" dirty="0" err="1">
                <a:ln>
                  <a:noFill/>
                </a:ln>
                <a:solidFill>
                  <a:srgbClr val="091F2C"/>
                </a:solidFill>
                <a:effectLst/>
                <a:uLnTx/>
                <a:uFillTx/>
                <a:latin typeface="Segoe Sans Display Semibold"/>
                <a:ea typeface="+mn-ea"/>
                <a:cs typeface="Segoe Sans Display" pitchFamily="2" charset="0"/>
              </a:rPr>
              <a:t>Copilot</a:t>
            </a:r>
            <a:r>
              <a:rPr kumimoji="0" lang="es-es" sz="1400" b="0" i="0" u="none" strike="noStrike" kern="1200" cap="none" spc="0" normalizeH="0" baseline="0" noProof="0" dirty="0">
                <a:ln>
                  <a:noFill/>
                </a:ln>
                <a:solidFill>
                  <a:srgbClr val="091F2C"/>
                </a:solidFill>
                <a:effectLst/>
                <a:uLnTx/>
                <a:uFillTx/>
                <a:latin typeface="Segoe Sans Display Semibold"/>
                <a:ea typeface="+mn-ea"/>
                <a:cs typeface="Segoe Sans Display" pitchFamily="2" charset="0"/>
              </a:rPr>
              <a:t> </a:t>
            </a:r>
          </a:p>
        </p:txBody>
      </p:sp>
      <p:sp>
        <p:nvSpPr>
          <p:cNvPr id="18" name="TextBox 17">
            <a:extLst>
              <a:ext uri="{FF2B5EF4-FFF2-40B4-BE49-F238E27FC236}">
                <a16:creationId xmlns:a16="http://schemas.microsoft.com/office/drawing/2014/main" id="{790D913D-E90B-2711-00BF-82D9CE9B7B64}"/>
              </a:ext>
            </a:extLst>
          </p:cNvPr>
          <p:cNvSpPr txBox="1">
            <a:spLocks/>
          </p:cNvSpPr>
          <p:nvPr/>
        </p:nvSpPr>
        <p:spPr>
          <a:xfrm>
            <a:off x="313315" y="1864652"/>
            <a:ext cx="4192009" cy="3650326"/>
          </a:xfrm>
          <a:prstGeom prst="rect">
            <a:avLst/>
          </a:prstGeom>
          <a:noFill/>
        </p:spPr>
        <p:txBody>
          <a:bodyPr vert="horz" wrap="square" lIns="0" tIns="0" rIns="0" bIns="0" rtlCol="0">
            <a:noAutofit/>
          </a:bodyPr>
          <a:lstStyle/>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s-es" sz="1400" b="0" i="0" u="none" strike="noStrike" kern="1200" cap="none" spc="0" normalizeH="0" baseline="0" noProof="0" dirty="0">
                <a:ln>
                  <a:noFill/>
                </a:ln>
                <a:solidFill>
                  <a:srgbClr val="C03BC4"/>
                </a:solidFill>
                <a:effectLst/>
                <a:uLnTx/>
                <a:uFillTx/>
                <a:latin typeface="Segoe Sans Display Semibold"/>
                <a:ea typeface="+mn-ea"/>
                <a:cs typeface="+mn-cs"/>
              </a:rPr>
              <a:t>El agente </a:t>
            </a:r>
            <a:r>
              <a:rPr kumimoji="0" lang="es-es" sz="1400" b="0" i="0" u="none" strike="noStrike" kern="1200" cap="none" spc="0" normalizeH="0" baseline="0" noProof="0" dirty="0" err="1">
                <a:ln>
                  <a:noFill/>
                </a:ln>
                <a:solidFill>
                  <a:srgbClr val="C03BC4"/>
                </a:solidFill>
                <a:effectLst/>
                <a:uLnTx/>
                <a:uFillTx/>
                <a:latin typeface="Segoe Sans Display Semibold"/>
                <a:ea typeface="+mn-ea"/>
                <a:cs typeface="+mn-cs"/>
              </a:rPr>
              <a:t>Researcher</a:t>
            </a:r>
            <a:r>
              <a:rPr kumimoji="0" lang="es-es" sz="1400" b="0" i="0" u="none" strike="noStrike" kern="1200" cap="none" spc="0" normalizeH="0" baseline="0" noProof="0" dirty="0">
                <a:ln>
                  <a:noFill/>
                </a:ln>
                <a:solidFill>
                  <a:srgbClr val="C03BC4"/>
                </a:solidFill>
                <a:effectLst/>
                <a:uLnTx/>
                <a:uFillTx/>
                <a:latin typeface="Segoe Sans Display Semibold"/>
                <a:ea typeface="+mn-ea"/>
                <a:cs typeface="+mn-cs"/>
              </a:rPr>
              <a:t> </a:t>
            </a:r>
            <a:r>
              <a:rPr kumimoji="0" lang="es-es" sz="1400" b="0" i="0" u="none" strike="noStrike" kern="1200" cap="none" spc="0" normalizeH="0" baseline="0" noProof="0" dirty="0">
                <a:ln>
                  <a:noFill/>
                </a:ln>
                <a:solidFill>
                  <a:srgbClr val="091F2C"/>
                </a:solidFill>
                <a:effectLst/>
                <a:uLnTx/>
                <a:uFillTx/>
                <a:latin typeface="Segoe Sans Display"/>
                <a:ea typeface="+mn-ea"/>
                <a:cs typeface="+mn-cs"/>
              </a:rPr>
              <a:t>potencia la capacidad de investigación y análisis estratégico de las organizaciones</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s-es" sz="1400" b="0" i="0" u="none" strike="noStrike" kern="1200" cap="none" spc="0" normalizeH="0" baseline="0" noProof="0" dirty="0">
                <a:ln>
                  <a:noFill/>
                </a:ln>
                <a:solidFill>
                  <a:srgbClr val="091F2C"/>
                </a:solidFill>
                <a:effectLst/>
                <a:uLnTx/>
                <a:uFillTx/>
                <a:latin typeface="Segoe Sans Display"/>
                <a:ea typeface="+mn-ea"/>
                <a:cs typeface="+mn-cs"/>
              </a:rPr>
              <a:t>Combina los modelos de razonamiento </a:t>
            </a:r>
            <a:br>
              <a:rPr kumimoji="0" lang="es-es" sz="14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400" b="0" i="0" u="none" strike="noStrike" kern="1200" cap="none" spc="0" normalizeH="0" baseline="0" noProof="0" dirty="0">
                <a:ln>
                  <a:noFill/>
                </a:ln>
                <a:solidFill>
                  <a:srgbClr val="091F2C"/>
                </a:solidFill>
                <a:effectLst/>
                <a:uLnTx/>
                <a:uFillTx/>
                <a:latin typeface="Segoe Sans Display"/>
                <a:ea typeface="+mn-ea"/>
                <a:cs typeface="+mn-cs"/>
              </a:rPr>
              <a:t>profundo más avanzados con fundamentos </a:t>
            </a:r>
            <a:br>
              <a:rPr kumimoji="0" lang="es-es" sz="14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400" b="0" i="0" u="none" strike="noStrike" kern="1200" cap="none" spc="0" normalizeH="0" baseline="0" noProof="0" dirty="0">
                <a:ln>
                  <a:noFill/>
                </a:ln>
                <a:solidFill>
                  <a:srgbClr val="091F2C"/>
                </a:solidFill>
                <a:effectLst/>
                <a:uLnTx/>
                <a:uFillTx/>
                <a:latin typeface="Segoe Sans Display"/>
                <a:ea typeface="+mn-ea"/>
                <a:cs typeface="+mn-cs"/>
              </a:rPr>
              <a:t>web y laborales de </a:t>
            </a:r>
            <a:r>
              <a:rPr kumimoji="0" lang="es-es" sz="1400" b="0" i="0" u="none" strike="noStrike" kern="1200" cap="none" spc="0" normalizeH="0" baseline="0" noProof="0" dirty="0" err="1">
                <a:ln>
                  <a:noFill/>
                </a:ln>
                <a:solidFill>
                  <a:srgbClr val="091F2C"/>
                </a:solidFill>
                <a:effectLst/>
                <a:uLnTx/>
                <a:uFillTx/>
                <a:latin typeface="Segoe Sans Display"/>
                <a:ea typeface="+mn-ea"/>
                <a:cs typeface="+mn-cs"/>
              </a:rPr>
              <a:t>Copilot</a:t>
            </a:r>
            <a:r>
              <a:rPr kumimoji="0" lang="es-es" sz="1400" b="0" i="0" u="none" strike="noStrike" kern="1200" cap="none" spc="0" normalizeH="0" baseline="0" noProof="0" dirty="0">
                <a:ln>
                  <a:noFill/>
                </a:ln>
                <a:solidFill>
                  <a:srgbClr val="091F2C"/>
                </a:solidFill>
                <a:effectLst/>
                <a:uLnTx/>
                <a:uFillTx/>
                <a:latin typeface="Segoe Sans Display"/>
                <a:ea typeface="+mn-ea"/>
                <a:cs typeface="+mn-cs"/>
              </a:rPr>
              <a:t> Chat, así como </a:t>
            </a:r>
            <a:br>
              <a:rPr kumimoji="0" lang="es-es" sz="14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400" b="0" i="0" u="none" strike="noStrike" kern="1200" cap="none" spc="0" normalizeH="0" baseline="0" noProof="0" dirty="0">
                <a:ln>
                  <a:noFill/>
                </a:ln>
                <a:solidFill>
                  <a:srgbClr val="091F2C"/>
                </a:solidFill>
                <a:effectLst/>
                <a:uLnTx/>
                <a:uFillTx/>
                <a:latin typeface="Segoe Sans Display"/>
                <a:ea typeface="+mn-ea"/>
                <a:cs typeface="+mn-cs"/>
              </a:rPr>
              <a:t>con su ecosistema de agentes</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s-ES" sz="1400" b="0" i="0" u="none" strike="noStrike" kern="1200" cap="none" spc="-10" normalizeH="0" noProof="0" dirty="0">
                <a:ln>
                  <a:noFill/>
                </a:ln>
                <a:solidFill>
                  <a:srgbClr val="C03BC4"/>
                </a:solidFill>
                <a:effectLst/>
                <a:uLnTx/>
                <a:uFillTx/>
                <a:latin typeface="Segoe Sans Display Semibold"/>
                <a:ea typeface="+mn-ea"/>
                <a:cs typeface="+mn-cs"/>
              </a:rPr>
              <a:t>Ofrece respuestas bien</a:t>
            </a:r>
            <a:r>
              <a:rPr kumimoji="0" lang="es-es" sz="1400" b="0" i="0" u="none" strike="noStrike" kern="1200" cap="none" spc="-10" normalizeH="0" noProof="0" dirty="0">
                <a:ln>
                  <a:noFill/>
                </a:ln>
                <a:solidFill>
                  <a:srgbClr val="091F2C"/>
                </a:solidFill>
                <a:effectLst/>
                <a:uLnTx/>
                <a:uFillTx/>
                <a:latin typeface="Segoe Sans Display"/>
                <a:ea typeface="+mn-ea"/>
                <a:cs typeface="+mn-cs"/>
              </a:rPr>
              <a:t> fundamentadas a preguntas complejas con los datos más relevantes.​</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s-es" sz="1400" b="0" i="0" u="none" strike="noStrike" kern="1200" cap="none" spc="0" normalizeH="0" baseline="0" noProof="0" dirty="0">
                <a:ln>
                  <a:noFill/>
                </a:ln>
                <a:solidFill>
                  <a:srgbClr val="091F2C"/>
                </a:solidFill>
                <a:effectLst/>
                <a:uLnTx/>
                <a:uFillTx/>
                <a:latin typeface="Segoe Sans Display"/>
                <a:ea typeface="+mn-ea"/>
                <a:cs typeface="+mn-cs"/>
              </a:rPr>
              <a:t>Proporciona a los usuarios </a:t>
            </a:r>
            <a:r>
              <a:rPr kumimoji="0" lang="es-es" sz="1400" b="0" i="0" u="none" strike="noStrike" kern="1200" cap="none" spc="0" normalizeH="0" baseline="0" noProof="0" dirty="0">
                <a:ln>
                  <a:noFill/>
                </a:ln>
                <a:solidFill>
                  <a:srgbClr val="C03BC4"/>
                </a:solidFill>
                <a:effectLst/>
                <a:uLnTx/>
                <a:uFillTx/>
                <a:latin typeface="Segoe Sans Display Semibold"/>
                <a:ea typeface="+mn-ea"/>
                <a:cs typeface="+mn-cs"/>
              </a:rPr>
              <a:t>un socio de pensamiento </a:t>
            </a:r>
            <a:r>
              <a:rPr kumimoji="0" lang="es-es" sz="1400" b="0" i="0" u="none" strike="noStrike" kern="1200" cap="none" spc="0" normalizeH="0" baseline="0" noProof="0" dirty="0">
                <a:ln>
                  <a:noFill/>
                </a:ln>
                <a:solidFill>
                  <a:srgbClr val="091F2C"/>
                </a:solidFill>
                <a:effectLst/>
                <a:uLnTx/>
                <a:uFillTx/>
                <a:latin typeface="Segoe Sans Display"/>
                <a:ea typeface="+mn-ea"/>
                <a:cs typeface="+mn-cs"/>
              </a:rPr>
              <a:t>que puede hacer razonamientos avanzados adaptados a su contexto único</a:t>
            </a:r>
          </a:p>
          <a:p>
            <a:pPr marL="209550" marR="0" lvl="0" indent="-209550" algn="l" defTabSz="914400" rtl="0" eaLnBrk="1" fontAlgn="auto" latinLnBrk="0" hangingPunct="1">
              <a:lnSpc>
                <a:spcPct val="100000"/>
              </a:lnSpc>
              <a:spcBef>
                <a:spcPts val="0"/>
              </a:spcBef>
              <a:spcAft>
                <a:spcPts val="800"/>
              </a:spcAft>
              <a:buClr>
                <a:srgbClr val="091F2C"/>
              </a:buClr>
              <a:buSzTx/>
              <a:buFont typeface="Arial" panose="020B0604020202020204" pitchFamily="34" charset="0"/>
              <a:buChar char="•"/>
              <a:tabLst/>
              <a:defRPr/>
            </a:pPr>
            <a:r>
              <a:rPr kumimoji="0" lang="es-es" sz="1400" b="0" i="0" u="none" strike="noStrike" kern="1200" cap="none" spc="0" normalizeH="0" baseline="0" noProof="0" dirty="0">
                <a:ln>
                  <a:noFill/>
                </a:ln>
                <a:solidFill>
                  <a:srgbClr val="091F2C"/>
                </a:solidFill>
                <a:effectLst/>
                <a:uLnTx/>
                <a:uFillTx/>
                <a:latin typeface="Segoe Sans Display"/>
                <a:ea typeface="+mn-ea"/>
                <a:cs typeface="+mn-cs"/>
              </a:rPr>
              <a:t>Incluye </a:t>
            </a:r>
            <a:r>
              <a:rPr kumimoji="0" lang="es-es" sz="1400" b="0" i="0" u="none" strike="noStrike" kern="1200" cap="none" spc="0" normalizeH="0" baseline="0" noProof="0" dirty="0">
                <a:ln>
                  <a:noFill/>
                </a:ln>
                <a:solidFill>
                  <a:srgbClr val="C03BC4"/>
                </a:solidFill>
                <a:effectLst/>
                <a:uLnTx/>
                <a:uFillTx/>
                <a:latin typeface="Segoe Sans Display Semibold"/>
                <a:ea typeface="+mn-ea"/>
                <a:cs typeface="+mn-cs"/>
              </a:rPr>
              <a:t>citas y referencias a las fuentes originales, </a:t>
            </a:r>
            <a:br>
              <a:rPr kumimoji="0" lang="es-es" sz="1400" b="0" i="0" u="none" strike="noStrike" kern="1200" cap="none" spc="0" normalizeH="0" baseline="0" noProof="0" dirty="0">
                <a:ln>
                  <a:noFill/>
                </a:ln>
                <a:solidFill>
                  <a:srgbClr val="C03BC4"/>
                </a:solidFill>
                <a:effectLst/>
                <a:uLnTx/>
                <a:uFillTx/>
                <a:latin typeface="Segoe Sans Display Semibold"/>
                <a:ea typeface="+mn-ea"/>
                <a:cs typeface="+mn-cs"/>
              </a:rPr>
            </a:br>
            <a:r>
              <a:rPr kumimoji="0" lang="es-es" sz="1400" b="0" i="0" u="none" strike="noStrike" kern="1200" cap="none" spc="0" normalizeH="0" baseline="0" noProof="0" dirty="0">
                <a:ln>
                  <a:noFill/>
                </a:ln>
                <a:solidFill>
                  <a:srgbClr val="091F2C"/>
                </a:solidFill>
                <a:effectLst/>
                <a:uLnTx/>
                <a:uFillTx/>
                <a:latin typeface="Segoe Sans Display"/>
                <a:ea typeface="+mn-ea"/>
                <a:cs typeface="+mn-cs"/>
              </a:rPr>
              <a:t>para que el usuario pueda verificar la información y confiar en que cada conclusión está bien fundamentada</a:t>
            </a:r>
            <a:endParaRPr kumimoji="0" lang="en-US" sz="1400" b="0" i="0" u="none" strike="noStrike" kern="1200" cap="none" spc="0" normalizeH="0" baseline="0" noProof="0" dirty="0">
              <a:ln>
                <a:noFill/>
              </a:ln>
              <a:solidFill>
                <a:srgbClr val="091F2C"/>
              </a:solidFill>
              <a:effectLst/>
              <a:uLnTx/>
              <a:uFillTx/>
              <a:latin typeface="Segoe Sans Display Semibold"/>
              <a:ea typeface="+mn-ea"/>
              <a:cs typeface="+mn-cs"/>
            </a:endParaRPr>
          </a:p>
        </p:txBody>
      </p:sp>
      <p:sp>
        <p:nvSpPr>
          <p:cNvPr id="19" name="Rectangle: Rounded Corners 18">
            <a:extLst>
              <a:ext uri="{FF2B5EF4-FFF2-40B4-BE49-F238E27FC236}">
                <a16:creationId xmlns:a16="http://schemas.microsoft.com/office/drawing/2014/main" id="{673E758E-0B1D-D7F5-622E-D4F0BD71A12E}"/>
              </a:ext>
              <a:ext uri="{C183D7F6-B498-43B3-948B-1728B52AA6E4}">
                <adec:decorative xmlns:adec="http://schemas.microsoft.com/office/drawing/2017/decorative" val="0"/>
              </a:ext>
            </a:extLst>
          </p:cNvPr>
          <p:cNvSpPr>
            <a:spLocks/>
          </p:cNvSpPr>
          <p:nvPr/>
        </p:nvSpPr>
        <p:spPr>
          <a:xfrm>
            <a:off x="571500" y="5850859"/>
            <a:ext cx="2241369" cy="403226"/>
          </a:xfrm>
          <a:prstGeom prst="roundRect">
            <a:avLst>
              <a:gd name="adj" fmla="val 50000"/>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rgbClr val="FFFFFF"/>
                </a:solidFill>
                <a:effectLst/>
                <a:uLnTx/>
                <a:uFillTx/>
                <a:latin typeface="Segoe Sans Display Semibold"/>
                <a:ea typeface="+mn-ea"/>
                <a:cs typeface="+mn-cs"/>
              </a:rPr>
              <a:t> </a:t>
            </a:r>
            <a:r>
              <a:rPr kumimoji="0" lang="es-es" sz="1200" b="0" i="0" u="none" strike="noStrike" kern="1200" cap="none" spc="0" normalizeH="0" baseline="0" noProof="0" dirty="0">
                <a:ln>
                  <a:noFill/>
                </a:ln>
                <a:solidFill>
                  <a:srgbClr val="FFFFFF"/>
                </a:solidFill>
                <a:effectLst/>
                <a:uLnTx/>
                <a:uFillTx/>
                <a:latin typeface="Segoe Sans Display"/>
                <a:ea typeface="+mn-ea"/>
                <a:cs typeface="+mn-cs"/>
              </a:rPr>
              <a:t>Disponible de forma general </a:t>
            </a:r>
          </a:p>
        </p:txBody>
      </p:sp>
      <p:pic>
        <p:nvPicPr>
          <p:cNvPr id="10" name="Picture Placeholder 10" descr="Una captura de pantalla que muestra la interfaz de una aplicación de investigación con una barra lateral para la navegación y una sección principal que exhibe la pestaña &quot;Investigador&quot; con una barra de búsqueda y sugerencias de indicaciones para tareas como prepararse para reuniones y crear informes.">
            <a:extLst>
              <a:ext uri="{FF2B5EF4-FFF2-40B4-BE49-F238E27FC236}">
                <a16:creationId xmlns:a16="http://schemas.microsoft.com/office/drawing/2014/main" id="{9D59E74E-E5C9-FB2D-21F3-FDCEDB8AFD06}"/>
              </a:ext>
            </a:extLst>
          </p:cNvPr>
          <p:cNvPicPr>
            <a:picLocks/>
          </p:cNvPicPr>
          <p:nvPr/>
        </p:nvPicPr>
        <p:blipFill rotWithShape="1">
          <a:blip r:embed="rId5">
            <a:extLst>
              <a:ext uri="{28A0092B-C50C-407E-A947-70E740481C1C}">
                <a14:useLocalDpi xmlns:a14="http://schemas.microsoft.com/office/drawing/2010/main" val="0"/>
              </a:ext>
            </a:extLst>
          </a:blip>
          <a:stretch/>
        </p:blipFill>
        <p:spPr>
          <a:xfrm>
            <a:off x="5145131" y="1656022"/>
            <a:ext cx="6303926" cy="3545958"/>
          </a:xfrm>
          <a:prstGeom prst="roundRect">
            <a:avLst>
              <a:gd name="adj" fmla="val 1881"/>
            </a:avLst>
          </a:prstGeom>
          <a:solidFill>
            <a:srgbClr val="F3F3F3"/>
          </a:solidFill>
          <a:ln w="6350">
            <a:solidFill>
              <a:schemeClr val="accent3">
                <a:lumMod val="40000"/>
                <a:lumOff val="60000"/>
              </a:schemeClr>
            </a:solidFill>
          </a:ln>
          <a:effectLst>
            <a:outerShdw blurRad="127000" dist="38100" dir="2700000" algn="tl" rotWithShape="0">
              <a:prstClr val="black">
                <a:alpha val="5000"/>
              </a:prstClr>
            </a:outerShdw>
          </a:effectLst>
        </p:spPr>
      </p:pic>
    </p:spTree>
    <p:extLst>
      <p:ext uri="{BB962C8B-B14F-4D97-AF65-F5344CB8AC3E}">
        <p14:creationId xmlns:p14="http://schemas.microsoft.com/office/powerpoint/2010/main" val="196520824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CC9C-386A-3C48-510A-94F0BE32710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09DB889-1048-D2D3-64CD-7CA2EF1BE593}"/>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p:spPr>
      </p:pic>
      <p:sp>
        <p:nvSpPr>
          <p:cNvPr id="17" name="Rectangle 16">
            <a:extLst>
              <a:ext uri="{FF2B5EF4-FFF2-40B4-BE49-F238E27FC236}">
                <a16:creationId xmlns:a16="http://schemas.microsoft.com/office/drawing/2014/main" id="{43D58ECC-F623-C532-49A3-38B5D23229D4}"/>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2" name="Picture 21">
            <a:extLst>
              <a:ext uri="{FF2B5EF4-FFF2-40B4-BE49-F238E27FC236}">
                <a16:creationId xmlns:a16="http://schemas.microsoft.com/office/drawing/2014/main" id="{A06AB3DB-6DDF-689F-2A0D-DA6ABD5A2296}"/>
              </a:ext>
              <a:ext uri="{C183D7F6-B498-43B3-948B-1728B52AA6E4}">
                <adec:decorative xmlns:adec="http://schemas.microsoft.com/office/drawing/2017/decorative" val="1"/>
              </a:ext>
            </a:extLst>
          </p:cNvPr>
          <p:cNvPicPr>
            <a:picLocks noChangeAspect="1"/>
          </p:cNvPicPr>
          <p:nvPr/>
        </p:nvPicPr>
        <p:blipFill>
          <a:blip r:embed="rId4"/>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01C4ED2C-EE5B-24F1-A5B1-010B514204FA}"/>
              </a:ext>
              <a:ext uri="{C183D7F6-B498-43B3-948B-1728B52AA6E4}">
                <adec:decorative xmlns:adec="http://schemas.microsoft.com/office/drawing/2017/decorative" val="1"/>
              </a:ext>
            </a:extLst>
          </p:cNvPr>
          <p:cNvSpPr>
            <a:spLocks/>
          </p:cNvSpPr>
          <p:nvPr/>
        </p:nvSpPr>
        <p:spPr bwMode="auto">
          <a:xfrm>
            <a:off x="4994680" y="1190020"/>
            <a:ext cx="6613725" cy="4477960"/>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0586A48C-616E-034A-02E2-F53F3E131940}"/>
              </a:ext>
            </a:extLst>
          </p:cNvPr>
          <p:cNvSpPr>
            <a:spLocks noGrp="1"/>
          </p:cNvSpPr>
          <p:nvPr>
            <p:ph type="title"/>
          </p:nvPr>
        </p:nvSpPr>
        <p:spPr>
          <a:xfrm>
            <a:off x="571500" y="986994"/>
            <a:ext cx="3933824" cy="492443"/>
          </a:xfrm>
        </p:spPr>
        <p:txBody>
          <a:bodyPr/>
          <a:lstStyle/>
          <a:p>
            <a:pPr>
              <a:spcAft>
                <a:spcPts val="600"/>
              </a:spcAft>
            </a:pPr>
            <a:r>
              <a:rPr lang="es-es" sz="3200" dirty="0" err="1">
                <a:gradFill>
                  <a:gsLst>
                    <a:gs pos="2874">
                      <a:schemeClr val="accent1"/>
                    </a:gs>
                    <a:gs pos="71000">
                      <a:schemeClr val="accent4"/>
                    </a:gs>
                    <a:gs pos="100000">
                      <a:schemeClr val="accent2"/>
                    </a:gs>
                  </a:gsLst>
                  <a:lin ang="0" scaled="1"/>
                </a:gradFill>
                <a:ea typeface="+mj-ea"/>
                <a:cs typeface="+mj-cs"/>
              </a:rPr>
              <a:t>Analyst</a:t>
            </a:r>
            <a:endParaRPr lang="es-es" sz="3200" dirty="0">
              <a:gradFill>
                <a:gsLst>
                  <a:gs pos="2874">
                    <a:schemeClr val="accent1"/>
                  </a:gs>
                  <a:gs pos="71000">
                    <a:schemeClr val="accent4"/>
                  </a:gs>
                  <a:gs pos="100000">
                    <a:schemeClr val="accent2"/>
                  </a:gs>
                </a:gsLst>
                <a:lin ang="0" scaled="1"/>
              </a:gradFill>
              <a:ea typeface="+mj-ea"/>
              <a:cs typeface="+mj-cs"/>
            </a:endParaRPr>
          </a:p>
        </p:txBody>
      </p:sp>
      <p:sp>
        <p:nvSpPr>
          <p:cNvPr id="25" name="Text Placeholder 12">
            <a:extLst>
              <a:ext uri="{FF2B5EF4-FFF2-40B4-BE49-F238E27FC236}">
                <a16:creationId xmlns:a16="http://schemas.microsoft.com/office/drawing/2014/main" id="{3CA48A3E-E625-EDFB-823E-01FB01100817}"/>
              </a:ext>
            </a:extLst>
          </p:cNvPr>
          <p:cNvSpPr>
            <a:spLocks noGrp="1"/>
          </p:cNvSpPr>
          <p:nvPr>
            <p:ph type="body" sz="quarter" idx="11"/>
          </p:nvPr>
        </p:nvSpPr>
        <p:spPr>
          <a:xfrm>
            <a:off x="571500" y="723854"/>
            <a:ext cx="1037528" cy="215444"/>
          </a:xfrm>
        </p:spPr>
        <p:txBody>
          <a:bodyPr wrap="none" anchor="b">
            <a:spAutoFit/>
          </a:bodyPr>
          <a:lstStyle/>
          <a:p>
            <a:r>
              <a:rPr lang="es-es" sz="1400" cap="none">
                <a:latin typeface="+mj-lt"/>
                <a:ea typeface="+mj-ea"/>
                <a:cs typeface="+mj-cs"/>
              </a:rPr>
              <a:t>Copilot Chat</a:t>
            </a:r>
          </a:p>
        </p:txBody>
      </p:sp>
      <p:sp>
        <p:nvSpPr>
          <p:cNvPr id="18" name="TextBox 17">
            <a:extLst>
              <a:ext uri="{FF2B5EF4-FFF2-40B4-BE49-F238E27FC236}">
                <a16:creationId xmlns:a16="http://schemas.microsoft.com/office/drawing/2014/main" id="{F4327493-856B-8E0D-71EF-DC750A61683B}"/>
              </a:ext>
            </a:extLst>
          </p:cNvPr>
          <p:cNvSpPr txBox="1">
            <a:spLocks/>
          </p:cNvSpPr>
          <p:nvPr/>
        </p:nvSpPr>
        <p:spPr>
          <a:xfrm>
            <a:off x="571501" y="1894790"/>
            <a:ext cx="4115810" cy="3597139"/>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95000"/>
              </a:lnSpc>
              <a:spcBef>
                <a:spcPts val="0"/>
              </a:spcBef>
              <a:spcAft>
                <a:spcPts val="800"/>
              </a:spcAft>
              <a:buClr>
                <a:srgbClr val="091F2C"/>
              </a:buClr>
              <a:buSzTx/>
              <a:buFont typeface="Arial" panose="020B0604020202020204" pitchFamily="34" charset="0"/>
              <a:buChar char="•"/>
              <a:tabLst/>
              <a:defRPr/>
            </a:pPr>
            <a:r>
              <a:rPr kumimoji="0" lang="es-es" sz="1500" b="0" i="0" u="none" strike="noStrike" kern="1200" cap="none" spc="0" normalizeH="0" baseline="0" noProof="0" dirty="0" err="1">
                <a:ln>
                  <a:noFill/>
                </a:ln>
                <a:solidFill>
                  <a:srgbClr val="C03BC4"/>
                </a:solidFill>
                <a:effectLst/>
                <a:uLnTx/>
                <a:uFillTx/>
                <a:latin typeface="Segoe Sans Display Semibold"/>
                <a:ea typeface="+mn-ea"/>
                <a:cs typeface="+mn-cs"/>
              </a:rPr>
              <a:t>Analyst</a:t>
            </a:r>
            <a:r>
              <a:rPr kumimoji="0" lang="es-es" sz="1500" b="0" i="0" u="none" strike="noStrike" kern="1200" cap="none" spc="0" normalizeH="0" baseline="0" noProof="0" dirty="0">
                <a:ln>
                  <a:noFill/>
                </a:ln>
                <a:solidFill>
                  <a:srgbClr val="091F2C"/>
                </a:solidFill>
                <a:effectLst/>
                <a:uLnTx/>
                <a:uFillTx/>
                <a:latin typeface="Segoe Sans Display"/>
                <a:ea typeface="+mn-ea"/>
                <a:cs typeface="+mn-cs"/>
              </a:rPr>
              <a:t> piensa como un científico de datos experto, así que puedes </a:t>
            </a:r>
            <a:r>
              <a:rPr kumimoji="0" lang="es-es" sz="1500" b="0" i="0" u="none" strike="noStrike" kern="1200" cap="none" spc="0" normalizeH="0" baseline="0" noProof="0" dirty="0">
                <a:ln>
                  <a:noFill/>
                </a:ln>
                <a:solidFill>
                  <a:srgbClr val="C03BC4"/>
                </a:solidFill>
                <a:effectLst/>
                <a:uLnTx/>
                <a:uFillTx/>
                <a:latin typeface="Segoe Sans Display Semibold"/>
                <a:ea typeface="+mn-ea"/>
                <a:cs typeface="+mn-cs"/>
              </a:rPr>
              <a:t>pasar de datos sin procesar a información en minutos</a:t>
            </a:r>
            <a:r>
              <a:rPr kumimoji="0" lang="es-es" sz="1500" b="0" i="0" u="none" strike="noStrike" kern="1200" cap="none" spc="0" normalizeH="0" baseline="0" noProof="0" dirty="0">
                <a:ln>
                  <a:noFill/>
                </a:ln>
                <a:solidFill>
                  <a:srgbClr val="C03BC4"/>
                </a:solidFill>
                <a:effectLst/>
                <a:uLnTx/>
                <a:uFillTx/>
                <a:latin typeface="Segoe Sans Display"/>
                <a:ea typeface="+mn-ea"/>
                <a:cs typeface="+mn-cs"/>
              </a:rPr>
              <a:t>.</a:t>
            </a:r>
            <a:r>
              <a:rPr kumimoji="0" lang="es-es" sz="1500" b="0" i="0" u="none" strike="noStrike" kern="1200" cap="none" spc="0" normalizeH="0" baseline="0" noProof="0" dirty="0">
                <a:ln>
                  <a:noFill/>
                </a:ln>
                <a:solidFill>
                  <a:srgbClr val="C03BC4"/>
                </a:solidFill>
                <a:effectLst/>
                <a:uLnTx/>
                <a:uFillTx/>
                <a:latin typeface="Segoe Sans Display Semibold"/>
                <a:ea typeface="+mn-ea"/>
                <a:cs typeface="+mn-cs"/>
              </a:rPr>
              <a:t> ​</a:t>
            </a:r>
          </a:p>
          <a:p>
            <a:pPr marL="209550" marR="0" lvl="0" indent="-209550" algn="l" defTabSz="914400" rtl="0" eaLnBrk="1" fontAlgn="auto" latinLnBrk="0" hangingPunct="1">
              <a:lnSpc>
                <a:spcPct val="95000"/>
              </a:lnSpc>
              <a:spcBef>
                <a:spcPts val="0"/>
              </a:spcBef>
              <a:spcAft>
                <a:spcPts val="800"/>
              </a:spcAft>
              <a:buClr>
                <a:srgbClr val="091F2C"/>
              </a:buClr>
              <a:buSzTx/>
              <a:buFont typeface="Arial" panose="020B0604020202020204" pitchFamily="34" charset="0"/>
              <a:buChar char="•"/>
              <a:tabLst/>
              <a:defRPr/>
            </a:pPr>
            <a:r>
              <a:rPr kumimoji="0" lang="es-es" sz="1500" b="0" i="0" u="none" strike="noStrike" kern="1200" cap="none" spc="0" normalizeH="0" baseline="0" noProof="0" dirty="0">
                <a:ln>
                  <a:noFill/>
                </a:ln>
                <a:solidFill>
                  <a:srgbClr val="091F2C"/>
                </a:solidFill>
                <a:effectLst/>
                <a:uLnTx/>
                <a:uFillTx/>
                <a:latin typeface="Segoe Sans Display"/>
                <a:ea typeface="+mn-ea"/>
                <a:cs typeface="+mn-cs"/>
              </a:rPr>
              <a:t>Se ha creado sobre los modelos de razonamiento más avanzados de </a:t>
            </a:r>
            <a:r>
              <a:rPr kumimoji="0" lang="es-es" sz="1500" b="0" i="0" u="none" strike="noStrike" kern="1200" cap="none" spc="0" normalizeH="0" baseline="0" noProof="0" dirty="0" err="1">
                <a:ln>
                  <a:noFill/>
                </a:ln>
                <a:solidFill>
                  <a:srgbClr val="091F2C"/>
                </a:solidFill>
                <a:effectLst/>
                <a:uLnTx/>
                <a:uFillTx/>
                <a:latin typeface="Segoe Sans Display"/>
                <a:ea typeface="+mn-ea"/>
                <a:cs typeface="+mn-cs"/>
              </a:rPr>
              <a:t>OpenAI</a:t>
            </a:r>
            <a:r>
              <a:rPr kumimoji="0" lang="es-es" sz="1500" b="0" i="0" u="none" strike="noStrike" kern="1200" cap="none" spc="0" normalizeH="0" baseline="0" noProof="0" dirty="0">
                <a:ln>
                  <a:noFill/>
                </a:ln>
                <a:solidFill>
                  <a:srgbClr val="091F2C"/>
                </a:solidFill>
                <a:effectLst/>
                <a:uLnTx/>
                <a:uFillTx/>
                <a:latin typeface="Segoe Sans Display"/>
                <a:ea typeface="+mn-ea"/>
                <a:cs typeface="+mn-cs"/>
              </a:rPr>
              <a:t> (serie o) y se ha optimizado para hacer análisis de datos avanzados en el trabajo</a:t>
            </a:r>
          </a:p>
          <a:p>
            <a:pPr marL="209550" marR="0" lvl="0" indent="-209550" algn="l" defTabSz="914400" rtl="0" eaLnBrk="1" fontAlgn="auto" latinLnBrk="0" hangingPunct="1">
              <a:lnSpc>
                <a:spcPct val="95000"/>
              </a:lnSpc>
              <a:spcBef>
                <a:spcPts val="0"/>
              </a:spcBef>
              <a:spcAft>
                <a:spcPts val="800"/>
              </a:spcAft>
              <a:buClr>
                <a:srgbClr val="091F2C"/>
              </a:buClr>
              <a:buSzTx/>
              <a:buFont typeface="Arial" panose="020B0604020202020204" pitchFamily="34" charset="0"/>
              <a:buChar char="•"/>
              <a:tabLst/>
              <a:defRPr/>
            </a:pPr>
            <a:r>
              <a:rPr kumimoji="0" lang="es-es" sz="1500" b="0" i="0" u="none" strike="noStrike" kern="1200" cap="none" spc="0" normalizeH="0" baseline="0" noProof="0" dirty="0" err="1">
                <a:ln>
                  <a:noFill/>
                </a:ln>
                <a:solidFill>
                  <a:srgbClr val="091F2C"/>
                </a:solidFill>
                <a:effectLst/>
                <a:uLnTx/>
                <a:uFillTx/>
                <a:latin typeface="Segoe Sans Display"/>
                <a:ea typeface="+mn-ea"/>
                <a:cs typeface="+mn-cs"/>
              </a:rPr>
              <a:t>Analyst</a:t>
            </a:r>
            <a:r>
              <a:rPr kumimoji="0" lang="es-es" sz="1500" b="0" i="0" u="none" strike="noStrike" kern="1200" cap="none" spc="0" normalizeH="0" baseline="0" noProof="0" dirty="0">
                <a:ln>
                  <a:noFill/>
                </a:ln>
                <a:solidFill>
                  <a:srgbClr val="091F2C"/>
                </a:solidFill>
                <a:effectLst/>
                <a:uLnTx/>
                <a:uFillTx/>
                <a:latin typeface="Segoe Sans Display"/>
                <a:ea typeface="+mn-ea"/>
                <a:cs typeface="+mn-cs"/>
              </a:rPr>
              <a:t> utiliza el razonamiento en cadena para solucionar los problemas de forma iterativa, con el fin de afinar su razonamiento </a:t>
            </a:r>
            <a:br>
              <a:rPr kumimoji="0" lang="es-es" sz="15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500" b="0" i="0" u="none" strike="noStrike" kern="1200" cap="none" spc="0" normalizeH="0" baseline="0" noProof="0" dirty="0">
                <a:ln>
                  <a:noFill/>
                </a:ln>
                <a:solidFill>
                  <a:srgbClr val="091F2C"/>
                </a:solidFill>
                <a:effectLst/>
                <a:uLnTx/>
                <a:uFillTx/>
                <a:latin typeface="Segoe Sans Display"/>
                <a:ea typeface="+mn-ea"/>
                <a:cs typeface="+mn-cs"/>
              </a:rPr>
              <a:t>y ofrecer una respuesta de calidad alta</a:t>
            </a:r>
          </a:p>
          <a:p>
            <a:pPr marL="209550" marR="0" lvl="0" indent="-209550" algn="l" defTabSz="914400" rtl="0" eaLnBrk="1" fontAlgn="auto" latinLnBrk="0" hangingPunct="1">
              <a:lnSpc>
                <a:spcPct val="95000"/>
              </a:lnSpc>
              <a:spcBef>
                <a:spcPts val="0"/>
              </a:spcBef>
              <a:spcAft>
                <a:spcPts val="800"/>
              </a:spcAft>
              <a:buClr>
                <a:srgbClr val="091F2C"/>
              </a:buClr>
              <a:buSzTx/>
              <a:buFont typeface="Arial" panose="020B0604020202020204" pitchFamily="34" charset="0"/>
              <a:buChar char="•"/>
              <a:tabLst/>
              <a:defRPr/>
            </a:pPr>
            <a:r>
              <a:rPr kumimoji="0" lang="es-es" sz="1500" b="0" i="0" u="none" strike="noStrike" kern="1200" cap="none" spc="0" normalizeH="0" baseline="0" noProof="0" dirty="0">
                <a:ln>
                  <a:noFill/>
                </a:ln>
                <a:solidFill>
                  <a:srgbClr val="091F2C"/>
                </a:solidFill>
                <a:effectLst/>
                <a:uLnTx/>
                <a:uFillTx/>
                <a:latin typeface="Segoe Sans Display"/>
                <a:ea typeface="+mn-ea"/>
                <a:cs typeface="+mn-cs"/>
              </a:rPr>
              <a:t>Ejecuta Python para abordar tus consultas </a:t>
            </a:r>
            <a:br>
              <a:rPr kumimoji="0" lang="es-es" sz="15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500" b="0" i="0" u="none" strike="noStrike" kern="1200" cap="none" spc="0" normalizeH="0" baseline="0" noProof="0" dirty="0">
                <a:ln>
                  <a:noFill/>
                </a:ln>
                <a:solidFill>
                  <a:srgbClr val="091F2C"/>
                </a:solidFill>
                <a:effectLst/>
                <a:uLnTx/>
                <a:uFillTx/>
                <a:latin typeface="Segoe Sans Display"/>
                <a:ea typeface="+mn-ea"/>
                <a:cs typeface="+mn-cs"/>
              </a:rPr>
              <a:t>de datos más complejas. Puedes ver el </a:t>
            </a:r>
            <a:br>
              <a:rPr kumimoji="0" lang="es-es" sz="15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500" b="0" i="0" u="none" strike="noStrike" kern="1200" cap="none" spc="0" normalizeH="0" baseline="0" noProof="0" dirty="0">
                <a:ln>
                  <a:noFill/>
                </a:ln>
                <a:solidFill>
                  <a:srgbClr val="091F2C"/>
                </a:solidFill>
                <a:effectLst/>
                <a:uLnTx/>
                <a:uFillTx/>
                <a:latin typeface="Segoe Sans Display"/>
                <a:ea typeface="+mn-ea"/>
                <a:cs typeface="+mn-cs"/>
              </a:rPr>
              <a:t>código que está ejecutando en tiempo </a:t>
            </a:r>
            <a:br>
              <a:rPr kumimoji="0" lang="es-es" sz="15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500" b="0" i="0" u="none" strike="noStrike" kern="1200" cap="none" spc="0" normalizeH="0" baseline="0" noProof="0" dirty="0">
                <a:ln>
                  <a:noFill/>
                </a:ln>
                <a:solidFill>
                  <a:srgbClr val="091F2C"/>
                </a:solidFill>
                <a:effectLst/>
                <a:uLnTx/>
                <a:uFillTx/>
                <a:latin typeface="Segoe Sans Display"/>
                <a:ea typeface="+mn-ea"/>
                <a:cs typeface="+mn-cs"/>
              </a:rPr>
              <a:t>real para verificar su trabajo</a:t>
            </a:r>
          </a:p>
        </p:txBody>
      </p:sp>
      <p:pic>
        <p:nvPicPr>
          <p:cNvPr id="30" name="Picture 29">
            <a:extLst>
              <a:ext uri="{FF2B5EF4-FFF2-40B4-BE49-F238E27FC236}">
                <a16:creationId xmlns:a16="http://schemas.microsoft.com/office/drawing/2014/main" id="{60ED4C82-5504-B2C1-C6CF-5A10238965A3}"/>
              </a:ext>
            </a:extLst>
          </p:cNvPr>
          <p:cNvPicPr>
            <a:picLocks/>
          </p:cNvPicPr>
          <p:nvPr/>
        </p:nvPicPr>
        <p:blipFill>
          <a:blip r:embed="rId5"/>
          <a:srcRect l="4967" r="4967"/>
          <a:stretch/>
        </p:blipFill>
        <p:spPr>
          <a:xfrm>
            <a:off x="5145131" y="1343024"/>
            <a:ext cx="6303926" cy="4171954"/>
          </a:xfrm>
          <a:prstGeom prst="roundRect">
            <a:avLst>
              <a:gd name="adj" fmla="val 1881"/>
            </a:avLst>
          </a:prstGeom>
          <a:solidFill>
            <a:schemeClr val="bg1"/>
          </a:solidFill>
          <a:ln w="6350">
            <a:solidFill>
              <a:schemeClr val="accent3">
                <a:lumMod val="40000"/>
                <a:lumOff val="60000"/>
              </a:schemeClr>
            </a:solidFill>
          </a:ln>
          <a:effectLst>
            <a:outerShdw blurRad="127000" dist="38100" dir="2700000" algn="tl" rotWithShape="0">
              <a:prstClr val="black">
                <a:alpha val="5000"/>
              </a:prstClr>
            </a:outerShdw>
          </a:effectLst>
        </p:spPr>
      </p:pic>
      <p:sp>
        <p:nvSpPr>
          <p:cNvPr id="2" name="Rectangle: Rounded Corners 1">
            <a:extLst>
              <a:ext uri="{FF2B5EF4-FFF2-40B4-BE49-F238E27FC236}">
                <a16:creationId xmlns:a16="http://schemas.microsoft.com/office/drawing/2014/main" id="{E5C37610-8581-E4AB-5334-14A2A0847AED}"/>
              </a:ext>
              <a:ext uri="{C183D7F6-B498-43B3-948B-1728B52AA6E4}">
                <adec:decorative xmlns:adec="http://schemas.microsoft.com/office/drawing/2017/decorative" val="0"/>
              </a:ext>
            </a:extLst>
          </p:cNvPr>
          <p:cNvSpPr>
            <a:spLocks/>
          </p:cNvSpPr>
          <p:nvPr/>
        </p:nvSpPr>
        <p:spPr>
          <a:xfrm>
            <a:off x="571499" y="5850859"/>
            <a:ext cx="2255521" cy="403226"/>
          </a:xfrm>
          <a:prstGeom prst="roundRect">
            <a:avLst>
              <a:gd name="adj" fmla="val 50000"/>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0" i="0" u="none" strike="noStrike" kern="1200" cap="none" spc="0" normalizeH="0" baseline="0" noProof="0">
                <a:ln>
                  <a:noFill/>
                </a:ln>
                <a:solidFill>
                  <a:srgbClr val="FFFFFF"/>
                </a:solidFill>
                <a:effectLst/>
                <a:uLnTx/>
                <a:uFillTx/>
                <a:latin typeface="Segoe Sans Display Semibold"/>
                <a:ea typeface="+mn-ea"/>
                <a:cs typeface="+mn-cs"/>
              </a:rPr>
              <a:t>Disponible de forma general</a:t>
            </a:r>
          </a:p>
        </p:txBody>
      </p:sp>
    </p:spTree>
    <p:extLst>
      <p:ext uri="{BB962C8B-B14F-4D97-AF65-F5344CB8AC3E}">
        <p14:creationId xmlns:p14="http://schemas.microsoft.com/office/powerpoint/2010/main" val="345305773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A105E-9B3E-EAA3-1454-2FED53DBBDD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4EB4445-4A9E-9310-18BC-200A48574C4A}"/>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0" y="0"/>
            <a:ext cx="4801612" cy="6858000"/>
          </a:xfrm>
          <a:custGeom>
            <a:avLst/>
            <a:gdLst>
              <a:gd name="connsiteX0" fmla="*/ 0 w 4310743"/>
              <a:gd name="connsiteY0" fmla="*/ 0 h 6858000"/>
              <a:gd name="connsiteX1" fmla="*/ 4310743 w 4310743"/>
              <a:gd name="connsiteY1" fmla="*/ 0 h 6858000"/>
              <a:gd name="connsiteX2" fmla="*/ 4310743 w 4310743"/>
              <a:gd name="connsiteY2" fmla="*/ 6858000 h 6858000"/>
              <a:gd name="connsiteX3" fmla="*/ 0 w 4310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0743" h="6858000">
                <a:moveTo>
                  <a:pt x="0" y="0"/>
                </a:moveTo>
                <a:lnTo>
                  <a:pt x="4310743" y="0"/>
                </a:lnTo>
                <a:lnTo>
                  <a:pt x="4310743" y="6858000"/>
                </a:lnTo>
                <a:lnTo>
                  <a:pt x="0" y="6858000"/>
                </a:lnTo>
                <a:close/>
              </a:path>
            </a:pathLst>
          </a:custGeom>
          <a:solidFill>
            <a:srgbClr val="FFF9F3"/>
          </a:solidFill>
        </p:spPr>
      </p:pic>
      <p:sp>
        <p:nvSpPr>
          <p:cNvPr id="16" name="Freeform: Shape 15">
            <a:extLst>
              <a:ext uri="{FF2B5EF4-FFF2-40B4-BE49-F238E27FC236}">
                <a16:creationId xmlns:a16="http://schemas.microsoft.com/office/drawing/2014/main" id="{48B4C43C-645C-8457-C206-FD77573910A3}"/>
              </a:ext>
              <a:ext uri="{C183D7F6-B498-43B3-948B-1728B52AA6E4}">
                <adec:decorative xmlns:adec="http://schemas.microsoft.com/office/drawing/2017/decorative" val="1"/>
              </a:ext>
            </a:extLst>
          </p:cNvPr>
          <p:cNvSpPr>
            <a:spLocks/>
          </p:cNvSpPr>
          <p:nvPr/>
        </p:nvSpPr>
        <p:spPr bwMode="auto">
          <a:xfrm>
            <a:off x="-1" y="0"/>
            <a:ext cx="4801611"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7" name="Rectangle 16">
            <a:extLst>
              <a:ext uri="{FF2B5EF4-FFF2-40B4-BE49-F238E27FC236}">
                <a16:creationId xmlns:a16="http://schemas.microsoft.com/office/drawing/2014/main" id="{5C5D333C-49FE-83FD-E8F1-D4015A70834E}"/>
              </a:ext>
              <a:ext uri="{C183D7F6-B498-43B3-948B-1728B52AA6E4}">
                <adec:decorative xmlns:adec="http://schemas.microsoft.com/office/drawing/2017/decorative" val="1"/>
              </a:ext>
            </a:extLst>
          </p:cNvPr>
          <p:cNvSpPr>
            <a:spLocks/>
          </p:cNvSpPr>
          <p:nvPr/>
        </p:nvSpPr>
        <p:spPr bwMode="auto">
          <a:xfrm>
            <a:off x="0" y="1771679"/>
            <a:ext cx="4801609" cy="3896300"/>
          </a:xfrm>
          <a:prstGeom prst="rect">
            <a:avLst/>
          </a:prstGeom>
          <a:solidFill>
            <a:schemeClr val="bg1">
              <a:alpha val="40000"/>
            </a:schemeClr>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20" name="Picture 19">
            <a:extLst>
              <a:ext uri="{FF2B5EF4-FFF2-40B4-BE49-F238E27FC236}">
                <a16:creationId xmlns:a16="http://schemas.microsoft.com/office/drawing/2014/main" id="{4414A938-7862-31D9-CA2E-BB1DDD477FF9}"/>
              </a:ext>
              <a:ext uri="{C183D7F6-B498-43B3-948B-1728B52AA6E4}">
                <adec:decorative xmlns:adec="http://schemas.microsoft.com/office/drawing/2017/decorative" val="1"/>
              </a:ext>
            </a:extLst>
          </p:cNvPr>
          <p:cNvPicPr>
            <a:picLocks noChangeAspect="1"/>
          </p:cNvPicPr>
          <p:nvPr/>
        </p:nvPicPr>
        <p:blipFill>
          <a:blip r:embed="rId6"/>
          <a:srcRect b="48531"/>
          <a:stretch>
            <a:fillRect/>
          </a:stretch>
        </p:blipFill>
        <p:spPr>
          <a:xfrm rot="5400000" flipH="1">
            <a:off x="1353561" y="3409949"/>
            <a:ext cx="6857999" cy="38099"/>
          </a:xfrm>
          <a:custGeom>
            <a:avLst/>
            <a:gdLst>
              <a:gd name="connsiteX0" fmla="*/ 6857999 w 6857999"/>
              <a:gd name="connsiteY0" fmla="*/ 38099 h 38099"/>
              <a:gd name="connsiteX1" fmla="*/ 6857999 w 6857999"/>
              <a:gd name="connsiteY1" fmla="*/ 0 h 38099"/>
              <a:gd name="connsiteX2" fmla="*/ 0 w 6857999"/>
              <a:gd name="connsiteY2" fmla="*/ 0 h 38099"/>
              <a:gd name="connsiteX3" fmla="*/ 0 w 6857999"/>
              <a:gd name="connsiteY3" fmla="*/ 38099 h 38099"/>
            </a:gdLst>
            <a:ahLst/>
            <a:cxnLst>
              <a:cxn ang="0">
                <a:pos x="connsiteX0" y="connsiteY0"/>
              </a:cxn>
              <a:cxn ang="0">
                <a:pos x="connsiteX1" y="connsiteY1"/>
              </a:cxn>
              <a:cxn ang="0">
                <a:pos x="connsiteX2" y="connsiteY2"/>
              </a:cxn>
              <a:cxn ang="0">
                <a:pos x="connsiteX3" y="connsiteY3"/>
              </a:cxn>
            </a:cxnLst>
            <a:rect l="l" t="t" r="r" b="b"/>
            <a:pathLst>
              <a:path w="6857999" h="38099">
                <a:moveTo>
                  <a:pt x="6857999" y="38099"/>
                </a:moveTo>
                <a:lnTo>
                  <a:pt x="6857999" y="0"/>
                </a:lnTo>
                <a:lnTo>
                  <a:pt x="0" y="0"/>
                </a:lnTo>
                <a:lnTo>
                  <a:pt x="0" y="38099"/>
                </a:lnTo>
                <a:close/>
              </a:path>
            </a:pathLst>
          </a:custGeom>
        </p:spPr>
      </p:pic>
      <p:sp>
        <p:nvSpPr>
          <p:cNvPr id="23" name="Rectangle: Rounded Corners 22">
            <a:extLst>
              <a:ext uri="{FF2B5EF4-FFF2-40B4-BE49-F238E27FC236}">
                <a16:creationId xmlns:a16="http://schemas.microsoft.com/office/drawing/2014/main" id="{3C9A147A-FEB8-E74B-0A65-DC18A527E293}"/>
              </a:ext>
              <a:ext uri="{C183D7F6-B498-43B3-948B-1728B52AA6E4}">
                <adec:decorative xmlns:adec="http://schemas.microsoft.com/office/drawing/2017/decorative" val="1"/>
              </a:ext>
            </a:extLst>
          </p:cNvPr>
          <p:cNvSpPr>
            <a:spLocks/>
          </p:cNvSpPr>
          <p:nvPr/>
        </p:nvSpPr>
        <p:spPr bwMode="auto">
          <a:xfrm>
            <a:off x="4994680" y="1190020"/>
            <a:ext cx="6938819" cy="4477959"/>
          </a:xfrm>
          <a:prstGeom prst="roundRect">
            <a:avLst>
              <a:gd name="adj" fmla="val 2642"/>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itle 12">
            <a:extLst>
              <a:ext uri="{FF2B5EF4-FFF2-40B4-BE49-F238E27FC236}">
                <a16:creationId xmlns:a16="http://schemas.microsoft.com/office/drawing/2014/main" id="{C849131E-223B-F3B7-833E-F84021A078AF}"/>
              </a:ext>
            </a:extLst>
          </p:cNvPr>
          <p:cNvSpPr>
            <a:spLocks noGrp="1"/>
          </p:cNvSpPr>
          <p:nvPr>
            <p:ph type="title"/>
          </p:nvPr>
        </p:nvSpPr>
        <p:spPr>
          <a:xfrm>
            <a:off x="571499" y="986994"/>
            <a:ext cx="4192009" cy="1030659"/>
          </a:xfrm>
        </p:spPr>
        <p:txBody>
          <a:bodyPr/>
          <a:lstStyle/>
          <a:p>
            <a:pPr defTabSz="914400">
              <a:defRPr/>
            </a:pPr>
            <a:r>
              <a:rPr lang="es-es" spc="-20" dirty="0">
                <a:ln>
                  <a:noFill/>
                </a:ln>
                <a:gradFill>
                  <a:gsLst>
                    <a:gs pos="0">
                      <a:srgbClr val="0078D4"/>
                    </a:gs>
                    <a:gs pos="94000">
                      <a:srgbClr val="C73ECC"/>
                    </a:gs>
                  </a:gsLst>
                  <a:lin ang="0" scaled="1"/>
                </a:gradFill>
              </a:rPr>
              <a:t>Agentes de Word, Excel y PowerPoint</a:t>
            </a:r>
          </a:p>
        </p:txBody>
      </p:sp>
      <p:sp>
        <p:nvSpPr>
          <p:cNvPr id="4" name="Text Placeholder 12_1">
            <a:extLst>
              <a:ext uri="{FF2B5EF4-FFF2-40B4-BE49-F238E27FC236}">
                <a16:creationId xmlns:a16="http://schemas.microsoft.com/office/drawing/2014/main" id="{701EE3BB-92DD-0975-FDEF-F9FFD46F9809}"/>
              </a:ext>
            </a:extLst>
          </p:cNvPr>
          <p:cNvSpPr txBox="1">
            <a:spLocks/>
          </p:cNvSpPr>
          <p:nvPr/>
        </p:nvSpPr>
        <p:spPr>
          <a:xfrm>
            <a:off x="571499" y="723854"/>
            <a:ext cx="1553391" cy="215444"/>
          </a:xfrm>
          <a:prstGeom prst="rect">
            <a:avLst/>
          </a:prstGeom>
        </p:spPr>
        <p:txBody>
          <a:bodyPr vert="horz" wrap="square" lIns="0" tIns="0" rIns="0" bIns="0" rtlCol="0" anchor="b">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es" sz="1400" b="0" i="0" u="none" strike="noStrike" kern="1200" cap="none" spc="0" normalizeH="0" baseline="0" noProof="0" dirty="0">
                <a:ln>
                  <a:noFill/>
                </a:ln>
                <a:solidFill>
                  <a:srgbClr val="091F2C"/>
                </a:solidFill>
                <a:effectLst/>
                <a:uLnTx/>
                <a:uFillTx/>
                <a:latin typeface="Segoe Sans Display Semibold"/>
                <a:ea typeface="+mn-ea"/>
                <a:cs typeface="Segoe Sans Display" pitchFamily="2" charset="0"/>
              </a:rPr>
              <a:t>Programa </a:t>
            </a:r>
            <a:r>
              <a:rPr kumimoji="0" lang="es-es" sz="1400" b="0" i="0" u="none" strike="noStrike" kern="1200" cap="none" spc="0" normalizeH="0" baseline="0" noProof="0" dirty="0" err="1">
                <a:ln>
                  <a:noFill/>
                </a:ln>
                <a:solidFill>
                  <a:srgbClr val="091F2C"/>
                </a:solidFill>
                <a:effectLst/>
                <a:uLnTx/>
                <a:uFillTx/>
                <a:latin typeface="Segoe Sans Display Semibold"/>
                <a:ea typeface="+mn-ea"/>
                <a:cs typeface="Segoe Sans Display" pitchFamily="2" charset="0"/>
              </a:rPr>
              <a:t>Frontier</a:t>
            </a:r>
            <a:endParaRPr kumimoji="0" lang="es-es" sz="1400" b="0" i="0" u="none" strike="noStrike" kern="1200" cap="none" spc="0" normalizeH="0" baseline="0" noProof="0" dirty="0">
              <a:ln>
                <a:noFill/>
              </a:ln>
              <a:solidFill>
                <a:srgbClr val="091F2C"/>
              </a:solidFill>
              <a:effectLst/>
              <a:uLnTx/>
              <a:uFillTx/>
              <a:latin typeface="Segoe Sans Display Semibold"/>
              <a:ea typeface="+mn-ea"/>
              <a:cs typeface="Segoe Sans Display" pitchFamily="2" charset="0"/>
            </a:endParaRPr>
          </a:p>
        </p:txBody>
      </p:sp>
      <p:sp>
        <p:nvSpPr>
          <p:cNvPr id="18" name="TextBox 17">
            <a:extLst>
              <a:ext uri="{FF2B5EF4-FFF2-40B4-BE49-F238E27FC236}">
                <a16:creationId xmlns:a16="http://schemas.microsoft.com/office/drawing/2014/main" id="{118150C6-94B4-8A76-42D4-31D7517B0E9D}"/>
              </a:ext>
            </a:extLst>
          </p:cNvPr>
          <p:cNvSpPr txBox="1">
            <a:spLocks/>
          </p:cNvSpPr>
          <p:nvPr/>
        </p:nvSpPr>
        <p:spPr>
          <a:xfrm>
            <a:off x="571500" y="2195616"/>
            <a:ext cx="3922123" cy="3650326"/>
          </a:xfrm>
          <a:prstGeom prst="rect">
            <a:avLst/>
          </a:prstGeom>
          <a:noFill/>
        </p:spPr>
        <p:txBody>
          <a:bodyPr vert="horz" wrap="square" lIns="0" tIns="0" rIns="0" bIns="0" rtlCol="0">
            <a:noAutofit/>
          </a:bodyPr>
          <a:lstStyle/>
          <a:p>
            <a:pPr marL="285750" indent="-285750">
              <a:spcBef>
                <a:spcPts val="600"/>
              </a:spcBef>
              <a:spcAft>
                <a:spcPts val="600"/>
              </a:spcAft>
              <a:buFont typeface="Arial" panose="020B0604020202020204" pitchFamily="34" charset="0"/>
              <a:buChar char="•"/>
              <a:defRPr/>
            </a:pPr>
            <a:r>
              <a:rPr lang="es-es" sz="1400" dirty="0">
                <a:solidFill>
                  <a:schemeClr val="tx2"/>
                </a:solidFill>
              </a:rPr>
              <a:t>Convierte ideas en documentos, hojas </a:t>
            </a:r>
            <a:br>
              <a:rPr lang="es-es" sz="1400" dirty="0">
                <a:solidFill>
                  <a:schemeClr val="tx2"/>
                </a:solidFill>
              </a:rPr>
            </a:br>
            <a:r>
              <a:rPr lang="es-es" sz="1400" dirty="0">
                <a:solidFill>
                  <a:schemeClr val="tx2"/>
                </a:solidFill>
              </a:rPr>
              <a:t>de cálculo y presentaciones pulidos directamente en el chat</a:t>
            </a:r>
            <a:endParaRPr lang="en-US" sz="1400" dirty="0">
              <a:solidFill>
                <a:srgbClr val="000000"/>
              </a:solidFill>
            </a:endParaRPr>
          </a:p>
          <a:p>
            <a:pPr marL="225425" lvl="0" indent="-225425" defTabSz="914400">
              <a:spcBef>
                <a:spcPts val="600"/>
              </a:spcBef>
              <a:spcAft>
                <a:spcPts val="600"/>
              </a:spcAft>
              <a:buClr>
                <a:srgbClr val="000000"/>
              </a:buClr>
              <a:buFont typeface="Arial"/>
              <a:buChar char="•"/>
              <a:defRPr/>
            </a:pPr>
            <a:r>
              <a:rPr lang="es-es" sz="1400" dirty="0">
                <a:solidFill>
                  <a:srgbClr val="000000"/>
                </a:solidFill>
              </a:rPr>
              <a:t>Cada agente recurre a </a:t>
            </a:r>
            <a:r>
              <a:rPr lang="es-es" sz="1400" dirty="0">
                <a:solidFill>
                  <a:srgbClr val="C03BC4"/>
                </a:solidFill>
                <a:latin typeface="Segoe Sans Display Semibold"/>
              </a:rPr>
              <a:t>fuentes de la web </a:t>
            </a:r>
            <a:br>
              <a:rPr lang="es-es" sz="1400" dirty="0">
                <a:solidFill>
                  <a:srgbClr val="C03BC4"/>
                </a:solidFill>
                <a:latin typeface="Segoe Sans Display Semibold"/>
              </a:rPr>
            </a:br>
            <a:r>
              <a:rPr lang="es-es" sz="1400" dirty="0">
                <a:solidFill>
                  <a:srgbClr val="C03BC4"/>
                </a:solidFill>
                <a:latin typeface="Segoe Sans Display Semibold"/>
              </a:rPr>
              <a:t>y de </a:t>
            </a:r>
            <a:r>
              <a:rPr lang="es-es" sz="1400" dirty="0" err="1">
                <a:solidFill>
                  <a:srgbClr val="C03BC4"/>
                </a:solidFill>
                <a:latin typeface="Segoe Sans Display Semibold"/>
              </a:rPr>
              <a:t>WorkIQ</a:t>
            </a:r>
            <a:r>
              <a:rPr lang="es-es" sz="1400" dirty="0">
                <a:solidFill>
                  <a:srgbClr val="C03BC4"/>
                </a:solidFill>
                <a:latin typeface="Segoe Sans Display Semibold"/>
              </a:rPr>
              <a:t>*</a:t>
            </a:r>
            <a:r>
              <a:rPr lang="es-es" sz="1400" dirty="0">
                <a:solidFill>
                  <a:srgbClr val="000000"/>
                </a:solidFill>
              </a:rPr>
              <a:t> para </a:t>
            </a:r>
            <a:r>
              <a:rPr lang="es-es" sz="1400" dirty="0">
                <a:solidFill>
                  <a:srgbClr val="C03BC4"/>
                </a:solidFill>
                <a:latin typeface="Segoe Sans Display Semibold"/>
              </a:rPr>
              <a:t>investigar, analizar </a:t>
            </a:r>
            <a:br>
              <a:rPr lang="es-es" sz="1400" dirty="0">
                <a:solidFill>
                  <a:srgbClr val="C03BC4"/>
                </a:solidFill>
                <a:latin typeface="Segoe Sans Display Semibold"/>
              </a:rPr>
            </a:br>
            <a:r>
              <a:rPr lang="es-es" sz="1400" dirty="0">
                <a:solidFill>
                  <a:srgbClr val="C03BC4"/>
                </a:solidFill>
                <a:latin typeface="Segoe Sans Display Semibold"/>
              </a:rPr>
              <a:t>y crear</a:t>
            </a:r>
            <a:r>
              <a:rPr lang="es-es" sz="1400" dirty="0">
                <a:solidFill>
                  <a:srgbClr val="000000"/>
                </a:solidFill>
              </a:rPr>
              <a:t> contenido de calidad alta.</a:t>
            </a:r>
          </a:p>
          <a:p>
            <a:pPr marL="225425" lvl="0" indent="-225425" defTabSz="914400">
              <a:spcBef>
                <a:spcPts val="600"/>
              </a:spcBef>
              <a:spcAft>
                <a:spcPts val="600"/>
              </a:spcAft>
              <a:buClr>
                <a:srgbClr val="000000"/>
              </a:buClr>
              <a:buFont typeface="Arial"/>
              <a:buChar char="•"/>
              <a:defRPr/>
            </a:pPr>
            <a:r>
              <a:rPr lang="es-es" sz="1400" dirty="0">
                <a:solidFill>
                  <a:srgbClr val="000000"/>
                </a:solidFill>
              </a:rPr>
              <a:t>Trabaja contigo para aclarar tu solicitud mediante preguntas específicas sobre el enfoque, el tema, el público y la extensión </a:t>
            </a:r>
            <a:br>
              <a:rPr lang="es-es" sz="1400" dirty="0">
                <a:solidFill>
                  <a:srgbClr val="000000"/>
                </a:solidFill>
              </a:rPr>
            </a:br>
            <a:r>
              <a:rPr lang="es-es" sz="1400" dirty="0">
                <a:solidFill>
                  <a:srgbClr val="000000"/>
                </a:solidFill>
              </a:rPr>
              <a:t>del archivo.</a:t>
            </a:r>
          </a:p>
          <a:p>
            <a:pPr marL="225425" lvl="0" indent="-225425" defTabSz="914400">
              <a:spcBef>
                <a:spcPts val="600"/>
              </a:spcBef>
              <a:spcAft>
                <a:spcPts val="600"/>
              </a:spcAft>
              <a:buClr>
                <a:srgbClr val="000000"/>
              </a:buClr>
              <a:buFont typeface="Arial"/>
              <a:buChar char="•"/>
              <a:defRPr/>
            </a:pPr>
            <a:r>
              <a:rPr lang="es-es" sz="1400" dirty="0">
                <a:solidFill>
                  <a:srgbClr val="C03BC4"/>
                </a:solidFill>
                <a:latin typeface="Segoe Sans Display Semibold"/>
              </a:rPr>
              <a:t>Permite refinar los resultados en Chat</a:t>
            </a:r>
            <a:r>
              <a:rPr lang="es-es" sz="1400" dirty="0">
                <a:solidFill>
                  <a:srgbClr val="000000"/>
                </a:solidFill>
              </a:rPr>
              <a:t> o abrirlos en las aplicaciones de Word, Excel o PowerPoint para editarlos y colaborar aún más.</a:t>
            </a:r>
          </a:p>
        </p:txBody>
      </p:sp>
      <p:pic>
        <p:nvPicPr>
          <p:cNvPr id="6" name="1213-WXP-PPT-111325-POLISH-NoClaude-v7">
            <a:hlinkClick r:id="" action="ppaction://media"/>
            <a:extLst>
              <a:ext uri="{FF2B5EF4-FFF2-40B4-BE49-F238E27FC236}">
                <a16:creationId xmlns:a16="http://schemas.microsoft.com/office/drawing/2014/main" id="{F94C6B08-C051-5362-2F1D-F096312BAEC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0" r="140"/>
          <a:stretch>
            <a:fillRect/>
          </a:stretch>
        </p:blipFill>
        <p:spPr>
          <a:xfrm>
            <a:off x="5111430" y="1534218"/>
            <a:ext cx="6718118" cy="3789563"/>
          </a:xfrm>
          <a:prstGeom prst="roundRect">
            <a:avLst>
              <a:gd name="adj" fmla="val 1893"/>
            </a:avLst>
          </a:prstGeom>
        </p:spPr>
      </p:pic>
      <p:sp>
        <p:nvSpPr>
          <p:cNvPr id="8" name="TextBox 7">
            <a:extLst>
              <a:ext uri="{FF2B5EF4-FFF2-40B4-BE49-F238E27FC236}">
                <a16:creationId xmlns:a16="http://schemas.microsoft.com/office/drawing/2014/main" id="{C5C41EA8-7827-F69B-322B-4F7B433411AE}"/>
              </a:ext>
            </a:extLst>
          </p:cNvPr>
          <p:cNvSpPr txBox="1"/>
          <p:nvPr/>
        </p:nvSpPr>
        <p:spPr>
          <a:xfrm>
            <a:off x="4994679" y="5804120"/>
            <a:ext cx="6938820" cy="625812"/>
          </a:xfrm>
          <a:prstGeom prst="rect">
            <a:avLst/>
          </a:prstGeom>
          <a:noFill/>
        </p:spPr>
        <p:txBody>
          <a:bodyPr wrap="square">
            <a:spAutoFit/>
          </a:bodyPr>
          <a:lstStyle/>
          <a:p>
            <a:pPr marL="0" algn="l" rtl="0" eaLnBrk="1" latinLnBrk="0" hangingPunct="1">
              <a:spcAft>
                <a:spcPts val="200"/>
              </a:spcAft>
              <a:buNone/>
            </a:pPr>
            <a:r>
              <a:rPr lang="es-es" sz="1100" kern="1200" dirty="0">
                <a:solidFill>
                  <a:srgbClr val="000000"/>
                </a:solidFill>
                <a:effectLst/>
                <a:latin typeface="Segoe Sans Display" pitchFamily="2" charset="0"/>
                <a:ea typeface="+mn-ea"/>
                <a:cs typeface="+mn-cs"/>
              </a:rPr>
              <a:t>Disponible en </a:t>
            </a:r>
            <a:r>
              <a:rPr lang="es-es" sz="1100" kern="1200" dirty="0">
                <a:solidFill>
                  <a:srgbClr val="000000"/>
                </a:solidFill>
                <a:effectLst/>
                <a:latin typeface="Segoe Sans Display" pitchFamily="2" charset="0"/>
                <a:ea typeface="+mn-ea"/>
                <a:cs typeface="+mn-cs"/>
                <a:hlinkClick r:id="rId8"/>
              </a:rPr>
              <a:t>Programa Frontier</a:t>
            </a:r>
            <a:r>
              <a:rPr lang="es-es" sz="1100" kern="1200" dirty="0">
                <a:solidFill>
                  <a:srgbClr val="000000"/>
                </a:solidFill>
                <a:effectLst/>
                <a:latin typeface="Segoe Sans Display" pitchFamily="2" charset="0"/>
                <a:ea typeface="+mn-ea"/>
                <a:cs typeface="+mn-cs"/>
              </a:rPr>
              <a:t>, disponibilidad general en todo el mundo en el primer trimestre de 2026</a:t>
            </a:r>
            <a:endParaRPr lang="en-IN" sz="1100" dirty="0">
              <a:effectLst/>
            </a:endParaRPr>
          </a:p>
          <a:p>
            <a:pPr marL="0" algn="l" rtl="0" eaLnBrk="1" latinLnBrk="0" hangingPunct="1">
              <a:spcAft>
                <a:spcPts val="200"/>
              </a:spcAft>
              <a:buNone/>
            </a:pPr>
            <a:r>
              <a:rPr lang="es-es" sz="1100" kern="1200" dirty="0">
                <a:solidFill>
                  <a:srgbClr val="000000"/>
                </a:solidFill>
                <a:effectLst/>
                <a:latin typeface="Segoe Sans Display" pitchFamily="2" charset="0"/>
                <a:ea typeface="+mn-ea"/>
                <a:cs typeface="+mn-cs"/>
              </a:rPr>
              <a:t>* Actualmente, el agente de Excel solo admite fuentes web. Los usuarios de Microsoft 365 Copilot Chat </a:t>
            </a:r>
            <a:br>
              <a:rPr lang="es-es" sz="1100" kern="1200" dirty="0">
                <a:solidFill>
                  <a:srgbClr val="000000"/>
                </a:solidFill>
                <a:effectLst/>
                <a:latin typeface="Segoe Sans Display" pitchFamily="2" charset="0"/>
                <a:ea typeface="+mn-ea"/>
                <a:cs typeface="+mn-cs"/>
              </a:rPr>
            </a:br>
            <a:r>
              <a:rPr lang="es-es" sz="1100" kern="1200" dirty="0">
                <a:solidFill>
                  <a:srgbClr val="000000"/>
                </a:solidFill>
                <a:effectLst/>
                <a:latin typeface="Segoe Sans Display" pitchFamily="2" charset="0"/>
                <a:ea typeface="+mn-ea"/>
                <a:cs typeface="+mn-cs"/>
              </a:rPr>
              <a:t>solo pueden acceder a fundamentos web.</a:t>
            </a:r>
            <a:endParaRPr lang="en-IN" sz="1100" dirty="0">
              <a:effectLst/>
            </a:endParaRPr>
          </a:p>
        </p:txBody>
      </p:sp>
    </p:spTree>
    <p:extLst>
      <p:ext uri="{BB962C8B-B14F-4D97-AF65-F5344CB8AC3E}">
        <p14:creationId xmlns:p14="http://schemas.microsoft.com/office/powerpoint/2010/main" val="1456623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3"/>
        </a:solidFill>
        <a:effectLst/>
      </p:bgPr>
    </p:bg>
    <p:spTree>
      <p:nvGrpSpPr>
        <p:cNvPr id="1" name="">
          <a:extLst>
            <a:ext uri="{FF2B5EF4-FFF2-40B4-BE49-F238E27FC236}">
              <a16:creationId xmlns:a16="http://schemas.microsoft.com/office/drawing/2014/main" id="{C46FD195-0670-8BCD-E406-D49A7B55AFF6}"/>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87F47579-E137-250B-0A36-C6435D83FB40}"/>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6960" y="11102"/>
            <a:ext cx="12192000" cy="6858000"/>
          </a:xfrm>
          <a:prstGeom prst="rect">
            <a:avLst/>
          </a:prstGeom>
        </p:spPr>
      </p:pic>
      <p:sp>
        <p:nvSpPr>
          <p:cNvPr id="31" name="Rectangle 30">
            <a:extLst>
              <a:ext uri="{FF2B5EF4-FFF2-40B4-BE49-F238E27FC236}">
                <a16:creationId xmlns:a16="http://schemas.microsoft.com/office/drawing/2014/main" id="{592E9963-BC41-CF82-28A0-48515A037FD6}"/>
              </a:ext>
              <a:ext uri="{C183D7F6-B498-43B3-948B-1728B52AA6E4}">
                <adec:decorative xmlns:adec="http://schemas.microsoft.com/office/drawing/2017/decorative" val="1"/>
              </a:ext>
            </a:extLst>
          </p:cNvPr>
          <p:cNvSpPr>
            <a:spLocks/>
          </p:cNvSpPr>
          <p:nvPr/>
        </p:nvSpPr>
        <p:spPr bwMode="auto">
          <a:xfrm>
            <a:off x="6960" y="-28977"/>
            <a:ext cx="12191998"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pic>
        <p:nvPicPr>
          <p:cNvPr id="32" name="Picture 31">
            <a:extLst>
              <a:ext uri="{FF2B5EF4-FFF2-40B4-BE49-F238E27FC236}">
                <a16:creationId xmlns:a16="http://schemas.microsoft.com/office/drawing/2014/main" id="{0250977E-E50A-C453-9EF6-D4407E561225}"/>
              </a:ext>
              <a:ext uri="{C183D7F6-B498-43B3-948B-1728B52AA6E4}">
                <adec:decorative xmlns:adec="http://schemas.microsoft.com/office/drawing/2017/decorative" val="1"/>
              </a:ext>
            </a:extLst>
          </p:cNvPr>
          <p:cNvPicPr>
            <a:picLocks/>
          </p:cNvPicPr>
          <p:nvPr/>
        </p:nvPicPr>
        <p:blipFill>
          <a:blip r:embed="rId4"/>
          <a:stretch>
            <a:fillRect/>
          </a:stretch>
        </p:blipFill>
        <p:spPr>
          <a:xfrm flipH="1">
            <a:off x="5056079" y="6788943"/>
            <a:ext cx="2079834" cy="69057"/>
          </a:xfrm>
          <a:prstGeom prst="rect">
            <a:avLst/>
          </a:prstGeom>
        </p:spPr>
      </p:pic>
      <p:sp>
        <p:nvSpPr>
          <p:cNvPr id="44" name="Title 43">
            <a:extLst>
              <a:ext uri="{FF2B5EF4-FFF2-40B4-BE49-F238E27FC236}">
                <a16:creationId xmlns:a16="http://schemas.microsoft.com/office/drawing/2014/main" id="{3142E3E5-8472-04FF-8806-FE4791E4BC16}"/>
              </a:ext>
            </a:extLst>
          </p:cNvPr>
          <p:cNvSpPr>
            <a:spLocks noGrp="1"/>
          </p:cNvSpPr>
          <p:nvPr>
            <p:ph type="title"/>
          </p:nvPr>
        </p:nvSpPr>
        <p:spPr>
          <a:xfrm>
            <a:off x="571500" y="-876624"/>
            <a:ext cx="11052046" cy="553998"/>
          </a:xfrm>
        </p:spPr>
        <p:txBody>
          <a:bodyPr/>
          <a:lstStyle/>
          <a:p>
            <a:r>
              <a:rPr lang="es-es"/>
              <a:t>Título </a:t>
            </a:r>
          </a:p>
        </p:txBody>
      </p:sp>
      <p:sp>
        <p:nvSpPr>
          <p:cNvPr id="6" name="Title 1">
            <a:extLst>
              <a:ext uri="{FF2B5EF4-FFF2-40B4-BE49-F238E27FC236}">
                <a16:creationId xmlns:a16="http://schemas.microsoft.com/office/drawing/2014/main" id="{27663F20-88E5-BB89-949A-785A95DBA9F8}"/>
              </a:ext>
              <a:ext uri="{C183D7F6-B498-43B3-948B-1728B52AA6E4}">
                <adec:decorative xmlns:adec="http://schemas.microsoft.com/office/drawing/2017/decorative" val="0"/>
              </a:ext>
            </a:extLst>
          </p:cNvPr>
          <p:cNvSpPr txBox="1">
            <a:spLocks/>
          </p:cNvSpPr>
          <p:nvPr/>
        </p:nvSpPr>
        <p:spPr>
          <a:xfrm>
            <a:off x="571500" y="457200"/>
            <a:ext cx="11052046"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50" normalizeH="0" baseline="0" noProof="0">
                <a:ln w="3175">
                  <a:noFill/>
                </a:ln>
                <a:gradFill>
                  <a:gsLst>
                    <a:gs pos="2874">
                      <a:srgbClr val="0078D4"/>
                    </a:gs>
                    <a:gs pos="71000">
                      <a:srgbClr val="8661C5"/>
                    </a:gs>
                    <a:gs pos="100000">
                      <a:srgbClr val="C03BC4"/>
                    </a:gs>
                  </a:gsLst>
                  <a:lin ang="0" scaled="1"/>
                </a:gradFill>
                <a:effectLst/>
                <a:uLnTx/>
                <a:uFillTx/>
                <a:latin typeface="Segoe Sans Display Semibold"/>
                <a:ea typeface="+mn-ea"/>
                <a:cs typeface="Segoe Sans Display" pitchFamily="2" charset="0"/>
              </a:rPr>
              <a:t>Agentes en Microsoft 365</a:t>
            </a:r>
          </a:p>
        </p:txBody>
      </p:sp>
      <p:sp>
        <p:nvSpPr>
          <p:cNvPr id="106" name="Freeform: Shape 105">
            <a:extLst>
              <a:ext uri="{FF2B5EF4-FFF2-40B4-BE49-F238E27FC236}">
                <a16:creationId xmlns:a16="http://schemas.microsoft.com/office/drawing/2014/main" id="{9FF2FD99-3A7F-EA28-E9DC-C860CD6CE71E}"/>
              </a:ext>
              <a:ext uri="{C183D7F6-B498-43B3-948B-1728B52AA6E4}">
                <adec:decorative xmlns:adec="http://schemas.microsoft.com/office/drawing/2017/decorative" val="1"/>
              </a:ext>
            </a:extLst>
          </p:cNvPr>
          <p:cNvSpPr>
            <a:spLocks/>
          </p:cNvSpPr>
          <p:nvPr/>
        </p:nvSpPr>
        <p:spPr bwMode="auto">
          <a:xfrm>
            <a:off x="7722" y="989722"/>
            <a:ext cx="11918023" cy="5505572"/>
          </a:xfrm>
          <a:custGeom>
            <a:avLst/>
            <a:gdLst>
              <a:gd name="connsiteX0" fmla="*/ 0 w 10663238"/>
              <a:gd name="connsiteY0" fmla="*/ 0 h 4013200"/>
              <a:gd name="connsiteX1" fmla="*/ 10342704 w 10663238"/>
              <a:gd name="connsiteY1" fmla="*/ 0 h 4013200"/>
              <a:gd name="connsiteX2" fmla="*/ 10663238 w 10663238"/>
              <a:gd name="connsiteY2" fmla="*/ 320534 h 4013200"/>
              <a:gd name="connsiteX3" fmla="*/ 10663238 w 10663238"/>
              <a:gd name="connsiteY3" fmla="*/ 3692666 h 4013200"/>
              <a:gd name="connsiteX4" fmla="*/ 10342704 w 10663238"/>
              <a:gd name="connsiteY4" fmla="*/ 4013200 h 4013200"/>
              <a:gd name="connsiteX5" fmla="*/ 0 w 10663238"/>
              <a:gd name="connsiteY5" fmla="*/ 4013200 h 4013200"/>
              <a:gd name="connsiteX6" fmla="*/ 0 w 10663238"/>
              <a:gd name="connsiteY6" fmla="*/ 0 h 40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3238" h="4013200">
                <a:moveTo>
                  <a:pt x="0" y="0"/>
                </a:moveTo>
                <a:lnTo>
                  <a:pt x="10342704" y="0"/>
                </a:lnTo>
                <a:cubicBezTo>
                  <a:pt x="10519730" y="0"/>
                  <a:pt x="10663238" y="143508"/>
                  <a:pt x="10663238" y="320534"/>
                </a:cubicBezTo>
                <a:lnTo>
                  <a:pt x="10663238" y="3692666"/>
                </a:lnTo>
                <a:cubicBezTo>
                  <a:pt x="10663238" y="3869692"/>
                  <a:pt x="10519730" y="4013200"/>
                  <a:pt x="10342704" y="4013200"/>
                </a:cubicBezTo>
                <a:lnTo>
                  <a:pt x="0" y="4013200"/>
                </a:lnTo>
                <a:lnTo>
                  <a:pt x="0" y="0"/>
                </a:lnTo>
                <a:close/>
              </a:path>
            </a:pathLst>
          </a:custGeom>
          <a:solidFill>
            <a:schemeClr val="bg1">
              <a:alpha val="40000"/>
            </a:schemeClr>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grpSp>
        <p:nvGrpSpPr>
          <p:cNvPr id="139" name="Group 138">
            <a:extLst>
              <a:ext uri="{FF2B5EF4-FFF2-40B4-BE49-F238E27FC236}">
                <a16:creationId xmlns:a16="http://schemas.microsoft.com/office/drawing/2014/main" id="{511CF88B-F7D0-5479-7B13-FB7FF203534F}"/>
              </a:ext>
            </a:extLst>
          </p:cNvPr>
          <p:cNvGrpSpPr/>
          <p:nvPr/>
        </p:nvGrpSpPr>
        <p:grpSpPr>
          <a:xfrm>
            <a:off x="571500" y="1411309"/>
            <a:ext cx="11048999" cy="4422942"/>
            <a:chOff x="571500" y="1411309"/>
            <a:chExt cx="11048999" cy="4422942"/>
          </a:xfrm>
        </p:grpSpPr>
        <p:sp>
          <p:nvSpPr>
            <p:cNvPr id="140" name="Rectangle: Rounded Corners 30">
              <a:extLst>
                <a:ext uri="{FF2B5EF4-FFF2-40B4-BE49-F238E27FC236}">
                  <a16:creationId xmlns:a16="http://schemas.microsoft.com/office/drawing/2014/main" id="{4C3167A5-CBAD-BF70-F147-11E3D7488BC6}"/>
                </a:ext>
              </a:extLst>
            </p:cNvPr>
            <p:cNvSpPr>
              <a:spLocks/>
            </p:cNvSpPr>
            <p:nvPr/>
          </p:nvSpPr>
          <p:spPr bwMode="auto">
            <a:xfrm>
              <a:off x="57150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1" name="Rectangle: Rounded Corners 30">
              <a:extLst>
                <a:ext uri="{FF2B5EF4-FFF2-40B4-BE49-F238E27FC236}">
                  <a16:creationId xmlns:a16="http://schemas.microsoft.com/office/drawing/2014/main" id="{74667EC8-C5AB-E646-C85A-15A4D4E6721C}"/>
                </a:ext>
              </a:extLst>
            </p:cNvPr>
            <p:cNvSpPr>
              <a:spLocks/>
            </p:cNvSpPr>
            <p:nvPr/>
          </p:nvSpPr>
          <p:spPr bwMode="auto">
            <a:xfrm>
              <a:off x="2816933"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2" name="Rectangle: Rounded Corners 30">
              <a:extLst>
                <a:ext uri="{FF2B5EF4-FFF2-40B4-BE49-F238E27FC236}">
                  <a16:creationId xmlns:a16="http://schemas.microsoft.com/office/drawing/2014/main" id="{22BE0E7A-D1EF-A031-E8DE-495D36D27100}"/>
                </a:ext>
              </a:extLst>
            </p:cNvPr>
            <p:cNvSpPr>
              <a:spLocks/>
            </p:cNvSpPr>
            <p:nvPr/>
          </p:nvSpPr>
          <p:spPr bwMode="auto">
            <a:xfrm>
              <a:off x="9553230"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3" name="Rectangle: Rounded Corners 30">
              <a:extLst>
                <a:ext uri="{FF2B5EF4-FFF2-40B4-BE49-F238E27FC236}">
                  <a16:creationId xmlns:a16="http://schemas.microsoft.com/office/drawing/2014/main" id="{7B50FCF2-6EED-FD92-6C6F-FA3B1E9623D0}"/>
                </a:ext>
              </a:extLst>
            </p:cNvPr>
            <p:cNvSpPr>
              <a:spLocks/>
            </p:cNvSpPr>
            <p:nvPr/>
          </p:nvSpPr>
          <p:spPr bwMode="auto">
            <a:xfrm>
              <a:off x="7307798"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4" name="Rectangle: Rounded Corners 30">
              <a:extLst>
                <a:ext uri="{FF2B5EF4-FFF2-40B4-BE49-F238E27FC236}">
                  <a16:creationId xmlns:a16="http://schemas.microsoft.com/office/drawing/2014/main" id="{CCAE5CAB-1680-3AB8-0A55-E89E0892C195}"/>
                </a:ext>
              </a:extLst>
            </p:cNvPr>
            <p:cNvSpPr>
              <a:spLocks/>
            </p:cNvSpPr>
            <p:nvPr/>
          </p:nvSpPr>
          <p:spPr bwMode="auto">
            <a:xfrm>
              <a:off x="5062365" y="4279771"/>
              <a:ext cx="2067269" cy="155448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5" name="Rectangle: Rounded Corners 30">
              <a:extLst>
                <a:ext uri="{FF2B5EF4-FFF2-40B4-BE49-F238E27FC236}">
                  <a16:creationId xmlns:a16="http://schemas.microsoft.com/office/drawing/2014/main" id="{0AC0280F-BB38-19F5-7732-5C673E96721B}"/>
                </a:ext>
              </a:extLst>
            </p:cNvPr>
            <p:cNvSpPr>
              <a:spLocks/>
            </p:cNvSpPr>
            <p:nvPr/>
          </p:nvSpPr>
          <p:spPr bwMode="auto">
            <a:xfrm>
              <a:off x="57150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6" name="Rectangle: Rounded Corners 30">
              <a:extLst>
                <a:ext uri="{FF2B5EF4-FFF2-40B4-BE49-F238E27FC236}">
                  <a16:creationId xmlns:a16="http://schemas.microsoft.com/office/drawing/2014/main" id="{99B8DCAF-9CD4-48A2-F15C-031425B24D7D}"/>
                </a:ext>
              </a:extLst>
            </p:cNvPr>
            <p:cNvSpPr>
              <a:spLocks/>
            </p:cNvSpPr>
            <p:nvPr/>
          </p:nvSpPr>
          <p:spPr bwMode="auto">
            <a:xfrm>
              <a:off x="2816933"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7" name="Rectangle: Rounded Corners 30">
              <a:extLst>
                <a:ext uri="{FF2B5EF4-FFF2-40B4-BE49-F238E27FC236}">
                  <a16:creationId xmlns:a16="http://schemas.microsoft.com/office/drawing/2014/main" id="{3F711B1E-9FB8-A9E9-DCFF-6DD5E8265D00}"/>
                </a:ext>
              </a:extLst>
            </p:cNvPr>
            <p:cNvSpPr>
              <a:spLocks/>
            </p:cNvSpPr>
            <p:nvPr/>
          </p:nvSpPr>
          <p:spPr bwMode="auto">
            <a:xfrm>
              <a:off x="9553230"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8" name="Rectangle: Rounded Corners 30">
              <a:extLst>
                <a:ext uri="{FF2B5EF4-FFF2-40B4-BE49-F238E27FC236}">
                  <a16:creationId xmlns:a16="http://schemas.microsoft.com/office/drawing/2014/main" id="{61F66E8D-8618-BFB2-A97F-EA5E6A6BAF65}"/>
                </a:ext>
              </a:extLst>
            </p:cNvPr>
            <p:cNvSpPr>
              <a:spLocks/>
            </p:cNvSpPr>
            <p:nvPr/>
          </p:nvSpPr>
          <p:spPr bwMode="auto">
            <a:xfrm>
              <a:off x="7307798"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49" name="Rectangle: Rounded Corners 30">
              <a:extLst>
                <a:ext uri="{FF2B5EF4-FFF2-40B4-BE49-F238E27FC236}">
                  <a16:creationId xmlns:a16="http://schemas.microsoft.com/office/drawing/2014/main" id="{5F0343C1-31B6-B60B-277F-04D31336605C}"/>
                </a:ext>
              </a:extLst>
            </p:cNvPr>
            <p:cNvSpPr>
              <a:spLocks/>
            </p:cNvSpPr>
            <p:nvPr/>
          </p:nvSpPr>
          <p:spPr bwMode="auto">
            <a:xfrm>
              <a:off x="5062365" y="2845540"/>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0" name="Rectangle: Rounded Corners 149">
              <a:extLst>
                <a:ext uri="{FF2B5EF4-FFF2-40B4-BE49-F238E27FC236}">
                  <a16:creationId xmlns:a16="http://schemas.microsoft.com/office/drawing/2014/main" id="{338C4503-578E-9078-7012-D692F75F0DE2}"/>
                </a:ext>
              </a:extLst>
            </p:cNvPr>
            <p:cNvSpPr>
              <a:spLocks/>
            </p:cNvSpPr>
            <p:nvPr/>
          </p:nvSpPr>
          <p:spPr bwMode="auto">
            <a:xfrm>
              <a:off x="621337"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1" name="Rectangle: Rounded Corners 30">
              <a:extLst>
                <a:ext uri="{FF2B5EF4-FFF2-40B4-BE49-F238E27FC236}">
                  <a16:creationId xmlns:a16="http://schemas.microsoft.com/office/drawing/2014/main" id="{16759A33-2F9D-A102-82C9-933C24204103}"/>
                </a:ext>
              </a:extLst>
            </p:cNvPr>
            <p:cNvSpPr>
              <a:spLocks/>
            </p:cNvSpPr>
            <p:nvPr/>
          </p:nvSpPr>
          <p:spPr bwMode="auto">
            <a:xfrm>
              <a:off x="286677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2" name="Rectangle: Rounded Corners 30">
              <a:extLst>
                <a:ext uri="{FF2B5EF4-FFF2-40B4-BE49-F238E27FC236}">
                  <a16:creationId xmlns:a16="http://schemas.microsoft.com/office/drawing/2014/main" id="{978B4C0A-8DD9-14B3-9811-7281D236B361}"/>
                </a:ext>
              </a:extLst>
            </p:cNvPr>
            <p:cNvSpPr>
              <a:spLocks/>
            </p:cNvSpPr>
            <p:nvPr/>
          </p:nvSpPr>
          <p:spPr bwMode="auto">
            <a:xfrm>
              <a:off x="9553230"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3" name="Rectangle: Rounded Corners 30">
              <a:extLst>
                <a:ext uri="{FF2B5EF4-FFF2-40B4-BE49-F238E27FC236}">
                  <a16:creationId xmlns:a16="http://schemas.microsoft.com/office/drawing/2014/main" id="{4885C44E-3268-0FA3-057B-B9FBC7BD6179}"/>
                </a:ext>
              </a:extLst>
            </p:cNvPr>
            <p:cNvSpPr>
              <a:spLocks/>
            </p:cNvSpPr>
            <p:nvPr/>
          </p:nvSpPr>
          <p:spPr bwMode="auto">
            <a:xfrm>
              <a:off x="7307798"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sp>
          <p:nvSpPr>
            <p:cNvPr id="154" name="Rectangle: Rounded Corners 30">
              <a:extLst>
                <a:ext uri="{FF2B5EF4-FFF2-40B4-BE49-F238E27FC236}">
                  <a16:creationId xmlns:a16="http://schemas.microsoft.com/office/drawing/2014/main" id="{352F24C5-DA77-F69D-A903-C0CF24788C95}"/>
                </a:ext>
              </a:extLst>
            </p:cNvPr>
            <p:cNvSpPr>
              <a:spLocks/>
            </p:cNvSpPr>
            <p:nvPr/>
          </p:nvSpPr>
          <p:spPr bwMode="auto">
            <a:xfrm>
              <a:off x="5112202" y="1411309"/>
              <a:ext cx="2067269" cy="1371600"/>
            </a:xfrm>
            <a:prstGeom prst="roundRect">
              <a:avLst>
                <a:gd name="adj" fmla="val 6200"/>
              </a:avLst>
            </a:prstGeom>
            <a:gradFill flip="none" rotWithShape="1">
              <a:gsLst>
                <a:gs pos="0">
                  <a:schemeClr val="bg1">
                    <a:lumMod val="95000"/>
                  </a:schemeClr>
                </a:gs>
                <a:gs pos="100000">
                  <a:schemeClr val="bg1">
                    <a:lumMod val="95000"/>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0" rIns="182880" bIns="2286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w="3175">
                  <a:noFill/>
                </a:ln>
                <a:solidFill>
                  <a:schemeClr val="tx1"/>
                </a:solidFill>
                <a:effectLst/>
                <a:uLnTx/>
                <a:uFillTx/>
                <a:latin typeface="Segoe Sans Display Semibold"/>
                <a:ea typeface="+mn-ea"/>
                <a:cs typeface="Segoe Sans Display" pitchFamily="2" charset="0"/>
              </a:endParaRPr>
            </a:p>
          </p:txBody>
        </p:sp>
      </p:grpSp>
      <p:sp>
        <p:nvSpPr>
          <p:cNvPr id="155" name="TextBox 154">
            <a:extLst>
              <a:ext uri="{FF2B5EF4-FFF2-40B4-BE49-F238E27FC236}">
                <a16:creationId xmlns:a16="http://schemas.microsoft.com/office/drawing/2014/main" id="{0375C22C-4527-D52D-8FE0-9C52BA701FEA}"/>
              </a:ext>
            </a:extLst>
          </p:cNvPr>
          <p:cNvSpPr txBox="1"/>
          <p:nvPr/>
        </p:nvSpPr>
        <p:spPr>
          <a:xfrm>
            <a:off x="1300687" y="1057365"/>
            <a:ext cx="9590627" cy="246221"/>
          </a:xfrm>
          <a:prstGeom prst="rect">
            <a:avLst/>
          </a:prstGeom>
          <a:noFill/>
        </p:spPr>
        <p:txBody>
          <a:bodyPr wrap="square" lIns="0" tIns="0" rIns="0" bIns="0" rtlCol="0">
            <a:spAutoFit/>
          </a:bodyPr>
          <a:lstStyle/>
          <a:p>
            <a:pPr algn="ctr">
              <a:defRPr/>
            </a:pPr>
            <a:r>
              <a:rPr lang="es-es" sz="1600">
                <a:solidFill>
                  <a:schemeClr val="tx2"/>
                </a:solidFill>
              </a:rPr>
              <a:t>Automatiza tareas con agentes precreados por Microsoft diseñados para el trabajo</a:t>
            </a:r>
          </a:p>
        </p:txBody>
      </p:sp>
      <p:sp>
        <p:nvSpPr>
          <p:cNvPr id="156" name="TextBox 155">
            <a:extLst>
              <a:ext uri="{FF2B5EF4-FFF2-40B4-BE49-F238E27FC236}">
                <a16:creationId xmlns:a16="http://schemas.microsoft.com/office/drawing/2014/main" id="{9010B55E-1A69-E658-5985-C6146606655F}"/>
              </a:ext>
            </a:extLst>
          </p:cNvPr>
          <p:cNvSpPr txBox="1"/>
          <p:nvPr/>
        </p:nvSpPr>
        <p:spPr>
          <a:xfrm>
            <a:off x="844399" y="5981125"/>
            <a:ext cx="10507526" cy="381575"/>
          </a:xfrm>
          <a:prstGeom prst="roundRect">
            <a:avLst>
              <a:gd name="adj" fmla="val 50000"/>
            </a:avLst>
          </a:prstGeom>
          <a:gradFill>
            <a:gsLst>
              <a:gs pos="0">
                <a:srgbClr val="0078D4">
                  <a:alpha val="5000"/>
                </a:srgbClr>
              </a:gs>
              <a:gs pos="100000">
                <a:schemeClr val="accent2">
                  <a:alpha val="5000"/>
                </a:schemeClr>
              </a:gs>
            </a:gsLst>
            <a:lin ang="2700000" scaled="1"/>
          </a:gradFill>
          <a:ln w="19050">
            <a:gradFill flip="none" rotWithShape="1">
              <a:gsLst>
                <a:gs pos="0">
                  <a:srgbClr val="0078D4"/>
                </a:gs>
                <a:gs pos="100000">
                  <a:schemeClr val="accent2"/>
                </a:gs>
              </a:gsLst>
              <a:lin ang="2700000" scaled="1"/>
              <a:tileRect/>
            </a:gradFill>
          </a:ln>
        </p:spPr>
        <p:txBody>
          <a:bodyPr wrap="square" lIns="0" tIns="0" rIns="0" bIns="0" rtlCol="0" anchor="ctr">
            <a:noAutofit/>
          </a:bodyPr>
          <a:lstStyle/>
          <a:p>
            <a:pPr algn="ctr">
              <a:spcAft>
                <a:spcPts val="600"/>
              </a:spcAft>
            </a:pPr>
            <a:r>
              <a:rPr lang="es-es" sz="1300">
                <a:solidFill>
                  <a:schemeClr val="tx2"/>
                </a:solidFill>
              </a:rPr>
              <a:t>Obtén los procedimientos recomendados para los agentes en nuestro Centro de agentes de IA </a:t>
            </a:r>
            <a:r>
              <a:rPr lang="es-es" sz="1300">
                <a:solidFill>
                  <a:schemeClr val="accent1"/>
                </a:solidFill>
                <a:hlinkClick r:id="rId5">
                  <a:extLst>
                    <a:ext uri="{A12FA001-AC4F-418D-AE19-62706E023703}">
                      <ahyp:hlinkClr xmlns:ahyp="http://schemas.microsoft.com/office/drawing/2018/hyperlinkcolor" val="tx"/>
                    </a:ext>
                  </a:extLst>
                </a:hlinkClick>
              </a:rPr>
              <a:t>Agentes de IA - Adopción de Microsoft</a:t>
            </a:r>
            <a:endParaRPr lang="en-US" sz="1300">
              <a:solidFill>
                <a:schemeClr val="accent1"/>
              </a:solidFill>
            </a:endParaRPr>
          </a:p>
        </p:txBody>
      </p:sp>
      <p:grpSp>
        <p:nvGrpSpPr>
          <p:cNvPr id="157" name="Group 156">
            <a:extLst>
              <a:ext uri="{FF2B5EF4-FFF2-40B4-BE49-F238E27FC236}">
                <a16:creationId xmlns:a16="http://schemas.microsoft.com/office/drawing/2014/main" id="{328C0FB4-1EDB-650F-A00C-5500F32499A8}"/>
              </a:ext>
            </a:extLst>
          </p:cNvPr>
          <p:cNvGrpSpPr/>
          <p:nvPr/>
        </p:nvGrpSpPr>
        <p:grpSpPr>
          <a:xfrm>
            <a:off x="2936168" y="2849440"/>
            <a:ext cx="1828800" cy="1160530"/>
            <a:chOff x="2936168" y="2849440"/>
            <a:chExt cx="1828800" cy="1160530"/>
          </a:xfrm>
        </p:grpSpPr>
        <p:sp>
          <p:nvSpPr>
            <p:cNvPr id="158" name="TextBox 157">
              <a:extLst>
                <a:ext uri="{FF2B5EF4-FFF2-40B4-BE49-F238E27FC236}">
                  <a16:creationId xmlns:a16="http://schemas.microsoft.com/office/drawing/2014/main" id="{966EB55E-7B34-8554-5E2E-B95651A91C83}"/>
                </a:ext>
              </a:extLst>
            </p:cNvPr>
            <p:cNvSpPr txBox="1">
              <a:spLocks/>
            </p:cNvSpPr>
            <p:nvPr/>
          </p:nvSpPr>
          <p:spPr>
            <a:xfrm>
              <a:off x="2936168"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6">
                    <a:extLst>
                      <a:ext uri="{A12FA001-AC4F-418D-AE19-62706E023703}">
                        <ahyp:hlinkClr xmlns:ahyp="http://schemas.microsoft.com/office/drawing/2018/hyperlinkcolor" val="tx"/>
                      </a:ext>
                    </a:extLst>
                  </a:hlinkClick>
                </a:rPr>
                <a:t>Versión preliminar pública</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59" name="TextBox 158">
              <a:extLst>
                <a:ext uri="{FF2B5EF4-FFF2-40B4-BE49-F238E27FC236}">
                  <a16:creationId xmlns:a16="http://schemas.microsoft.com/office/drawing/2014/main" id="{80203071-28C8-16A6-C7F7-12077303F1B8}"/>
                </a:ext>
              </a:extLst>
            </p:cNvPr>
            <p:cNvSpPr txBox="1">
              <a:spLocks/>
            </p:cNvSpPr>
            <p:nvPr/>
          </p:nvSpPr>
          <p:spPr>
            <a:xfrm>
              <a:off x="3476266" y="3328642"/>
              <a:ext cx="74860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s-es" sz="1400">
                  <a:solidFill>
                    <a:schemeClr val="tx2"/>
                  </a:solidFill>
                  <a:latin typeface="+mj-lt"/>
                  <a:ea typeface="+mj-ea"/>
                  <a:cs typeface="+mj-cs"/>
                </a:rPr>
                <a:t>Canales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160" name="TextBox 159">
              <a:extLst>
                <a:ext uri="{FF2B5EF4-FFF2-40B4-BE49-F238E27FC236}">
                  <a16:creationId xmlns:a16="http://schemas.microsoft.com/office/drawing/2014/main" id="{12E05B07-FEB5-BCA8-3ED6-BDB02582498B}"/>
                </a:ext>
              </a:extLst>
            </p:cNvPr>
            <p:cNvSpPr txBox="1"/>
            <p:nvPr/>
          </p:nvSpPr>
          <p:spPr>
            <a:xfrm>
              <a:off x="2936168"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Compañero de equipo de IA</a:t>
              </a:r>
            </a:p>
          </p:txBody>
        </p:sp>
        <p:pic>
          <p:nvPicPr>
            <p:cNvPr id="161" name="Picture 160">
              <a:extLst>
                <a:ext uri="{FF2B5EF4-FFF2-40B4-BE49-F238E27FC236}">
                  <a16:creationId xmlns:a16="http://schemas.microsoft.com/office/drawing/2014/main" id="{E0769D90-BE59-9B6A-91FA-ADADDC7A468F}"/>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44124" y="2849440"/>
              <a:ext cx="612888" cy="612888"/>
            </a:xfrm>
            <a:prstGeom prst="rect">
              <a:avLst/>
            </a:prstGeom>
          </p:spPr>
        </p:pic>
      </p:grpSp>
      <p:grpSp>
        <p:nvGrpSpPr>
          <p:cNvPr id="162" name="Group 161">
            <a:extLst>
              <a:ext uri="{FF2B5EF4-FFF2-40B4-BE49-F238E27FC236}">
                <a16:creationId xmlns:a16="http://schemas.microsoft.com/office/drawing/2014/main" id="{AD45BC37-54A8-4D85-58A6-54D3B7DEC040}"/>
              </a:ext>
            </a:extLst>
          </p:cNvPr>
          <p:cNvGrpSpPr/>
          <p:nvPr/>
        </p:nvGrpSpPr>
        <p:grpSpPr>
          <a:xfrm>
            <a:off x="2936168" y="1523949"/>
            <a:ext cx="1828800" cy="1085092"/>
            <a:chOff x="2936168" y="1523949"/>
            <a:chExt cx="1828800" cy="1085092"/>
          </a:xfrm>
        </p:grpSpPr>
        <p:sp>
          <p:nvSpPr>
            <p:cNvPr id="163" name="TextBox 162">
              <a:extLst>
                <a:ext uri="{FF2B5EF4-FFF2-40B4-BE49-F238E27FC236}">
                  <a16:creationId xmlns:a16="http://schemas.microsoft.com/office/drawing/2014/main" id="{668836A1-1B3E-97DF-F85E-5011D5479DA0}"/>
                </a:ext>
              </a:extLst>
            </p:cNvPr>
            <p:cNvSpPr txBox="1">
              <a:spLocks/>
            </p:cNvSpPr>
            <p:nvPr/>
          </p:nvSpPr>
          <p:spPr>
            <a:xfrm>
              <a:off x="2936168" y="192340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es" sz="1400" i="0" u="none" strike="noStrike" kern="1200" cap="none" spc="0" normalizeH="0" baseline="0" noProof="0" dirty="0" err="1">
                  <a:ln>
                    <a:noFill/>
                  </a:ln>
                  <a:solidFill>
                    <a:schemeClr val="tx2"/>
                  </a:solidFill>
                  <a:effectLst/>
                  <a:uLnTx/>
                  <a:uFillTx/>
                  <a:latin typeface="+mj-lt"/>
                  <a:ea typeface="+mj-ea"/>
                  <a:cs typeface="+mj-cs"/>
                </a:rPr>
                <a:t>Analyst</a:t>
              </a:r>
              <a:endParaRPr kumimoji="0" lang="es-es" sz="1400" i="0" u="none" strike="noStrike" kern="1200" cap="none" spc="0" normalizeH="0" baseline="0" noProof="0" dirty="0">
                <a:ln>
                  <a:noFill/>
                </a:ln>
                <a:solidFill>
                  <a:schemeClr val="tx2"/>
                </a:solidFill>
                <a:effectLst/>
                <a:uLnTx/>
                <a:uFillTx/>
                <a:latin typeface="+mj-lt"/>
                <a:ea typeface="+mj-ea"/>
                <a:cs typeface="+mj-cs"/>
              </a:endParaRPr>
            </a:p>
          </p:txBody>
        </p:sp>
        <p:pic>
          <p:nvPicPr>
            <p:cNvPr id="164" name="Picture 163">
              <a:extLst>
                <a:ext uri="{FF2B5EF4-FFF2-40B4-BE49-F238E27FC236}">
                  <a16:creationId xmlns:a16="http://schemas.microsoft.com/office/drawing/2014/main" id="{00C39132-4647-7086-2CBE-0E4CC91A561E}"/>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685976" y="1523949"/>
              <a:ext cx="329184" cy="329184"/>
            </a:xfrm>
            <a:prstGeom prst="rect">
              <a:avLst/>
            </a:prstGeom>
          </p:spPr>
        </p:pic>
        <p:sp>
          <p:nvSpPr>
            <p:cNvPr id="165" name="TextBox 164">
              <a:extLst>
                <a:ext uri="{FF2B5EF4-FFF2-40B4-BE49-F238E27FC236}">
                  <a16:creationId xmlns:a16="http://schemas.microsoft.com/office/drawing/2014/main" id="{64693868-688A-2B6F-080F-B15C5DB2BB91}"/>
                </a:ext>
              </a:extLst>
            </p:cNvPr>
            <p:cNvSpPr txBox="1"/>
            <p:nvPr/>
          </p:nvSpPr>
          <p:spPr>
            <a:xfrm>
              <a:off x="2936168"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Razonamiento avanzado</a:t>
              </a:r>
            </a:p>
          </p:txBody>
        </p:sp>
        <p:sp>
          <p:nvSpPr>
            <p:cNvPr id="166" name="TextBox 165">
              <a:extLst>
                <a:ext uri="{FF2B5EF4-FFF2-40B4-BE49-F238E27FC236}">
                  <a16:creationId xmlns:a16="http://schemas.microsoft.com/office/drawing/2014/main" id="{4DAE20BD-DA7F-5FDF-2E45-A42972F3BAF8}"/>
                </a:ext>
              </a:extLst>
            </p:cNvPr>
            <p:cNvSpPr txBox="1">
              <a:spLocks/>
            </p:cNvSpPr>
            <p:nvPr/>
          </p:nvSpPr>
          <p:spPr>
            <a:xfrm>
              <a:off x="2936168"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9">
                    <a:extLst>
                      <a:ext uri="{A12FA001-AC4F-418D-AE19-62706E023703}">
                        <ahyp:hlinkClr xmlns:ahyp="http://schemas.microsoft.com/office/drawing/2018/hyperlinkcolor" val="tx"/>
                      </a:ext>
                    </a:extLst>
                  </a:hlinkClick>
                </a:rPr>
                <a:t>Disponible de forma general</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67" name="Group 166">
            <a:extLst>
              <a:ext uri="{FF2B5EF4-FFF2-40B4-BE49-F238E27FC236}">
                <a16:creationId xmlns:a16="http://schemas.microsoft.com/office/drawing/2014/main" id="{C309F7D8-9D28-5E89-0A22-4D297C0B96A6}"/>
              </a:ext>
            </a:extLst>
          </p:cNvPr>
          <p:cNvGrpSpPr/>
          <p:nvPr/>
        </p:nvGrpSpPr>
        <p:grpSpPr>
          <a:xfrm>
            <a:off x="2936168" y="4395153"/>
            <a:ext cx="1828800" cy="1214804"/>
            <a:chOff x="2936168" y="4395153"/>
            <a:chExt cx="1828800" cy="1214804"/>
          </a:xfrm>
        </p:grpSpPr>
        <p:pic>
          <p:nvPicPr>
            <p:cNvPr id="168" name="Picture 167" descr="Un logotipo verde y blanco  El contenido generado por IA puede ser incorrecto.">
              <a:extLst>
                <a:ext uri="{FF2B5EF4-FFF2-40B4-BE49-F238E27FC236}">
                  <a16:creationId xmlns:a16="http://schemas.microsoft.com/office/drawing/2014/main" id="{722408D7-C038-D546-CA4C-E5DFD22887A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704264" y="4395153"/>
              <a:ext cx="292608" cy="292608"/>
            </a:xfrm>
            <a:prstGeom prst="rect">
              <a:avLst/>
            </a:prstGeom>
          </p:spPr>
        </p:pic>
        <p:sp>
          <p:nvSpPr>
            <p:cNvPr id="169" name="TextBox 168">
              <a:extLst>
                <a:ext uri="{FF2B5EF4-FFF2-40B4-BE49-F238E27FC236}">
                  <a16:creationId xmlns:a16="http://schemas.microsoft.com/office/drawing/2014/main" id="{B0B43061-0FDA-063D-D67F-7F414727FD09}"/>
                </a:ext>
              </a:extLst>
            </p:cNvPr>
            <p:cNvSpPr txBox="1">
              <a:spLocks/>
            </p:cNvSpPr>
            <p:nvPr/>
          </p:nvSpPr>
          <p:spPr>
            <a:xfrm>
              <a:off x="2936168"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es" sz="1400" i="0" strike="noStrike" kern="1200" cap="none" spc="0" normalizeH="0" baseline="0" noProof="0">
                  <a:ln>
                    <a:noFill/>
                  </a:ln>
                  <a:solidFill>
                    <a:schemeClr val="tx2"/>
                  </a:solidFill>
                  <a:effectLst/>
                  <a:uLnTx/>
                  <a:uFillTx/>
                  <a:latin typeface="+mj-lt"/>
                  <a:ea typeface="+mj-ea"/>
                  <a:cs typeface="+mj-cs"/>
                </a:rPr>
                <a:t>Excel</a:t>
              </a:r>
            </a:p>
          </p:txBody>
        </p:sp>
        <p:sp>
          <p:nvSpPr>
            <p:cNvPr id="170" name="TextBox 169">
              <a:extLst>
                <a:ext uri="{FF2B5EF4-FFF2-40B4-BE49-F238E27FC236}">
                  <a16:creationId xmlns:a16="http://schemas.microsoft.com/office/drawing/2014/main" id="{CE926E78-A9C8-478E-3A34-46F76CC13AC9}"/>
                </a:ext>
              </a:extLst>
            </p:cNvPr>
            <p:cNvSpPr txBox="1"/>
            <p:nvPr/>
          </p:nvSpPr>
          <p:spPr>
            <a:xfrm>
              <a:off x="2936168"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a:solidFill>
                    <a:schemeClr val="tx2"/>
                  </a:solidFill>
                </a:rPr>
                <a:t>Visualizaciones de datos</a:t>
              </a:r>
              <a:br/>
              <a:r>
                <a:rPr lang="es-es" sz="1050">
                  <a:solidFill>
                    <a:schemeClr val="tx2"/>
                  </a:solidFill>
                </a:rPr>
                <a:t>e información</a:t>
              </a:r>
              <a:endParaRPr kumimoji="0" lang="en-US" sz="1050" b="0" i="0" u="none" strike="noStrike" kern="1200" cap="none" spc="0" normalizeH="0" baseline="0" noProof="0">
                <a:ln>
                  <a:noFill/>
                </a:ln>
                <a:solidFill>
                  <a:schemeClr val="tx2"/>
                </a:solidFill>
                <a:effectLst/>
                <a:uLnTx/>
                <a:uFillTx/>
              </a:endParaRPr>
            </a:p>
          </p:txBody>
        </p:sp>
        <p:sp>
          <p:nvSpPr>
            <p:cNvPr id="171" name="TextBox 170">
              <a:extLst>
                <a:ext uri="{FF2B5EF4-FFF2-40B4-BE49-F238E27FC236}">
                  <a16:creationId xmlns:a16="http://schemas.microsoft.com/office/drawing/2014/main" id="{E3C31775-95A0-2400-337C-77EC7333F8E9}"/>
                </a:ext>
              </a:extLst>
            </p:cNvPr>
            <p:cNvSpPr txBox="1">
              <a:spLocks/>
            </p:cNvSpPr>
            <p:nvPr/>
          </p:nvSpPr>
          <p:spPr>
            <a:xfrm>
              <a:off x="2936168"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Programa Frontier</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72" name="Group 171">
            <a:extLst>
              <a:ext uri="{FF2B5EF4-FFF2-40B4-BE49-F238E27FC236}">
                <a16:creationId xmlns:a16="http://schemas.microsoft.com/office/drawing/2014/main" id="{9966426B-AFAB-E58B-DC18-6CE08693463F}"/>
              </a:ext>
            </a:extLst>
          </p:cNvPr>
          <p:cNvGrpSpPr/>
          <p:nvPr/>
        </p:nvGrpSpPr>
        <p:grpSpPr>
          <a:xfrm>
            <a:off x="5181600" y="1527048"/>
            <a:ext cx="1828800" cy="1081993"/>
            <a:chOff x="5181600" y="1527048"/>
            <a:chExt cx="1828800" cy="1081993"/>
          </a:xfrm>
        </p:grpSpPr>
        <p:sp>
          <p:nvSpPr>
            <p:cNvPr id="173" name="TextBox 172">
              <a:extLst>
                <a:ext uri="{FF2B5EF4-FFF2-40B4-BE49-F238E27FC236}">
                  <a16:creationId xmlns:a16="http://schemas.microsoft.com/office/drawing/2014/main" id="{711B83CE-628B-53AA-C6D5-94D604D546EA}"/>
                </a:ext>
              </a:extLst>
            </p:cNvPr>
            <p:cNvSpPr txBox="1">
              <a:spLocks/>
            </p:cNvSpPr>
            <p:nvPr/>
          </p:nvSpPr>
          <p:spPr>
            <a:xfrm>
              <a:off x="5772193" y="1923401"/>
              <a:ext cx="647613"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s-es" sz="1400">
                  <a:solidFill>
                    <a:schemeClr val="tx2"/>
                  </a:solidFill>
                  <a:latin typeface="+mj-lt"/>
                  <a:ea typeface="+mj-ea"/>
                  <a:cs typeface="+mj-cs"/>
                </a:rPr>
                <a:t>Encuestas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174" name="TextBox 173">
              <a:extLst>
                <a:ext uri="{FF2B5EF4-FFF2-40B4-BE49-F238E27FC236}">
                  <a16:creationId xmlns:a16="http://schemas.microsoft.com/office/drawing/2014/main" id="{6A88E4F9-E200-6EBA-892A-E62B14F58ABB}"/>
                </a:ext>
              </a:extLst>
            </p:cNvPr>
            <p:cNvSpPr txBox="1"/>
            <p:nvPr/>
          </p:nvSpPr>
          <p:spPr>
            <a:xfrm>
              <a:off x="5181600" y="2110551"/>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Gestión de encuestas </a:t>
              </a:r>
              <a:br>
                <a:rPr kumimoji="0" lang="es-es" sz="1050" b="0" i="0" u="none" strike="noStrike" kern="1200" cap="none" spc="0" normalizeH="0" baseline="0" noProof="0">
                  <a:ln>
                    <a:noFill/>
                  </a:ln>
                  <a:solidFill>
                    <a:schemeClr val="tx2"/>
                  </a:solidFill>
                  <a:effectLst/>
                  <a:uLnTx/>
                  <a:uFillTx/>
                </a:rPr>
              </a:br>
              <a:r>
                <a:rPr kumimoji="0" lang="es-es" sz="1050" b="0" i="0" u="none" strike="noStrike" kern="1200" cap="none" spc="0" normalizeH="0" baseline="0" noProof="0">
                  <a:ln>
                    <a:noFill/>
                  </a:ln>
                  <a:solidFill>
                    <a:schemeClr val="tx2"/>
                  </a:solidFill>
                  <a:effectLst/>
                  <a:uLnTx/>
                  <a:uFillTx/>
                </a:rPr>
                <a:t>de principio a fin</a:t>
              </a:r>
            </a:p>
          </p:txBody>
        </p:sp>
        <p:pic>
          <p:nvPicPr>
            <p:cNvPr id="175" name="Picture 174" descr="Un logotipo con los colores del arco iris sobre un fondo negro  El contenido generado por IA puede ser incorrecto.">
              <a:extLst>
                <a:ext uri="{FF2B5EF4-FFF2-40B4-BE49-F238E27FC236}">
                  <a16:creationId xmlns:a16="http://schemas.microsoft.com/office/drawing/2014/main" id="{BD351A72-959A-F856-2818-1B7E2EDB8C9B}"/>
                </a:ext>
                <a:ext uri="{C183D7F6-B498-43B3-948B-1728B52AA6E4}">
                  <adec:decorative xmlns:adec="http://schemas.microsoft.com/office/drawing/2017/decorative" val="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931408" y="1527048"/>
              <a:ext cx="329184" cy="329184"/>
            </a:xfrm>
            <a:prstGeom prst="rect">
              <a:avLst/>
            </a:prstGeom>
          </p:spPr>
        </p:pic>
        <p:sp>
          <p:nvSpPr>
            <p:cNvPr id="176" name="TextBox 175">
              <a:extLst>
                <a:ext uri="{FF2B5EF4-FFF2-40B4-BE49-F238E27FC236}">
                  <a16:creationId xmlns:a16="http://schemas.microsoft.com/office/drawing/2014/main" id="{48D55167-4C3E-4793-FD42-5BC36F7B534D}"/>
                </a:ext>
              </a:extLst>
            </p:cNvPr>
            <p:cNvSpPr txBox="1">
              <a:spLocks/>
            </p:cNvSpPr>
            <p:nvPr/>
          </p:nvSpPr>
          <p:spPr>
            <a:xfrm>
              <a:off x="5181600" y="2439764"/>
              <a:ext cx="1828800" cy="169277"/>
            </a:xfrm>
            <a:prstGeom prst="rect">
              <a:avLst/>
            </a:prstGeom>
            <a:noFill/>
          </p:spPr>
          <p:txBody>
            <a:bodyPr wrap="square" lIns="0" tIns="0" rIns="0" bIns="0" anchor="ctr">
              <a:spAutoFit/>
            </a:bodyPr>
            <a:lstStyle/>
            <a:p>
              <a:pPr algn="ctr">
                <a:defRPr/>
              </a:pPr>
              <a:r>
                <a:rPr lang="es-es" sz="1100">
                  <a:solidFill>
                    <a:schemeClr val="accent1"/>
                  </a:solidFill>
                  <a:ea typeface="+mj-ea"/>
                  <a:cs typeface="+mj-cs"/>
                  <a:hlinkClick r:id="rId12">
                    <a:extLst>
                      <a:ext uri="{A12FA001-AC4F-418D-AE19-62706E023703}">
                        <ahyp:hlinkClr xmlns:ahyp="http://schemas.microsoft.com/office/drawing/2018/hyperlinkcolor" val="tx"/>
                      </a:ext>
                    </a:extLst>
                  </a:hlinkClick>
                </a:rPr>
                <a:t>Disponible de forma general</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77" name="Group 176">
            <a:extLst>
              <a:ext uri="{FF2B5EF4-FFF2-40B4-BE49-F238E27FC236}">
                <a16:creationId xmlns:a16="http://schemas.microsoft.com/office/drawing/2014/main" id="{393830C0-C736-69C3-107C-0759D5A7DD67}"/>
              </a:ext>
            </a:extLst>
          </p:cNvPr>
          <p:cNvGrpSpPr/>
          <p:nvPr/>
        </p:nvGrpSpPr>
        <p:grpSpPr>
          <a:xfrm>
            <a:off x="5181600" y="4395153"/>
            <a:ext cx="1828800" cy="1214804"/>
            <a:chOff x="5181600" y="4395153"/>
            <a:chExt cx="1828800" cy="1214804"/>
          </a:xfrm>
        </p:grpSpPr>
        <p:pic>
          <p:nvPicPr>
            <p:cNvPr id="178" name="Picture 177" descr="Un logotipo con la letra p  El contenido generado por IA puede ser incorrecto.">
              <a:extLst>
                <a:ext uri="{FF2B5EF4-FFF2-40B4-BE49-F238E27FC236}">
                  <a16:creationId xmlns:a16="http://schemas.microsoft.com/office/drawing/2014/main" id="{17952E2F-5714-1A5F-11F9-08CB656D0C17}"/>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949696" y="4395153"/>
              <a:ext cx="292608" cy="292608"/>
            </a:xfrm>
            <a:prstGeom prst="rect">
              <a:avLst/>
            </a:prstGeom>
          </p:spPr>
        </p:pic>
        <p:sp>
          <p:nvSpPr>
            <p:cNvPr id="179" name="TextBox 178">
              <a:extLst>
                <a:ext uri="{FF2B5EF4-FFF2-40B4-BE49-F238E27FC236}">
                  <a16:creationId xmlns:a16="http://schemas.microsoft.com/office/drawing/2014/main" id="{1E740E02-54BD-979E-413A-56DD77FD65E4}"/>
                </a:ext>
              </a:extLst>
            </p:cNvPr>
            <p:cNvSpPr txBox="1">
              <a:spLocks/>
            </p:cNvSpPr>
            <p:nvPr/>
          </p:nvSpPr>
          <p:spPr>
            <a:xfrm>
              <a:off x="5626833" y="4779651"/>
              <a:ext cx="938334" cy="215893"/>
            </a:xfrm>
            <a:prstGeom prst="rect">
              <a:avLst/>
            </a:prstGeom>
            <a:noFill/>
          </p:spPr>
          <p:txBody>
            <a:bodyPr wrap="none" lIns="0" tIns="0" rIns="0" bIns="0" rtlCol="0" anchor="ctr">
              <a:spAutoFit/>
            </a:bodyPr>
            <a:lstStyle/>
            <a:p>
              <a:pPr algn="ctr">
                <a:lnSpc>
                  <a:spcPct val="110000"/>
                </a:lnSpc>
                <a:defRPr/>
              </a:pPr>
              <a:r>
                <a:rPr lang="es-es" sz="1400">
                  <a:solidFill>
                    <a:schemeClr val="tx2"/>
                  </a:solidFill>
                  <a:latin typeface="+mj-lt"/>
                  <a:ea typeface="+mj-ea"/>
                  <a:cs typeface="+mj-cs"/>
                </a:rPr>
                <a:t>PowerPoint</a:t>
              </a:r>
            </a:p>
          </p:txBody>
        </p:sp>
        <p:sp>
          <p:nvSpPr>
            <p:cNvPr id="180" name="TextBox 179">
              <a:extLst>
                <a:ext uri="{FF2B5EF4-FFF2-40B4-BE49-F238E27FC236}">
                  <a16:creationId xmlns:a16="http://schemas.microsoft.com/office/drawing/2014/main" id="{66CC2A96-87E3-5797-5E82-FCBE121231CD}"/>
                </a:ext>
              </a:extLst>
            </p:cNvPr>
            <p:cNvSpPr txBox="1"/>
            <p:nvPr/>
          </p:nvSpPr>
          <p:spPr>
            <a:xfrm>
              <a:off x="5181600"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Crea y revisa presentaciones</a:t>
              </a:r>
            </a:p>
          </p:txBody>
        </p:sp>
        <p:sp>
          <p:nvSpPr>
            <p:cNvPr id="181" name="TextBox 180">
              <a:extLst>
                <a:ext uri="{FF2B5EF4-FFF2-40B4-BE49-F238E27FC236}">
                  <a16:creationId xmlns:a16="http://schemas.microsoft.com/office/drawing/2014/main" id="{AFF48B74-CE4A-9301-14D4-751D7376BBAF}"/>
                </a:ext>
              </a:extLst>
            </p:cNvPr>
            <p:cNvSpPr txBox="1">
              <a:spLocks/>
            </p:cNvSpPr>
            <p:nvPr/>
          </p:nvSpPr>
          <p:spPr>
            <a:xfrm>
              <a:off x="5181600" y="544068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Programa Frontier</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82" name="Group 181">
            <a:extLst>
              <a:ext uri="{FF2B5EF4-FFF2-40B4-BE49-F238E27FC236}">
                <a16:creationId xmlns:a16="http://schemas.microsoft.com/office/drawing/2014/main" id="{EF25A64A-77B3-E087-EFFF-33C7DFF55450}"/>
              </a:ext>
            </a:extLst>
          </p:cNvPr>
          <p:cNvGrpSpPr/>
          <p:nvPr/>
        </p:nvGrpSpPr>
        <p:grpSpPr>
          <a:xfrm>
            <a:off x="5181600" y="2969737"/>
            <a:ext cx="1828800" cy="1040233"/>
            <a:chOff x="5181600" y="2969737"/>
            <a:chExt cx="1828800" cy="1040233"/>
          </a:xfrm>
        </p:grpSpPr>
        <p:pic>
          <p:nvPicPr>
            <p:cNvPr id="183" name="Picture 182">
              <a:extLst>
                <a:ext uri="{FF2B5EF4-FFF2-40B4-BE49-F238E27FC236}">
                  <a16:creationId xmlns:a16="http://schemas.microsoft.com/office/drawing/2014/main" id="{183A5EDD-444D-BDCE-A31A-CE16A14817EA}"/>
                </a:ext>
                <a:ext uri="{C183D7F6-B498-43B3-948B-1728B52AA6E4}">
                  <adec:decorative xmlns:adec="http://schemas.microsoft.com/office/drawing/2017/decorative" val="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5935980" y="2969737"/>
              <a:ext cx="320040" cy="320040"/>
            </a:xfrm>
            <a:prstGeom prst="rect">
              <a:avLst/>
            </a:prstGeom>
          </p:spPr>
        </p:pic>
        <p:sp>
          <p:nvSpPr>
            <p:cNvPr id="184" name="TextBox 183">
              <a:extLst>
                <a:ext uri="{FF2B5EF4-FFF2-40B4-BE49-F238E27FC236}">
                  <a16:creationId xmlns:a16="http://schemas.microsoft.com/office/drawing/2014/main" id="{A19FC5B6-D9DD-01E1-EE68-DBA9997D6EC2}"/>
                </a:ext>
              </a:extLst>
            </p:cNvPr>
            <p:cNvSpPr txBox="1"/>
            <p:nvPr/>
          </p:nvSpPr>
          <p:spPr>
            <a:xfrm>
              <a:off x="5181600" y="3556677"/>
              <a:ext cx="1828800" cy="300595"/>
            </a:xfrm>
            <a:prstGeom prst="rect">
              <a:avLst/>
            </a:prstGeom>
            <a:noFill/>
          </p:spPr>
          <p:txBody>
            <a:bodyPr wrap="square" lIns="0" tIns="0" rIns="0" bIns="0" anchor="ctr">
              <a:sp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Automatiza la gestión </a:t>
              </a:r>
              <a:br>
                <a:rPr kumimoji="0" lang="es-es" sz="1050" b="0" i="0" u="none" strike="noStrike" kern="1200" cap="none" spc="0" normalizeH="0" baseline="0" noProof="0">
                  <a:ln>
                    <a:noFill/>
                  </a:ln>
                  <a:solidFill>
                    <a:schemeClr val="tx2"/>
                  </a:solidFill>
                  <a:effectLst/>
                  <a:uLnTx/>
                  <a:uFillTx/>
                </a:rPr>
              </a:br>
              <a:r>
                <a:rPr kumimoji="0" lang="es-es" sz="1050" b="0" i="0" u="none" strike="noStrike" kern="1200" cap="none" spc="0" normalizeH="0" baseline="0" noProof="0">
                  <a:ln>
                    <a:noFill/>
                  </a:ln>
                  <a:solidFill>
                    <a:schemeClr val="tx2"/>
                  </a:solidFill>
                  <a:effectLst/>
                  <a:uLnTx/>
                  <a:uFillTx/>
                </a:rPr>
                <a:t>de proyectos</a:t>
              </a:r>
            </a:p>
          </p:txBody>
        </p:sp>
        <p:sp>
          <p:nvSpPr>
            <p:cNvPr id="185" name="TextBox 184">
              <a:extLst>
                <a:ext uri="{FF2B5EF4-FFF2-40B4-BE49-F238E27FC236}">
                  <a16:creationId xmlns:a16="http://schemas.microsoft.com/office/drawing/2014/main" id="{EDC71974-7C6A-4414-A2A6-7E182B8A3F17}"/>
                </a:ext>
              </a:extLst>
            </p:cNvPr>
            <p:cNvSpPr txBox="1">
              <a:spLocks/>
            </p:cNvSpPr>
            <p:nvPr/>
          </p:nvSpPr>
          <p:spPr>
            <a:xfrm>
              <a:off x="5181600"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15">
                    <a:extLst>
                      <a:ext uri="{A12FA001-AC4F-418D-AE19-62706E023703}">
                        <ahyp:hlinkClr xmlns:ahyp="http://schemas.microsoft.com/office/drawing/2018/hyperlinkcolor" val="tx"/>
                      </a:ext>
                    </a:extLst>
                  </a:hlinkClick>
                </a:rPr>
                <a:t>Versión preliminar pública</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86" name="TextBox 185">
              <a:extLst>
                <a:ext uri="{FF2B5EF4-FFF2-40B4-BE49-F238E27FC236}">
                  <a16:creationId xmlns:a16="http://schemas.microsoft.com/office/drawing/2014/main" id="{DF6734C9-6248-CBAF-E22D-491884988E22}"/>
                </a:ext>
              </a:extLst>
            </p:cNvPr>
            <p:cNvSpPr txBox="1">
              <a:spLocks/>
            </p:cNvSpPr>
            <p:nvPr/>
          </p:nvSpPr>
          <p:spPr>
            <a:xfrm>
              <a:off x="5421937" y="3328642"/>
              <a:ext cx="1348125" cy="221023"/>
            </a:xfrm>
            <a:prstGeom prst="rect">
              <a:avLst/>
            </a:prstGeom>
            <a:noFill/>
          </p:spPr>
          <p:txBody>
            <a:bodyPr wrap="none" lIns="0" tIns="0" rIns="0" bIns="0" rtlCol="0" anchor="ctr">
              <a:spAutoFit/>
            </a:bodyPr>
            <a:lstStyle/>
            <a:p>
              <a:pPr algn="ctr">
                <a:lnSpc>
                  <a:spcPct val="110000"/>
                </a:lnSpc>
                <a:defRPr/>
              </a:pPr>
              <a:r>
                <a:rPr lang="es-es" sz="1400">
                  <a:solidFill>
                    <a:schemeClr val="tx2"/>
                  </a:solidFill>
                  <a:latin typeface="+mj-lt"/>
                  <a:ea typeface="+mj-ea"/>
                  <a:cs typeface="+mj-cs"/>
                </a:rPr>
                <a:t>Gerente de proyectos</a:t>
              </a:r>
            </a:p>
          </p:txBody>
        </p:sp>
      </p:grpSp>
      <p:grpSp>
        <p:nvGrpSpPr>
          <p:cNvPr id="187" name="Group 186">
            <a:extLst>
              <a:ext uri="{FF2B5EF4-FFF2-40B4-BE49-F238E27FC236}">
                <a16:creationId xmlns:a16="http://schemas.microsoft.com/office/drawing/2014/main" id="{D5CB2954-1462-5AC8-4B28-83F66A8A0473}"/>
              </a:ext>
            </a:extLst>
          </p:cNvPr>
          <p:cNvGrpSpPr/>
          <p:nvPr/>
        </p:nvGrpSpPr>
        <p:grpSpPr>
          <a:xfrm>
            <a:off x="690734" y="2935629"/>
            <a:ext cx="1828800" cy="1074341"/>
            <a:chOff x="690734" y="2935629"/>
            <a:chExt cx="1828800" cy="1074341"/>
          </a:xfrm>
        </p:grpSpPr>
        <p:sp>
          <p:nvSpPr>
            <p:cNvPr id="188" name="TextBox 187">
              <a:extLst>
                <a:ext uri="{FF2B5EF4-FFF2-40B4-BE49-F238E27FC236}">
                  <a16:creationId xmlns:a16="http://schemas.microsoft.com/office/drawing/2014/main" id="{7CB48622-5B77-0A9D-1290-839A3A69737C}"/>
                </a:ext>
              </a:extLst>
            </p:cNvPr>
            <p:cNvSpPr txBox="1">
              <a:spLocks/>
            </p:cNvSpPr>
            <p:nvPr/>
          </p:nvSpPr>
          <p:spPr>
            <a:xfrm>
              <a:off x="1149881" y="3328642"/>
              <a:ext cx="910506"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s-es" sz="1400">
                  <a:solidFill>
                    <a:schemeClr val="tx2"/>
                  </a:solidFill>
                  <a:latin typeface="+mj-lt"/>
                  <a:ea typeface="+mj-ea"/>
                  <a:cs typeface="+mj-cs"/>
                </a:rPr>
                <a:t>Conocimientos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189" name="TextBox 188">
              <a:extLst>
                <a:ext uri="{FF2B5EF4-FFF2-40B4-BE49-F238E27FC236}">
                  <a16:creationId xmlns:a16="http://schemas.microsoft.com/office/drawing/2014/main" id="{5561FC71-8603-A033-953F-7C236C00AA61}"/>
                </a:ext>
              </a:extLst>
            </p:cNvPr>
            <p:cNvSpPr txBox="1">
              <a:spLocks/>
            </p:cNvSpPr>
            <p:nvPr/>
          </p:nvSpPr>
          <p:spPr>
            <a:xfrm>
              <a:off x="690734"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16">
                    <a:extLst>
                      <a:ext uri="{A12FA001-AC4F-418D-AE19-62706E023703}">
                        <ahyp:hlinkClr xmlns:ahyp="http://schemas.microsoft.com/office/drawing/2018/hyperlinkcolor" val="tx"/>
                      </a:ext>
                    </a:extLst>
                  </a:hlinkClick>
                </a:rPr>
                <a:t>Versión preliminar pública</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190" name="TextBox 189">
              <a:extLst>
                <a:ext uri="{FF2B5EF4-FFF2-40B4-BE49-F238E27FC236}">
                  <a16:creationId xmlns:a16="http://schemas.microsoft.com/office/drawing/2014/main" id="{0DA76D48-E62F-7F0E-FC40-890D5B8A3C6B}"/>
                </a:ext>
              </a:extLst>
            </p:cNvPr>
            <p:cNvSpPr txBox="1"/>
            <p:nvPr/>
          </p:nvSpPr>
          <p:spPr>
            <a:xfrm>
              <a:off x="690734" y="3536053"/>
              <a:ext cx="1828800" cy="307007"/>
            </a:xfrm>
            <a:prstGeom prst="rect">
              <a:avLst/>
            </a:prstGeom>
            <a:noFill/>
          </p:spPr>
          <p:txBody>
            <a:bodyPr wrap="square" lIns="0" tIns="0" rIns="0" bIns="0" anchor="ctr">
              <a:spAutoFit/>
            </a:bodyPr>
            <a:lstStyle/>
            <a:p>
              <a:pPr marL="0" marR="0" lvl="0" indent="0" algn="ctr" defTabSz="914400" rtl="0" eaLnBrk="1" fontAlgn="auto" latinLnBrk="0" hangingPunct="1">
                <a:lnSpc>
                  <a:spcPct val="93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Gestión de contenido </a:t>
              </a:r>
              <a:br>
                <a:rPr kumimoji="0" lang="es-es" sz="1050" b="0" i="0" u="none" strike="noStrike" kern="1200" cap="none" spc="0" normalizeH="0" baseline="0" noProof="0">
                  <a:ln>
                    <a:noFill/>
                  </a:ln>
                  <a:solidFill>
                    <a:schemeClr val="tx2"/>
                  </a:solidFill>
                  <a:effectLst/>
                  <a:uLnTx/>
                  <a:uFillTx/>
                </a:rPr>
              </a:br>
              <a:r>
                <a:rPr lang="es-es" sz="1050">
                  <a:solidFill>
                    <a:schemeClr val="tx2"/>
                  </a:solidFill>
                </a:rPr>
                <a:t>y organización</a:t>
              </a:r>
              <a:endParaRPr kumimoji="0" lang="en-US" sz="1050" b="0" i="0" u="none" strike="noStrike" kern="1200" cap="none" spc="0" normalizeH="0" baseline="0" noProof="0">
                <a:ln>
                  <a:noFill/>
                </a:ln>
                <a:solidFill>
                  <a:schemeClr val="tx2"/>
                </a:solidFill>
                <a:effectLst/>
                <a:uLnTx/>
                <a:uFillTx/>
              </a:endParaRPr>
            </a:p>
          </p:txBody>
        </p:sp>
        <p:pic>
          <p:nvPicPr>
            <p:cNvPr id="191" name="Picture 10" descr="Descarga el logotipo de Microsoft SharePoint en formato vectorial SVG o archivo PNG - Logo.wine">
              <a:extLst>
                <a:ext uri="{FF2B5EF4-FFF2-40B4-BE49-F238E27FC236}">
                  <a16:creationId xmlns:a16="http://schemas.microsoft.com/office/drawing/2014/main" id="{9387A4B2-0175-AD3F-0FA8-BD50480C09B9}"/>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1285094" y="2935629"/>
              <a:ext cx="640080" cy="426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2" name="Group 191">
            <a:extLst>
              <a:ext uri="{FF2B5EF4-FFF2-40B4-BE49-F238E27FC236}">
                <a16:creationId xmlns:a16="http://schemas.microsoft.com/office/drawing/2014/main" id="{234B8F6B-DFD8-930D-D8DA-70A65AC116BE}"/>
              </a:ext>
            </a:extLst>
          </p:cNvPr>
          <p:cNvGrpSpPr/>
          <p:nvPr/>
        </p:nvGrpSpPr>
        <p:grpSpPr>
          <a:xfrm>
            <a:off x="690734" y="1527048"/>
            <a:ext cx="1828800" cy="1081993"/>
            <a:chOff x="690734" y="1527048"/>
            <a:chExt cx="1828800" cy="1081993"/>
          </a:xfrm>
        </p:grpSpPr>
        <p:sp>
          <p:nvSpPr>
            <p:cNvPr id="193" name="TextBox 192">
              <a:extLst>
                <a:ext uri="{FF2B5EF4-FFF2-40B4-BE49-F238E27FC236}">
                  <a16:creationId xmlns:a16="http://schemas.microsoft.com/office/drawing/2014/main" id="{C0FC7914-3D58-BD4E-8D01-4A5FF220C5B8}"/>
                </a:ext>
              </a:extLst>
            </p:cNvPr>
            <p:cNvSpPr txBox="1">
              <a:spLocks/>
            </p:cNvSpPr>
            <p:nvPr/>
          </p:nvSpPr>
          <p:spPr>
            <a:xfrm>
              <a:off x="690734" y="1925966"/>
              <a:ext cx="1828800" cy="21589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s-es" sz="1400" dirty="0" err="1">
                  <a:solidFill>
                    <a:schemeClr val="tx2"/>
                  </a:solidFill>
                  <a:latin typeface="+mj-lt"/>
                  <a:ea typeface="+mj-ea"/>
                  <a:cs typeface="+mj-cs"/>
                </a:rPr>
                <a:t>Researcher</a:t>
              </a:r>
              <a:endParaRPr kumimoji="0" lang="es-es" sz="1400" i="0" strike="noStrike" kern="1200" cap="none" spc="0" normalizeH="0" baseline="0" noProof="0" dirty="0">
                <a:ln>
                  <a:noFill/>
                </a:ln>
                <a:solidFill>
                  <a:schemeClr val="tx2"/>
                </a:solidFill>
                <a:effectLst/>
                <a:uLnTx/>
                <a:uFillTx/>
                <a:latin typeface="+mj-lt"/>
                <a:ea typeface="+mj-ea"/>
                <a:cs typeface="+mj-cs"/>
              </a:endParaRPr>
            </a:p>
          </p:txBody>
        </p:sp>
        <p:pic>
          <p:nvPicPr>
            <p:cNvPr id="194" name="Picture 193">
              <a:extLst>
                <a:ext uri="{FF2B5EF4-FFF2-40B4-BE49-F238E27FC236}">
                  <a16:creationId xmlns:a16="http://schemas.microsoft.com/office/drawing/2014/main" id="{7AC77232-5DC5-740F-C504-C69019786B17}"/>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40542" y="1527048"/>
              <a:ext cx="329184" cy="329184"/>
            </a:xfrm>
            <a:prstGeom prst="rect">
              <a:avLst/>
            </a:prstGeom>
          </p:spPr>
        </p:pic>
        <p:sp>
          <p:nvSpPr>
            <p:cNvPr id="195" name="TextBox 194">
              <a:extLst>
                <a:ext uri="{FF2B5EF4-FFF2-40B4-BE49-F238E27FC236}">
                  <a16:creationId xmlns:a16="http://schemas.microsoft.com/office/drawing/2014/main" id="{860E1EB8-0A75-5E20-98D7-5297A0CD05D1}"/>
                </a:ext>
              </a:extLst>
            </p:cNvPr>
            <p:cNvSpPr txBox="1"/>
            <p:nvPr/>
          </p:nvSpPr>
          <p:spPr>
            <a:xfrm>
              <a:off x="690734"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Razonamiento avanzado</a:t>
              </a:r>
            </a:p>
          </p:txBody>
        </p:sp>
        <p:sp>
          <p:nvSpPr>
            <p:cNvPr id="196" name="TextBox 195">
              <a:extLst>
                <a:ext uri="{FF2B5EF4-FFF2-40B4-BE49-F238E27FC236}">
                  <a16:creationId xmlns:a16="http://schemas.microsoft.com/office/drawing/2014/main" id="{E3B9DE3E-F629-02A2-D8AD-B33037D54546}"/>
                </a:ext>
              </a:extLst>
            </p:cNvPr>
            <p:cNvSpPr txBox="1"/>
            <p:nvPr/>
          </p:nvSpPr>
          <p:spPr>
            <a:xfrm>
              <a:off x="690734"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18">
                    <a:extLst>
                      <a:ext uri="{A12FA001-AC4F-418D-AE19-62706E023703}">
                        <ahyp:hlinkClr xmlns:ahyp="http://schemas.microsoft.com/office/drawing/2018/hyperlinkcolor" val="tx"/>
                      </a:ext>
                    </a:extLst>
                  </a:hlinkClick>
                </a:rPr>
                <a:t>Disponible de forma general</a:t>
              </a:r>
              <a:endParaRPr kumimoji="0" lang="en-US" sz="1100" i="0" u="none" strike="noStrike" kern="1200" cap="none" spc="0" normalizeH="0" baseline="0" noProof="0">
                <a:ln>
                  <a:noFill/>
                </a:ln>
                <a:solidFill>
                  <a:schemeClr val="accent1"/>
                </a:solidFill>
                <a:effectLst/>
                <a:uLnTx/>
                <a:uFillTx/>
                <a:ea typeface="+mj-ea"/>
                <a:cs typeface="+mj-cs"/>
              </a:endParaRPr>
            </a:p>
          </p:txBody>
        </p:sp>
      </p:grpSp>
      <p:grpSp>
        <p:nvGrpSpPr>
          <p:cNvPr id="197" name="Group 196">
            <a:extLst>
              <a:ext uri="{FF2B5EF4-FFF2-40B4-BE49-F238E27FC236}">
                <a16:creationId xmlns:a16="http://schemas.microsoft.com/office/drawing/2014/main" id="{0F80FA0C-1E06-583D-B4CB-70D649A56F7D}"/>
              </a:ext>
            </a:extLst>
          </p:cNvPr>
          <p:cNvGrpSpPr/>
          <p:nvPr/>
        </p:nvGrpSpPr>
        <p:grpSpPr>
          <a:xfrm>
            <a:off x="690734" y="4395153"/>
            <a:ext cx="1828800" cy="1218297"/>
            <a:chOff x="690734" y="4395153"/>
            <a:chExt cx="1828800" cy="1218297"/>
          </a:xfrm>
        </p:grpSpPr>
        <p:sp>
          <p:nvSpPr>
            <p:cNvPr id="198" name="TextBox 197">
              <a:extLst>
                <a:ext uri="{FF2B5EF4-FFF2-40B4-BE49-F238E27FC236}">
                  <a16:creationId xmlns:a16="http://schemas.microsoft.com/office/drawing/2014/main" id="{9692CC0E-BF54-9D60-D64E-FD7F9054435F}"/>
                </a:ext>
              </a:extLst>
            </p:cNvPr>
            <p:cNvSpPr txBox="1">
              <a:spLocks/>
            </p:cNvSpPr>
            <p:nvPr/>
          </p:nvSpPr>
          <p:spPr>
            <a:xfrm>
              <a:off x="690734" y="4779651"/>
              <a:ext cx="1828800" cy="22102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es" sz="1400" i="0" strike="noStrike" kern="1200" cap="none" spc="0" normalizeH="0" baseline="0" noProof="0">
                  <a:ln>
                    <a:noFill/>
                  </a:ln>
                  <a:solidFill>
                    <a:schemeClr val="tx2"/>
                  </a:solidFill>
                  <a:effectLst/>
                  <a:uLnTx/>
                  <a:uFillTx/>
                  <a:latin typeface="+mj-lt"/>
                  <a:ea typeface="+mj-ea"/>
                  <a:cs typeface="+mj-cs"/>
                </a:rPr>
                <a:t>Word</a:t>
              </a:r>
            </a:p>
          </p:txBody>
        </p:sp>
        <p:sp>
          <p:nvSpPr>
            <p:cNvPr id="199" name="TextBox 198">
              <a:extLst>
                <a:ext uri="{FF2B5EF4-FFF2-40B4-BE49-F238E27FC236}">
                  <a16:creationId xmlns:a16="http://schemas.microsoft.com/office/drawing/2014/main" id="{1235A5E3-6EAC-1C9B-DD26-5B70104DCD52}"/>
                </a:ext>
              </a:extLst>
            </p:cNvPr>
            <p:cNvSpPr txBox="1"/>
            <p:nvPr/>
          </p:nvSpPr>
          <p:spPr>
            <a:xfrm>
              <a:off x="690734"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Creación y revisión </a:t>
              </a:r>
              <a:br>
                <a:rPr kumimoji="0" lang="es-es" sz="1050" b="0" i="0" u="none" strike="noStrike" kern="1200" cap="none" spc="0" normalizeH="0" baseline="0" noProof="0">
                  <a:ln>
                    <a:noFill/>
                  </a:ln>
                  <a:solidFill>
                    <a:schemeClr val="tx2"/>
                  </a:solidFill>
                  <a:effectLst/>
                  <a:uLnTx/>
                  <a:uFillTx/>
                </a:rPr>
              </a:br>
              <a:r>
                <a:rPr kumimoji="0" lang="es-es" sz="1050" b="0" i="0" u="none" strike="noStrike" kern="1200" cap="none" spc="0" normalizeH="0" baseline="0" noProof="0">
                  <a:ln>
                    <a:noFill/>
                  </a:ln>
                  <a:solidFill>
                    <a:schemeClr val="tx2"/>
                  </a:solidFill>
                  <a:effectLst/>
                  <a:uLnTx/>
                  <a:uFillTx/>
                </a:rPr>
                <a:t>de documentos</a:t>
              </a:r>
            </a:p>
          </p:txBody>
        </p:sp>
        <p:sp>
          <p:nvSpPr>
            <p:cNvPr id="200" name="TextBox 199">
              <a:extLst>
                <a:ext uri="{FF2B5EF4-FFF2-40B4-BE49-F238E27FC236}">
                  <a16:creationId xmlns:a16="http://schemas.microsoft.com/office/drawing/2014/main" id="{81EC48EC-4F38-C37A-7ADC-E4807CFDA233}"/>
                </a:ext>
              </a:extLst>
            </p:cNvPr>
            <p:cNvSpPr txBox="1">
              <a:spLocks/>
            </p:cNvSpPr>
            <p:nvPr/>
          </p:nvSpPr>
          <p:spPr>
            <a:xfrm>
              <a:off x="690734" y="544417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Programa Frontier</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201" name="Picture 200" descr="Un logotipo con un fondo negro  El contenido generado por IA puede ser incorrecto.">
              <a:extLst>
                <a:ext uri="{FF2B5EF4-FFF2-40B4-BE49-F238E27FC236}">
                  <a16:creationId xmlns:a16="http://schemas.microsoft.com/office/drawing/2014/main" id="{E1F0E643-24C4-A2CC-75B9-0F285473999E}"/>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1458831" y="4395153"/>
              <a:ext cx="292608" cy="292608"/>
            </a:xfrm>
            <a:prstGeom prst="rect">
              <a:avLst/>
            </a:prstGeom>
          </p:spPr>
        </p:pic>
      </p:grpSp>
      <p:grpSp>
        <p:nvGrpSpPr>
          <p:cNvPr id="202" name="Group 201">
            <a:extLst>
              <a:ext uri="{FF2B5EF4-FFF2-40B4-BE49-F238E27FC236}">
                <a16:creationId xmlns:a16="http://schemas.microsoft.com/office/drawing/2014/main" id="{4A7C4619-9A74-3F0C-7236-FCA21E3AD67B}"/>
              </a:ext>
            </a:extLst>
          </p:cNvPr>
          <p:cNvGrpSpPr/>
          <p:nvPr/>
        </p:nvGrpSpPr>
        <p:grpSpPr>
          <a:xfrm>
            <a:off x="7427033" y="3009580"/>
            <a:ext cx="1828800" cy="1000390"/>
            <a:chOff x="7427033" y="3009580"/>
            <a:chExt cx="1828800" cy="1000390"/>
          </a:xfrm>
        </p:grpSpPr>
        <p:sp>
          <p:nvSpPr>
            <p:cNvPr id="203" name="TextBox 202">
              <a:extLst>
                <a:ext uri="{FF2B5EF4-FFF2-40B4-BE49-F238E27FC236}">
                  <a16:creationId xmlns:a16="http://schemas.microsoft.com/office/drawing/2014/main" id="{B0435A3E-01C3-7E44-7118-A36FDA4EE921}"/>
                </a:ext>
              </a:extLst>
            </p:cNvPr>
            <p:cNvSpPr txBox="1">
              <a:spLocks/>
            </p:cNvSpPr>
            <p:nvPr/>
          </p:nvSpPr>
          <p:spPr>
            <a:xfrm>
              <a:off x="7427033"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20">
                    <a:extLst>
                      <a:ext uri="{A12FA001-AC4F-418D-AE19-62706E023703}">
                        <ahyp:hlinkClr xmlns:ahyp="http://schemas.microsoft.com/office/drawing/2018/hyperlinkcolor" val="tx"/>
                      </a:ext>
                    </a:extLst>
                  </a:hlinkClick>
                </a:rPr>
                <a:t>Versión preliminar pública</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204" name="TextBox 203">
              <a:extLst>
                <a:ext uri="{FF2B5EF4-FFF2-40B4-BE49-F238E27FC236}">
                  <a16:creationId xmlns:a16="http://schemas.microsoft.com/office/drawing/2014/main" id="{675E6663-D6CA-AAAB-6AC1-26BEFCE8F7C0}"/>
                </a:ext>
              </a:extLst>
            </p:cNvPr>
            <p:cNvSpPr txBox="1">
              <a:spLocks/>
            </p:cNvSpPr>
            <p:nvPr/>
          </p:nvSpPr>
          <p:spPr>
            <a:xfrm>
              <a:off x="7796412" y="3328642"/>
              <a:ext cx="109004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s-es" sz="1400">
                  <a:solidFill>
                    <a:schemeClr val="tx2"/>
                  </a:solidFill>
                  <a:effectLst/>
                  <a:latin typeface="+mj-lt"/>
                  <a:ea typeface="+mj-ea"/>
                  <a:cs typeface="+mj-cs"/>
                </a:rPr>
                <a:t>Comunidades</a:t>
              </a:r>
              <a:endParaRPr kumimoji="0" lang="en-US" sz="1400" i="0" strike="noStrike" kern="1200" cap="none" spc="0" normalizeH="0" baseline="0" noProof="0">
                <a:ln>
                  <a:noFill/>
                </a:ln>
                <a:solidFill>
                  <a:schemeClr val="tx2"/>
                </a:solidFill>
                <a:effectLst/>
                <a:uLnTx/>
                <a:uFillTx/>
                <a:latin typeface="+mj-lt"/>
                <a:ea typeface="+mj-ea"/>
                <a:cs typeface="+mj-cs"/>
              </a:endParaRPr>
            </a:p>
          </p:txBody>
        </p:sp>
        <p:sp>
          <p:nvSpPr>
            <p:cNvPr id="205" name="TextBox 204">
              <a:extLst>
                <a:ext uri="{FF2B5EF4-FFF2-40B4-BE49-F238E27FC236}">
                  <a16:creationId xmlns:a16="http://schemas.microsoft.com/office/drawing/2014/main" id="{739DAC10-2BDF-3000-DB0C-4ABE50635EAD}"/>
                </a:ext>
              </a:extLst>
            </p:cNvPr>
            <p:cNvSpPr txBox="1"/>
            <p:nvPr/>
          </p:nvSpPr>
          <p:spPr>
            <a:xfrm>
              <a:off x="7427033"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Gestión de comunidades</a:t>
              </a:r>
            </a:p>
          </p:txBody>
        </p:sp>
        <p:pic>
          <p:nvPicPr>
            <p:cNvPr id="206" name="Picture 2" descr="Microsoft Viva Engage">
              <a:extLst>
                <a:ext uri="{FF2B5EF4-FFF2-40B4-BE49-F238E27FC236}">
                  <a16:creationId xmlns:a16="http://schemas.microsoft.com/office/drawing/2014/main" id="{2275CC1A-5DD8-5C74-E7A4-FFE36A4E9651}"/>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8195128" y="3009580"/>
              <a:ext cx="292608" cy="2926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 name="Group 206">
            <a:extLst>
              <a:ext uri="{FF2B5EF4-FFF2-40B4-BE49-F238E27FC236}">
                <a16:creationId xmlns:a16="http://schemas.microsoft.com/office/drawing/2014/main" id="{F8415DDD-E62F-7D18-45E6-74A367D9FE1A}"/>
              </a:ext>
            </a:extLst>
          </p:cNvPr>
          <p:cNvGrpSpPr/>
          <p:nvPr/>
        </p:nvGrpSpPr>
        <p:grpSpPr>
          <a:xfrm>
            <a:off x="7427033" y="1382097"/>
            <a:ext cx="1828800" cy="1226944"/>
            <a:chOff x="7427033" y="1382097"/>
            <a:chExt cx="1828800" cy="1226944"/>
          </a:xfrm>
        </p:grpSpPr>
        <p:sp>
          <p:nvSpPr>
            <p:cNvPr id="208" name="TextBox 207">
              <a:extLst>
                <a:ext uri="{FF2B5EF4-FFF2-40B4-BE49-F238E27FC236}">
                  <a16:creationId xmlns:a16="http://schemas.microsoft.com/office/drawing/2014/main" id="{507E4907-A15B-C705-0297-80D3859FA396}"/>
                </a:ext>
              </a:extLst>
            </p:cNvPr>
            <p:cNvSpPr txBox="1">
              <a:spLocks/>
            </p:cNvSpPr>
            <p:nvPr/>
          </p:nvSpPr>
          <p:spPr>
            <a:xfrm>
              <a:off x="7427033"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22">
                    <a:extLst>
                      <a:ext uri="{A12FA001-AC4F-418D-AE19-62706E023703}">
                        <ahyp:hlinkClr xmlns:ahyp="http://schemas.microsoft.com/office/drawing/2018/hyperlinkcolor" val="tx"/>
                      </a:ext>
                    </a:extLst>
                  </a:hlinkClick>
                </a:rPr>
                <a:t>Disponible de forma general</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209" name="TextBox 208">
              <a:extLst>
                <a:ext uri="{FF2B5EF4-FFF2-40B4-BE49-F238E27FC236}">
                  <a16:creationId xmlns:a16="http://schemas.microsoft.com/office/drawing/2014/main" id="{43A5F4C5-42D8-B9A5-4DD4-F42C41F5B764}"/>
                </a:ext>
              </a:extLst>
            </p:cNvPr>
            <p:cNvSpPr txBox="1">
              <a:spLocks/>
            </p:cNvSpPr>
            <p:nvPr/>
          </p:nvSpPr>
          <p:spPr>
            <a:xfrm>
              <a:off x="7892592" y="1923401"/>
              <a:ext cx="897682" cy="22102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s-es" sz="1400" i="0" strike="noStrike" kern="1200" cap="none" spc="0" normalizeH="0" baseline="0" noProof="0">
                  <a:ln>
                    <a:noFill/>
                  </a:ln>
                  <a:solidFill>
                    <a:schemeClr val="tx2"/>
                  </a:solidFill>
                  <a:effectLst/>
                  <a:uLnTx/>
                  <a:uFillTx/>
                  <a:latin typeface="+mj-lt"/>
                  <a:ea typeface="+mj-ea"/>
                  <a:cs typeface="+mj-cs"/>
                </a:rPr>
                <a:t>Intérprete</a:t>
              </a:r>
            </a:p>
          </p:txBody>
        </p:sp>
        <p:pic>
          <p:nvPicPr>
            <p:cNvPr id="210" name="Picture 209">
              <a:extLst>
                <a:ext uri="{FF2B5EF4-FFF2-40B4-BE49-F238E27FC236}">
                  <a16:creationId xmlns:a16="http://schemas.microsoft.com/office/drawing/2014/main" id="{25A55671-C4BE-E8E6-244E-E9B0A6A007CE}"/>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34989" y="1382097"/>
              <a:ext cx="612888" cy="612888"/>
            </a:xfrm>
            <a:prstGeom prst="rect">
              <a:avLst/>
            </a:prstGeom>
          </p:spPr>
        </p:pic>
        <p:sp>
          <p:nvSpPr>
            <p:cNvPr id="211" name="TextBox 210">
              <a:extLst>
                <a:ext uri="{FF2B5EF4-FFF2-40B4-BE49-F238E27FC236}">
                  <a16:creationId xmlns:a16="http://schemas.microsoft.com/office/drawing/2014/main" id="{8EAE13C3-66B5-E19D-1A46-AE0777AB8F31}"/>
                </a:ext>
              </a:extLst>
            </p:cNvPr>
            <p:cNvSpPr txBox="1"/>
            <p:nvPr/>
          </p:nvSpPr>
          <p:spPr>
            <a:xfrm>
              <a:off x="7427033" y="2226178"/>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a:solidFill>
                    <a:schemeClr val="tx2"/>
                  </a:solidFill>
                </a:rPr>
                <a:t>T</a:t>
              </a:r>
              <a:r>
                <a:rPr kumimoji="0" lang="es-es" sz="1050" b="0" i="0" u="none" strike="noStrike" kern="1200" cap="none" spc="0" normalizeH="0" baseline="0" noProof="0">
                  <a:ln>
                    <a:noFill/>
                  </a:ln>
                  <a:solidFill>
                    <a:schemeClr val="tx2"/>
                  </a:solidFill>
                  <a:effectLst/>
                  <a:uLnTx/>
                  <a:uFillTx/>
                </a:rPr>
                <a:t>raducción multilingüe</a:t>
              </a:r>
            </a:p>
          </p:txBody>
        </p:sp>
      </p:grpSp>
      <p:grpSp>
        <p:nvGrpSpPr>
          <p:cNvPr id="212" name="Group 211">
            <a:extLst>
              <a:ext uri="{FF2B5EF4-FFF2-40B4-BE49-F238E27FC236}">
                <a16:creationId xmlns:a16="http://schemas.microsoft.com/office/drawing/2014/main" id="{D8EEE0B5-8A04-4F19-DEB5-D4A5C02BF226}"/>
              </a:ext>
            </a:extLst>
          </p:cNvPr>
          <p:cNvGrpSpPr/>
          <p:nvPr/>
        </p:nvGrpSpPr>
        <p:grpSpPr>
          <a:xfrm>
            <a:off x="7427033" y="4395153"/>
            <a:ext cx="1828800" cy="1220392"/>
            <a:chOff x="7427033" y="4395153"/>
            <a:chExt cx="1828800" cy="1220392"/>
          </a:xfrm>
        </p:grpSpPr>
        <p:sp>
          <p:nvSpPr>
            <p:cNvPr id="213" name="TextBox 212">
              <a:extLst>
                <a:ext uri="{FF2B5EF4-FFF2-40B4-BE49-F238E27FC236}">
                  <a16:creationId xmlns:a16="http://schemas.microsoft.com/office/drawing/2014/main" id="{AAACE4BF-41FE-2A35-4199-2C33B19BA0E0}"/>
                </a:ext>
              </a:extLst>
            </p:cNvPr>
            <p:cNvSpPr txBox="1">
              <a:spLocks/>
            </p:cNvSpPr>
            <p:nvPr/>
          </p:nvSpPr>
          <p:spPr>
            <a:xfrm>
              <a:off x="8064113" y="4779651"/>
              <a:ext cx="554639" cy="221023"/>
            </a:xfrm>
            <a:prstGeom prst="rect">
              <a:avLst/>
            </a:prstGeom>
            <a:noFill/>
          </p:spPr>
          <p:txBody>
            <a:bodyPr wrap="none" lIns="0" tIns="0" rIns="0" bIns="0" rtlCol="0" anchor="ctr">
              <a:spAutoFit/>
            </a:bodyPr>
            <a:lstStyle/>
            <a:p>
              <a:pPr algn="ctr">
                <a:lnSpc>
                  <a:spcPct val="110000"/>
                </a:lnSpc>
                <a:defRPr/>
              </a:pPr>
              <a:r>
                <a:rPr lang="es-es" sz="1400">
                  <a:solidFill>
                    <a:schemeClr val="tx2"/>
                  </a:solidFill>
                  <a:latin typeface="+mj-lt"/>
                  <a:ea typeface="+mj-ea"/>
                  <a:cs typeface="+mj-cs"/>
                </a:rPr>
                <a:t>Personas</a:t>
              </a:r>
            </a:p>
          </p:txBody>
        </p:sp>
        <p:sp>
          <p:nvSpPr>
            <p:cNvPr id="214" name="TextBox 213">
              <a:extLst>
                <a:ext uri="{FF2B5EF4-FFF2-40B4-BE49-F238E27FC236}">
                  <a16:creationId xmlns:a16="http://schemas.microsoft.com/office/drawing/2014/main" id="{D0764264-3AB2-1E85-9486-8AD974FF78B8}"/>
                </a:ext>
              </a:extLst>
            </p:cNvPr>
            <p:cNvSpPr txBox="1"/>
            <p:nvPr/>
          </p:nvSpPr>
          <p:spPr>
            <a:xfrm>
              <a:off x="7427033"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Conector de compañeros y planificador de colaboración</a:t>
              </a:r>
            </a:p>
          </p:txBody>
        </p:sp>
        <p:sp>
          <p:nvSpPr>
            <p:cNvPr id="215" name="TextBox 214">
              <a:extLst>
                <a:ext uri="{FF2B5EF4-FFF2-40B4-BE49-F238E27FC236}">
                  <a16:creationId xmlns:a16="http://schemas.microsoft.com/office/drawing/2014/main" id="{075ED3D4-18DD-9B04-9A25-F17C43726B56}"/>
                </a:ext>
              </a:extLst>
            </p:cNvPr>
            <p:cNvSpPr txBox="1">
              <a:spLocks/>
            </p:cNvSpPr>
            <p:nvPr/>
          </p:nvSpPr>
          <p:spPr>
            <a:xfrm>
              <a:off x="7427033" y="5446268"/>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Programa Frontier</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216" name="Picture 215">
              <a:extLst>
                <a:ext uri="{FF2B5EF4-FFF2-40B4-BE49-F238E27FC236}">
                  <a16:creationId xmlns:a16="http://schemas.microsoft.com/office/drawing/2014/main" id="{E777F674-A942-2085-940F-51154AB2CFDD}"/>
                </a:ext>
                <a:ext uri="{C183D7F6-B498-43B3-948B-1728B52AA6E4}">
                  <adec:decorative xmlns:adec="http://schemas.microsoft.com/office/drawing/2017/decorative" val="1"/>
                </a:ext>
              </a:extLst>
            </p:cNvPr>
            <p:cNvPicPr>
              <a:picLocks noChangeAspect="1"/>
            </p:cNvPicPr>
            <p:nvPr/>
          </p:nvPicPr>
          <p:blipFill>
            <a:blip r:embed="rId23" cstate="hqprint">
              <a:extLst>
                <a:ext uri="{28A0092B-C50C-407E-A947-70E740481C1C}">
                  <a14:useLocalDpi xmlns:a14="http://schemas.microsoft.com/office/drawing/2010/main"/>
                </a:ext>
              </a:extLst>
            </a:blip>
            <a:srcRect/>
            <a:stretch/>
          </p:blipFill>
          <p:spPr>
            <a:xfrm>
              <a:off x="8176840" y="4395153"/>
              <a:ext cx="329184" cy="329184"/>
            </a:xfrm>
            <a:prstGeom prst="rect">
              <a:avLst/>
            </a:prstGeom>
          </p:spPr>
        </p:pic>
      </p:grpSp>
      <p:grpSp>
        <p:nvGrpSpPr>
          <p:cNvPr id="217" name="Group 216">
            <a:extLst>
              <a:ext uri="{FF2B5EF4-FFF2-40B4-BE49-F238E27FC236}">
                <a16:creationId xmlns:a16="http://schemas.microsoft.com/office/drawing/2014/main" id="{A46C8789-B3FC-9496-DC9E-A9E7B170A571}"/>
              </a:ext>
            </a:extLst>
          </p:cNvPr>
          <p:cNvGrpSpPr/>
          <p:nvPr/>
        </p:nvGrpSpPr>
        <p:grpSpPr>
          <a:xfrm>
            <a:off x="9672465" y="1382097"/>
            <a:ext cx="1828800" cy="1226944"/>
            <a:chOff x="9672465" y="1382097"/>
            <a:chExt cx="1828800" cy="1226944"/>
          </a:xfrm>
        </p:grpSpPr>
        <p:sp>
          <p:nvSpPr>
            <p:cNvPr id="218" name="TextBox 217">
              <a:extLst>
                <a:ext uri="{FF2B5EF4-FFF2-40B4-BE49-F238E27FC236}">
                  <a16:creationId xmlns:a16="http://schemas.microsoft.com/office/drawing/2014/main" id="{A1354BD3-A067-66AE-5BF4-C0D0C5E9EC96}"/>
                </a:ext>
              </a:extLst>
            </p:cNvPr>
            <p:cNvSpPr txBox="1">
              <a:spLocks/>
            </p:cNvSpPr>
            <p:nvPr/>
          </p:nvSpPr>
          <p:spPr>
            <a:xfrm>
              <a:off x="9672465" y="2439764"/>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22">
                    <a:extLst>
                      <a:ext uri="{A12FA001-AC4F-418D-AE19-62706E023703}">
                        <ahyp:hlinkClr xmlns:ahyp="http://schemas.microsoft.com/office/drawing/2018/hyperlinkcolor" val="tx"/>
                      </a:ext>
                    </a:extLst>
                  </a:hlinkClick>
                </a:rPr>
                <a:t>Disponible de forma general</a:t>
              </a:r>
              <a:endParaRPr kumimoji="0" lang="en-US" sz="1100" i="0" u="none" strike="noStrike" kern="1200" cap="none" spc="0" normalizeH="0" baseline="0" noProof="0">
                <a:ln>
                  <a:noFill/>
                </a:ln>
                <a:solidFill>
                  <a:schemeClr val="accent1"/>
                </a:solidFill>
                <a:effectLst/>
                <a:uLnTx/>
                <a:uFillTx/>
                <a:ea typeface="+mj-ea"/>
                <a:cs typeface="+mj-cs"/>
              </a:endParaRPr>
            </a:p>
          </p:txBody>
        </p:sp>
        <p:sp>
          <p:nvSpPr>
            <p:cNvPr id="219" name="TextBox 218">
              <a:extLst>
                <a:ext uri="{FF2B5EF4-FFF2-40B4-BE49-F238E27FC236}">
                  <a16:creationId xmlns:a16="http://schemas.microsoft.com/office/drawing/2014/main" id="{DEC688CB-6C42-ECC0-3F71-6816FD6C4012}"/>
                </a:ext>
              </a:extLst>
            </p:cNvPr>
            <p:cNvSpPr txBox="1">
              <a:spLocks/>
            </p:cNvSpPr>
            <p:nvPr/>
          </p:nvSpPr>
          <p:spPr>
            <a:xfrm>
              <a:off x="10180247" y="1925966"/>
              <a:ext cx="813236" cy="215893"/>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lang="es-es" sz="1400" dirty="0" err="1">
                  <a:solidFill>
                    <a:schemeClr val="tx2"/>
                  </a:solidFill>
                  <a:latin typeface="+mj-lt"/>
                  <a:ea typeface="+mj-ea"/>
                  <a:cs typeface="+mj-cs"/>
                </a:rPr>
                <a:t>Facilitator</a:t>
              </a:r>
              <a:endParaRPr kumimoji="0" lang="en-US" sz="1400" i="0" u="none" strike="noStrike" kern="1200" cap="none" spc="0" normalizeH="0" baseline="0" noProof="0" dirty="0">
                <a:ln>
                  <a:noFill/>
                </a:ln>
                <a:solidFill>
                  <a:schemeClr val="tx2"/>
                </a:solidFill>
                <a:effectLst/>
                <a:uLnTx/>
                <a:uFillTx/>
                <a:latin typeface="+mj-lt"/>
                <a:ea typeface="+mj-ea"/>
                <a:cs typeface="+mj-cs"/>
              </a:endParaRPr>
            </a:p>
          </p:txBody>
        </p:sp>
        <p:pic>
          <p:nvPicPr>
            <p:cNvPr id="220" name="Picture 219">
              <a:extLst>
                <a:ext uri="{FF2B5EF4-FFF2-40B4-BE49-F238E27FC236}">
                  <a16:creationId xmlns:a16="http://schemas.microsoft.com/office/drawing/2014/main" id="{A49D3071-20C2-CC1A-81A4-A55328429021}"/>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280421" y="1382097"/>
              <a:ext cx="612888" cy="612888"/>
            </a:xfrm>
            <a:prstGeom prst="rect">
              <a:avLst/>
            </a:prstGeom>
          </p:spPr>
        </p:pic>
        <p:sp>
          <p:nvSpPr>
            <p:cNvPr id="221" name="TextBox 220">
              <a:extLst>
                <a:ext uri="{FF2B5EF4-FFF2-40B4-BE49-F238E27FC236}">
                  <a16:creationId xmlns:a16="http://schemas.microsoft.com/office/drawing/2014/main" id="{E768B513-A524-C216-11E5-510A46D76BB6}"/>
                </a:ext>
              </a:extLst>
            </p:cNvPr>
            <p:cNvSpPr txBox="1"/>
            <p:nvPr/>
          </p:nvSpPr>
          <p:spPr>
            <a:xfrm>
              <a:off x="9672465" y="2127969"/>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Moderación de reuniones </a:t>
              </a:r>
              <a:br>
                <a:rPr kumimoji="0" lang="es-es" sz="1050" b="0" i="0" u="none" strike="noStrike" kern="1200" cap="none" spc="0" normalizeH="0" baseline="0" noProof="0">
                  <a:ln>
                    <a:noFill/>
                  </a:ln>
                  <a:solidFill>
                    <a:schemeClr val="tx2"/>
                  </a:solidFill>
                  <a:effectLst/>
                  <a:uLnTx/>
                  <a:uFillTx/>
                </a:rPr>
              </a:br>
              <a:r>
                <a:rPr kumimoji="0" lang="es-es" sz="1050" b="0" i="0" u="none" strike="noStrike" kern="1200" cap="none" spc="0" normalizeH="0" baseline="0" noProof="0">
                  <a:ln>
                    <a:noFill/>
                  </a:ln>
                  <a:solidFill>
                    <a:schemeClr val="tx2"/>
                  </a:solidFill>
                  <a:effectLst/>
                  <a:uLnTx/>
                  <a:uFillTx/>
                </a:rPr>
                <a:t>de </a:t>
              </a:r>
              <a:r>
                <a:rPr kumimoji="0" lang="es-es" sz="1050" b="0" i="0" u="none" strike="noStrike" kern="1200" cap="none" spc="0" normalizeH="0" baseline="0" noProof="0" err="1">
                  <a:ln>
                    <a:noFill/>
                  </a:ln>
                  <a:solidFill>
                    <a:schemeClr val="tx2"/>
                  </a:solidFill>
                  <a:effectLst/>
                  <a:uLnTx/>
                  <a:uFillTx/>
                </a:rPr>
                <a:t>Teams</a:t>
              </a:r>
              <a:endParaRPr kumimoji="0" lang="es-es" sz="1050" b="0" i="0" u="none" strike="noStrike" kern="1200" cap="none" spc="0" normalizeH="0" baseline="0" noProof="0">
                <a:ln>
                  <a:noFill/>
                </a:ln>
                <a:solidFill>
                  <a:schemeClr val="tx2"/>
                </a:solidFill>
                <a:effectLst/>
                <a:uLnTx/>
                <a:uFillTx/>
              </a:endParaRPr>
            </a:p>
          </p:txBody>
        </p:sp>
      </p:grpSp>
      <p:grpSp>
        <p:nvGrpSpPr>
          <p:cNvPr id="222" name="Group 221">
            <a:extLst>
              <a:ext uri="{FF2B5EF4-FFF2-40B4-BE49-F238E27FC236}">
                <a16:creationId xmlns:a16="http://schemas.microsoft.com/office/drawing/2014/main" id="{CF1432CB-A0B0-1125-4F25-2FC142919129}"/>
              </a:ext>
            </a:extLst>
          </p:cNvPr>
          <p:cNvGrpSpPr/>
          <p:nvPr/>
        </p:nvGrpSpPr>
        <p:grpSpPr>
          <a:xfrm>
            <a:off x="9672465" y="2973874"/>
            <a:ext cx="1828800" cy="1036096"/>
            <a:chOff x="9672465" y="2973874"/>
            <a:chExt cx="1828800" cy="1036096"/>
          </a:xfrm>
        </p:grpSpPr>
        <p:sp>
          <p:nvSpPr>
            <p:cNvPr id="223" name="TextBox 222">
              <a:extLst>
                <a:ext uri="{FF2B5EF4-FFF2-40B4-BE49-F238E27FC236}">
                  <a16:creationId xmlns:a16="http://schemas.microsoft.com/office/drawing/2014/main" id="{28C9AC3D-F216-762D-18C8-10A7A411D846}"/>
                </a:ext>
              </a:extLst>
            </p:cNvPr>
            <p:cNvSpPr txBox="1"/>
            <p:nvPr/>
          </p:nvSpPr>
          <p:spPr>
            <a:xfrm>
              <a:off x="9672465" y="3634892"/>
              <a:ext cx="1828800" cy="161583"/>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Información organizacional</a:t>
              </a:r>
            </a:p>
          </p:txBody>
        </p:sp>
        <p:sp>
          <p:nvSpPr>
            <p:cNvPr id="224" name="TextBox 223">
              <a:extLst>
                <a:ext uri="{FF2B5EF4-FFF2-40B4-BE49-F238E27FC236}">
                  <a16:creationId xmlns:a16="http://schemas.microsoft.com/office/drawing/2014/main" id="{F69AC6BB-7609-2D94-3E6B-B3FE19EEAD6F}"/>
                </a:ext>
              </a:extLst>
            </p:cNvPr>
            <p:cNvSpPr txBox="1">
              <a:spLocks/>
            </p:cNvSpPr>
            <p:nvPr/>
          </p:nvSpPr>
          <p:spPr>
            <a:xfrm>
              <a:off x="9810658" y="3328642"/>
              <a:ext cx="1552413" cy="215893"/>
            </a:xfrm>
            <a:prstGeom prst="rect">
              <a:avLst/>
            </a:prstGeom>
            <a:noFill/>
          </p:spPr>
          <p:txBody>
            <a:bodyPr wrap="none" lIns="0" tIns="0" rIns="0" bIns="0" rtlCol="0" anchor="ctr">
              <a:spAutoFit/>
            </a:bodyPr>
            <a:lstStyle/>
            <a:p>
              <a:pPr algn="ctr">
                <a:lnSpc>
                  <a:spcPct val="110000"/>
                </a:lnSpc>
                <a:defRPr/>
              </a:pPr>
              <a:r>
                <a:rPr lang="es-es" sz="1400">
                  <a:solidFill>
                    <a:schemeClr val="tx2"/>
                  </a:solidFill>
                  <a:latin typeface="+mj-lt"/>
                  <a:ea typeface="+mj-ea"/>
                  <a:cs typeface="+mj-cs"/>
                </a:rPr>
                <a:t>Información del personal</a:t>
              </a:r>
            </a:p>
          </p:txBody>
        </p:sp>
        <p:sp>
          <p:nvSpPr>
            <p:cNvPr id="225" name="TextBox 224">
              <a:extLst>
                <a:ext uri="{FF2B5EF4-FFF2-40B4-BE49-F238E27FC236}">
                  <a16:creationId xmlns:a16="http://schemas.microsoft.com/office/drawing/2014/main" id="{1718CDF6-4DB8-5AD9-C321-7572110FBAAF}"/>
                </a:ext>
              </a:extLst>
            </p:cNvPr>
            <p:cNvSpPr txBox="1">
              <a:spLocks/>
            </p:cNvSpPr>
            <p:nvPr/>
          </p:nvSpPr>
          <p:spPr>
            <a:xfrm>
              <a:off x="9672465" y="3840693"/>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Programa Frontier</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226" name="Picture 225">
              <a:extLst>
                <a:ext uri="{FF2B5EF4-FFF2-40B4-BE49-F238E27FC236}">
                  <a16:creationId xmlns:a16="http://schemas.microsoft.com/office/drawing/2014/main" id="{45E5FC16-3A37-602B-46BA-B8DE3ECED944}"/>
                </a:ext>
                <a:ext uri="{C183D7F6-B498-43B3-948B-1728B52AA6E4}">
                  <adec:decorative xmlns:adec="http://schemas.microsoft.com/office/drawing/2017/decorative" val="1"/>
                </a:ext>
              </a:extLst>
            </p:cNvPr>
            <p:cNvPicPr>
              <a:picLocks noChangeAspect="1"/>
            </p:cNvPicPr>
            <p:nvPr/>
          </p:nvPicPr>
          <p:blipFill>
            <a:blip r:embed="rId24" cstate="hqprint">
              <a:extLst>
                <a:ext uri="{28A0092B-C50C-407E-A947-70E740481C1C}">
                  <a14:useLocalDpi xmlns:a14="http://schemas.microsoft.com/office/drawing/2010/main"/>
                </a:ext>
              </a:extLst>
            </a:blip>
            <a:srcRect/>
            <a:stretch/>
          </p:blipFill>
          <p:spPr>
            <a:xfrm>
              <a:off x="10422272" y="2973874"/>
              <a:ext cx="329184" cy="329184"/>
            </a:xfrm>
            <a:prstGeom prst="rect">
              <a:avLst/>
            </a:prstGeom>
          </p:spPr>
        </p:pic>
      </p:grpSp>
      <p:grpSp>
        <p:nvGrpSpPr>
          <p:cNvPr id="227" name="Group 226">
            <a:extLst>
              <a:ext uri="{FF2B5EF4-FFF2-40B4-BE49-F238E27FC236}">
                <a16:creationId xmlns:a16="http://schemas.microsoft.com/office/drawing/2014/main" id="{636FFC85-DD32-876E-EFE7-196D3E6FE555}"/>
              </a:ext>
            </a:extLst>
          </p:cNvPr>
          <p:cNvGrpSpPr/>
          <p:nvPr/>
        </p:nvGrpSpPr>
        <p:grpSpPr>
          <a:xfrm>
            <a:off x="9672465" y="4395153"/>
            <a:ext cx="1828800" cy="1224964"/>
            <a:chOff x="9672465" y="4395153"/>
            <a:chExt cx="1828800" cy="1224964"/>
          </a:xfrm>
        </p:grpSpPr>
        <p:sp>
          <p:nvSpPr>
            <p:cNvPr id="228" name="TextBox 227">
              <a:extLst>
                <a:ext uri="{FF2B5EF4-FFF2-40B4-BE49-F238E27FC236}">
                  <a16:creationId xmlns:a16="http://schemas.microsoft.com/office/drawing/2014/main" id="{DB92F6F9-F942-02CB-E0B4-0B4FAE2D976B}"/>
                </a:ext>
              </a:extLst>
            </p:cNvPr>
            <p:cNvSpPr txBox="1"/>
            <p:nvPr/>
          </p:nvSpPr>
          <p:spPr>
            <a:xfrm>
              <a:off x="9672465" y="5080508"/>
              <a:ext cx="1828800" cy="323165"/>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chemeClr val="tx2"/>
                  </a:solidFill>
                  <a:effectLst/>
                  <a:uLnTx/>
                  <a:uFillTx/>
                </a:rPr>
                <a:t>Recursos seleccionados para desarrollar habilidades en IA</a:t>
              </a:r>
            </a:p>
          </p:txBody>
        </p:sp>
        <p:sp>
          <p:nvSpPr>
            <p:cNvPr id="229" name="TextBox 228">
              <a:extLst>
                <a:ext uri="{FF2B5EF4-FFF2-40B4-BE49-F238E27FC236}">
                  <a16:creationId xmlns:a16="http://schemas.microsoft.com/office/drawing/2014/main" id="{27A0263A-974B-A6BD-F1F1-FA8A46E38EF8}"/>
                </a:ext>
              </a:extLst>
            </p:cNvPr>
            <p:cNvSpPr txBox="1">
              <a:spLocks/>
            </p:cNvSpPr>
            <p:nvPr/>
          </p:nvSpPr>
          <p:spPr>
            <a:xfrm>
              <a:off x="10235807" y="4779651"/>
              <a:ext cx="702115" cy="221023"/>
            </a:xfrm>
            <a:prstGeom prst="rect">
              <a:avLst/>
            </a:prstGeom>
            <a:noFill/>
          </p:spPr>
          <p:txBody>
            <a:bodyPr wrap="none" lIns="0" tIns="0" rIns="0" bIns="0" rtlCol="0" anchor="ctr">
              <a:spAutoFit/>
            </a:bodyPr>
            <a:lstStyle/>
            <a:p>
              <a:pPr algn="ctr">
                <a:lnSpc>
                  <a:spcPct val="110000"/>
                </a:lnSpc>
                <a:defRPr/>
              </a:pPr>
              <a:r>
                <a:rPr lang="es-es" sz="1400">
                  <a:solidFill>
                    <a:schemeClr val="tx2"/>
                  </a:solidFill>
                  <a:latin typeface="+mj-lt"/>
                  <a:ea typeface="+mj-ea"/>
                  <a:cs typeface="+mj-cs"/>
                </a:rPr>
                <a:t>Aprendizaje</a:t>
              </a:r>
            </a:p>
          </p:txBody>
        </p:sp>
        <p:sp>
          <p:nvSpPr>
            <p:cNvPr id="230" name="TextBox 229">
              <a:extLst>
                <a:ext uri="{FF2B5EF4-FFF2-40B4-BE49-F238E27FC236}">
                  <a16:creationId xmlns:a16="http://schemas.microsoft.com/office/drawing/2014/main" id="{253393ED-C5A8-6802-29C6-0C55731BBF1C}"/>
                </a:ext>
              </a:extLst>
            </p:cNvPr>
            <p:cNvSpPr txBox="1">
              <a:spLocks/>
            </p:cNvSpPr>
            <p:nvPr/>
          </p:nvSpPr>
          <p:spPr>
            <a:xfrm>
              <a:off x="9672465" y="5450840"/>
              <a:ext cx="1828800" cy="16927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i="0" u="none" strike="noStrike" kern="1200" cap="none" spc="0" normalizeH="0" baseline="0" noProof="0">
                  <a:ln>
                    <a:noFill/>
                  </a:ln>
                  <a:solidFill>
                    <a:schemeClr val="accent1"/>
                  </a:solidFill>
                  <a:effectLst/>
                  <a:uLnTx/>
                  <a:uFillTx/>
                  <a:ea typeface="+mj-ea"/>
                  <a:cs typeface="+mj-cs"/>
                  <a:hlinkClick r:id="rId11">
                    <a:extLst>
                      <a:ext uri="{A12FA001-AC4F-418D-AE19-62706E023703}">
                        <ahyp:hlinkClr xmlns:ahyp="http://schemas.microsoft.com/office/drawing/2018/hyperlinkcolor" val="tx"/>
                      </a:ext>
                    </a:extLst>
                  </a:hlinkClick>
                </a:rPr>
                <a:t>Programa Frontier</a:t>
              </a:r>
              <a:endParaRPr kumimoji="0" lang="en-US" sz="1100" i="0" u="none" strike="noStrike" kern="1200" cap="none" spc="0" normalizeH="0" baseline="0" noProof="0">
                <a:ln>
                  <a:noFill/>
                </a:ln>
                <a:solidFill>
                  <a:schemeClr val="accent1"/>
                </a:solidFill>
                <a:effectLst/>
                <a:uLnTx/>
                <a:uFillTx/>
                <a:ea typeface="+mj-ea"/>
                <a:cs typeface="+mj-cs"/>
              </a:endParaRPr>
            </a:p>
          </p:txBody>
        </p:sp>
        <p:pic>
          <p:nvPicPr>
            <p:cNvPr id="231" name="Picture 230">
              <a:extLst>
                <a:ext uri="{FF2B5EF4-FFF2-40B4-BE49-F238E27FC236}">
                  <a16:creationId xmlns:a16="http://schemas.microsoft.com/office/drawing/2014/main" id="{084DF3BD-398B-4C40-0537-64AF742CC903}"/>
                </a:ext>
                <a:ext uri="{C183D7F6-B498-43B3-948B-1728B52AA6E4}">
                  <adec:decorative xmlns:adec="http://schemas.microsoft.com/office/drawing/2017/decorative" val="1"/>
                </a:ext>
              </a:extLst>
            </p:cNvPr>
            <p:cNvPicPr>
              <a:picLocks noChangeAspect="1"/>
            </p:cNvPicPr>
            <p:nvPr/>
          </p:nvPicPr>
          <p:blipFill>
            <a:blip r:embed="rId25" cstate="hqprint">
              <a:extLst>
                <a:ext uri="{28A0092B-C50C-407E-A947-70E740481C1C}">
                  <a14:useLocalDpi xmlns:a14="http://schemas.microsoft.com/office/drawing/2010/main"/>
                </a:ext>
              </a:extLst>
            </a:blip>
            <a:srcRect/>
            <a:stretch/>
          </p:blipFill>
          <p:spPr>
            <a:xfrm>
              <a:off x="10422272" y="4395153"/>
              <a:ext cx="329184" cy="329184"/>
            </a:xfrm>
            <a:prstGeom prst="rect">
              <a:avLst/>
            </a:prstGeom>
          </p:spPr>
        </p:pic>
      </p:grpSp>
    </p:spTree>
    <p:extLst>
      <p:ext uri="{BB962C8B-B14F-4D97-AF65-F5344CB8AC3E}">
        <p14:creationId xmlns:p14="http://schemas.microsoft.com/office/powerpoint/2010/main" val="1578797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par>
                                <p:cTn id="8" presetID="64" presetClass="path" presetSubtype="0" accel="50000" decel="50000" fill="hold" nodeType="withEffect">
                                  <p:stCondLst>
                                    <p:cond delay="0"/>
                                  </p:stCondLst>
                                  <p:childTnLst>
                                    <p:animMotion origin="layout" path="M 8.33333E-7 0.06805 L 8.33333E-7 0.00023 " pathEditMode="relative" rAng="0" ptsTypes="AA">
                                      <p:cBhvr>
                                        <p:cTn id="9" dur="1000" fill="hold"/>
                                        <p:tgtEl>
                                          <p:spTgt spid="139"/>
                                        </p:tgtEl>
                                        <p:attrNameLst>
                                          <p:attrName>ppt_x</p:attrName>
                                          <p:attrName>ppt_y</p:attrName>
                                        </p:attrNameLst>
                                      </p:cBhvr>
                                      <p:rCtr x="0" y="-3403"/>
                                    </p:animMotion>
                                  </p:childTnLst>
                                </p:cTn>
                              </p:par>
                              <p:par>
                                <p:cTn id="10" presetID="10" presetClass="entr" presetSubtype="0" fill="hold" nodeType="with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fade">
                                      <p:cBhvr>
                                        <p:cTn id="12" dur="500"/>
                                        <p:tgtEl>
                                          <p:spTgt spid="192"/>
                                        </p:tgtEl>
                                      </p:cBhvr>
                                    </p:animEffect>
                                  </p:childTnLst>
                                </p:cTn>
                              </p:par>
                              <p:par>
                                <p:cTn id="13" presetID="64" presetClass="path" presetSubtype="0" accel="50000" decel="50000" fill="hold" nodeType="withEffect">
                                  <p:stCondLst>
                                    <p:cond delay="0"/>
                                  </p:stCondLst>
                                  <p:childTnLst>
                                    <p:animMotion origin="layout" path="M 8.33333E-7 0.06805 L 8.33333E-7 0.00023 " pathEditMode="relative" rAng="0" ptsTypes="AA">
                                      <p:cBhvr>
                                        <p:cTn id="14" dur="1000" fill="hold"/>
                                        <p:tgtEl>
                                          <p:spTgt spid="192"/>
                                        </p:tgtEl>
                                        <p:attrNameLst>
                                          <p:attrName>ppt_x</p:attrName>
                                          <p:attrName>ppt_y</p:attrName>
                                        </p:attrNameLst>
                                      </p:cBhvr>
                                      <p:rCtr x="0" y="-3403"/>
                                    </p:animMotion>
                                  </p:childTnLst>
                                </p:cTn>
                              </p:par>
                              <p:par>
                                <p:cTn id="15" presetID="10" presetClass="entr" presetSubtype="0" fill="hold" nodeType="with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par>
                                <p:cTn id="18" presetID="64" presetClass="path" presetSubtype="0" accel="50000" decel="50000" fill="hold" nodeType="withEffect">
                                  <p:stCondLst>
                                    <p:cond delay="0"/>
                                  </p:stCondLst>
                                  <p:childTnLst>
                                    <p:animMotion origin="layout" path="M 8.33333E-7 0.06805 L 8.33333E-7 0.00023 " pathEditMode="relative" rAng="0" ptsTypes="AA">
                                      <p:cBhvr>
                                        <p:cTn id="19" dur="1000" fill="hold"/>
                                        <p:tgtEl>
                                          <p:spTgt spid="162"/>
                                        </p:tgtEl>
                                        <p:attrNameLst>
                                          <p:attrName>ppt_x</p:attrName>
                                          <p:attrName>ppt_y</p:attrName>
                                        </p:attrNameLst>
                                      </p:cBhvr>
                                      <p:rCtr x="0" y="-3403"/>
                                    </p:animMotion>
                                  </p:childTnLst>
                                </p:cTn>
                              </p:par>
                              <p:par>
                                <p:cTn id="20" presetID="10" presetClass="entr" presetSubtype="0" fill="hold" nodeType="with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500"/>
                                        <p:tgtEl>
                                          <p:spTgt spid="172"/>
                                        </p:tgtEl>
                                      </p:cBhvr>
                                    </p:animEffect>
                                  </p:childTnLst>
                                </p:cTn>
                              </p:par>
                              <p:par>
                                <p:cTn id="23" presetID="64" presetClass="path" presetSubtype="0" accel="50000" decel="50000" fill="hold" nodeType="withEffect">
                                  <p:stCondLst>
                                    <p:cond delay="0"/>
                                  </p:stCondLst>
                                  <p:childTnLst>
                                    <p:animMotion origin="layout" path="M 8.33333E-7 0.06805 L 8.33333E-7 0.00023 " pathEditMode="relative" rAng="0" ptsTypes="AA">
                                      <p:cBhvr>
                                        <p:cTn id="24" dur="1000" fill="hold"/>
                                        <p:tgtEl>
                                          <p:spTgt spid="172"/>
                                        </p:tgtEl>
                                        <p:attrNameLst>
                                          <p:attrName>ppt_x</p:attrName>
                                          <p:attrName>ppt_y</p:attrName>
                                        </p:attrNameLst>
                                      </p:cBhvr>
                                      <p:rCtr x="0" y="-3403"/>
                                    </p:animMotion>
                                  </p:childTnLst>
                                </p:cTn>
                              </p:par>
                              <p:par>
                                <p:cTn id="25" presetID="10" presetClass="entr" presetSubtype="0" fill="hold" nodeType="withEffect">
                                  <p:stCondLst>
                                    <p:cond delay="0"/>
                                  </p:stCondLst>
                                  <p:childTnLst>
                                    <p:set>
                                      <p:cBhvr>
                                        <p:cTn id="26" dur="1" fill="hold">
                                          <p:stCondLst>
                                            <p:cond delay="0"/>
                                          </p:stCondLst>
                                        </p:cTn>
                                        <p:tgtEl>
                                          <p:spTgt spid="207"/>
                                        </p:tgtEl>
                                        <p:attrNameLst>
                                          <p:attrName>style.visibility</p:attrName>
                                        </p:attrNameLst>
                                      </p:cBhvr>
                                      <p:to>
                                        <p:strVal val="visible"/>
                                      </p:to>
                                    </p:set>
                                    <p:animEffect transition="in" filter="fade">
                                      <p:cBhvr>
                                        <p:cTn id="27" dur="500"/>
                                        <p:tgtEl>
                                          <p:spTgt spid="207"/>
                                        </p:tgtEl>
                                      </p:cBhvr>
                                    </p:animEffect>
                                  </p:childTnLst>
                                </p:cTn>
                              </p:par>
                              <p:par>
                                <p:cTn id="28" presetID="64" presetClass="path" presetSubtype="0" accel="50000" decel="50000" fill="hold" nodeType="withEffect">
                                  <p:stCondLst>
                                    <p:cond delay="0"/>
                                  </p:stCondLst>
                                  <p:childTnLst>
                                    <p:animMotion origin="layout" path="M 8.33333E-7 0.06805 L 8.33333E-7 0.00023 " pathEditMode="relative" rAng="0" ptsTypes="AA">
                                      <p:cBhvr>
                                        <p:cTn id="29" dur="1000" fill="hold"/>
                                        <p:tgtEl>
                                          <p:spTgt spid="207"/>
                                        </p:tgtEl>
                                        <p:attrNameLst>
                                          <p:attrName>ppt_x</p:attrName>
                                          <p:attrName>ppt_y</p:attrName>
                                        </p:attrNameLst>
                                      </p:cBhvr>
                                      <p:rCtr x="0" y="-3403"/>
                                    </p:animMotion>
                                  </p:childTnLst>
                                </p:cTn>
                              </p:par>
                              <p:par>
                                <p:cTn id="30" presetID="10" presetClass="entr" presetSubtype="0" fill="hold" nodeType="withEffect">
                                  <p:stCondLst>
                                    <p:cond delay="0"/>
                                  </p:stCondLst>
                                  <p:childTnLst>
                                    <p:set>
                                      <p:cBhvr>
                                        <p:cTn id="31" dur="1" fill="hold">
                                          <p:stCondLst>
                                            <p:cond delay="0"/>
                                          </p:stCondLst>
                                        </p:cTn>
                                        <p:tgtEl>
                                          <p:spTgt spid="217"/>
                                        </p:tgtEl>
                                        <p:attrNameLst>
                                          <p:attrName>style.visibility</p:attrName>
                                        </p:attrNameLst>
                                      </p:cBhvr>
                                      <p:to>
                                        <p:strVal val="visible"/>
                                      </p:to>
                                    </p:set>
                                    <p:animEffect transition="in" filter="fade">
                                      <p:cBhvr>
                                        <p:cTn id="32" dur="500"/>
                                        <p:tgtEl>
                                          <p:spTgt spid="217"/>
                                        </p:tgtEl>
                                      </p:cBhvr>
                                    </p:animEffect>
                                  </p:childTnLst>
                                </p:cTn>
                              </p:par>
                              <p:par>
                                <p:cTn id="33" presetID="64" presetClass="path" presetSubtype="0" accel="50000" decel="50000" fill="hold" nodeType="withEffect">
                                  <p:stCondLst>
                                    <p:cond delay="0"/>
                                  </p:stCondLst>
                                  <p:childTnLst>
                                    <p:animMotion origin="layout" path="M 8.33333E-7 0.06805 L 8.33333E-7 0.00023 " pathEditMode="relative" rAng="0" ptsTypes="AA">
                                      <p:cBhvr>
                                        <p:cTn id="34" dur="1000" fill="hold"/>
                                        <p:tgtEl>
                                          <p:spTgt spid="217"/>
                                        </p:tgtEl>
                                        <p:attrNameLst>
                                          <p:attrName>ppt_x</p:attrName>
                                          <p:attrName>ppt_y</p:attrName>
                                        </p:attrNameLst>
                                      </p:cBhvr>
                                      <p:rCtr x="0" y="-3403"/>
                                    </p:animMotion>
                                  </p:childTnLst>
                                </p:cTn>
                              </p:par>
                              <p:par>
                                <p:cTn id="35" presetID="10" presetClass="entr" presetSubtype="0" fill="hold" nodeType="withEffect">
                                  <p:stCondLst>
                                    <p:cond delay="500"/>
                                  </p:stCondLst>
                                  <p:childTnLst>
                                    <p:set>
                                      <p:cBhvr>
                                        <p:cTn id="36" dur="1" fill="hold">
                                          <p:stCondLst>
                                            <p:cond delay="0"/>
                                          </p:stCondLst>
                                        </p:cTn>
                                        <p:tgtEl>
                                          <p:spTgt spid="187"/>
                                        </p:tgtEl>
                                        <p:attrNameLst>
                                          <p:attrName>style.visibility</p:attrName>
                                        </p:attrNameLst>
                                      </p:cBhvr>
                                      <p:to>
                                        <p:strVal val="visible"/>
                                      </p:to>
                                    </p:set>
                                    <p:animEffect transition="in" filter="fade">
                                      <p:cBhvr>
                                        <p:cTn id="37" dur="500"/>
                                        <p:tgtEl>
                                          <p:spTgt spid="187"/>
                                        </p:tgtEl>
                                      </p:cBhvr>
                                    </p:animEffect>
                                  </p:childTnLst>
                                </p:cTn>
                              </p:par>
                              <p:par>
                                <p:cTn id="38" presetID="64" presetClass="path" presetSubtype="0" accel="50000" decel="50000" fill="hold" nodeType="withEffect">
                                  <p:stCondLst>
                                    <p:cond delay="500"/>
                                  </p:stCondLst>
                                  <p:childTnLst>
                                    <p:animMotion origin="layout" path="M 8.33333E-7 0.06805 L 8.33333E-7 0.00023 " pathEditMode="relative" rAng="0" ptsTypes="AA">
                                      <p:cBhvr>
                                        <p:cTn id="39" dur="1000" fill="hold"/>
                                        <p:tgtEl>
                                          <p:spTgt spid="187"/>
                                        </p:tgtEl>
                                        <p:attrNameLst>
                                          <p:attrName>ppt_x</p:attrName>
                                          <p:attrName>ppt_y</p:attrName>
                                        </p:attrNameLst>
                                      </p:cBhvr>
                                      <p:rCtr x="0" y="-3403"/>
                                    </p:animMotion>
                                  </p:childTnLst>
                                </p:cTn>
                              </p:par>
                              <p:par>
                                <p:cTn id="40" presetID="10" presetClass="entr" presetSubtype="0" fill="hold" nodeType="withEffect">
                                  <p:stCondLst>
                                    <p:cond delay="50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childTnLst>
                                </p:cTn>
                              </p:par>
                              <p:par>
                                <p:cTn id="43" presetID="64" presetClass="path" presetSubtype="0" accel="50000" decel="50000" fill="hold" nodeType="withEffect">
                                  <p:stCondLst>
                                    <p:cond delay="500"/>
                                  </p:stCondLst>
                                  <p:childTnLst>
                                    <p:animMotion origin="layout" path="M 8.33333E-7 0.06805 L 8.33333E-7 0.00023 " pathEditMode="relative" rAng="0" ptsTypes="AA">
                                      <p:cBhvr>
                                        <p:cTn id="44" dur="1000" fill="hold"/>
                                        <p:tgtEl>
                                          <p:spTgt spid="157"/>
                                        </p:tgtEl>
                                        <p:attrNameLst>
                                          <p:attrName>ppt_x</p:attrName>
                                          <p:attrName>ppt_y</p:attrName>
                                        </p:attrNameLst>
                                      </p:cBhvr>
                                      <p:rCtr x="0" y="-3403"/>
                                    </p:animMotion>
                                  </p:childTnLst>
                                </p:cTn>
                              </p:par>
                              <p:par>
                                <p:cTn id="45" presetID="10" presetClass="entr" presetSubtype="0" fill="hold" nodeType="withEffect">
                                  <p:stCondLst>
                                    <p:cond delay="500"/>
                                  </p:stCondLst>
                                  <p:childTnLst>
                                    <p:set>
                                      <p:cBhvr>
                                        <p:cTn id="46" dur="1" fill="hold">
                                          <p:stCondLst>
                                            <p:cond delay="0"/>
                                          </p:stCondLst>
                                        </p:cTn>
                                        <p:tgtEl>
                                          <p:spTgt spid="182"/>
                                        </p:tgtEl>
                                        <p:attrNameLst>
                                          <p:attrName>style.visibility</p:attrName>
                                        </p:attrNameLst>
                                      </p:cBhvr>
                                      <p:to>
                                        <p:strVal val="visible"/>
                                      </p:to>
                                    </p:set>
                                    <p:animEffect transition="in" filter="fade">
                                      <p:cBhvr>
                                        <p:cTn id="47" dur="500"/>
                                        <p:tgtEl>
                                          <p:spTgt spid="182"/>
                                        </p:tgtEl>
                                      </p:cBhvr>
                                    </p:animEffect>
                                  </p:childTnLst>
                                </p:cTn>
                              </p:par>
                              <p:par>
                                <p:cTn id="48" presetID="64" presetClass="path" presetSubtype="0" accel="50000" decel="50000" fill="hold" nodeType="withEffect">
                                  <p:stCondLst>
                                    <p:cond delay="500"/>
                                  </p:stCondLst>
                                  <p:childTnLst>
                                    <p:animMotion origin="layout" path="M 8.33333E-7 0.06805 L 8.33333E-7 0.00023 " pathEditMode="relative" rAng="0" ptsTypes="AA">
                                      <p:cBhvr>
                                        <p:cTn id="49" dur="1000" fill="hold"/>
                                        <p:tgtEl>
                                          <p:spTgt spid="182"/>
                                        </p:tgtEl>
                                        <p:attrNameLst>
                                          <p:attrName>ppt_x</p:attrName>
                                          <p:attrName>ppt_y</p:attrName>
                                        </p:attrNameLst>
                                      </p:cBhvr>
                                      <p:rCtr x="0" y="-3403"/>
                                    </p:animMotion>
                                  </p:childTnLst>
                                </p:cTn>
                              </p:par>
                              <p:par>
                                <p:cTn id="50" presetID="10" presetClass="entr" presetSubtype="0" fill="hold" nodeType="withEffect">
                                  <p:stCondLst>
                                    <p:cond delay="1000"/>
                                  </p:stCondLst>
                                  <p:childTnLst>
                                    <p:set>
                                      <p:cBhvr>
                                        <p:cTn id="51" dur="1" fill="hold">
                                          <p:stCondLst>
                                            <p:cond delay="0"/>
                                          </p:stCondLst>
                                        </p:cTn>
                                        <p:tgtEl>
                                          <p:spTgt spid="197"/>
                                        </p:tgtEl>
                                        <p:attrNameLst>
                                          <p:attrName>style.visibility</p:attrName>
                                        </p:attrNameLst>
                                      </p:cBhvr>
                                      <p:to>
                                        <p:strVal val="visible"/>
                                      </p:to>
                                    </p:set>
                                    <p:animEffect transition="in" filter="fade">
                                      <p:cBhvr>
                                        <p:cTn id="52" dur="500"/>
                                        <p:tgtEl>
                                          <p:spTgt spid="197"/>
                                        </p:tgtEl>
                                      </p:cBhvr>
                                    </p:animEffect>
                                  </p:childTnLst>
                                </p:cTn>
                              </p:par>
                              <p:par>
                                <p:cTn id="53" presetID="64" presetClass="path" presetSubtype="0" accel="50000" decel="50000" fill="hold" nodeType="withEffect">
                                  <p:stCondLst>
                                    <p:cond delay="1000"/>
                                  </p:stCondLst>
                                  <p:childTnLst>
                                    <p:animMotion origin="layout" path="M 8.33333E-7 0.06805 L 8.33333E-7 0.00023 " pathEditMode="relative" rAng="0" ptsTypes="AA">
                                      <p:cBhvr>
                                        <p:cTn id="54" dur="1000" fill="hold"/>
                                        <p:tgtEl>
                                          <p:spTgt spid="197"/>
                                        </p:tgtEl>
                                        <p:attrNameLst>
                                          <p:attrName>ppt_x</p:attrName>
                                          <p:attrName>ppt_y</p:attrName>
                                        </p:attrNameLst>
                                      </p:cBhvr>
                                      <p:rCtr x="0" y="-3403"/>
                                    </p:animMotion>
                                  </p:childTnLst>
                                </p:cTn>
                              </p:par>
                              <p:par>
                                <p:cTn id="55" presetID="10" presetClass="entr" presetSubtype="0" fill="hold" nodeType="withEffect">
                                  <p:stCondLst>
                                    <p:cond delay="1000"/>
                                  </p:stCondLst>
                                  <p:childTnLst>
                                    <p:set>
                                      <p:cBhvr>
                                        <p:cTn id="56" dur="1" fill="hold">
                                          <p:stCondLst>
                                            <p:cond delay="0"/>
                                          </p:stCondLst>
                                        </p:cTn>
                                        <p:tgtEl>
                                          <p:spTgt spid="167"/>
                                        </p:tgtEl>
                                        <p:attrNameLst>
                                          <p:attrName>style.visibility</p:attrName>
                                        </p:attrNameLst>
                                      </p:cBhvr>
                                      <p:to>
                                        <p:strVal val="visible"/>
                                      </p:to>
                                    </p:set>
                                    <p:animEffect transition="in" filter="fade">
                                      <p:cBhvr>
                                        <p:cTn id="57" dur="500"/>
                                        <p:tgtEl>
                                          <p:spTgt spid="167"/>
                                        </p:tgtEl>
                                      </p:cBhvr>
                                    </p:animEffect>
                                  </p:childTnLst>
                                </p:cTn>
                              </p:par>
                              <p:par>
                                <p:cTn id="58" presetID="64" presetClass="path" presetSubtype="0" accel="50000" decel="50000" fill="hold" nodeType="withEffect">
                                  <p:stCondLst>
                                    <p:cond delay="1000"/>
                                  </p:stCondLst>
                                  <p:childTnLst>
                                    <p:animMotion origin="layout" path="M 8.33333E-7 0.06805 L 8.33333E-7 0.00023 " pathEditMode="relative" rAng="0" ptsTypes="AA">
                                      <p:cBhvr>
                                        <p:cTn id="59" dur="1000" fill="hold"/>
                                        <p:tgtEl>
                                          <p:spTgt spid="167"/>
                                        </p:tgtEl>
                                        <p:attrNameLst>
                                          <p:attrName>ppt_x</p:attrName>
                                          <p:attrName>ppt_y</p:attrName>
                                        </p:attrNameLst>
                                      </p:cBhvr>
                                      <p:rCtr x="0" y="-3403"/>
                                    </p:animMotion>
                                  </p:childTnLst>
                                </p:cTn>
                              </p:par>
                              <p:par>
                                <p:cTn id="60" presetID="10" presetClass="entr" presetSubtype="0" fill="hold" nodeType="withEffect">
                                  <p:stCondLst>
                                    <p:cond delay="1000"/>
                                  </p:stCondLst>
                                  <p:childTnLst>
                                    <p:set>
                                      <p:cBhvr>
                                        <p:cTn id="61" dur="1" fill="hold">
                                          <p:stCondLst>
                                            <p:cond delay="0"/>
                                          </p:stCondLst>
                                        </p:cTn>
                                        <p:tgtEl>
                                          <p:spTgt spid="177"/>
                                        </p:tgtEl>
                                        <p:attrNameLst>
                                          <p:attrName>style.visibility</p:attrName>
                                        </p:attrNameLst>
                                      </p:cBhvr>
                                      <p:to>
                                        <p:strVal val="visible"/>
                                      </p:to>
                                    </p:set>
                                    <p:animEffect transition="in" filter="fade">
                                      <p:cBhvr>
                                        <p:cTn id="62" dur="500"/>
                                        <p:tgtEl>
                                          <p:spTgt spid="177"/>
                                        </p:tgtEl>
                                      </p:cBhvr>
                                    </p:animEffect>
                                  </p:childTnLst>
                                </p:cTn>
                              </p:par>
                              <p:par>
                                <p:cTn id="63" presetID="64" presetClass="path" presetSubtype="0" accel="50000" decel="50000" fill="hold" nodeType="withEffect">
                                  <p:stCondLst>
                                    <p:cond delay="1000"/>
                                  </p:stCondLst>
                                  <p:childTnLst>
                                    <p:animMotion origin="layout" path="M 0 0.06805 L 0 0.00023 " pathEditMode="relative" rAng="0" ptsTypes="AA">
                                      <p:cBhvr>
                                        <p:cTn id="64" dur="1000" fill="hold"/>
                                        <p:tgtEl>
                                          <p:spTgt spid="177"/>
                                        </p:tgtEl>
                                        <p:attrNameLst>
                                          <p:attrName>ppt_x</p:attrName>
                                          <p:attrName>ppt_y</p:attrName>
                                        </p:attrNameLst>
                                      </p:cBhvr>
                                      <p:rCtr x="0" y="-3403"/>
                                    </p:animMotion>
                                  </p:childTnLst>
                                </p:cTn>
                              </p:par>
                              <p:par>
                                <p:cTn id="65" presetID="10" presetClass="entr" presetSubtype="0" fill="hold" nodeType="withEffect">
                                  <p:stCondLst>
                                    <p:cond delay="1000"/>
                                  </p:stCondLst>
                                  <p:childTnLst>
                                    <p:set>
                                      <p:cBhvr>
                                        <p:cTn id="66" dur="1" fill="hold">
                                          <p:stCondLst>
                                            <p:cond delay="0"/>
                                          </p:stCondLst>
                                        </p:cTn>
                                        <p:tgtEl>
                                          <p:spTgt spid="212"/>
                                        </p:tgtEl>
                                        <p:attrNameLst>
                                          <p:attrName>style.visibility</p:attrName>
                                        </p:attrNameLst>
                                      </p:cBhvr>
                                      <p:to>
                                        <p:strVal val="visible"/>
                                      </p:to>
                                    </p:set>
                                    <p:animEffect transition="in" filter="fade">
                                      <p:cBhvr>
                                        <p:cTn id="67" dur="500"/>
                                        <p:tgtEl>
                                          <p:spTgt spid="212"/>
                                        </p:tgtEl>
                                      </p:cBhvr>
                                    </p:animEffect>
                                  </p:childTnLst>
                                </p:cTn>
                              </p:par>
                              <p:par>
                                <p:cTn id="68" presetID="64" presetClass="path" presetSubtype="0" accel="50000" decel="50000" fill="hold" nodeType="withEffect">
                                  <p:stCondLst>
                                    <p:cond delay="1000"/>
                                  </p:stCondLst>
                                  <p:childTnLst>
                                    <p:animMotion origin="layout" path="M 8.33333E-7 0.06805 L 8.33333E-7 0.00023 " pathEditMode="relative" rAng="0" ptsTypes="AA">
                                      <p:cBhvr>
                                        <p:cTn id="69" dur="1000" fill="hold"/>
                                        <p:tgtEl>
                                          <p:spTgt spid="212"/>
                                        </p:tgtEl>
                                        <p:attrNameLst>
                                          <p:attrName>ppt_x</p:attrName>
                                          <p:attrName>ppt_y</p:attrName>
                                        </p:attrNameLst>
                                      </p:cBhvr>
                                      <p:rCtr x="0" y="-3403"/>
                                    </p:animMotion>
                                  </p:childTnLst>
                                </p:cTn>
                              </p:par>
                              <p:par>
                                <p:cTn id="70" presetID="10" presetClass="entr" presetSubtype="0" fill="hold" nodeType="withEffect">
                                  <p:stCondLst>
                                    <p:cond delay="1000"/>
                                  </p:stCondLst>
                                  <p:childTnLst>
                                    <p:set>
                                      <p:cBhvr>
                                        <p:cTn id="71" dur="1" fill="hold">
                                          <p:stCondLst>
                                            <p:cond delay="0"/>
                                          </p:stCondLst>
                                        </p:cTn>
                                        <p:tgtEl>
                                          <p:spTgt spid="227"/>
                                        </p:tgtEl>
                                        <p:attrNameLst>
                                          <p:attrName>style.visibility</p:attrName>
                                        </p:attrNameLst>
                                      </p:cBhvr>
                                      <p:to>
                                        <p:strVal val="visible"/>
                                      </p:to>
                                    </p:set>
                                    <p:animEffect transition="in" filter="fade">
                                      <p:cBhvr>
                                        <p:cTn id="72" dur="500"/>
                                        <p:tgtEl>
                                          <p:spTgt spid="227"/>
                                        </p:tgtEl>
                                      </p:cBhvr>
                                    </p:animEffect>
                                  </p:childTnLst>
                                </p:cTn>
                              </p:par>
                              <p:par>
                                <p:cTn id="73" presetID="64" presetClass="path" presetSubtype="0" accel="50000" decel="50000" fill="hold" nodeType="withEffect">
                                  <p:stCondLst>
                                    <p:cond delay="1000"/>
                                  </p:stCondLst>
                                  <p:childTnLst>
                                    <p:animMotion origin="layout" path="M 8.33333E-7 0.06805 L 8.33333E-7 0.00023 " pathEditMode="relative" rAng="0" ptsTypes="AA">
                                      <p:cBhvr>
                                        <p:cTn id="74" dur="1000" fill="hold"/>
                                        <p:tgtEl>
                                          <p:spTgt spid="227"/>
                                        </p:tgtEl>
                                        <p:attrNameLst>
                                          <p:attrName>ppt_x</p:attrName>
                                          <p:attrName>ppt_y</p:attrName>
                                        </p:attrNameLst>
                                      </p:cBhvr>
                                      <p:rCtr x="0" y="-3403"/>
                                    </p:animMotion>
                                  </p:childTnLst>
                                </p:cTn>
                              </p:par>
                              <p:par>
                                <p:cTn id="75" presetID="10" presetClass="entr" presetSubtype="0" fill="hold" grpId="0" nodeType="withEffect">
                                  <p:stCondLst>
                                    <p:cond delay="1500"/>
                                  </p:stCondLst>
                                  <p:childTnLst>
                                    <p:set>
                                      <p:cBhvr>
                                        <p:cTn id="76" dur="1" fill="hold">
                                          <p:stCondLst>
                                            <p:cond delay="0"/>
                                          </p:stCondLst>
                                        </p:cTn>
                                        <p:tgtEl>
                                          <p:spTgt spid="156"/>
                                        </p:tgtEl>
                                        <p:attrNameLst>
                                          <p:attrName>style.visibility</p:attrName>
                                        </p:attrNameLst>
                                      </p:cBhvr>
                                      <p:to>
                                        <p:strVal val="visible"/>
                                      </p:to>
                                    </p:set>
                                    <p:animEffect transition="in" filter="fade">
                                      <p:cBhvr>
                                        <p:cTn id="77" dur="500"/>
                                        <p:tgtEl>
                                          <p:spTgt spid="156"/>
                                        </p:tgtEl>
                                      </p:cBhvr>
                                    </p:animEffect>
                                  </p:childTnLst>
                                </p:cTn>
                              </p:par>
                              <p:par>
                                <p:cTn id="78" presetID="10" presetClass="entr" presetSubtype="0" fill="hold" nodeType="withEffect">
                                  <p:stCondLst>
                                    <p:cond delay="500"/>
                                  </p:stCondLst>
                                  <p:childTnLst>
                                    <p:set>
                                      <p:cBhvr>
                                        <p:cTn id="79" dur="1" fill="hold">
                                          <p:stCondLst>
                                            <p:cond delay="0"/>
                                          </p:stCondLst>
                                        </p:cTn>
                                        <p:tgtEl>
                                          <p:spTgt spid="202"/>
                                        </p:tgtEl>
                                        <p:attrNameLst>
                                          <p:attrName>style.visibility</p:attrName>
                                        </p:attrNameLst>
                                      </p:cBhvr>
                                      <p:to>
                                        <p:strVal val="visible"/>
                                      </p:to>
                                    </p:set>
                                    <p:animEffect transition="in" filter="fade">
                                      <p:cBhvr>
                                        <p:cTn id="80" dur="500"/>
                                        <p:tgtEl>
                                          <p:spTgt spid="202"/>
                                        </p:tgtEl>
                                      </p:cBhvr>
                                    </p:animEffect>
                                  </p:childTnLst>
                                </p:cTn>
                              </p:par>
                              <p:par>
                                <p:cTn id="81" presetID="64" presetClass="path" presetSubtype="0" accel="50000" decel="50000" fill="hold" nodeType="withEffect">
                                  <p:stCondLst>
                                    <p:cond delay="500"/>
                                  </p:stCondLst>
                                  <p:childTnLst>
                                    <p:animMotion origin="layout" path="M 8.33333E-7 0.06805 L 8.33333E-7 0.00023 " pathEditMode="relative" rAng="0" ptsTypes="AA">
                                      <p:cBhvr>
                                        <p:cTn id="82" dur="1000" fill="hold"/>
                                        <p:tgtEl>
                                          <p:spTgt spid="202"/>
                                        </p:tgtEl>
                                        <p:attrNameLst>
                                          <p:attrName>ppt_x</p:attrName>
                                          <p:attrName>ppt_y</p:attrName>
                                        </p:attrNameLst>
                                      </p:cBhvr>
                                      <p:rCtr x="0" y="-3403"/>
                                    </p:animMotion>
                                  </p:childTnLst>
                                </p:cTn>
                              </p:par>
                              <p:par>
                                <p:cTn id="83" presetID="10" presetClass="entr" presetSubtype="0" fill="hold" nodeType="withEffect">
                                  <p:stCondLst>
                                    <p:cond delay="500"/>
                                  </p:stCondLst>
                                  <p:childTnLst>
                                    <p:set>
                                      <p:cBhvr>
                                        <p:cTn id="84" dur="1" fill="hold">
                                          <p:stCondLst>
                                            <p:cond delay="0"/>
                                          </p:stCondLst>
                                        </p:cTn>
                                        <p:tgtEl>
                                          <p:spTgt spid="222"/>
                                        </p:tgtEl>
                                        <p:attrNameLst>
                                          <p:attrName>style.visibility</p:attrName>
                                        </p:attrNameLst>
                                      </p:cBhvr>
                                      <p:to>
                                        <p:strVal val="visible"/>
                                      </p:to>
                                    </p:set>
                                    <p:animEffect transition="in" filter="fade">
                                      <p:cBhvr>
                                        <p:cTn id="85" dur="500"/>
                                        <p:tgtEl>
                                          <p:spTgt spid="222"/>
                                        </p:tgtEl>
                                      </p:cBhvr>
                                    </p:animEffect>
                                  </p:childTnLst>
                                </p:cTn>
                              </p:par>
                              <p:par>
                                <p:cTn id="86" presetID="64" presetClass="path" presetSubtype="0" accel="50000" decel="50000" fill="hold" nodeType="withEffect">
                                  <p:stCondLst>
                                    <p:cond delay="500"/>
                                  </p:stCondLst>
                                  <p:childTnLst>
                                    <p:animMotion origin="layout" path="M 8.33333E-7 0.06805 L 8.33333E-7 0.00023 " pathEditMode="relative" rAng="0" ptsTypes="AA">
                                      <p:cBhvr>
                                        <p:cTn id="87" dur="1000" fill="hold"/>
                                        <p:tgtEl>
                                          <p:spTgt spid="222"/>
                                        </p:tgtEl>
                                        <p:attrNameLst>
                                          <p:attrName>ppt_x</p:attrName>
                                          <p:attrName>ppt_y</p:attrName>
                                        </p:attrNameLst>
                                      </p:cBhvr>
                                      <p:rCtr x="0" y="-3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Un código QR sobre fondo blanco">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Una imagen borrosa de un cielo naranja y rosa  El contenido generado por IA puede ser incorrecto.">
            <a:extLst>
              <a:ext uri="{FF2B5EF4-FFF2-40B4-BE49-F238E27FC236}">
                <a16:creationId xmlns:a16="http://schemas.microsoft.com/office/drawing/2014/main" id="{8B53E518-C6A8-9ECF-F889-F03B4CEBA56D}"/>
              </a:ext>
            </a:extLst>
          </p:cNvPr>
          <p:cNvPicPr>
            <a:picLocks noChangeAspect="1"/>
          </p:cNvPicPr>
          <p:nvPr/>
        </p:nvPicPr>
        <p:blipFill>
          <a:blip r:embed="rId4" cstate="email">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3711705" y="592098"/>
            <a:ext cx="8285404" cy="1255728"/>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s-es" sz="28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Visita el </a:t>
            </a:r>
            <a:r>
              <a:rPr kumimoji="0" lang="es-ES" sz="28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6"/>
              </a:rPr>
              <a:t>sitio web del Centro de clientes</a:t>
            </a:r>
            <a:r>
              <a:rPr kumimoji="0" lang="es-ES" sz="28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 </a:t>
            </a:r>
            <a:r>
              <a:rPr kumimoji="0" lang="es-es" sz="28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para conocer las próximas sesiones, novedades </a:t>
            </a:r>
            <a:br>
              <a:rPr kumimoji="0" lang="es-es" sz="28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es-es" sz="28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y contenido a demanda.</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91F2C"/>
                </a:solidFill>
                <a:effectLst/>
                <a:uLnTx/>
                <a:uFillTx/>
                <a:latin typeface="Segoe Sans Text"/>
                <a:ea typeface="+mn-ea"/>
                <a:cs typeface="+mn-cs"/>
                <a:hlinkClick r:id="rId6">
                  <a:extLst>
                    <a:ext uri="{A12FA001-AC4F-418D-AE19-62706E023703}">
                      <ahyp:hlinkClr xmlns:ahyp="http://schemas.microsoft.com/office/drawing/2018/hyperlinkcolor" val="tx"/>
                    </a:ext>
                  </a:extLst>
                </a:hlinkClick>
              </a:rPr>
              <a:t>https://aka.ms/CustomerHubSessions</a:t>
            </a:r>
            <a:r>
              <a:rPr kumimoji="0" lang="es-es" sz="1100" b="0" i="0" u="none" strike="noStrike" kern="1200" cap="none" spc="0" normalizeH="0" baseline="0" noProof="0">
                <a:ln>
                  <a:noFill/>
                </a:ln>
                <a:solidFill>
                  <a:srgbClr val="091F2C"/>
                </a:solidFill>
                <a:effectLst/>
                <a:uLnTx/>
                <a:uFillTx/>
                <a:latin typeface="Segoe Sans Text"/>
                <a:ea typeface="+mn-ea"/>
                <a:cs typeface="+mn-cs"/>
              </a:rPr>
              <a:t>​</a:t>
            </a:r>
          </a:p>
        </p:txBody>
      </p:sp>
      <p:pic>
        <p:nvPicPr>
          <p:cNvPr id="2" name="Graphic 7">
            <a:extLst>
              <a:ext uri="{FF2B5EF4-FFF2-40B4-BE49-F238E27FC236}">
                <a16:creationId xmlns:a16="http://schemas.microsoft.com/office/drawing/2014/main" id="{6F4EFC42-D7C6-C007-E658-B35DDBADFF79}"/>
              </a:ext>
            </a:extLst>
          </p:cNvPr>
          <p:cNvPicPr>
            <a:picLocks/>
          </p:cNvPicPr>
          <p:nvPr/>
        </p:nvPicPr>
        <p:blipFill>
          <a:blip r:embed="rId8"/>
          <a:srcRect/>
          <a:stretch/>
        </p:blipFill>
        <p:spPr>
          <a:xfrm>
            <a:off x="284218" y="858978"/>
            <a:ext cx="2971800" cy="704088"/>
          </a:xfrm>
          <a:prstGeom prst="rect">
            <a:avLst/>
          </a:prstGeom>
        </p:spPr>
      </p:pic>
    </p:spTree>
    <p:extLst>
      <p:ext uri="{BB962C8B-B14F-4D97-AF65-F5344CB8AC3E}">
        <p14:creationId xmlns:p14="http://schemas.microsoft.com/office/powerpoint/2010/main" val="224691423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9414-67D2-7A6B-1036-6FF43603D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B0129-B0E3-3632-19FB-FCA195293662}"/>
              </a:ext>
            </a:extLst>
          </p:cNvPr>
          <p:cNvSpPr>
            <a:spLocks noGrp="1"/>
          </p:cNvSpPr>
          <p:nvPr>
            <p:ph type="title"/>
          </p:nvPr>
        </p:nvSpPr>
        <p:spPr>
          <a:xfrm>
            <a:off x="571500" y="2792795"/>
            <a:ext cx="4179404" cy="1661993"/>
          </a:xfrm>
          <a:prstGeom prst="rect">
            <a:avLst/>
          </a:prstGeom>
        </p:spPr>
        <p:txBody>
          <a:bodyPr/>
          <a:lstStyle/>
          <a:p>
            <a:r>
              <a:rPr lang="es-es" spc="0"/>
              <a:t>Descubre agentes que te resulten pertinentes</a:t>
            </a:r>
          </a:p>
        </p:txBody>
      </p:sp>
    </p:spTree>
    <p:extLst>
      <p:ext uri="{BB962C8B-B14F-4D97-AF65-F5344CB8AC3E}">
        <p14:creationId xmlns:p14="http://schemas.microsoft.com/office/powerpoint/2010/main" val="16194256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15AF2-E8EF-C412-4229-22CF042E350A}"/>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022DBF32-04C1-7B0C-13CB-E995F30CA4BD}"/>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4EE362DD-8310-76C0-06CF-21E3A8F9466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3E20F57C-507C-5DAB-6E43-721E56598217}"/>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F6B1141-37A0-6D19-DDD1-2B2288864683}"/>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9">
            <a:extLst>
              <a:ext uri="{FF2B5EF4-FFF2-40B4-BE49-F238E27FC236}">
                <a16:creationId xmlns:a16="http://schemas.microsoft.com/office/drawing/2014/main" id="{D9202121-5DFC-80AD-622D-22ABC6EAD6B7}"/>
              </a:ext>
            </a:extLst>
          </p:cNvPr>
          <p:cNvSpPr txBox="1">
            <a:spLocks noGrp="1"/>
          </p:cNvSpPr>
          <p:nvPr>
            <p:ph type="title" idx="4294967295"/>
          </p:nvPr>
        </p:nvSpPr>
        <p:spPr>
          <a:xfrm>
            <a:off x="628703" y="457200"/>
            <a:ext cx="11017250" cy="5540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3600" b="1" i="0" u="none" strike="noStrike" kern="1200" cap="none" spc="-20" normalizeH="0" baseline="0" noProof="0" dirty="0">
                <a:ln>
                  <a:noFill/>
                </a:ln>
                <a:solidFill>
                  <a:srgbClr val="000000"/>
                </a:solidFill>
                <a:effectLst/>
                <a:uLnTx/>
                <a:uFillTx/>
                <a:latin typeface="Segoe Sans Display Semibold" pitchFamily="2" charset="0"/>
                <a:ea typeface="+mn-ea"/>
                <a:cs typeface="Segoe Sans Display Semibold" pitchFamily="2" charset="0"/>
              </a:rPr>
              <a:t>Agent Store</a:t>
            </a:r>
          </a:p>
        </p:txBody>
      </p:sp>
      <p:sp>
        <p:nvSpPr>
          <p:cNvPr id="8" name="TextBox 7">
            <a:extLst>
              <a:ext uri="{FF2B5EF4-FFF2-40B4-BE49-F238E27FC236}">
                <a16:creationId xmlns:a16="http://schemas.microsoft.com/office/drawing/2014/main" id="{AF1D1761-1518-4750-A0B5-ED7B0BF60115}"/>
              </a:ext>
            </a:extLst>
          </p:cNvPr>
          <p:cNvSpPr txBox="1"/>
          <p:nvPr/>
        </p:nvSpPr>
        <p:spPr>
          <a:xfrm>
            <a:off x="868680" y="4279392"/>
            <a:ext cx="3218688" cy="30777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w="3175">
                  <a:noFill/>
                </a:ln>
                <a:solidFill>
                  <a:srgbClr val="0078D4"/>
                </a:solidFill>
                <a:effectLst/>
                <a:uLnTx/>
                <a:uFillTx/>
                <a:latin typeface="Segoe Sans Display Semibold" pitchFamily="2" charset="0"/>
                <a:ea typeface="+mn-ea"/>
                <a:cs typeface="Segoe Sans Display Semibold" pitchFamily="2" charset="0"/>
              </a:rPr>
              <a:t>Descubre agentes</a:t>
            </a:r>
          </a:p>
        </p:txBody>
      </p:sp>
      <p:sp>
        <p:nvSpPr>
          <p:cNvPr id="9" name="TextBox 8">
            <a:extLst>
              <a:ext uri="{FF2B5EF4-FFF2-40B4-BE49-F238E27FC236}">
                <a16:creationId xmlns:a16="http://schemas.microsoft.com/office/drawing/2014/main" id="{F4E4539B-D459-6AA8-6F95-40F34FCE854F}"/>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w="3175">
                  <a:noFill/>
                </a:ln>
                <a:solidFill>
                  <a:srgbClr val="865FC4"/>
                </a:solidFill>
                <a:effectLst/>
                <a:uLnTx/>
                <a:uFillTx/>
                <a:latin typeface="Segoe Sans Display Semibold" pitchFamily="2" charset="0"/>
                <a:ea typeface="+mn-ea"/>
                <a:cs typeface="Segoe Sans Display Semibold" pitchFamily="2" charset="0"/>
              </a:rPr>
              <a:t>Implementa rápidamente</a:t>
            </a:r>
          </a:p>
        </p:txBody>
      </p:sp>
      <p:sp>
        <p:nvSpPr>
          <p:cNvPr id="10" name="TextBox 9">
            <a:extLst>
              <a:ext uri="{FF2B5EF4-FFF2-40B4-BE49-F238E27FC236}">
                <a16:creationId xmlns:a16="http://schemas.microsoft.com/office/drawing/2014/main" id="{7858E1BA-4FE5-0E3B-E6FF-52395D9C499E}"/>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3175">
                  <a:noFill/>
                </a:ln>
                <a:solidFill>
                  <a:srgbClr val="B447C8"/>
                </a:solidFill>
                <a:effectLst/>
                <a:uLnTx/>
                <a:uFillTx/>
                <a:latin typeface="Segoe Sans Display Semibold" pitchFamily="2" charset="0"/>
                <a:ea typeface="+mn-ea"/>
                <a:cs typeface="Segoe Sans Display Semibold" pitchFamily="2" charset="0"/>
              </a:rPr>
              <a:t>Control de administrador </a:t>
            </a:r>
          </a:p>
        </p:txBody>
      </p:sp>
      <p:sp>
        <p:nvSpPr>
          <p:cNvPr id="27" name="Content Placeholder 26">
            <a:extLst>
              <a:ext uri="{FF2B5EF4-FFF2-40B4-BE49-F238E27FC236}">
                <a16:creationId xmlns:a16="http://schemas.microsoft.com/office/drawing/2014/main" id="{79637525-D0FE-62AB-CE18-DBCF765F1ECF}"/>
              </a:ext>
            </a:extLst>
          </p:cNvPr>
          <p:cNvSpPr txBox="1">
            <a:spLocks/>
          </p:cNvSpPr>
          <p:nvPr/>
        </p:nvSpPr>
        <p:spPr>
          <a:xfrm>
            <a:off x="868680"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s-es" sz="1600" b="0" i="0" u="none" strike="noStrike" kern="1200" cap="none" spc="0" normalizeH="0" baseline="0" noProof="0" dirty="0">
                <a:ln>
                  <a:noFill/>
                </a:ln>
                <a:solidFill>
                  <a:srgbClr val="000000"/>
                </a:solidFill>
                <a:effectLst/>
                <a:uLnTx/>
                <a:uFillTx/>
                <a:latin typeface="Segoe Sans Display"/>
                <a:ea typeface="+mn-ea"/>
                <a:cs typeface="Segoe Sans Display"/>
              </a:rPr>
              <a:t>Experiencia personalizada en una plataforma integrada para descubrir agentes de Microsoft, socios </a:t>
            </a:r>
            <a:br>
              <a:rPr kumimoji="0" lang="es-es" sz="1600" b="0" i="0" u="none" strike="noStrike" kern="1200" cap="none" spc="0" normalizeH="0" baseline="0" noProof="0" dirty="0">
                <a:ln>
                  <a:noFill/>
                </a:ln>
                <a:solidFill>
                  <a:srgbClr val="000000"/>
                </a:solidFill>
                <a:effectLst/>
                <a:uLnTx/>
                <a:uFillTx/>
                <a:latin typeface="Segoe Sans Display"/>
                <a:ea typeface="+mn-ea"/>
                <a:cs typeface="Segoe Sans Display"/>
              </a:rPr>
            </a:br>
            <a:r>
              <a:rPr kumimoji="0" lang="es-es" sz="1600" b="0" i="0" u="none" strike="noStrike" kern="1200" cap="none" spc="0" normalizeH="0" baseline="0" noProof="0" dirty="0">
                <a:ln>
                  <a:noFill/>
                </a:ln>
                <a:solidFill>
                  <a:srgbClr val="000000"/>
                </a:solidFill>
                <a:effectLst/>
                <a:uLnTx/>
                <a:uFillTx/>
                <a:latin typeface="Segoe Sans Display"/>
                <a:ea typeface="+mn-ea"/>
                <a:cs typeface="Segoe Sans Display"/>
              </a:rPr>
              <a:t>y tu propia organización.</a:t>
            </a:r>
          </a:p>
        </p:txBody>
      </p:sp>
      <p:sp>
        <p:nvSpPr>
          <p:cNvPr id="28" name="Content Placeholder 26">
            <a:extLst>
              <a:ext uri="{FF2B5EF4-FFF2-40B4-BE49-F238E27FC236}">
                <a16:creationId xmlns:a16="http://schemas.microsoft.com/office/drawing/2014/main" id="{63F6A5CE-A4D0-C605-6711-686E50C56D3E}"/>
              </a:ext>
            </a:extLst>
          </p:cNvPr>
          <p:cNvSpPr txBox="1">
            <a:spLocks/>
          </p:cNvSpPr>
          <p:nvPr/>
        </p:nvSpPr>
        <p:spPr>
          <a:xfrm>
            <a:off x="4486656" y="4736592"/>
            <a:ext cx="3218688" cy="1086901"/>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s-es" sz="1600" b="0" i="0" u="none" strike="noStrike" kern="1200" cap="none" spc="0" normalizeH="0" baseline="0" noProof="0" dirty="0">
                <a:ln>
                  <a:noFill/>
                </a:ln>
                <a:solidFill>
                  <a:srgbClr val="000000"/>
                </a:solidFill>
                <a:effectLst/>
                <a:uLnTx/>
                <a:uFillTx/>
                <a:latin typeface="Segoe Sans Display"/>
                <a:ea typeface="+mn-ea"/>
                <a:cs typeface="Segoe Sans Display"/>
              </a:rPr>
              <a:t>Acelera los resultados con agentes listos para implementar que ayudan a aumentar la eficiencia y facilitan tomar decisiones más inteligentes. </a:t>
            </a:r>
          </a:p>
        </p:txBody>
      </p:sp>
      <p:sp>
        <p:nvSpPr>
          <p:cNvPr id="29" name="Content Placeholder 26">
            <a:extLst>
              <a:ext uri="{FF2B5EF4-FFF2-40B4-BE49-F238E27FC236}">
                <a16:creationId xmlns:a16="http://schemas.microsoft.com/office/drawing/2014/main" id="{F9F31F9D-75DD-CD78-8525-B79FC0806B02}"/>
              </a:ext>
            </a:extLst>
          </p:cNvPr>
          <p:cNvSpPr txBox="1">
            <a:spLocks/>
          </p:cNvSpPr>
          <p:nvPr/>
        </p:nvSpPr>
        <p:spPr>
          <a:xfrm>
            <a:off x="8101584" y="4736592"/>
            <a:ext cx="3218688" cy="1365117"/>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3000"/>
              </a:lnSpc>
              <a:spcBef>
                <a:spcPts val="600"/>
              </a:spcBef>
              <a:spcAft>
                <a:spcPts val="1200"/>
              </a:spcAft>
              <a:buClr>
                <a:srgbClr val="000000"/>
              </a:buClr>
              <a:buSzTx/>
              <a:buFont typeface="Arial" panose="020B0604020202020204" pitchFamily="34" charset="0"/>
              <a:buNone/>
              <a:tabLst/>
              <a:defRPr/>
            </a:pPr>
            <a:r>
              <a:rPr kumimoji="0" lang="es-es" sz="1600" b="0" i="0" u="none" strike="noStrike" kern="1200" cap="none" spc="0" normalizeH="0" baseline="0" noProof="0" dirty="0">
                <a:ln>
                  <a:noFill/>
                </a:ln>
                <a:solidFill>
                  <a:srgbClr val="000000"/>
                </a:solidFill>
                <a:effectLst/>
                <a:uLnTx/>
                <a:uFillTx/>
                <a:latin typeface="Segoe Sans Display"/>
                <a:ea typeface="+mn-ea"/>
                <a:cs typeface="Segoe Sans Display"/>
              </a:rPr>
              <a:t>Los agentes están validados en cuanto a seguridad, cumplimiento </a:t>
            </a:r>
            <a:br>
              <a:rPr kumimoji="0" lang="es-es" sz="1600" b="0" i="0" u="none" strike="noStrike" kern="1200" cap="none" spc="0" normalizeH="0" baseline="0" noProof="0" dirty="0">
                <a:ln>
                  <a:noFill/>
                </a:ln>
                <a:solidFill>
                  <a:srgbClr val="000000"/>
                </a:solidFill>
                <a:effectLst/>
                <a:uLnTx/>
                <a:uFillTx/>
                <a:latin typeface="Segoe Sans Display"/>
                <a:ea typeface="+mn-ea"/>
                <a:cs typeface="Segoe Sans Display"/>
              </a:rPr>
            </a:br>
            <a:r>
              <a:rPr kumimoji="0" lang="es-es" sz="1600" b="0" i="0" u="none" strike="noStrike" kern="1200" cap="none" spc="0" normalizeH="0" baseline="0" noProof="0" dirty="0">
                <a:ln>
                  <a:noFill/>
                </a:ln>
                <a:solidFill>
                  <a:srgbClr val="000000"/>
                </a:solidFill>
                <a:effectLst/>
                <a:uLnTx/>
                <a:uFillTx/>
                <a:latin typeface="Segoe Sans Display"/>
                <a:ea typeface="+mn-ea"/>
                <a:cs typeface="Segoe Sans Display"/>
              </a:rPr>
              <a:t>y rendimiento. El departamento </a:t>
            </a:r>
            <a:br>
              <a:rPr kumimoji="0" lang="es-es" sz="1600" b="0" i="0" u="none" strike="noStrike" kern="1200" cap="none" spc="0" normalizeH="0" baseline="0" noProof="0" dirty="0">
                <a:ln>
                  <a:noFill/>
                </a:ln>
                <a:solidFill>
                  <a:srgbClr val="000000"/>
                </a:solidFill>
                <a:effectLst/>
                <a:uLnTx/>
                <a:uFillTx/>
                <a:latin typeface="Segoe Sans Display"/>
                <a:ea typeface="+mn-ea"/>
                <a:cs typeface="Segoe Sans Display"/>
              </a:rPr>
            </a:br>
            <a:r>
              <a:rPr kumimoji="0" lang="es-es" sz="1600" b="0" i="0" u="none" strike="noStrike" kern="1200" cap="none" spc="0" normalizeH="0" baseline="0" noProof="0" dirty="0">
                <a:ln>
                  <a:noFill/>
                </a:ln>
                <a:solidFill>
                  <a:srgbClr val="000000"/>
                </a:solidFill>
                <a:effectLst/>
                <a:uLnTx/>
                <a:uFillTx/>
                <a:latin typeface="Segoe Sans Display"/>
                <a:ea typeface="+mn-ea"/>
                <a:cs typeface="Segoe Sans Display"/>
              </a:rPr>
              <a:t>de TI mantiene el control total </a:t>
            </a:r>
            <a:br>
              <a:rPr kumimoji="0" lang="es-es" sz="1600" b="0" i="0" u="none" strike="noStrike" kern="1200" cap="none" spc="0" normalizeH="0" baseline="0" noProof="0" dirty="0">
                <a:ln>
                  <a:noFill/>
                </a:ln>
                <a:solidFill>
                  <a:srgbClr val="000000"/>
                </a:solidFill>
                <a:effectLst/>
                <a:uLnTx/>
                <a:uFillTx/>
                <a:latin typeface="Segoe Sans Display"/>
                <a:ea typeface="+mn-ea"/>
                <a:cs typeface="Segoe Sans Display"/>
              </a:rPr>
            </a:br>
            <a:r>
              <a:rPr kumimoji="0" lang="es-es" sz="1600" b="0" i="0" u="none" strike="noStrike" kern="1200" cap="none" spc="0" normalizeH="0" baseline="0" noProof="0" dirty="0">
                <a:ln>
                  <a:noFill/>
                </a:ln>
                <a:solidFill>
                  <a:srgbClr val="000000"/>
                </a:solidFill>
                <a:effectLst/>
                <a:uLnTx/>
                <a:uFillTx/>
                <a:latin typeface="Segoe Sans Display"/>
                <a:ea typeface="+mn-ea"/>
                <a:cs typeface="Segoe Sans Display"/>
              </a:rPr>
              <a:t>y la supervisión completa.  </a:t>
            </a:r>
          </a:p>
        </p:txBody>
      </p:sp>
      <p:pic>
        <p:nvPicPr>
          <p:cNvPr id="2" name="Picture 1" descr="Una captura de pantalla de un ordenador  El contenido generado por IA puede ser incorrecto.">
            <a:extLst>
              <a:ext uri="{FF2B5EF4-FFF2-40B4-BE49-F238E27FC236}">
                <a16:creationId xmlns:a16="http://schemas.microsoft.com/office/drawing/2014/main" id="{3C6A1E38-931F-7F5E-F461-E14962EDB6D5}"/>
              </a:ext>
            </a:extLst>
          </p:cNvPr>
          <p:cNvPicPr>
            <a:picLocks noChangeAspect="1"/>
          </p:cNvPicPr>
          <p:nvPr/>
        </p:nvPicPr>
        <p:blipFill>
          <a:blip r:embed="rId3"/>
          <a:stretch>
            <a:fillRect/>
          </a:stretch>
        </p:blipFill>
        <p:spPr>
          <a:xfrm>
            <a:off x="981399" y="1758454"/>
            <a:ext cx="3057652" cy="1749789"/>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30" name="Picture 29" descr="Una captura de pantalla de un ordenador  El contenido generado por IA puede ser incorrecto.">
            <a:extLst>
              <a:ext uri="{FF2B5EF4-FFF2-40B4-BE49-F238E27FC236}">
                <a16:creationId xmlns:a16="http://schemas.microsoft.com/office/drawing/2014/main" id="{5482E007-D8D9-3CFA-0950-1B7354E8287E}"/>
              </a:ext>
            </a:extLst>
          </p:cNvPr>
          <p:cNvPicPr>
            <a:picLocks noChangeAspect="1"/>
          </p:cNvPicPr>
          <p:nvPr/>
        </p:nvPicPr>
        <p:blipFill>
          <a:blip r:embed="rId4"/>
          <a:stretch>
            <a:fillRect/>
          </a:stretch>
        </p:blipFill>
        <p:spPr>
          <a:xfrm>
            <a:off x="8098650" y="1769115"/>
            <a:ext cx="3138211" cy="1728467"/>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pic>
        <p:nvPicPr>
          <p:cNvPr id="31" name="Picture 30" descr="Captura de pantalla de una página web  El contenido generado por IA puede ser incorrecto.">
            <a:extLst>
              <a:ext uri="{FF2B5EF4-FFF2-40B4-BE49-F238E27FC236}">
                <a16:creationId xmlns:a16="http://schemas.microsoft.com/office/drawing/2014/main" id="{44D20025-30F6-F5DD-0FFA-209F26D11A0D}"/>
              </a:ext>
            </a:extLst>
          </p:cNvPr>
          <p:cNvPicPr>
            <a:picLocks noChangeAspect="1"/>
          </p:cNvPicPr>
          <p:nvPr/>
        </p:nvPicPr>
        <p:blipFill>
          <a:blip r:embed="rId5"/>
          <a:stretch>
            <a:fillRect/>
          </a:stretch>
        </p:blipFill>
        <p:spPr>
          <a:xfrm>
            <a:off x="5399308" y="1562158"/>
            <a:ext cx="1393385" cy="2142383"/>
          </a:xfrm>
          <a:prstGeom prst="roundRect">
            <a:avLst>
              <a:gd name="adj" fmla="val 1531"/>
            </a:avLst>
          </a:prstGeom>
          <a:solidFill>
            <a:sysClr val="window" lastClr="FFFFFF"/>
          </a:solidFill>
          <a:effectLst>
            <a:outerShdw blurRad="120303" dist="87506" dir="3600000" sx="102443" sy="102443" algn="tl" rotWithShape="0">
              <a:prstClr val="black">
                <a:alpha val="8000"/>
              </a:prstClr>
            </a:outerShdw>
          </a:effectLst>
        </p:spPr>
      </p:pic>
      <p:sp>
        <p:nvSpPr>
          <p:cNvPr id="11" name="Rectangle: Rounded Corners 5">
            <a:extLst>
              <a:ext uri="{FF2B5EF4-FFF2-40B4-BE49-F238E27FC236}">
                <a16:creationId xmlns:a16="http://schemas.microsoft.com/office/drawing/2014/main" id="{3A08A90C-8C1B-8D39-E67F-435B04AFEB03}"/>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7042FE27-E91D-DC08-F061-48D866455EF1}"/>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326E1F45-5C15-2FA8-43D2-639B9D0F045F}"/>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09A2D021-DDE5-3AB3-7BE0-ED11B748A26F}"/>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40765372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8D9E-C28B-B8AF-9A56-86729AD26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50429-2B2A-3D7B-C4B3-D8A6D3957B75}"/>
              </a:ext>
            </a:extLst>
          </p:cNvPr>
          <p:cNvSpPr>
            <a:spLocks noGrp="1"/>
          </p:cNvSpPr>
          <p:nvPr>
            <p:ph type="title"/>
          </p:nvPr>
        </p:nvSpPr>
        <p:spPr>
          <a:xfrm>
            <a:off x="571499" y="2792795"/>
            <a:ext cx="5062947" cy="2308324"/>
          </a:xfrm>
          <a:prstGeom prst="rect">
            <a:avLst/>
          </a:prstGeom>
        </p:spPr>
        <p:txBody>
          <a:bodyPr/>
          <a:lstStyle/>
          <a:p>
            <a:r>
              <a:rPr lang="es-es" spc="0" dirty="0"/>
              <a:t>Presentación de las plantillas de agentes en el </a:t>
            </a:r>
            <a:r>
              <a:rPr lang="es-es" dirty="0"/>
              <a:t>generador de agentes </a:t>
            </a:r>
          </a:p>
          <a:p>
            <a:r>
              <a:rPr lang="es-es" spc="0" dirty="0"/>
              <a:t>de </a:t>
            </a:r>
            <a:r>
              <a:rPr lang="es-es" spc="0" dirty="0" err="1"/>
              <a:t>Copilot</a:t>
            </a:r>
            <a:r>
              <a:rPr lang="es-es" spc="0" dirty="0"/>
              <a:t> Studio</a:t>
            </a:r>
          </a:p>
        </p:txBody>
      </p:sp>
    </p:spTree>
    <p:extLst>
      <p:ext uri="{BB962C8B-B14F-4D97-AF65-F5344CB8AC3E}">
        <p14:creationId xmlns:p14="http://schemas.microsoft.com/office/powerpoint/2010/main" val="108851660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02426-9614-AEB5-A26F-E16A46E832C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FFF8217-2FB4-BAEC-ECF9-751D8D629A47}"/>
              </a:ext>
            </a:extLst>
          </p:cNvPr>
          <p:cNvSpPr txBox="1">
            <a:spLocks noGrp="1"/>
          </p:cNvSpPr>
          <p:nvPr>
            <p:ph type="title"/>
          </p:nvPr>
        </p:nvSpPr>
        <p:spPr>
          <a:xfrm>
            <a:off x="588263" y="36448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s-es" sz="3200" dirty="0">
                <a:cs typeface="Segoe UI"/>
              </a:rPr>
              <a:t>Empieza a crear agentes mediante plantillas de agentes </a:t>
            </a:r>
            <a:endParaRPr lang="en-US" sz="3200" b="0" i="0" u="none" strike="noStrike" kern="1200" cap="none" spc="-50" normalizeH="0" baseline="0" noProof="0" dirty="0">
              <a:ln w="3175">
                <a:noFill/>
              </a:ln>
              <a:solidFill>
                <a:srgbClr val="000000"/>
              </a:solidFill>
              <a:effectLst/>
              <a:uLnTx/>
              <a:uFillTx/>
              <a:latin typeface="Segoe UI Semibold"/>
              <a:cs typeface="Segoe UI"/>
            </a:endParaRPr>
          </a:p>
        </p:txBody>
      </p:sp>
      <p:sp>
        <p:nvSpPr>
          <p:cNvPr id="19" name="TextBox 18">
            <a:extLst>
              <a:ext uri="{FF2B5EF4-FFF2-40B4-BE49-F238E27FC236}">
                <a16:creationId xmlns:a16="http://schemas.microsoft.com/office/drawing/2014/main" id="{155CF905-F19F-5BBD-2201-3DBB9C8DE01A}"/>
              </a:ext>
            </a:extLst>
          </p:cNvPr>
          <p:cNvSpPr txBox="1"/>
          <p:nvPr/>
        </p:nvSpPr>
        <p:spPr>
          <a:xfrm>
            <a:off x="527431" y="860814"/>
            <a:ext cx="11079351"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Segoe UI"/>
                <a:ea typeface="+mn-ea"/>
                <a:cs typeface="+mn-cs"/>
                <a:hlinkClick r:id="rId3"/>
              </a:rPr>
              <a:t>Las plantillas de agentes</a:t>
            </a:r>
            <a:r>
              <a:rPr kumimoji="0" lang="es-es" sz="1400" b="0" i="0" u="none" strike="noStrike" kern="1200" cap="none" spc="0" normalizeH="0" baseline="0" noProof="0" dirty="0">
                <a:ln>
                  <a:noFill/>
                </a:ln>
                <a:solidFill>
                  <a:srgbClr val="000000"/>
                </a:solidFill>
                <a:effectLst/>
                <a:uLnTx/>
                <a:uFillTx/>
                <a:latin typeface="Segoe UI"/>
                <a:ea typeface="+mn-ea"/>
                <a:cs typeface="+mn-cs"/>
              </a:rPr>
              <a:t> forman parte del generador de agentes de Copilot Studio </a:t>
            </a:r>
            <a:endParaRPr lang="en-US" sz="1400" b="0" i="0" u="none" strike="noStrike" kern="1200" cap="none" spc="0" normalizeH="0" baseline="0" noProof="0" dirty="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dirty="0">
              <a:ln>
                <a:noFill/>
              </a:ln>
              <a:solidFill>
                <a:srgbClr val="000000"/>
              </a:solidFill>
              <a:effectLst/>
              <a:uLnTx/>
              <a:uFillTx/>
              <a:latin typeface="Segoe UI"/>
              <a:cs typeface="Segoe UI"/>
            </a:endParaRPr>
          </a:p>
          <a:p>
            <a:pPr defTabSz="914400">
              <a:defRPr/>
            </a:pPr>
            <a:r>
              <a:rPr kumimoji="0" lang="es-es" sz="1400" b="0" i="0" u="none" strike="noStrike" kern="1200" cap="none" spc="0" normalizeH="0" baseline="0" noProof="0" dirty="0">
                <a:ln>
                  <a:noFill/>
                </a:ln>
                <a:solidFill>
                  <a:srgbClr val="000000"/>
                </a:solidFill>
                <a:effectLst/>
                <a:uLnTx/>
                <a:uFillTx/>
                <a:latin typeface="Segoe Sans Display Semibold"/>
                <a:cs typeface="Segoe Sans Display Semibold"/>
              </a:rPr>
              <a:t>Comienza con las plantillas de agentes </a:t>
            </a:r>
            <a:r>
              <a:rPr kumimoji="0" lang="es-es" sz="1400" b="0" i="0" u="none" strike="noStrike" kern="1200" cap="none" spc="0" normalizeH="0" baseline="0" noProof="0" dirty="0">
                <a:ln>
                  <a:noFill/>
                </a:ln>
                <a:solidFill>
                  <a:srgbClr val="000000"/>
                </a:solidFill>
                <a:effectLst/>
                <a:uLnTx/>
                <a:uFillTx/>
                <a:latin typeface="Segoe UI"/>
                <a:ea typeface="+mn-ea"/>
                <a:cs typeface="+mn-cs"/>
              </a:rPr>
              <a:t>seleccionando “</a:t>
            </a:r>
            <a:r>
              <a:rPr lang="es-es" sz="1400" dirty="0">
                <a:solidFill>
                  <a:srgbClr val="000000"/>
                </a:solidFill>
                <a:latin typeface="Segoe UI"/>
              </a:rPr>
              <a:t>Nuevo agente</a:t>
            </a:r>
            <a:r>
              <a:rPr kumimoji="0" lang="es-es" sz="1400" b="0" i="0" u="none" strike="noStrike" kern="1200" cap="none" spc="0" normalizeH="0" baseline="0" noProof="0" dirty="0">
                <a:ln>
                  <a:noFill/>
                </a:ln>
                <a:solidFill>
                  <a:srgbClr val="000000"/>
                </a:solidFill>
                <a:effectLst/>
                <a:uLnTx/>
                <a:uFillTx/>
                <a:latin typeface="Segoe UI"/>
                <a:ea typeface="+mn-ea"/>
                <a:cs typeface="+mn-cs"/>
              </a:rPr>
              <a:t>” en el panel izquierdo de Copilot Chat. Busca una plantilla específica o navega por la biblioteca.</a:t>
            </a:r>
            <a:endParaRPr lang="en-US" sz="1400" b="0" i="0" u="none" strike="noStrike" kern="1200" cap="none" spc="0" normalizeH="0" baseline="0" noProof="0" dirty="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u="none" strike="noStrike" kern="1200" cap="none" spc="0" normalizeH="0" baseline="0" noProof="0" dirty="0">
              <a:ln>
                <a:noFill/>
              </a:ln>
              <a:solidFill>
                <a:srgbClr val="000000"/>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Segoe UI"/>
                <a:ea typeface="+mn-ea"/>
                <a:cs typeface="+mn-cs"/>
              </a:rPr>
              <a:t>Plantillas de agentes de Microsoft para probar hoy:</a:t>
            </a:r>
            <a:endParaRPr lang="en-US" sz="1400" b="0" i="0" u="none" strike="noStrike" kern="1200" cap="none" spc="0" normalizeH="0" baseline="0" noProof="0" dirty="0">
              <a:ln>
                <a:noFill/>
              </a:ln>
              <a:solidFill>
                <a:srgbClr val="000000"/>
              </a:solidFill>
              <a:effectLst/>
              <a:uLnTx/>
              <a:uFillTx/>
              <a:latin typeface="Segoe UI"/>
              <a:cs typeface="Segoe UI"/>
            </a:endParaRPr>
          </a:p>
        </p:txBody>
      </p:sp>
      <p:sp>
        <p:nvSpPr>
          <p:cNvPr id="20" name="TextBox 19">
            <a:extLst>
              <a:ext uri="{FF2B5EF4-FFF2-40B4-BE49-F238E27FC236}">
                <a16:creationId xmlns:a16="http://schemas.microsoft.com/office/drawing/2014/main" id="{7E3809A7-8471-BA42-034A-C7F3F82A205E}"/>
              </a:ext>
            </a:extLst>
          </p:cNvPr>
          <p:cNvSpPr txBox="1"/>
          <p:nvPr/>
        </p:nvSpPr>
        <p:spPr>
          <a:xfrm>
            <a:off x="6894513" y="5401638"/>
            <a:ext cx="5184276" cy="64633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Segoe UI"/>
                <a:ea typeface="+mn-ea"/>
                <a:cs typeface="+mn-cs"/>
              </a:rPr>
              <a:t>Además de los agentes de Microsoft, tu organización puede haber creado agentes para que los utilices. Puedes verlos en la sección "Creado para tu organización" en la biblioteca de agentes.</a:t>
            </a:r>
          </a:p>
        </p:txBody>
      </p:sp>
      <p:grpSp>
        <p:nvGrpSpPr>
          <p:cNvPr id="41" name="Group 40">
            <a:extLst>
              <a:ext uri="{FF2B5EF4-FFF2-40B4-BE49-F238E27FC236}">
                <a16:creationId xmlns:a16="http://schemas.microsoft.com/office/drawing/2014/main" id="{6A5029FA-28AA-A193-9727-69FA362C3B58}"/>
              </a:ext>
            </a:extLst>
          </p:cNvPr>
          <p:cNvGrpSpPr/>
          <p:nvPr/>
        </p:nvGrpSpPr>
        <p:grpSpPr>
          <a:xfrm>
            <a:off x="429058" y="2285994"/>
            <a:ext cx="1943110" cy="1388333"/>
            <a:chOff x="379835" y="2543538"/>
            <a:chExt cx="2503730" cy="1799860"/>
          </a:xfrm>
        </p:grpSpPr>
        <p:sp>
          <p:nvSpPr>
            <p:cNvPr id="16" name="Rectangle: Rounded Corners 15">
              <a:extLst>
                <a:ext uri="{FF2B5EF4-FFF2-40B4-BE49-F238E27FC236}">
                  <a16:creationId xmlns:a16="http://schemas.microsoft.com/office/drawing/2014/main" id="{3B049F25-3B27-8CAA-AE9F-88082ADA1C2C}"/>
                </a:ext>
                <a:ext uri="{C183D7F6-B498-43B3-948B-1728B52AA6E4}">
                  <adec:decorative xmlns:adec="http://schemas.microsoft.com/office/drawing/2017/decorative" val="1"/>
                </a:ext>
              </a:extLst>
            </p:cNvPr>
            <p:cNvSpPr/>
            <p:nvPr/>
          </p:nvSpPr>
          <p:spPr bwMode="auto">
            <a:xfrm>
              <a:off x="563374" y="2636414"/>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702AA0C8-0C33-84E5-A39B-F05299BC6FA6}"/>
                </a:ext>
              </a:extLst>
            </p:cNvPr>
            <p:cNvSpPr txBox="1"/>
            <p:nvPr/>
          </p:nvSpPr>
          <p:spPr>
            <a:xfrm>
              <a:off x="379835" y="2543538"/>
              <a:ext cx="2503730" cy="558610"/>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Asistente de indicaciones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18" name="TextBox 17">
              <a:extLst>
                <a:ext uri="{FF2B5EF4-FFF2-40B4-BE49-F238E27FC236}">
                  <a16:creationId xmlns:a16="http://schemas.microsoft.com/office/drawing/2014/main" id="{67368448-E8AF-4D53-5C76-7CAF501E0254}"/>
                </a:ext>
              </a:extLst>
            </p:cNvPr>
            <p:cNvSpPr txBox="1"/>
            <p:nvPr/>
          </p:nvSpPr>
          <p:spPr>
            <a:xfrm>
              <a:off x="563374" y="3889338"/>
              <a:ext cx="2072113" cy="39900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Crea indicaciones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efectivas de </a:t>
              </a:r>
              <a:r>
                <a:rPr kumimoji="0" lang="es-es" sz="1000" b="0" i="0" u="none" strike="noStrike" kern="1200" cap="none" spc="0" normalizeH="0" baseline="0" noProof="0" dirty="0" err="1">
                  <a:ln>
                    <a:noFill/>
                  </a:ln>
                  <a:solidFill>
                    <a:srgbClr val="000000"/>
                  </a:solidFill>
                  <a:effectLst/>
                  <a:uLnTx/>
                  <a:uFillTx/>
                  <a:latin typeface="Segoe UI"/>
                  <a:ea typeface="+mn-ea"/>
                  <a:cs typeface="Segoe UI"/>
                </a:rPr>
                <a:t>Copilot</a:t>
              </a:r>
              <a:endParaRPr kumimoji="0" lang="es-es" sz="1000" b="0" i="0" u="none" strike="noStrike" kern="1200" cap="none" spc="0" normalizeH="0" baseline="0" noProof="0" dirty="0">
                <a:ln>
                  <a:noFill/>
                </a:ln>
                <a:solidFill>
                  <a:srgbClr val="000000"/>
                </a:solidFill>
                <a:effectLst/>
                <a:uLnTx/>
                <a:uFillTx/>
                <a:latin typeface="Segoe UI"/>
                <a:ea typeface="+mn-ea"/>
                <a:cs typeface="Segoe UI"/>
              </a:endParaRPr>
            </a:p>
          </p:txBody>
        </p:sp>
        <p:pic>
          <p:nvPicPr>
            <p:cNvPr id="21" name="Picture 20">
              <a:extLst>
                <a:ext uri="{FF2B5EF4-FFF2-40B4-BE49-F238E27FC236}">
                  <a16:creationId xmlns:a16="http://schemas.microsoft.com/office/drawing/2014/main" id="{1A340503-8726-A8CD-1A05-1B5E6ECD0EE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318348" y="3012475"/>
              <a:ext cx="626706" cy="626704"/>
            </a:xfrm>
            <a:prstGeom prst="rect">
              <a:avLst/>
            </a:prstGeom>
          </p:spPr>
        </p:pic>
      </p:grpSp>
      <p:grpSp>
        <p:nvGrpSpPr>
          <p:cNvPr id="43" name="Group 42">
            <a:extLst>
              <a:ext uri="{FF2B5EF4-FFF2-40B4-BE49-F238E27FC236}">
                <a16:creationId xmlns:a16="http://schemas.microsoft.com/office/drawing/2014/main" id="{AC47EBC7-946E-7786-69CA-F31F6ECEB20E}"/>
              </a:ext>
            </a:extLst>
          </p:cNvPr>
          <p:cNvGrpSpPr/>
          <p:nvPr/>
        </p:nvGrpSpPr>
        <p:grpSpPr>
          <a:xfrm>
            <a:off x="571500" y="5250295"/>
            <a:ext cx="1666217" cy="1314017"/>
            <a:chOff x="2791130" y="2636414"/>
            <a:chExt cx="2158060" cy="1706985"/>
          </a:xfrm>
        </p:grpSpPr>
        <p:sp>
          <p:nvSpPr>
            <p:cNvPr id="7" name="Rectangle: Rounded Corners 6">
              <a:extLst>
                <a:ext uri="{FF2B5EF4-FFF2-40B4-BE49-F238E27FC236}">
                  <a16:creationId xmlns:a16="http://schemas.microsoft.com/office/drawing/2014/main" id="{E486E66E-3F7E-404D-952E-EEE9947F5A8F}"/>
                </a:ext>
                <a:ext uri="{C183D7F6-B498-43B3-948B-1728B52AA6E4}">
                  <adec:decorative xmlns:adec="http://schemas.microsoft.com/office/drawing/2017/decorative" val="1"/>
                </a:ext>
              </a:extLst>
            </p:cNvPr>
            <p:cNvSpPr/>
            <p:nvPr/>
          </p:nvSpPr>
          <p:spPr bwMode="auto">
            <a:xfrm>
              <a:off x="2791130" y="2636414"/>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867D0A2E-AF10-7BAB-CD6F-CC75299D2334}"/>
                </a:ext>
              </a:extLst>
            </p:cNvPr>
            <p:cNvSpPr txBox="1"/>
            <p:nvPr/>
          </p:nvSpPr>
          <p:spPr>
            <a:xfrm>
              <a:off x="3022073" y="2652915"/>
              <a:ext cx="1696175" cy="339847"/>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Asesor de ideas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9" name="TextBox 8">
              <a:extLst>
                <a:ext uri="{FF2B5EF4-FFF2-40B4-BE49-F238E27FC236}">
                  <a16:creationId xmlns:a16="http://schemas.microsoft.com/office/drawing/2014/main" id="{B2583EF5-23D8-3E47-C434-62AC7A9F38A9}"/>
                </a:ext>
              </a:extLst>
            </p:cNvPr>
            <p:cNvSpPr txBox="1"/>
            <p:nvPr/>
          </p:nvSpPr>
          <p:spPr>
            <a:xfrm>
              <a:off x="2858419" y="3889335"/>
              <a:ext cx="2015548" cy="399820"/>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Obtén ayuda para hacer lluvia de ideas</a:t>
              </a:r>
            </a:p>
          </p:txBody>
        </p:sp>
        <p:pic>
          <p:nvPicPr>
            <p:cNvPr id="22" name="Picture 21">
              <a:extLst>
                <a:ext uri="{FF2B5EF4-FFF2-40B4-BE49-F238E27FC236}">
                  <a16:creationId xmlns:a16="http://schemas.microsoft.com/office/drawing/2014/main" id="{43439102-8CD1-E058-FCEC-EF5DDF9ABDD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549625" y="3012475"/>
              <a:ext cx="626706" cy="626704"/>
            </a:xfrm>
            <a:prstGeom prst="rect">
              <a:avLst/>
            </a:prstGeom>
          </p:spPr>
        </p:pic>
      </p:grpSp>
      <p:grpSp>
        <p:nvGrpSpPr>
          <p:cNvPr id="45" name="Group 44">
            <a:extLst>
              <a:ext uri="{FF2B5EF4-FFF2-40B4-BE49-F238E27FC236}">
                <a16:creationId xmlns:a16="http://schemas.microsoft.com/office/drawing/2014/main" id="{8F66D76B-FE59-52DC-3390-FAC719589F5D}"/>
              </a:ext>
            </a:extLst>
          </p:cNvPr>
          <p:cNvGrpSpPr/>
          <p:nvPr/>
        </p:nvGrpSpPr>
        <p:grpSpPr>
          <a:xfrm>
            <a:off x="2667000" y="3740751"/>
            <a:ext cx="1675510" cy="1394097"/>
            <a:chOff x="5029590" y="2544900"/>
            <a:chExt cx="2158060" cy="1798499"/>
          </a:xfrm>
        </p:grpSpPr>
        <p:sp>
          <p:nvSpPr>
            <p:cNvPr id="10" name="Rectangle: Rounded Corners 9">
              <a:extLst>
                <a:ext uri="{FF2B5EF4-FFF2-40B4-BE49-F238E27FC236}">
                  <a16:creationId xmlns:a16="http://schemas.microsoft.com/office/drawing/2014/main" id="{37F5A6F3-D4B7-58F5-6474-683CEFBC9ADA}"/>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50A724CE-84AB-DEF4-2C65-862C549BB132}"/>
                </a:ext>
              </a:extLst>
            </p:cNvPr>
            <p:cNvSpPr txBox="1"/>
            <p:nvPr/>
          </p:nvSpPr>
          <p:spPr>
            <a:xfrm>
              <a:off x="5159448" y="2544900"/>
              <a:ext cx="1865792" cy="55587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Asesor de escritura</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12" name="TextBox 11">
              <a:extLst>
                <a:ext uri="{FF2B5EF4-FFF2-40B4-BE49-F238E27FC236}">
                  <a16:creationId xmlns:a16="http://schemas.microsoft.com/office/drawing/2014/main" id="{664F87FA-5CF4-26CA-866F-6FD2B8F919E0}"/>
                </a:ext>
              </a:extLst>
            </p:cNvPr>
            <p:cNvSpPr txBox="1"/>
            <p:nvPr/>
          </p:nvSpPr>
          <p:spPr>
            <a:xfrm>
              <a:off x="5166575" y="4008628"/>
              <a:ext cx="1884090" cy="198528"/>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Refina tu escritura</a:t>
              </a:r>
            </a:p>
          </p:txBody>
        </p:sp>
        <p:pic>
          <p:nvPicPr>
            <p:cNvPr id="23" name="Picture 22">
              <a:extLst>
                <a:ext uri="{FF2B5EF4-FFF2-40B4-BE49-F238E27FC236}">
                  <a16:creationId xmlns:a16="http://schemas.microsoft.com/office/drawing/2014/main" id="{110AFED3-DDDE-0A31-F64D-68B983AFFDC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807884" y="3107489"/>
              <a:ext cx="616698" cy="616696"/>
            </a:xfrm>
            <a:prstGeom prst="rect">
              <a:avLst/>
            </a:prstGeom>
          </p:spPr>
        </p:pic>
      </p:grpSp>
      <p:grpSp>
        <p:nvGrpSpPr>
          <p:cNvPr id="48" name="Group 47">
            <a:extLst>
              <a:ext uri="{FF2B5EF4-FFF2-40B4-BE49-F238E27FC236}">
                <a16:creationId xmlns:a16="http://schemas.microsoft.com/office/drawing/2014/main" id="{21C915CA-D8F4-1B1B-A30A-8C3FA1029CD3}"/>
              </a:ext>
            </a:extLst>
          </p:cNvPr>
          <p:cNvGrpSpPr/>
          <p:nvPr/>
        </p:nvGrpSpPr>
        <p:grpSpPr>
          <a:xfrm>
            <a:off x="4800600" y="2363887"/>
            <a:ext cx="1702941" cy="1323158"/>
            <a:chOff x="7268050" y="2636415"/>
            <a:chExt cx="2193391" cy="1706984"/>
          </a:xfrm>
        </p:grpSpPr>
        <p:sp>
          <p:nvSpPr>
            <p:cNvPr id="4" name="Rectangle: Rounded Corners 3">
              <a:extLst>
                <a:ext uri="{FF2B5EF4-FFF2-40B4-BE49-F238E27FC236}">
                  <a16:creationId xmlns:a16="http://schemas.microsoft.com/office/drawing/2014/main" id="{0611CB60-C9C2-B44F-41C5-A70DF99AA806}"/>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A91106F2-9D2E-F632-EC0C-D9EEDD77342F}"/>
                </a:ext>
              </a:extLst>
            </p:cNvPr>
            <p:cNvSpPr txBox="1"/>
            <p:nvPr/>
          </p:nvSpPr>
          <p:spPr>
            <a:xfrm>
              <a:off x="7318896" y="2654089"/>
              <a:ext cx="2056366" cy="33749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Asesor de carrera</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6" name="TextBox 5">
              <a:extLst>
                <a:ext uri="{FF2B5EF4-FFF2-40B4-BE49-F238E27FC236}">
                  <a16:creationId xmlns:a16="http://schemas.microsoft.com/office/drawing/2014/main" id="{1F58609A-EFBB-30D4-51F1-46188E3C80BB}"/>
                </a:ext>
              </a:extLst>
            </p:cNvPr>
            <p:cNvSpPr txBox="1"/>
            <p:nvPr/>
          </p:nvSpPr>
          <p:spPr>
            <a:xfrm>
              <a:off x="7277975" y="3701063"/>
              <a:ext cx="2183466" cy="59558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Obtén asesoramiento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de carrera personalizado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y planes de acción</a:t>
              </a:r>
            </a:p>
          </p:txBody>
        </p:sp>
        <p:pic>
          <p:nvPicPr>
            <p:cNvPr id="24" name="Picture 23">
              <a:extLst>
                <a:ext uri="{FF2B5EF4-FFF2-40B4-BE49-F238E27FC236}">
                  <a16:creationId xmlns:a16="http://schemas.microsoft.com/office/drawing/2014/main" id="{4B2D9936-F4F1-0835-5309-D8CEBBBBF6C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033727" y="3014709"/>
              <a:ext cx="626706" cy="626704"/>
            </a:xfrm>
            <a:prstGeom prst="rect">
              <a:avLst/>
            </a:prstGeom>
          </p:spPr>
        </p:pic>
      </p:grpSp>
      <p:grpSp>
        <p:nvGrpSpPr>
          <p:cNvPr id="52" name="Group 51">
            <a:extLst>
              <a:ext uri="{FF2B5EF4-FFF2-40B4-BE49-F238E27FC236}">
                <a16:creationId xmlns:a16="http://schemas.microsoft.com/office/drawing/2014/main" id="{B6A2D1DD-B058-AF6E-1105-F58D3059AF2B}"/>
              </a:ext>
            </a:extLst>
          </p:cNvPr>
          <p:cNvGrpSpPr/>
          <p:nvPr/>
        </p:nvGrpSpPr>
        <p:grpSpPr>
          <a:xfrm>
            <a:off x="4787756" y="5196280"/>
            <a:ext cx="1688353" cy="1394099"/>
            <a:chOff x="9489967" y="2544899"/>
            <a:chExt cx="2174602" cy="1798501"/>
          </a:xfrm>
        </p:grpSpPr>
        <p:sp>
          <p:nvSpPr>
            <p:cNvPr id="13" name="Rectangle: Rounded Corners 12">
              <a:extLst>
                <a:ext uri="{FF2B5EF4-FFF2-40B4-BE49-F238E27FC236}">
                  <a16:creationId xmlns:a16="http://schemas.microsoft.com/office/drawing/2014/main" id="{AA8FB9B7-F64E-F948-1B6D-F729FBF4E108}"/>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extBox 13">
              <a:extLst>
                <a:ext uri="{FF2B5EF4-FFF2-40B4-BE49-F238E27FC236}">
                  <a16:creationId xmlns:a16="http://schemas.microsoft.com/office/drawing/2014/main" id="{AF4A868A-B191-B77E-CCA8-E6C7C6C88E84}"/>
                </a:ext>
              </a:extLst>
            </p:cNvPr>
            <p:cNvSpPr txBox="1"/>
            <p:nvPr/>
          </p:nvSpPr>
          <p:spPr>
            <a:xfrm>
              <a:off x="9525750" y="2544899"/>
              <a:ext cx="2034586" cy="55587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Asesor de aprendizaje</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15" name="TextBox 14">
              <a:extLst>
                <a:ext uri="{FF2B5EF4-FFF2-40B4-BE49-F238E27FC236}">
                  <a16:creationId xmlns:a16="http://schemas.microsoft.com/office/drawing/2014/main" id="{199012D7-B5F8-C2D7-8AD9-566CBE81FA04}"/>
                </a:ext>
              </a:extLst>
            </p:cNvPr>
            <p:cNvSpPr txBox="1"/>
            <p:nvPr/>
          </p:nvSpPr>
          <p:spPr>
            <a:xfrm>
              <a:off x="9489967" y="3889338"/>
              <a:ext cx="2170234" cy="39705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Aprende sobre temas y mejora tus habilidades</a:t>
              </a:r>
            </a:p>
          </p:txBody>
        </p:sp>
        <p:pic>
          <p:nvPicPr>
            <p:cNvPr id="25" name="Picture 24">
              <a:extLst>
                <a:ext uri="{FF2B5EF4-FFF2-40B4-BE49-F238E27FC236}">
                  <a16:creationId xmlns:a16="http://schemas.microsoft.com/office/drawing/2014/main" id="{20E3A827-4E93-6F31-2785-D320C2BE922A}"/>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10272186" y="3012475"/>
              <a:ext cx="626706" cy="626704"/>
            </a:xfrm>
            <a:prstGeom prst="rect">
              <a:avLst/>
            </a:prstGeom>
          </p:spPr>
        </p:pic>
      </p:grpSp>
      <p:sp>
        <p:nvSpPr>
          <p:cNvPr id="2" name="TextBox 1">
            <a:extLst>
              <a:ext uri="{FF2B5EF4-FFF2-40B4-BE49-F238E27FC236}">
                <a16:creationId xmlns:a16="http://schemas.microsoft.com/office/drawing/2014/main" id="{E425060D-37E8-175A-9EEB-C129AE76F3DE}"/>
              </a:ext>
            </a:extLst>
          </p:cNvPr>
          <p:cNvSpPr txBox="1"/>
          <p:nvPr/>
        </p:nvSpPr>
        <p:spPr>
          <a:xfrm>
            <a:off x="6904037" y="6269038"/>
            <a:ext cx="4321311"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30000" noProof="0" dirty="0">
                <a:ln>
                  <a:noFill/>
                </a:ln>
                <a:solidFill>
                  <a:srgbClr val="091F2C"/>
                </a:solidFill>
                <a:effectLst/>
                <a:uLnTx/>
                <a:uFillTx/>
                <a:latin typeface="Segoe Sans Display"/>
                <a:ea typeface="+mn-ea"/>
                <a:cs typeface="+mn-cs"/>
              </a:rPr>
              <a:t>1</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La creación de agentes solo está disponible si el administrador de tu organización ha habilitado esta capacidad.</a:t>
            </a:r>
          </a:p>
        </p:txBody>
      </p:sp>
      <p:grpSp>
        <p:nvGrpSpPr>
          <p:cNvPr id="42" name="Group 41">
            <a:extLst>
              <a:ext uri="{FF2B5EF4-FFF2-40B4-BE49-F238E27FC236}">
                <a16:creationId xmlns:a16="http://schemas.microsoft.com/office/drawing/2014/main" id="{90601F29-7FD6-C58F-6876-8D73AE83331E}"/>
              </a:ext>
            </a:extLst>
          </p:cNvPr>
          <p:cNvGrpSpPr/>
          <p:nvPr/>
        </p:nvGrpSpPr>
        <p:grpSpPr>
          <a:xfrm>
            <a:off x="571500" y="3813014"/>
            <a:ext cx="1665616" cy="1309544"/>
            <a:chOff x="557513" y="4415392"/>
            <a:chExt cx="2158060" cy="1706984"/>
          </a:xfrm>
        </p:grpSpPr>
        <p:sp>
          <p:nvSpPr>
            <p:cNvPr id="29" name="Rectangle: Rounded Corners 28">
              <a:extLst>
                <a:ext uri="{FF2B5EF4-FFF2-40B4-BE49-F238E27FC236}">
                  <a16:creationId xmlns:a16="http://schemas.microsoft.com/office/drawing/2014/main" id="{3C620FA8-E592-A553-D046-4C5462EC9909}"/>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681E6C0D-56C2-2AD3-F48A-31BA481FC4CB}"/>
                </a:ext>
              </a:extLst>
            </p:cNvPr>
            <p:cNvSpPr txBox="1"/>
            <p:nvPr/>
          </p:nvSpPr>
          <p:spPr>
            <a:xfrm>
              <a:off x="557513" y="4442531"/>
              <a:ext cx="2155386" cy="341007"/>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Información del cliente</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588169A4-4812-438F-45CA-BF5129D1492F}"/>
                </a:ext>
              </a:extLst>
            </p:cNvPr>
            <p:cNvSpPr txBox="1"/>
            <p:nvPr/>
          </p:nvSpPr>
          <p:spPr>
            <a:xfrm>
              <a:off x="683794" y="5804540"/>
              <a:ext cx="1957308" cy="20059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Conoce a tus clientes </a:t>
              </a:r>
            </a:p>
          </p:txBody>
        </p:sp>
        <p:pic>
          <p:nvPicPr>
            <p:cNvPr id="47" name="Picture 46">
              <a:extLst>
                <a:ext uri="{FF2B5EF4-FFF2-40B4-BE49-F238E27FC236}">
                  <a16:creationId xmlns:a16="http://schemas.microsoft.com/office/drawing/2014/main" id="{0C43CBAF-9881-5A33-0A5F-D2C2E79E5B4D}"/>
                </a:ext>
              </a:extLst>
            </p:cNvPr>
            <p:cNvPicPr>
              <a:picLocks noChangeAspect="1"/>
            </p:cNvPicPr>
            <p:nvPr/>
          </p:nvPicPr>
          <p:blipFill>
            <a:blip r:embed="rId9">
              <a:clrChange>
                <a:clrFrom>
                  <a:srgbClr val="FDFDFD"/>
                </a:clrFrom>
                <a:clrTo>
                  <a:srgbClr val="FDFDFD">
                    <a:alpha val="0"/>
                  </a:srgbClr>
                </a:clrTo>
              </a:clrChange>
            </a:blip>
            <a:stretch>
              <a:fillRect/>
            </a:stretch>
          </p:blipFill>
          <p:spPr>
            <a:xfrm>
              <a:off x="1110507" y="4868414"/>
              <a:ext cx="847971" cy="712296"/>
            </a:xfrm>
            <a:prstGeom prst="rect">
              <a:avLst/>
            </a:prstGeom>
          </p:spPr>
        </p:pic>
      </p:grpSp>
      <p:grpSp>
        <p:nvGrpSpPr>
          <p:cNvPr id="44" name="Group 43">
            <a:extLst>
              <a:ext uri="{FF2B5EF4-FFF2-40B4-BE49-F238E27FC236}">
                <a16:creationId xmlns:a16="http://schemas.microsoft.com/office/drawing/2014/main" id="{4741602C-2F72-4218-71B0-31458B252C8E}"/>
              </a:ext>
            </a:extLst>
          </p:cNvPr>
          <p:cNvGrpSpPr/>
          <p:nvPr/>
        </p:nvGrpSpPr>
        <p:grpSpPr>
          <a:xfrm>
            <a:off x="2583466" y="2303887"/>
            <a:ext cx="1837763" cy="1381425"/>
            <a:chOff x="2668086" y="4340166"/>
            <a:chExt cx="2392426" cy="1782211"/>
          </a:xfrm>
        </p:grpSpPr>
        <p:sp>
          <p:nvSpPr>
            <p:cNvPr id="28" name="Rectangle: Rounded Corners 27">
              <a:extLst>
                <a:ext uri="{FF2B5EF4-FFF2-40B4-BE49-F238E27FC236}">
                  <a16:creationId xmlns:a16="http://schemas.microsoft.com/office/drawing/2014/main" id="{E0B2EDAE-1C90-F6D3-752B-A3118CD86FFE}"/>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1A74AA6A-27D9-F16F-2DF5-750F1FFAF6A5}"/>
                </a:ext>
              </a:extLst>
            </p:cNvPr>
            <p:cNvSpPr txBox="1"/>
            <p:nvPr/>
          </p:nvSpPr>
          <p:spPr>
            <a:xfrm>
              <a:off x="2668086" y="4340166"/>
              <a:ext cx="2392426" cy="55589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Preguntas de entrevista</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8060D92D-7B64-2A5F-C4ED-9A7D2B52D054}"/>
                </a:ext>
              </a:extLst>
            </p:cNvPr>
            <p:cNvSpPr txBox="1"/>
            <p:nvPr/>
          </p:nvSpPr>
          <p:spPr>
            <a:xfrm>
              <a:off x="2852558" y="5668315"/>
              <a:ext cx="2009119" cy="397070"/>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Genera preguntas de entrevista profesionales</a:t>
              </a:r>
            </a:p>
          </p:txBody>
        </p:sp>
        <p:pic>
          <p:nvPicPr>
            <p:cNvPr id="49" name="Picture 48">
              <a:extLst>
                <a:ext uri="{FF2B5EF4-FFF2-40B4-BE49-F238E27FC236}">
                  <a16:creationId xmlns:a16="http://schemas.microsoft.com/office/drawing/2014/main" id="{1B476D0B-73CF-EEAD-6627-32772CB8BC2A}"/>
                </a:ext>
              </a:extLst>
            </p:cNvPr>
            <p:cNvPicPr>
              <a:picLocks noChangeAspect="1"/>
            </p:cNvPicPr>
            <p:nvPr/>
          </p:nvPicPr>
          <p:blipFill>
            <a:blip r:embed="rId10">
              <a:clrChange>
                <a:clrFrom>
                  <a:srgbClr val="FDFDFD"/>
                </a:clrFrom>
                <a:clrTo>
                  <a:srgbClr val="FDFDFD">
                    <a:alpha val="0"/>
                  </a:srgbClr>
                </a:clrTo>
              </a:clrChange>
            </a:blip>
            <a:stretch>
              <a:fillRect/>
            </a:stretch>
          </p:blipFill>
          <p:spPr>
            <a:xfrm>
              <a:off x="3369955" y="4899563"/>
              <a:ext cx="887997" cy="751382"/>
            </a:xfrm>
            <a:prstGeom prst="rect">
              <a:avLst/>
            </a:prstGeom>
          </p:spPr>
        </p:pic>
      </p:grpSp>
      <p:grpSp>
        <p:nvGrpSpPr>
          <p:cNvPr id="46" name="Group 45">
            <a:extLst>
              <a:ext uri="{FF2B5EF4-FFF2-40B4-BE49-F238E27FC236}">
                <a16:creationId xmlns:a16="http://schemas.microsoft.com/office/drawing/2014/main" id="{DE73B963-921E-32D1-B63C-A3B7E5345034}"/>
              </a:ext>
            </a:extLst>
          </p:cNvPr>
          <p:cNvGrpSpPr/>
          <p:nvPr/>
        </p:nvGrpSpPr>
        <p:grpSpPr>
          <a:xfrm>
            <a:off x="2667001" y="5188550"/>
            <a:ext cx="1689100" cy="1385819"/>
            <a:chOff x="5006226" y="4321912"/>
            <a:chExt cx="2175564" cy="1800465"/>
          </a:xfrm>
        </p:grpSpPr>
        <p:sp>
          <p:nvSpPr>
            <p:cNvPr id="30" name="Rectangle: Rounded Corners 29">
              <a:extLst>
                <a:ext uri="{FF2B5EF4-FFF2-40B4-BE49-F238E27FC236}">
                  <a16:creationId xmlns:a16="http://schemas.microsoft.com/office/drawing/2014/main" id="{F8F6D93F-E8D1-AA2B-7B31-E9EE53A75D52}"/>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2DD42566-9538-ABC8-8120-2676EBA134D3}"/>
                </a:ext>
              </a:extLst>
            </p:cNvPr>
            <p:cNvSpPr txBox="1"/>
            <p:nvPr/>
          </p:nvSpPr>
          <p:spPr>
            <a:xfrm>
              <a:off x="5060298" y="4321912"/>
              <a:ext cx="2052370" cy="55981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Asesor de reuniones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CCF8D806-AE1D-2FC5-08B2-C6EA3005DE29}"/>
                </a:ext>
              </a:extLst>
            </p:cNvPr>
            <p:cNvSpPr txBox="1"/>
            <p:nvPr/>
          </p:nvSpPr>
          <p:spPr>
            <a:xfrm>
              <a:off x="5006226" y="5668316"/>
              <a:ext cx="2175564" cy="399866"/>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Crea y gestiona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reuniones efectivas </a:t>
              </a:r>
            </a:p>
          </p:txBody>
        </p:sp>
        <p:pic>
          <p:nvPicPr>
            <p:cNvPr id="51" name="Picture 50">
              <a:extLst>
                <a:ext uri="{FF2B5EF4-FFF2-40B4-BE49-F238E27FC236}">
                  <a16:creationId xmlns:a16="http://schemas.microsoft.com/office/drawing/2014/main" id="{883D87C3-4F4C-CEA3-6046-5223FB65941C}"/>
                </a:ext>
              </a:extLst>
            </p:cNvPr>
            <p:cNvPicPr>
              <a:picLocks noChangeAspect="1"/>
            </p:cNvPicPr>
            <p:nvPr/>
          </p:nvPicPr>
          <p:blipFill>
            <a:blip r:embed="rId11">
              <a:clrChange>
                <a:clrFrom>
                  <a:srgbClr val="FDFDFD"/>
                </a:clrFrom>
                <a:clrTo>
                  <a:srgbClr val="FDFDFD">
                    <a:alpha val="0"/>
                  </a:srgbClr>
                </a:clrTo>
              </a:clrChange>
            </a:blip>
            <a:stretch>
              <a:fillRect/>
            </a:stretch>
          </p:blipFill>
          <p:spPr>
            <a:xfrm>
              <a:off x="5593055" y="4816154"/>
              <a:ext cx="847979" cy="761745"/>
            </a:xfrm>
            <a:prstGeom prst="rect">
              <a:avLst/>
            </a:prstGeom>
          </p:spPr>
        </p:pic>
      </p:grpSp>
      <p:grpSp>
        <p:nvGrpSpPr>
          <p:cNvPr id="50" name="Group 49">
            <a:extLst>
              <a:ext uri="{FF2B5EF4-FFF2-40B4-BE49-F238E27FC236}">
                <a16:creationId xmlns:a16="http://schemas.microsoft.com/office/drawing/2014/main" id="{83584D83-38C5-29AE-51EE-8A25732AAB4C}"/>
              </a:ext>
            </a:extLst>
          </p:cNvPr>
          <p:cNvGrpSpPr/>
          <p:nvPr/>
        </p:nvGrpSpPr>
        <p:grpSpPr>
          <a:xfrm>
            <a:off x="4760472" y="3746609"/>
            <a:ext cx="1746470" cy="1385822"/>
            <a:chOff x="7210217" y="4321911"/>
            <a:chExt cx="2262003" cy="1800466"/>
          </a:xfrm>
        </p:grpSpPr>
        <p:sp>
          <p:nvSpPr>
            <p:cNvPr id="27" name="Rectangle: Rounded Corners 26">
              <a:extLst>
                <a:ext uri="{FF2B5EF4-FFF2-40B4-BE49-F238E27FC236}">
                  <a16:creationId xmlns:a16="http://schemas.microsoft.com/office/drawing/2014/main" id="{2AC5E2DC-19D2-7609-8DD6-4CD7E7A69DA7}"/>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BEF6D9AA-91DB-91AC-74E2-D829ED4BEAE7}"/>
                </a:ext>
              </a:extLst>
            </p:cNvPr>
            <p:cNvSpPr txBox="1"/>
            <p:nvPr/>
          </p:nvSpPr>
          <p:spPr>
            <a:xfrm>
              <a:off x="7210217" y="4321911"/>
              <a:ext cx="2262003" cy="55981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Tutor de cuestionarios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42C43ADC-831C-F1EA-09A7-0BDB8DC5AC9B}"/>
                </a:ext>
              </a:extLst>
            </p:cNvPr>
            <p:cNvSpPr txBox="1"/>
            <p:nvPr/>
          </p:nvSpPr>
          <p:spPr>
            <a:xfrm>
              <a:off x="7272171" y="5645685"/>
              <a:ext cx="2129110" cy="399865"/>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Crea preguntas de </a:t>
              </a:r>
              <a:r>
                <a:rPr kumimoji="0" lang="es-es" sz="1000" b="0" i="0" u="none" strike="noStrike" kern="1200" cap="none" spc="0" normalizeH="0" baseline="0" noProof="0" dirty="0" err="1">
                  <a:ln>
                    <a:noFill/>
                  </a:ln>
                  <a:solidFill>
                    <a:srgbClr val="000000"/>
                  </a:solidFill>
                  <a:effectLst/>
                  <a:uLnTx/>
                  <a:uFillTx/>
                  <a:latin typeface="Segoe UI"/>
                  <a:ea typeface="+mn-ea"/>
                  <a:cs typeface="Segoe UI"/>
                </a:rPr>
                <a:t>cuestio-nario</a:t>
              </a:r>
              <a:r>
                <a:rPr kumimoji="0" lang="es-es" sz="1000" b="0" i="0" u="none" strike="noStrike" kern="1200" cap="none" spc="0" normalizeH="0" baseline="0" noProof="0" dirty="0">
                  <a:ln>
                    <a:noFill/>
                  </a:ln>
                  <a:solidFill>
                    <a:srgbClr val="000000"/>
                  </a:solidFill>
                  <a:effectLst/>
                  <a:uLnTx/>
                  <a:uFillTx/>
                  <a:latin typeface="Segoe UI"/>
                  <a:ea typeface="+mn-ea"/>
                  <a:cs typeface="Segoe UI"/>
                </a:rPr>
                <a:t> divertidas</a:t>
              </a:r>
              <a:r>
                <a:rPr lang="es-es" sz="1000" dirty="0">
                  <a:solidFill>
                    <a:srgbClr val="000000"/>
                  </a:solidFill>
                  <a:latin typeface="Segoe UI"/>
                  <a:cs typeface="Segoe UI"/>
                </a:rPr>
                <a:t> </a:t>
              </a:r>
              <a:r>
                <a:rPr kumimoji="0" lang="es-es" sz="1000" b="0" i="0" u="none" strike="noStrike" kern="1200" cap="none" spc="0" normalizeH="0" baseline="0" noProof="0" dirty="0">
                  <a:ln>
                    <a:noFill/>
                  </a:ln>
                  <a:solidFill>
                    <a:srgbClr val="000000"/>
                  </a:solidFill>
                  <a:effectLst/>
                  <a:uLnTx/>
                  <a:uFillTx/>
                  <a:latin typeface="Segoe UI"/>
                  <a:ea typeface="+mn-ea"/>
                  <a:cs typeface="Segoe UI"/>
                </a:rPr>
                <a:t>y atractivas </a:t>
              </a:r>
            </a:p>
          </p:txBody>
        </p:sp>
        <p:pic>
          <p:nvPicPr>
            <p:cNvPr id="53" name="Picture 52">
              <a:extLst>
                <a:ext uri="{FF2B5EF4-FFF2-40B4-BE49-F238E27FC236}">
                  <a16:creationId xmlns:a16="http://schemas.microsoft.com/office/drawing/2014/main" id="{B08E1F5F-5F5B-996B-5454-34552EDE4676}"/>
                </a:ext>
              </a:extLst>
            </p:cNvPr>
            <p:cNvPicPr>
              <a:picLocks noChangeAspect="1"/>
            </p:cNvPicPr>
            <p:nvPr/>
          </p:nvPicPr>
          <p:blipFill>
            <a:blip r:embed="rId12">
              <a:clrChange>
                <a:clrFrom>
                  <a:srgbClr val="FDFDFD"/>
                </a:clrFrom>
                <a:clrTo>
                  <a:srgbClr val="FDFDFD">
                    <a:alpha val="0"/>
                  </a:srgbClr>
                </a:clrTo>
              </a:clrChange>
            </a:blip>
            <a:stretch>
              <a:fillRect/>
            </a:stretch>
          </p:blipFill>
          <p:spPr>
            <a:xfrm>
              <a:off x="8025831" y="4881090"/>
              <a:ext cx="717721" cy="717721"/>
            </a:xfrm>
            <a:prstGeom prst="rect">
              <a:avLst/>
            </a:prstGeom>
          </p:spPr>
        </p:pic>
      </p:grpSp>
      <p:grpSp>
        <p:nvGrpSpPr>
          <p:cNvPr id="58" name="Group 57">
            <a:extLst>
              <a:ext uri="{FF2B5EF4-FFF2-40B4-BE49-F238E27FC236}">
                <a16:creationId xmlns:a16="http://schemas.microsoft.com/office/drawing/2014/main" id="{CC4E093D-8895-BC16-9E0E-E9EF3FDAECDE}"/>
              </a:ext>
            </a:extLst>
          </p:cNvPr>
          <p:cNvGrpSpPr/>
          <p:nvPr/>
        </p:nvGrpSpPr>
        <p:grpSpPr>
          <a:xfrm>
            <a:off x="6894513" y="2363889"/>
            <a:ext cx="1675510" cy="1323160"/>
            <a:chOff x="7268050" y="2636415"/>
            <a:chExt cx="2158060" cy="1706984"/>
          </a:xfrm>
        </p:grpSpPr>
        <p:sp>
          <p:nvSpPr>
            <p:cNvPr id="59" name="Rectangle: Rounded Corners 58">
              <a:extLst>
                <a:ext uri="{FF2B5EF4-FFF2-40B4-BE49-F238E27FC236}">
                  <a16:creationId xmlns:a16="http://schemas.microsoft.com/office/drawing/2014/main" id="{4CF760CF-E814-EF3D-CD60-CFB37F388153}"/>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TextBox 59">
              <a:extLst>
                <a:ext uri="{FF2B5EF4-FFF2-40B4-BE49-F238E27FC236}">
                  <a16:creationId xmlns:a16="http://schemas.microsoft.com/office/drawing/2014/main" id="{A457D711-9A29-5DA9-2FDE-5CB6A69F32BC}"/>
                </a:ext>
              </a:extLst>
            </p:cNvPr>
            <p:cNvSpPr txBox="1"/>
            <p:nvPr/>
          </p:nvSpPr>
          <p:spPr>
            <a:xfrm>
              <a:off x="7268050" y="2654089"/>
              <a:ext cx="2112178" cy="33749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Asistente de scrum</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61" name="TextBox 60">
              <a:extLst>
                <a:ext uri="{FF2B5EF4-FFF2-40B4-BE49-F238E27FC236}">
                  <a16:creationId xmlns:a16="http://schemas.microsoft.com/office/drawing/2014/main" id="{938EA604-2A02-CF4C-C982-C326BD27FF2C}"/>
                </a:ext>
              </a:extLst>
            </p:cNvPr>
            <p:cNvSpPr txBox="1"/>
            <p:nvPr/>
          </p:nvSpPr>
          <p:spPr>
            <a:xfrm>
              <a:off x="7268050" y="3794103"/>
              <a:ext cx="2112178" cy="39705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Apoyo al </a:t>
              </a:r>
              <a:br>
                <a:rPr sz="1000" dirty="0"/>
              </a:br>
              <a:r>
                <a:rPr kumimoji="0" lang="es-es" sz="1000" b="0" i="0" u="none" strike="noStrike" kern="1200" cap="none" spc="0" normalizeH="0" baseline="0" noProof="0" dirty="0">
                  <a:ln>
                    <a:noFill/>
                  </a:ln>
                  <a:solidFill>
                    <a:srgbClr val="000000"/>
                  </a:solidFill>
                  <a:effectLst/>
                  <a:uLnTx/>
                  <a:uFillTx/>
                  <a:latin typeface="Segoe UI"/>
                  <a:ea typeface="+mn-ea"/>
                  <a:cs typeface="Segoe UI"/>
                </a:rPr>
                <a:t>equipo de scrum.</a:t>
              </a:r>
            </a:p>
          </p:txBody>
        </p:sp>
      </p:grpSp>
      <p:pic>
        <p:nvPicPr>
          <p:cNvPr id="63" name="Picture 62">
            <a:extLst>
              <a:ext uri="{FF2B5EF4-FFF2-40B4-BE49-F238E27FC236}">
                <a16:creationId xmlns:a16="http://schemas.microsoft.com/office/drawing/2014/main" id="{1842936B-B9B4-096A-7C99-0B26F422125F}"/>
              </a:ext>
            </a:extLst>
          </p:cNvPr>
          <p:cNvPicPr>
            <a:picLocks noChangeAspect="1"/>
          </p:cNvPicPr>
          <p:nvPr/>
        </p:nvPicPr>
        <p:blipFill>
          <a:blip r:embed="rId13">
            <a:clrChange>
              <a:clrFrom>
                <a:srgbClr val="FDFDFD"/>
              </a:clrFrom>
              <a:clrTo>
                <a:srgbClr val="FDFDFD">
                  <a:alpha val="0"/>
                </a:srgbClr>
              </a:clrTo>
            </a:clrChange>
          </a:blip>
          <a:stretch>
            <a:fillRect/>
          </a:stretch>
        </p:blipFill>
        <p:spPr>
          <a:xfrm>
            <a:off x="7363544" y="2699056"/>
            <a:ext cx="627017" cy="548640"/>
          </a:xfrm>
          <a:prstGeom prst="rect">
            <a:avLst/>
          </a:prstGeom>
        </p:spPr>
      </p:pic>
      <p:grpSp>
        <p:nvGrpSpPr>
          <p:cNvPr id="64" name="Group 63">
            <a:extLst>
              <a:ext uri="{FF2B5EF4-FFF2-40B4-BE49-F238E27FC236}">
                <a16:creationId xmlns:a16="http://schemas.microsoft.com/office/drawing/2014/main" id="{B34F949E-A2C8-7412-0358-97FE6B7BBD61}"/>
              </a:ext>
            </a:extLst>
          </p:cNvPr>
          <p:cNvGrpSpPr/>
          <p:nvPr/>
        </p:nvGrpSpPr>
        <p:grpSpPr>
          <a:xfrm>
            <a:off x="6812517" y="3756139"/>
            <a:ext cx="1803876" cy="1378709"/>
            <a:chOff x="7162440" y="2564752"/>
            <a:chExt cx="2323396" cy="1778647"/>
          </a:xfrm>
        </p:grpSpPr>
        <p:sp>
          <p:nvSpPr>
            <p:cNvPr id="65" name="Rectangle: Rounded Corners 64">
              <a:extLst>
                <a:ext uri="{FF2B5EF4-FFF2-40B4-BE49-F238E27FC236}">
                  <a16:creationId xmlns:a16="http://schemas.microsoft.com/office/drawing/2014/main" id="{4BF95294-FA54-2D43-3529-D52110FD74B6}"/>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7C127E14-97F7-9BAC-575C-9A0D4DC68FFD}"/>
                </a:ext>
              </a:extLst>
            </p:cNvPr>
            <p:cNvSpPr txBox="1"/>
            <p:nvPr/>
          </p:nvSpPr>
          <p:spPr>
            <a:xfrm>
              <a:off x="7162440" y="2564752"/>
              <a:ext cx="2323396" cy="774260"/>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Generador de solicitudes de propuestas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67" name="TextBox 66">
              <a:extLst>
                <a:ext uri="{FF2B5EF4-FFF2-40B4-BE49-F238E27FC236}">
                  <a16:creationId xmlns:a16="http://schemas.microsoft.com/office/drawing/2014/main" id="{B3B984E6-E031-117B-08C4-8490A3AA36AC}"/>
                </a:ext>
              </a:extLst>
            </p:cNvPr>
            <p:cNvSpPr txBox="1"/>
            <p:nvPr/>
          </p:nvSpPr>
          <p:spPr>
            <a:xfrm>
              <a:off x="7268050" y="3886886"/>
              <a:ext cx="2112178" cy="397057"/>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Acelera la creación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de propuestas</a:t>
              </a:r>
            </a:p>
          </p:txBody>
        </p:sp>
      </p:grpSp>
      <p:pic>
        <p:nvPicPr>
          <p:cNvPr id="68" name="Picture 67" descr="Avatar del Generador de solicitudes de propuestas">
            <a:extLst>
              <a:ext uri="{FF2B5EF4-FFF2-40B4-BE49-F238E27FC236}">
                <a16:creationId xmlns:a16="http://schemas.microsoft.com/office/drawing/2014/main" id="{789F2D2F-A389-BB8F-2A31-7B97FF204318}"/>
              </a:ext>
            </a:extLst>
          </p:cNvPr>
          <p:cNvPicPr>
            <a:picLocks noChangeAspect="1"/>
          </p:cNvPicPr>
          <p:nvPr/>
        </p:nvPicPr>
        <p:blipFill>
          <a:blip r:embed="rId14"/>
          <a:stretch>
            <a:fillRect/>
          </a:stretch>
        </p:blipFill>
        <p:spPr>
          <a:xfrm>
            <a:off x="7479689" y="4267200"/>
            <a:ext cx="431411" cy="431411"/>
          </a:xfrm>
          <a:prstGeom prst="rect">
            <a:avLst/>
          </a:prstGeom>
        </p:spPr>
      </p:pic>
      <p:grpSp>
        <p:nvGrpSpPr>
          <p:cNvPr id="26" name="Group 25">
            <a:extLst>
              <a:ext uri="{FF2B5EF4-FFF2-40B4-BE49-F238E27FC236}">
                <a16:creationId xmlns:a16="http://schemas.microsoft.com/office/drawing/2014/main" id="{DE081646-8514-01D2-282C-B434A80FE7AF}"/>
              </a:ext>
            </a:extLst>
          </p:cNvPr>
          <p:cNvGrpSpPr/>
          <p:nvPr/>
        </p:nvGrpSpPr>
        <p:grpSpPr>
          <a:xfrm>
            <a:off x="8857510" y="3810004"/>
            <a:ext cx="1984264" cy="1313867"/>
            <a:chOff x="6722322" y="5257799"/>
            <a:chExt cx="1984264" cy="1313867"/>
          </a:xfrm>
        </p:grpSpPr>
        <p:grpSp>
          <p:nvGrpSpPr>
            <p:cNvPr id="69" name="Group 68">
              <a:extLst>
                <a:ext uri="{FF2B5EF4-FFF2-40B4-BE49-F238E27FC236}">
                  <a16:creationId xmlns:a16="http://schemas.microsoft.com/office/drawing/2014/main" id="{4481B5F6-49AA-47F3-5A9B-D7F249C61F3C}"/>
                </a:ext>
              </a:extLst>
            </p:cNvPr>
            <p:cNvGrpSpPr/>
            <p:nvPr/>
          </p:nvGrpSpPr>
          <p:grpSpPr>
            <a:xfrm>
              <a:off x="6722322" y="5257799"/>
              <a:ext cx="1984264" cy="1313867"/>
              <a:chOff x="7039172" y="4415393"/>
              <a:chExt cx="2569991" cy="1706984"/>
            </a:xfrm>
          </p:grpSpPr>
          <p:sp>
            <p:nvSpPr>
              <p:cNvPr id="70" name="Rectangle: Rounded Corners 69">
                <a:extLst>
                  <a:ext uri="{FF2B5EF4-FFF2-40B4-BE49-F238E27FC236}">
                    <a16:creationId xmlns:a16="http://schemas.microsoft.com/office/drawing/2014/main" id="{119790E5-FC52-408B-9CC7-055D32FAFFD1}"/>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2A52361F-BA6C-82D5-3985-5A16CEA0333E}"/>
                  </a:ext>
                </a:extLst>
              </p:cNvPr>
              <p:cNvSpPr txBox="1"/>
              <p:nvPr/>
            </p:nvSpPr>
            <p:spPr>
              <a:xfrm>
                <a:off x="7039172" y="4455383"/>
                <a:ext cx="2569991" cy="55981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Creador de comunica-</a:t>
                </a:r>
                <a:r>
                  <a:rPr kumimoji="0" lang="es-es" sz="1100" b="0" i="0" u="none" strike="noStrike" kern="1200" cap="none" spc="0" normalizeH="0" baseline="0" noProof="0" dirty="0" err="1">
                    <a:ln>
                      <a:noFill/>
                    </a:ln>
                    <a:solidFill>
                      <a:srgbClr val="0078D4"/>
                    </a:solidFill>
                    <a:effectLst/>
                    <a:uLnTx/>
                    <a:uFillTx/>
                    <a:latin typeface="Segoe UI Semibold"/>
                    <a:ea typeface="+mn-ea"/>
                    <a:cs typeface="Segoe UI"/>
                  </a:rPr>
                  <a:t>ciones</a:t>
                </a: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 corporativas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72" name="TextBox 71">
                <a:extLst>
                  <a:ext uri="{FF2B5EF4-FFF2-40B4-BE49-F238E27FC236}">
                    <a16:creationId xmlns:a16="http://schemas.microsoft.com/office/drawing/2014/main" id="{9E7CFE9C-C235-0DF5-CE72-8F726F782AD1}"/>
                  </a:ext>
                </a:extLst>
              </p:cNvPr>
              <p:cNvSpPr txBox="1"/>
              <p:nvPr/>
            </p:nvSpPr>
            <p:spPr>
              <a:xfrm>
                <a:off x="7262190" y="5668316"/>
                <a:ext cx="2181619" cy="39986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Crea comunicaciones alineadas con la marca</a:t>
                </a:r>
              </a:p>
            </p:txBody>
          </p:sp>
        </p:grpSp>
        <p:pic>
          <p:nvPicPr>
            <p:cNvPr id="74" name="Picture 73" descr="Avatar del Creador de comunicaciones corporativas">
              <a:extLst>
                <a:ext uri="{FF2B5EF4-FFF2-40B4-BE49-F238E27FC236}">
                  <a16:creationId xmlns:a16="http://schemas.microsoft.com/office/drawing/2014/main" id="{9BEAF61B-E54B-CF76-011D-A985A17967BC}"/>
                </a:ext>
              </a:extLst>
            </p:cNvPr>
            <p:cNvPicPr>
              <a:picLocks noChangeAspect="1"/>
            </p:cNvPicPr>
            <p:nvPr/>
          </p:nvPicPr>
          <p:blipFill>
            <a:blip r:embed="rId15"/>
            <a:stretch>
              <a:fillRect/>
            </a:stretch>
          </p:blipFill>
          <p:spPr>
            <a:xfrm>
              <a:off x="7508854" y="5711536"/>
              <a:ext cx="484440" cy="484440"/>
            </a:xfrm>
            <a:prstGeom prst="rect">
              <a:avLst/>
            </a:prstGeom>
          </p:spPr>
        </p:pic>
      </p:grpSp>
      <p:grpSp>
        <p:nvGrpSpPr>
          <p:cNvPr id="75" name="Group 74">
            <a:extLst>
              <a:ext uri="{FF2B5EF4-FFF2-40B4-BE49-F238E27FC236}">
                <a16:creationId xmlns:a16="http://schemas.microsoft.com/office/drawing/2014/main" id="{FEC5C8EA-935D-540B-089C-FCE5BA4F1344}"/>
              </a:ext>
            </a:extLst>
          </p:cNvPr>
          <p:cNvGrpSpPr/>
          <p:nvPr/>
        </p:nvGrpSpPr>
        <p:grpSpPr>
          <a:xfrm>
            <a:off x="9029700" y="2369045"/>
            <a:ext cx="1666217" cy="1313866"/>
            <a:chOff x="7262189" y="4415393"/>
            <a:chExt cx="2158060" cy="1706984"/>
          </a:xfrm>
        </p:grpSpPr>
        <p:sp>
          <p:nvSpPr>
            <p:cNvPr id="76" name="Rectangle: Rounded Corners 75">
              <a:extLst>
                <a:ext uri="{FF2B5EF4-FFF2-40B4-BE49-F238E27FC236}">
                  <a16:creationId xmlns:a16="http://schemas.microsoft.com/office/drawing/2014/main" id="{095B116C-8CB9-7307-0DAB-66356CD1CFF8}"/>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extBox 76">
              <a:extLst>
                <a:ext uri="{FF2B5EF4-FFF2-40B4-BE49-F238E27FC236}">
                  <a16:creationId xmlns:a16="http://schemas.microsoft.com/office/drawing/2014/main" id="{1EB2C7FE-87CE-8C4D-DCBB-95E31FDD6D35}"/>
                </a:ext>
              </a:extLst>
            </p:cNvPr>
            <p:cNvSpPr txBox="1"/>
            <p:nvPr/>
          </p:nvSpPr>
          <p:spPr>
            <a:xfrm>
              <a:off x="7262189" y="4471906"/>
              <a:ext cx="2123958" cy="3398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Traductor de texto</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78" name="TextBox 77">
              <a:extLst>
                <a:ext uri="{FF2B5EF4-FFF2-40B4-BE49-F238E27FC236}">
                  <a16:creationId xmlns:a16="http://schemas.microsoft.com/office/drawing/2014/main" id="{8A0CECDC-3467-0A15-E1CC-EF8416C6C3ED}"/>
                </a:ext>
              </a:extLst>
            </p:cNvPr>
            <p:cNvSpPr txBox="1"/>
            <p:nvPr/>
          </p:nvSpPr>
          <p:spPr>
            <a:xfrm>
              <a:off x="7315648" y="5668316"/>
              <a:ext cx="2062276" cy="39986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Traduce texto de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un idioma a otro</a:t>
              </a:r>
            </a:p>
          </p:txBody>
        </p:sp>
      </p:grpSp>
      <p:pic>
        <p:nvPicPr>
          <p:cNvPr id="79" name="Picture 78" descr="Avatar del traductor de texto">
            <a:extLst>
              <a:ext uri="{FF2B5EF4-FFF2-40B4-BE49-F238E27FC236}">
                <a16:creationId xmlns:a16="http://schemas.microsoft.com/office/drawing/2014/main" id="{FED69482-B92A-6273-CE13-43D597B7FD4D}"/>
              </a:ext>
            </a:extLst>
          </p:cNvPr>
          <p:cNvPicPr>
            <a:picLocks noChangeAspect="1"/>
          </p:cNvPicPr>
          <p:nvPr/>
        </p:nvPicPr>
        <p:blipFill>
          <a:blip r:embed="rId16"/>
          <a:stretch>
            <a:fillRect/>
          </a:stretch>
        </p:blipFill>
        <p:spPr>
          <a:xfrm>
            <a:off x="9599360" y="2689132"/>
            <a:ext cx="567775" cy="567775"/>
          </a:xfrm>
          <a:prstGeom prst="rect">
            <a:avLst/>
          </a:prstGeom>
        </p:spPr>
      </p:pic>
    </p:spTree>
    <p:extLst>
      <p:ext uri="{BB962C8B-B14F-4D97-AF65-F5344CB8AC3E}">
        <p14:creationId xmlns:p14="http://schemas.microsoft.com/office/powerpoint/2010/main" val="20643051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B7757-9D6B-142B-8982-59D666DB361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ECAB4ED-8A6D-4092-336D-E4EBADCE6119}"/>
              </a:ext>
            </a:extLst>
          </p:cNvPr>
          <p:cNvSpPr txBox="1">
            <a:spLocks noGrp="1"/>
          </p:cNvSpPr>
          <p:nvPr>
            <p:ph type="title"/>
          </p:nvPr>
        </p:nvSpPr>
        <p:spPr>
          <a:xfrm>
            <a:off x="588263" y="494585"/>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s-es" dirty="0"/>
              <a:t>C</a:t>
            </a:r>
            <a:r>
              <a:rPr lang="es-es" sz="3600" dirty="0"/>
              <a:t>reación de agentes mediante plantillas de agentes </a:t>
            </a:r>
            <a:endParaRPr kumimoji="0" lang="en-US" sz="3600" b="0" i="0" u="none" strike="noStrike" kern="1200" cap="none" spc="-50" normalizeH="0" baseline="0" noProof="0" dirty="0">
              <a:ln w="3175">
                <a:noFill/>
              </a:ln>
              <a:solidFill>
                <a:srgbClr val="000000"/>
              </a:solidFill>
              <a:effectLst/>
              <a:uLnTx/>
              <a:uFillTx/>
              <a:latin typeface="Segoe UI Semibold"/>
              <a:ea typeface="+mn-ea"/>
              <a:cs typeface="Segoe UI Semibold"/>
            </a:endParaRPr>
          </a:p>
        </p:txBody>
      </p:sp>
      <p:graphicFrame>
        <p:nvGraphicFramePr>
          <p:cNvPr id="41" name="Diagram 40">
            <a:extLst>
              <a:ext uri="{FF2B5EF4-FFF2-40B4-BE49-F238E27FC236}">
                <a16:creationId xmlns:a16="http://schemas.microsoft.com/office/drawing/2014/main" id="{FC1B3FFE-DD4F-7C92-7761-F74104E4C3B7}"/>
              </a:ext>
            </a:extLst>
          </p:cNvPr>
          <p:cNvGraphicFramePr/>
          <p:nvPr>
            <p:extLst>
              <p:ext uri="{D42A27DB-BD31-4B8C-83A1-F6EECF244321}">
                <p14:modId xmlns:p14="http://schemas.microsoft.com/office/powerpoint/2010/main" val="1163071819"/>
              </p:ext>
            </p:extLst>
          </p:nvPr>
        </p:nvGraphicFramePr>
        <p:xfrm>
          <a:off x="588263" y="1137424"/>
          <a:ext cx="11112412" cy="2081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94CF77A-6F53-07B0-5076-9A13B4B6A05E}"/>
              </a:ext>
            </a:extLst>
          </p:cNvPr>
          <p:cNvPicPr>
            <a:picLocks noChangeAspect="1"/>
          </p:cNvPicPr>
          <p:nvPr/>
        </p:nvPicPr>
        <p:blipFill>
          <a:blip r:embed="rId8"/>
          <a:stretch>
            <a:fillRect/>
          </a:stretch>
        </p:blipFill>
        <p:spPr>
          <a:xfrm>
            <a:off x="170053" y="3219412"/>
            <a:ext cx="2994500" cy="3055162"/>
          </a:xfrm>
          <a:prstGeom prst="roundRect">
            <a:avLst>
              <a:gd name="adj" fmla="val 4114"/>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C39A7B8-2AE6-E82D-8491-2727221A9D86}"/>
              </a:ext>
            </a:extLst>
          </p:cNvPr>
          <p:cNvSpPr txBox="1"/>
          <p:nvPr/>
        </p:nvSpPr>
        <p:spPr>
          <a:xfrm>
            <a:off x="3556850" y="3638589"/>
            <a:ext cx="2250619" cy="2154436"/>
          </a:xfrm>
          <a:prstGeom prst="rect">
            <a:avLst/>
          </a:prstGeom>
          <a:noFill/>
        </p:spPr>
        <p:txBody>
          <a:bodyPr wrap="square" lIns="0" tIns="0" rIns="0" bIns="0" rtlCol="0">
            <a:spAutoFit/>
          </a:bodyPr>
          <a:lstStyle/>
          <a:p>
            <a:pPr algn="l"/>
            <a:r>
              <a:rPr lang="es-es" sz="2000" dirty="0"/>
              <a:t>Perfecciona:</a:t>
            </a:r>
          </a:p>
          <a:p>
            <a:pPr marL="457200" indent="-457200" algn="l">
              <a:buFont typeface="+mj-lt"/>
              <a:buAutoNum type="arabicPeriod"/>
            </a:pPr>
            <a:r>
              <a:rPr lang="es-es" sz="2000" dirty="0"/>
              <a:t>Detalles</a:t>
            </a:r>
          </a:p>
          <a:p>
            <a:pPr marL="457200" indent="-457200" algn="l">
              <a:buFont typeface="+mj-lt"/>
              <a:buAutoNum type="arabicPeriod"/>
            </a:pPr>
            <a:r>
              <a:rPr lang="es-es" sz="2000" dirty="0"/>
              <a:t>Instrucciones</a:t>
            </a:r>
          </a:p>
          <a:p>
            <a:pPr marL="457200" indent="-457200" algn="l">
              <a:buFont typeface="+mj-lt"/>
              <a:buAutoNum type="arabicPeriod"/>
            </a:pPr>
            <a:r>
              <a:rPr lang="es-es" sz="2000" dirty="0"/>
              <a:t>Conocimientos</a:t>
            </a:r>
          </a:p>
          <a:p>
            <a:pPr marL="457200" indent="-457200" algn="l">
              <a:buFont typeface="+mj-lt"/>
              <a:buAutoNum type="arabicPeriod"/>
            </a:pPr>
            <a:r>
              <a:rPr lang="es-es" sz="2000" dirty="0"/>
              <a:t>Capacidades</a:t>
            </a:r>
          </a:p>
          <a:p>
            <a:pPr marL="457200" indent="-457200" algn="l">
              <a:buFont typeface="+mj-lt"/>
              <a:buAutoNum type="arabicPeriod"/>
            </a:pPr>
            <a:r>
              <a:rPr lang="es-es" sz="2000" dirty="0"/>
              <a:t>Indicaciones sugeridas</a:t>
            </a:r>
          </a:p>
        </p:txBody>
      </p:sp>
      <p:pic>
        <p:nvPicPr>
          <p:cNvPr id="7" name="Picture 6">
            <a:extLst>
              <a:ext uri="{FF2B5EF4-FFF2-40B4-BE49-F238E27FC236}">
                <a16:creationId xmlns:a16="http://schemas.microsoft.com/office/drawing/2014/main" id="{457905E2-01D6-393B-D54A-F913952A94BE}"/>
              </a:ext>
            </a:extLst>
          </p:cNvPr>
          <p:cNvPicPr>
            <a:picLocks noChangeAspect="1"/>
          </p:cNvPicPr>
          <p:nvPr/>
        </p:nvPicPr>
        <p:blipFill>
          <a:blip r:embed="rId9"/>
          <a:stretch>
            <a:fillRect/>
          </a:stretch>
        </p:blipFill>
        <p:spPr>
          <a:xfrm>
            <a:off x="6096001" y="3219412"/>
            <a:ext cx="2771212" cy="3055162"/>
          </a:xfrm>
          <a:prstGeom prst="roundRect">
            <a:avLst>
              <a:gd name="adj" fmla="val 4114"/>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DEC98CB-70D0-B6D2-B016-A9A2E3ED029A}"/>
              </a:ext>
            </a:extLst>
          </p:cNvPr>
          <p:cNvPicPr>
            <a:picLocks noChangeAspect="1"/>
          </p:cNvPicPr>
          <p:nvPr/>
        </p:nvPicPr>
        <p:blipFill>
          <a:blip r:embed="rId10"/>
          <a:srcRect l="1148" t="931" r="1874" b="2503"/>
          <a:stretch>
            <a:fillRect/>
          </a:stretch>
        </p:blipFill>
        <p:spPr>
          <a:xfrm>
            <a:off x="9155745" y="3696452"/>
            <a:ext cx="2771212" cy="2096573"/>
          </a:xfrm>
          <a:prstGeom prst="roundRect">
            <a:avLst>
              <a:gd name="adj" fmla="val 4114"/>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491248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CEDB8-754C-8F21-F880-154B600C0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DDAB4-B1A3-8D19-2F2C-16576C48B41D}"/>
              </a:ext>
            </a:extLst>
          </p:cNvPr>
          <p:cNvSpPr>
            <a:spLocks noGrp="1"/>
          </p:cNvSpPr>
          <p:nvPr>
            <p:ph type="title"/>
          </p:nvPr>
        </p:nvSpPr>
        <p:spPr>
          <a:xfrm>
            <a:off x="461527" y="400655"/>
            <a:ext cx="6514039" cy="1036033"/>
          </a:xfrm>
        </p:spPr>
        <p:txBody>
          <a:bodyPr>
            <a:noAutofit/>
          </a:bodyPr>
          <a:lstStyle/>
          <a:p>
            <a:r>
              <a:rPr lang="es-es" sz="3000" dirty="0">
                <a:solidFill>
                  <a:schemeClr val="tx1"/>
                </a:solidFill>
              </a:rPr>
              <a:t>Opciones y valores de configuración </a:t>
            </a:r>
            <a:br>
              <a:rPr lang="es-es" sz="3000" dirty="0">
                <a:solidFill>
                  <a:schemeClr val="tx1"/>
                </a:solidFill>
              </a:rPr>
            </a:br>
            <a:r>
              <a:rPr lang="es-es" sz="3000" dirty="0">
                <a:solidFill>
                  <a:schemeClr val="tx1"/>
                </a:solidFill>
              </a:rPr>
              <a:t>en Generador de agentes</a:t>
            </a:r>
            <a:endParaRPr lang="en-US" sz="3000" dirty="0">
              <a:solidFill>
                <a:schemeClr val="tx1"/>
              </a:solidFill>
            </a:endParaRPr>
          </a:p>
        </p:txBody>
      </p:sp>
      <p:sp>
        <p:nvSpPr>
          <p:cNvPr id="5" name="TextBox 4">
            <a:extLst>
              <a:ext uri="{FF2B5EF4-FFF2-40B4-BE49-F238E27FC236}">
                <a16:creationId xmlns:a16="http://schemas.microsoft.com/office/drawing/2014/main" id="{F4D2EA84-D08A-8881-E75A-8944392EBAC8}"/>
              </a:ext>
            </a:extLst>
          </p:cNvPr>
          <p:cNvSpPr txBox="1"/>
          <p:nvPr/>
        </p:nvSpPr>
        <p:spPr>
          <a:xfrm>
            <a:off x="461528" y="1570305"/>
            <a:ext cx="6125703" cy="5136021"/>
          </a:xfrm>
          <a:prstGeom prst="rect">
            <a:avLst/>
          </a:prstGeom>
          <a:noFill/>
        </p:spPr>
        <p:txBody>
          <a:bodyPr wrap="square">
            <a:spAutoFit/>
          </a:bodyPr>
          <a:lstStyle/>
          <a:p>
            <a:pPr marL="0" marR="0" lvl="0" indent="0" algn="l" defTabSz="932472" rtl="0" eaLnBrk="1" fontAlgn="auto" latinLnBrk="0" hangingPunct="1">
              <a:lnSpc>
                <a:spcPct val="95000"/>
              </a:lnSpc>
              <a:spcBef>
                <a:spcPct val="0"/>
              </a:spcBef>
              <a:spcAft>
                <a:spcPct val="0"/>
              </a:spcAft>
              <a:buClrTx/>
              <a:buSzTx/>
              <a:buFontTx/>
              <a:buNone/>
              <a:tabLst/>
              <a:defRPr/>
            </a:pPr>
            <a:r>
              <a:rPr lang="es-es" sz="1900" b="1" dirty="0">
                <a:solidFill>
                  <a:srgbClr val="1E1E1E"/>
                </a:solidFill>
                <a:latin typeface="+mj-lt"/>
                <a:cs typeface="Segoe Sans Display" pitchFamily="2" charset="0"/>
              </a:rPr>
              <a:t>Descripción:</a:t>
            </a:r>
            <a:r>
              <a:rPr kumimoji="0" lang="es-es" sz="1900" b="1" i="0" u="none" strike="noStrike" kern="1200" cap="none" spc="0" normalizeH="0" baseline="0" noProof="0" dirty="0">
                <a:ln>
                  <a:noFill/>
                </a:ln>
                <a:solidFill>
                  <a:srgbClr val="1E1E1E"/>
                </a:solidFill>
                <a:effectLst/>
                <a:uLnTx/>
                <a:uFillTx/>
                <a:latin typeface="Segoe UI"/>
                <a:ea typeface="+mn-ea"/>
                <a:cs typeface="Segoe Sans Display" pitchFamily="2" charset="0"/>
              </a:rPr>
              <a:t> </a:t>
            </a:r>
            <a:r>
              <a:rPr kumimoji="0" lang="es-es" sz="1900" i="0" u="none" strike="noStrike" kern="1200" cap="none" spc="0" normalizeH="0" baseline="0" noProof="0" dirty="0">
                <a:ln>
                  <a:noFill/>
                </a:ln>
                <a:solidFill>
                  <a:srgbClr val="1E1E1E"/>
                </a:solidFill>
                <a:effectLst/>
                <a:uLnTx/>
                <a:uFillTx/>
                <a:latin typeface="Segoe UI"/>
                <a:ea typeface="+mn-ea"/>
                <a:cs typeface="Segoe Sans Display" pitchFamily="2" charset="0"/>
              </a:rPr>
              <a:t>describe el propósito de tu agente</a:t>
            </a:r>
          </a:p>
          <a:p>
            <a:pPr marL="0" marR="0" lvl="0" indent="0" algn="l" defTabSz="932472" rtl="0" eaLnBrk="1" fontAlgn="auto" latinLnBrk="0" hangingPunct="1">
              <a:lnSpc>
                <a:spcPct val="95000"/>
              </a:lnSpc>
              <a:spcBef>
                <a:spcPct val="0"/>
              </a:spcBef>
              <a:spcAft>
                <a:spcPct val="0"/>
              </a:spcAft>
              <a:buClrTx/>
              <a:buSzTx/>
              <a:buFontTx/>
              <a:buNone/>
              <a:tabLst/>
              <a:defRPr/>
            </a:pPr>
            <a:endParaRPr lang="en-US" sz="1400" b="1" dirty="0">
              <a:solidFill>
                <a:srgbClr val="1E1E1E"/>
              </a:solidFill>
              <a:latin typeface="Segoe UI"/>
              <a:cs typeface="Segoe Sans Display" pitchFamily="2" charset="0"/>
            </a:endParaRPr>
          </a:p>
          <a:p>
            <a:pPr marL="0" marR="0" lvl="0" indent="0" algn="l" defTabSz="932472" rtl="0" eaLnBrk="1" fontAlgn="auto" latinLnBrk="0" hangingPunct="1">
              <a:lnSpc>
                <a:spcPct val="95000"/>
              </a:lnSpc>
              <a:spcBef>
                <a:spcPct val="0"/>
              </a:spcBef>
              <a:spcAft>
                <a:spcPct val="0"/>
              </a:spcAft>
              <a:buClrTx/>
              <a:buSzTx/>
              <a:buFontTx/>
              <a:buNone/>
              <a:tabLst/>
              <a:defRPr/>
            </a:pPr>
            <a:r>
              <a:rPr lang="es-es" sz="1900" b="1" dirty="0">
                <a:solidFill>
                  <a:srgbClr val="1E1E1E"/>
                </a:solidFill>
                <a:latin typeface="+mj-lt"/>
                <a:cs typeface="Segoe Sans Display" pitchFamily="2" charset="0"/>
              </a:rPr>
              <a:t>Instrucciones:</a:t>
            </a:r>
            <a:r>
              <a:rPr kumimoji="0" lang="es-es" sz="1900" b="1" i="0" u="none" strike="noStrike" kern="1200" cap="none" spc="0" normalizeH="0" baseline="0" noProof="0" dirty="0">
                <a:ln>
                  <a:noFill/>
                </a:ln>
                <a:solidFill>
                  <a:srgbClr val="1E1E1E"/>
                </a:solidFill>
                <a:effectLst/>
                <a:uLnTx/>
                <a:uFillTx/>
                <a:latin typeface="Segoe UI"/>
                <a:ea typeface="+mn-ea"/>
                <a:cs typeface="Segoe Sans Display" pitchFamily="2" charset="0"/>
              </a:rPr>
              <a:t> </a:t>
            </a:r>
            <a:r>
              <a:rPr kumimoji="0" lang="es-es" sz="1900" i="0" u="none" strike="noStrike" kern="1200" cap="none" spc="0" normalizeH="0" baseline="0" noProof="0" dirty="0">
                <a:ln>
                  <a:noFill/>
                </a:ln>
                <a:solidFill>
                  <a:srgbClr val="1E1E1E"/>
                </a:solidFill>
                <a:effectLst/>
                <a:uLnTx/>
                <a:uFillTx/>
                <a:latin typeface="Segoe UI"/>
                <a:ea typeface="+mn-ea"/>
                <a:cs typeface="Segoe Sans Display" pitchFamily="2" charset="0"/>
              </a:rPr>
              <a:t>define cómo debe operar el agente para alcanzar sus objetivos específicos</a:t>
            </a:r>
          </a:p>
          <a:p>
            <a:pPr marL="0" marR="0" lvl="0" indent="0" algn="l" defTabSz="932472" rtl="0" eaLnBrk="1" fontAlgn="auto" latinLnBrk="0" hangingPunct="1">
              <a:lnSpc>
                <a:spcPct val="95000"/>
              </a:lnSpc>
              <a:spcBef>
                <a:spcPct val="0"/>
              </a:spcBef>
              <a:spcAft>
                <a:spcPct val="0"/>
              </a:spcAft>
              <a:buClrTx/>
              <a:buSzTx/>
              <a:buFontTx/>
              <a:buNone/>
              <a:tabLst/>
              <a:defRPr/>
            </a:pPr>
            <a:endParaRPr lang="en-US" sz="1400" b="1" dirty="0">
              <a:solidFill>
                <a:srgbClr val="1E1E1E"/>
              </a:solidFill>
              <a:latin typeface="Segoe UI"/>
              <a:cs typeface="Segoe Sans Display" pitchFamily="2" charset="0"/>
            </a:endParaRPr>
          </a:p>
          <a:p>
            <a:pPr marL="0" marR="0" lvl="0" indent="0" algn="l" defTabSz="932472" rtl="0" eaLnBrk="1" fontAlgn="auto" latinLnBrk="0" hangingPunct="1">
              <a:lnSpc>
                <a:spcPct val="95000"/>
              </a:lnSpc>
              <a:spcBef>
                <a:spcPct val="0"/>
              </a:spcBef>
              <a:spcAft>
                <a:spcPct val="0"/>
              </a:spcAft>
              <a:buClrTx/>
              <a:buSzTx/>
              <a:buFontTx/>
              <a:buNone/>
              <a:tabLst/>
              <a:defRPr/>
            </a:pPr>
            <a:r>
              <a:rPr lang="es-es" sz="1900" b="1" dirty="0">
                <a:solidFill>
                  <a:srgbClr val="1E1E1E"/>
                </a:solidFill>
                <a:latin typeface="+mj-lt"/>
                <a:cs typeface="Segoe Sans Display" pitchFamily="2" charset="0"/>
              </a:rPr>
              <a:t>Conocimientos:</a:t>
            </a:r>
            <a:r>
              <a:rPr kumimoji="0" lang="es-es" sz="1900" b="1" i="0" u="none" strike="noStrike" kern="1200" cap="none" spc="0" normalizeH="0" baseline="0" noProof="0" dirty="0">
                <a:ln>
                  <a:noFill/>
                </a:ln>
                <a:solidFill>
                  <a:srgbClr val="1E1E1E"/>
                </a:solidFill>
                <a:effectLst/>
                <a:uLnTx/>
                <a:uFillTx/>
                <a:latin typeface="Segoe UI"/>
                <a:ea typeface="+mn-ea"/>
                <a:cs typeface="Segoe Sans Display" pitchFamily="2" charset="0"/>
              </a:rPr>
              <a:t> </a:t>
            </a:r>
            <a:r>
              <a:rPr kumimoji="0" lang="es-es" sz="1900" i="0" u="none" strike="noStrike" kern="1200" cap="none" spc="0" normalizeH="0" baseline="0" noProof="0" dirty="0">
                <a:ln>
                  <a:noFill/>
                </a:ln>
                <a:solidFill>
                  <a:srgbClr val="1E1E1E"/>
                </a:solidFill>
                <a:effectLst/>
                <a:uLnTx/>
                <a:uFillTx/>
                <a:latin typeface="Segoe UI"/>
                <a:ea typeface="+mn-ea"/>
                <a:cs typeface="Segoe Sans Display" pitchFamily="2" charset="0"/>
              </a:rPr>
              <a:t>datos o contenido que utiliza </a:t>
            </a:r>
            <a:br>
              <a:rPr kumimoji="0" lang="es-es" sz="1900" i="0" u="none" strike="noStrike" kern="1200" cap="none" spc="0" normalizeH="0" baseline="0" noProof="0" dirty="0">
                <a:ln>
                  <a:noFill/>
                </a:ln>
                <a:solidFill>
                  <a:srgbClr val="1E1E1E"/>
                </a:solidFill>
                <a:effectLst/>
                <a:uLnTx/>
                <a:uFillTx/>
                <a:latin typeface="Segoe UI"/>
                <a:ea typeface="+mn-ea"/>
                <a:cs typeface="Segoe Sans Display" pitchFamily="2" charset="0"/>
              </a:rPr>
            </a:br>
            <a:r>
              <a:rPr kumimoji="0" lang="es-es" sz="1900" i="0" u="none" strike="noStrike" kern="1200" cap="none" spc="0" normalizeH="0" baseline="0" noProof="0" dirty="0">
                <a:ln>
                  <a:noFill/>
                </a:ln>
                <a:solidFill>
                  <a:srgbClr val="1E1E1E"/>
                </a:solidFill>
                <a:effectLst/>
                <a:uLnTx/>
                <a:uFillTx/>
                <a:latin typeface="Segoe UI"/>
                <a:ea typeface="+mn-ea"/>
                <a:cs typeface="Segoe Sans Display" pitchFamily="2" charset="0"/>
              </a:rPr>
              <a:t>el agente para proporcionar respuestas basadas </a:t>
            </a:r>
            <a:br>
              <a:rPr kumimoji="0" lang="es-es" sz="1900" i="0" u="none" strike="noStrike" kern="1200" cap="none" spc="0" normalizeH="0" baseline="0" noProof="0" dirty="0">
                <a:ln>
                  <a:noFill/>
                </a:ln>
                <a:solidFill>
                  <a:srgbClr val="1E1E1E"/>
                </a:solidFill>
                <a:effectLst/>
                <a:uLnTx/>
                <a:uFillTx/>
                <a:latin typeface="Segoe UI"/>
                <a:ea typeface="+mn-ea"/>
                <a:cs typeface="Segoe Sans Display" pitchFamily="2" charset="0"/>
              </a:rPr>
            </a:br>
            <a:r>
              <a:rPr kumimoji="0" lang="es-es" sz="1900" i="0" u="none" strike="noStrike" kern="1200" cap="none" spc="0" normalizeH="0" baseline="0" noProof="0" dirty="0">
                <a:ln>
                  <a:noFill/>
                </a:ln>
                <a:solidFill>
                  <a:srgbClr val="1E1E1E"/>
                </a:solidFill>
                <a:effectLst/>
                <a:uLnTx/>
                <a:uFillTx/>
                <a:latin typeface="Segoe UI"/>
                <a:ea typeface="+mn-ea"/>
                <a:cs typeface="Segoe Sans Display" pitchFamily="2" charset="0"/>
              </a:rPr>
              <a:t>en el contexto de la solicitud del usuario</a:t>
            </a:r>
          </a:p>
          <a:p>
            <a:pPr marL="0" marR="0" lvl="0" indent="0" algn="l" defTabSz="932472" rtl="0" eaLnBrk="1" fontAlgn="auto" latinLnBrk="0" hangingPunct="1">
              <a:lnSpc>
                <a:spcPct val="95000"/>
              </a:lnSpc>
              <a:spcBef>
                <a:spcPct val="0"/>
              </a:spcBef>
              <a:spcAft>
                <a:spcPct val="0"/>
              </a:spcAft>
              <a:buClrTx/>
              <a:buSzTx/>
              <a:buFontTx/>
              <a:buNone/>
              <a:tabLst/>
              <a:defRPr/>
            </a:pPr>
            <a:endParaRPr lang="en-US" sz="1400" dirty="0">
              <a:solidFill>
                <a:srgbClr val="1E1E1E"/>
              </a:solidFill>
              <a:latin typeface="Segoe UI"/>
              <a:cs typeface="Segoe Sans Display" pitchFamily="2" charset="0"/>
            </a:endParaRPr>
          </a:p>
          <a:p>
            <a:pPr marL="0" marR="0" lvl="0" indent="0" algn="l" defTabSz="932472" rtl="0" eaLnBrk="1" fontAlgn="auto" latinLnBrk="0" hangingPunct="1">
              <a:lnSpc>
                <a:spcPct val="95000"/>
              </a:lnSpc>
              <a:spcBef>
                <a:spcPct val="0"/>
              </a:spcBef>
              <a:spcAft>
                <a:spcPct val="0"/>
              </a:spcAft>
              <a:buClrTx/>
              <a:buSzTx/>
              <a:buFontTx/>
              <a:buNone/>
              <a:tabLst/>
              <a:defRPr/>
            </a:pPr>
            <a:r>
              <a:rPr lang="es-es" sz="1900" b="1" dirty="0">
                <a:solidFill>
                  <a:srgbClr val="1E1E1E"/>
                </a:solidFill>
                <a:latin typeface="+mj-lt"/>
                <a:cs typeface="Segoe Sans Display" pitchFamily="2" charset="0"/>
              </a:rPr>
              <a:t>Capacidades:</a:t>
            </a:r>
          </a:p>
          <a:p>
            <a:pPr marL="342900" marR="0" lvl="0" indent="-342900" algn="l" defTabSz="932472" rtl="0" eaLnBrk="1" fontAlgn="auto" latinLnBrk="0" hangingPunct="1">
              <a:lnSpc>
                <a:spcPct val="95000"/>
              </a:lnSpc>
              <a:spcBef>
                <a:spcPct val="0"/>
              </a:spcBef>
              <a:spcAft>
                <a:spcPct val="0"/>
              </a:spcAft>
              <a:buClrTx/>
              <a:buSzTx/>
              <a:buFont typeface="Arial" panose="020B0604020202020204" pitchFamily="34" charset="0"/>
              <a:buChar char="•"/>
              <a:tabLst/>
              <a:defRPr/>
            </a:pPr>
            <a:r>
              <a:rPr lang="es-es" sz="1900" dirty="0">
                <a:solidFill>
                  <a:srgbClr val="1E1E1E"/>
                </a:solidFill>
                <a:latin typeface="+mj-lt"/>
                <a:cs typeface="Segoe Sans Display" pitchFamily="2" charset="0"/>
              </a:rPr>
              <a:t>Intérprete de código: </a:t>
            </a:r>
            <a:r>
              <a:rPr kumimoji="0" lang="es-es" sz="1900" i="0" u="none" strike="noStrike" kern="1200" cap="none" spc="0" normalizeH="0" baseline="0" noProof="0" dirty="0">
                <a:ln>
                  <a:noFill/>
                </a:ln>
                <a:solidFill>
                  <a:srgbClr val="1E1E1E"/>
                </a:solidFill>
                <a:effectLst/>
                <a:uLnTx/>
                <a:uFillTx/>
                <a:latin typeface="Segoe UI"/>
                <a:ea typeface="+mn-ea"/>
                <a:cs typeface="Segoe Sans Display" pitchFamily="2" charset="0"/>
              </a:rPr>
              <a:t>convierte lenguaje natural </a:t>
            </a:r>
            <a:br>
              <a:rPr kumimoji="0" lang="es-es" sz="1900" i="0" u="none" strike="noStrike" kern="1200" cap="none" spc="0" normalizeH="0" baseline="0" noProof="0" dirty="0">
                <a:ln>
                  <a:noFill/>
                </a:ln>
                <a:solidFill>
                  <a:srgbClr val="1E1E1E"/>
                </a:solidFill>
                <a:effectLst/>
                <a:uLnTx/>
                <a:uFillTx/>
                <a:latin typeface="Segoe UI"/>
                <a:ea typeface="+mn-ea"/>
                <a:cs typeface="Segoe Sans Display" pitchFamily="2" charset="0"/>
              </a:rPr>
            </a:br>
            <a:r>
              <a:rPr kumimoji="0" lang="es-es" sz="1900" i="0" u="none" strike="noStrike" kern="1200" cap="none" spc="0" normalizeH="0" baseline="0" noProof="0" dirty="0">
                <a:ln>
                  <a:noFill/>
                </a:ln>
                <a:solidFill>
                  <a:srgbClr val="1E1E1E"/>
                </a:solidFill>
                <a:effectLst/>
                <a:uLnTx/>
                <a:uFillTx/>
                <a:latin typeface="Segoe UI"/>
                <a:ea typeface="+mn-ea"/>
                <a:cs typeface="Segoe Sans Display" pitchFamily="2" charset="0"/>
              </a:rPr>
              <a:t>en código para crear visualizaciones, resolver problemas matemáticos y analizar datos.</a:t>
            </a:r>
          </a:p>
          <a:p>
            <a:pPr marL="342900" marR="0" lvl="0" indent="-342900" algn="l" defTabSz="932472" rtl="0" eaLnBrk="1" fontAlgn="auto" latinLnBrk="0" hangingPunct="1">
              <a:lnSpc>
                <a:spcPct val="95000"/>
              </a:lnSpc>
              <a:spcBef>
                <a:spcPct val="0"/>
              </a:spcBef>
              <a:spcAft>
                <a:spcPct val="0"/>
              </a:spcAft>
              <a:buClrTx/>
              <a:buSzTx/>
              <a:buFont typeface="Arial" panose="020B0604020202020204" pitchFamily="34" charset="0"/>
              <a:buChar char="•"/>
              <a:tabLst/>
              <a:defRPr/>
            </a:pPr>
            <a:r>
              <a:rPr lang="es-es" sz="1900" dirty="0">
                <a:solidFill>
                  <a:srgbClr val="1E1E1E"/>
                </a:solidFill>
                <a:latin typeface="+mj-lt"/>
                <a:cs typeface="Segoe Sans Display" pitchFamily="2" charset="0"/>
              </a:rPr>
              <a:t>Generación de imágenes: </a:t>
            </a:r>
            <a:r>
              <a:rPr lang="es-es" sz="1900" dirty="0">
                <a:solidFill>
                  <a:srgbClr val="1E1E1E"/>
                </a:solidFill>
                <a:latin typeface="Segoe UI"/>
                <a:cs typeface="Segoe Sans Display" pitchFamily="2" charset="0"/>
              </a:rPr>
              <a:t>crea materiales </a:t>
            </a:r>
            <a:br>
              <a:rPr lang="es-es" sz="1900" dirty="0">
                <a:solidFill>
                  <a:srgbClr val="1E1E1E"/>
                </a:solidFill>
                <a:latin typeface="Segoe UI"/>
                <a:cs typeface="Segoe Sans Display" pitchFamily="2" charset="0"/>
              </a:rPr>
            </a:br>
            <a:r>
              <a:rPr lang="es-es" sz="1900" dirty="0">
                <a:solidFill>
                  <a:srgbClr val="1E1E1E"/>
                </a:solidFill>
                <a:latin typeface="Segoe UI"/>
                <a:cs typeface="Segoe Sans Display" pitchFamily="2" charset="0"/>
              </a:rPr>
              <a:t>visuales (como imágenes y arte) en respuesta </a:t>
            </a:r>
            <a:br>
              <a:rPr lang="es-es" sz="1900" dirty="0">
                <a:solidFill>
                  <a:srgbClr val="1E1E1E"/>
                </a:solidFill>
                <a:latin typeface="Segoe UI"/>
                <a:cs typeface="Segoe Sans Display" pitchFamily="2" charset="0"/>
              </a:rPr>
            </a:br>
            <a:r>
              <a:rPr lang="es-es" sz="1900" dirty="0">
                <a:solidFill>
                  <a:srgbClr val="1E1E1E"/>
                </a:solidFill>
                <a:latin typeface="Segoe UI"/>
                <a:cs typeface="Segoe Sans Display" pitchFamily="2" charset="0"/>
              </a:rPr>
              <a:t>a las indicaciones del usuario.</a:t>
            </a:r>
            <a:endParaRPr kumimoji="0" lang="en-US" sz="1900" i="0" u="none" strike="noStrike" kern="1200" cap="none" spc="0" normalizeH="0" baseline="0" noProof="0" dirty="0">
              <a:ln>
                <a:noFill/>
              </a:ln>
              <a:solidFill>
                <a:srgbClr val="1E1E1E"/>
              </a:solidFill>
              <a:effectLst/>
              <a:uLnTx/>
              <a:uFillTx/>
              <a:latin typeface="Segoe UI"/>
              <a:ea typeface="+mn-ea"/>
              <a:cs typeface="Segoe Sans Display" pitchFamily="2" charset="0"/>
            </a:endParaRPr>
          </a:p>
          <a:p>
            <a:pPr marL="0" marR="0" lvl="0" indent="0" algn="l" defTabSz="932472" rtl="0" eaLnBrk="1" fontAlgn="auto" latinLnBrk="0" hangingPunct="1">
              <a:lnSpc>
                <a:spcPct val="95000"/>
              </a:lnSpc>
              <a:spcBef>
                <a:spcPct val="0"/>
              </a:spcBef>
              <a:spcAft>
                <a:spcPct val="0"/>
              </a:spcAft>
              <a:buClrTx/>
              <a:buSzTx/>
              <a:buFontTx/>
              <a:buNone/>
              <a:tabLst/>
              <a:defRPr/>
            </a:pPr>
            <a:endParaRPr lang="en-US" sz="1400" dirty="0">
              <a:solidFill>
                <a:srgbClr val="1E1E1E"/>
              </a:solidFill>
              <a:latin typeface="Segoe UI"/>
              <a:cs typeface="Segoe Sans Display" pitchFamily="2" charset="0"/>
            </a:endParaRPr>
          </a:p>
          <a:p>
            <a:pPr marL="0" marR="0" lvl="0" indent="0" algn="l" defTabSz="932472" rtl="0" eaLnBrk="1" fontAlgn="auto" latinLnBrk="0" hangingPunct="1">
              <a:lnSpc>
                <a:spcPct val="95000"/>
              </a:lnSpc>
              <a:spcBef>
                <a:spcPct val="0"/>
              </a:spcBef>
              <a:spcAft>
                <a:spcPct val="0"/>
              </a:spcAft>
              <a:buClrTx/>
              <a:buSzTx/>
              <a:buFontTx/>
              <a:buNone/>
              <a:tabLst/>
              <a:defRPr/>
            </a:pPr>
            <a:r>
              <a:rPr kumimoji="0" lang="es-es" sz="1900" b="1" i="0" u="none" strike="noStrike" kern="1200" cap="none" spc="0" normalizeH="0" baseline="0" noProof="0" dirty="0">
                <a:ln>
                  <a:noFill/>
                </a:ln>
                <a:solidFill>
                  <a:srgbClr val="1E1E1E"/>
                </a:solidFill>
                <a:effectLst/>
                <a:uLnTx/>
                <a:uFillTx/>
                <a:latin typeface="+mj-lt"/>
                <a:ea typeface="+mn-ea"/>
                <a:cs typeface="Segoe Sans Display" pitchFamily="2" charset="0"/>
              </a:rPr>
              <a:t>Indicaciones sugeridas: </a:t>
            </a:r>
            <a:r>
              <a:rPr kumimoji="0" lang="es-es" sz="1900" i="0" u="none" strike="noStrike" kern="1200" cap="none" spc="0" normalizeH="0" baseline="0" noProof="0" dirty="0">
                <a:ln>
                  <a:noFill/>
                </a:ln>
                <a:solidFill>
                  <a:srgbClr val="1E1E1E"/>
                </a:solidFill>
                <a:effectLst/>
                <a:uLnTx/>
                <a:uFillTx/>
                <a:latin typeface="Segoe UI"/>
                <a:ea typeface="+mn-ea"/>
                <a:cs typeface="Segoe Sans Display" pitchFamily="2" charset="0"/>
              </a:rPr>
              <a:t>sugiere formas de iniciar conversaciones con el agente</a:t>
            </a:r>
          </a:p>
        </p:txBody>
      </p:sp>
      <p:pic>
        <p:nvPicPr>
          <p:cNvPr id="8" name="Picture 7">
            <a:extLst>
              <a:ext uri="{FF2B5EF4-FFF2-40B4-BE49-F238E27FC236}">
                <a16:creationId xmlns:a16="http://schemas.microsoft.com/office/drawing/2014/main" id="{1632C8DC-1BD8-2592-0175-8A889A17A222}"/>
              </a:ext>
            </a:extLst>
          </p:cNvPr>
          <p:cNvPicPr>
            <a:picLocks noChangeAspect="1"/>
          </p:cNvPicPr>
          <p:nvPr/>
        </p:nvPicPr>
        <p:blipFill>
          <a:blip r:embed="rId3"/>
          <a:srcRect t="15266" b="11707"/>
          <a:stretch>
            <a:fillRect/>
          </a:stretch>
        </p:blipFill>
        <p:spPr>
          <a:xfrm>
            <a:off x="7140757" y="34608"/>
            <a:ext cx="5043109" cy="2058352"/>
          </a:xfrm>
          <a:prstGeom prst="roundRect">
            <a:avLst>
              <a:gd name="adj" fmla="val 9357"/>
            </a:avLst>
          </a:prstGeom>
          <a:ln w="28575">
            <a:solidFill>
              <a:schemeClr val="bg1"/>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582FA99-BC7E-15C3-8CBE-F629349F8503}"/>
              </a:ext>
            </a:extLst>
          </p:cNvPr>
          <p:cNvPicPr>
            <a:picLocks noChangeAspect="1"/>
          </p:cNvPicPr>
          <p:nvPr/>
        </p:nvPicPr>
        <p:blipFill>
          <a:blip r:embed="rId4"/>
          <a:srcRect l="1667" t="9561" r="-1" b="38662"/>
          <a:stretch>
            <a:fillRect/>
          </a:stretch>
        </p:blipFill>
        <p:spPr>
          <a:xfrm>
            <a:off x="6839815" y="1701754"/>
            <a:ext cx="5040070" cy="2756611"/>
          </a:xfrm>
          <a:prstGeom prst="roundRect">
            <a:avLst>
              <a:gd name="adj" fmla="val 9357"/>
            </a:avLst>
          </a:prstGeom>
          <a:ln w="28575">
            <a:solidFill>
              <a:schemeClr val="bg1"/>
            </a:solidFill>
          </a:ln>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DBCC252-17F5-48BC-7FE3-28CF215E0B7D}"/>
              </a:ext>
            </a:extLst>
          </p:cNvPr>
          <p:cNvPicPr>
            <a:picLocks noChangeAspect="1"/>
          </p:cNvPicPr>
          <p:nvPr/>
        </p:nvPicPr>
        <p:blipFill>
          <a:blip r:embed="rId5"/>
          <a:stretch>
            <a:fillRect/>
          </a:stretch>
        </p:blipFill>
        <p:spPr>
          <a:xfrm>
            <a:off x="7140757" y="4067158"/>
            <a:ext cx="5043109" cy="2642913"/>
          </a:xfrm>
          <a:prstGeom prst="roundRect">
            <a:avLst>
              <a:gd name="adj" fmla="val 9357"/>
            </a:avLst>
          </a:prstGeom>
          <a:ln w="28575">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96667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9E8B-9529-DCDC-9CA9-A7F5788B6A24}"/>
            </a:ext>
          </a:extLst>
        </p:cNvPr>
        <p:cNvGrpSpPr/>
        <p:nvPr/>
      </p:nvGrpSpPr>
      <p:grpSpPr>
        <a:xfrm>
          <a:off x="0" y="0"/>
          <a:ext cx="0" cy="0"/>
          <a:chOff x="0" y="0"/>
          <a:chExt cx="0" cy="0"/>
        </a:xfrm>
      </p:grpSpPr>
      <p:sp>
        <p:nvSpPr>
          <p:cNvPr id="32" name="TextBox 31">
            <a:extLst>
              <a:ext uri="{FF2B5EF4-FFF2-40B4-BE49-F238E27FC236}">
                <a16:creationId xmlns:a16="http://schemas.microsoft.com/office/drawing/2014/main" id="{C313DBBB-B571-DD6F-30C4-FCA867AEA5C8}"/>
              </a:ext>
              <a:ext uri="{C183D7F6-B498-43B3-948B-1728B52AA6E4}">
                <adec:decorative xmlns:adec="http://schemas.microsoft.com/office/drawing/2017/decorative" val="1"/>
              </a:ext>
            </a:extLst>
          </p:cNvPr>
          <p:cNvSpPr txBox="1">
            <a:spLocks/>
          </p:cNvSpPr>
          <p:nvPr/>
        </p:nvSpPr>
        <p:spPr>
          <a:xfrm>
            <a:off x="5021521" y="1391349"/>
            <a:ext cx="6585262" cy="4267028"/>
          </a:xfrm>
          <a:prstGeom prst="roundRect">
            <a:avLst>
              <a:gd name="adj" fmla="val 3190"/>
            </a:avLst>
          </a:prstGeom>
          <a:solidFill>
            <a:srgbClr val="F7F6FE"/>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defPPr>
              <a:defRPr lang="en-US"/>
            </a:defPPr>
            <a:lvl1pPr algn="ctr" defTabSz="698548">
              <a:defRPr sz="2200" spc="-50">
                <a:ln w="3175">
                  <a:noFill/>
                </a:ln>
                <a:gradFill>
                  <a:gsLst>
                    <a:gs pos="21000">
                      <a:srgbClr val="0078D4"/>
                    </a:gs>
                    <a:gs pos="100000">
                      <a:srgbClr val="C03BC4"/>
                    </a:gs>
                  </a:gsLst>
                  <a:lin ang="2400000" scaled="0"/>
                </a:gradFill>
                <a:latin typeface="Segoe UI Semibold" panose="020B0702040204020203" pitchFamily="34" charset="0"/>
                <a:cs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a:endParaRPr>
          </a:p>
        </p:txBody>
      </p:sp>
      <p:sp>
        <p:nvSpPr>
          <p:cNvPr id="44" name="TextBox 43">
            <a:extLst>
              <a:ext uri="{FF2B5EF4-FFF2-40B4-BE49-F238E27FC236}">
                <a16:creationId xmlns:a16="http://schemas.microsoft.com/office/drawing/2014/main" id="{3ECB54EA-E188-9C82-BA96-60FEC7422B9C}"/>
              </a:ext>
            </a:extLst>
          </p:cNvPr>
          <p:cNvSpPr txBox="1"/>
          <p:nvPr/>
        </p:nvSpPr>
        <p:spPr>
          <a:xfrm>
            <a:off x="532940" y="1391349"/>
            <a:ext cx="4457619" cy="3785652"/>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1E1E1E"/>
                </a:solidFill>
                <a:effectLst/>
                <a:uLnTx/>
                <a:uFillTx/>
                <a:latin typeface="Segoe UI"/>
                <a:ea typeface="+mn-ea"/>
                <a:cs typeface="Segoe Sans Display" pitchFamily="2" charset="0"/>
              </a:rPr>
              <a:t>Instrucciones</a:t>
            </a:r>
            <a:r>
              <a:rPr kumimoji="0" lang="es-es" sz="2000" b="0" i="0" u="none" strike="noStrike" kern="1200" cap="none" spc="0" normalizeH="0" baseline="0" noProof="0" dirty="0">
                <a:ln>
                  <a:noFill/>
                </a:ln>
                <a:solidFill>
                  <a:srgbClr val="1E1E1E"/>
                </a:solidFill>
                <a:effectLst/>
                <a:uLnTx/>
                <a:uFillTx/>
                <a:latin typeface="Segoe UI"/>
                <a:ea typeface="+mn-ea"/>
                <a:cs typeface="Segoe Sans Display" pitchFamily="2" charset="0"/>
              </a:rPr>
              <a:t> define al agente y adapta su experiencia a los requisitos empresariales y los resultados esperados.</a:t>
            </a: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1E1E1E"/>
              </a:solidFill>
              <a:effectLst/>
              <a:uLnTx/>
              <a:uFillTx/>
              <a:latin typeface="Segoe UI"/>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dirty="0">
                <a:ln>
                  <a:noFill/>
                </a:ln>
                <a:solidFill>
                  <a:srgbClr val="1E1E1E"/>
                </a:solidFill>
                <a:effectLst/>
                <a:uLnTx/>
                <a:uFillTx/>
                <a:latin typeface="Segoe UI"/>
                <a:ea typeface="+mn-ea"/>
                <a:cs typeface="Segoe Sans Display" pitchFamily="2" charset="0"/>
              </a:rPr>
              <a:t>No todas las habilidades se pueden describir completamente en las instrucciones; algunas requerirán </a:t>
            </a:r>
            <a:br>
              <a:rPr kumimoji="0" lang="es-es" sz="2000" b="0" i="0" u="none" strike="noStrike" kern="1200" cap="none" spc="0" normalizeH="0" baseline="0" noProof="0" dirty="0">
                <a:ln>
                  <a:noFill/>
                </a:ln>
                <a:solidFill>
                  <a:srgbClr val="1E1E1E"/>
                </a:solidFill>
                <a:effectLst/>
                <a:uLnTx/>
                <a:uFillTx/>
                <a:latin typeface="Segoe UI"/>
                <a:ea typeface="+mn-ea"/>
                <a:cs typeface="Segoe Sans Display" pitchFamily="2" charset="0"/>
              </a:rPr>
            </a:br>
            <a:r>
              <a:rPr kumimoji="0" lang="es-es" sz="2000" b="0" i="0" u="none" strike="noStrike" kern="1200" cap="none" spc="0" normalizeH="0" baseline="0" noProof="0" dirty="0">
                <a:ln>
                  <a:noFill/>
                </a:ln>
                <a:solidFill>
                  <a:srgbClr val="1E1E1E"/>
                </a:solidFill>
                <a:effectLst/>
                <a:uLnTx/>
                <a:uFillTx/>
                <a:latin typeface="Segoe UI"/>
                <a:ea typeface="+mn-ea"/>
                <a:cs typeface="Segoe Sans Display" pitchFamily="2" charset="0"/>
              </a:rPr>
              <a:t>que configures</a:t>
            </a:r>
            <a:r>
              <a:rPr lang="es-es" sz="2000" dirty="0">
                <a:solidFill>
                  <a:srgbClr val="1E1E1E"/>
                </a:solidFill>
                <a:latin typeface="Segoe UI"/>
                <a:cs typeface="Segoe Sans Display" pitchFamily="2" charset="0"/>
              </a:rPr>
              <a:t> otras opciones, </a:t>
            </a:r>
            <a:br>
              <a:rPr lang="es-es" sz="2000" dirty="0">
                <a:solidFill>
                  <a:srgbClr val="1E1E1E"/>
                </a:solidFill>
                <a:latin typeface="Segoe UI"/>
                <a:cs typeface="Segoe Sans Display" pitchFamily="2" charset="0"/>
              </a:rPr>
            </a:br>
            <a:r>
              <a:rPr lang="es-es" sz="2000" dirty="0">
                <a:solidFill>
                  <a:srgbClr val="1E1E1E"/>
                </a:solidFill>
                <a:latin typeface="Segoe UI"/>
                <a:cs typeface="Segoe Sans Display" pitchFamily="2" charset="0"/>
              </a:rPr>
              <a:t>como</a:t>
            </a:r>
            <a:r>
              <a:rPr kumimoji="0" lang="es-es" sz="2000" b="0" i="0" u="none" strike="noStrike" kern="1200" cap="none" spc="0" normalizeH="0" baseline="0" noProof="0" dirty="0">
                <a:ln>
                  <a:noFill/>
                </a:ln>
                <a:solidFill>
                  <a:srgbClr val="1E1E1E"/>
                </a:solidFill>
                <a:effectLst/>
                <a:uLnTx/>
                <a:uFillTx/>
                <a:latin typeface="Segoe UI"/>
                <a:ea typeface="+mn-ea"/>
                <a:cs typeface="Segoe Sans Display" pitchFamily="2" charset="0"/>
              </a:rPr>
              <a:t> </a:t>
            </a:r>
            <a:r>
              <a:rPr kumimoji="0" lang="es-es" sz="2000" b="1" i="0" u="none" strike="noStrike" kern="1200" cap="none" spc="0" normalizeH="0" baseline="0" noProof="0" dirty="0">
                <a:ln>
                  <a:noFill/>
                </a:ln>
                <a:solidFill>
                  <a:srgbClr val="1E1E1E"/>
                </a:solidFill>
                <a:effectLst/>
                <a:uLnTx/>
                <a:uFillTx/>
                <a:latin typeface="Segoe UI"/>
                <a:ea typeface="+mn-ea"/>
                <a:cs typeface="Segoe Sans Display" pitchFamily="2" charset="0"/>
              </a:rPr>
              <a:t>fuentes</a:t>
            </a:r>
            <a:r>
              <a:rPr kumimoji="0" lang="es-es" sz="2000" b="0" i="0" u="none" strike="noStrike" kern="1200" cap="none" spc="0" normalizeH="0" baseline="0" noProof="0" dirty="0">
                <a:ln>
                  <a:noFill/>
                </a:ln>
                <a:solidFill>
                  <a:srgbClr val="1E1E1E"/>
                </a:solidFill>
                <a:effectLst/>
                <a:uLnTx/>
                <a:uFillTx/>
                <a:latin typeface="Segoe UI"/>
                <a:ea typeface="+mn-ea"/>
                <a:cs typeface="Segoe Sans Display" pitchFamily="2" charset="0"/>
              </a:rPr>
              <a:t> de conocimiento </a:t>
            </a:r>
            <a:br>
              <a:rPr kumimoji="0" lang="es-es" sz="2000" b="0" i="0" u="none" strike="noStrike" kern="1200" cap="none" spc="0" normalizeH="0" baseline="0" noProof="0" dirty="0">
                <a:ln>
                  <a:noFill/>
                </a:ln>
                <a:solidFill>
                  <a:srgbClr val="1E1E1E"/>
                </a:solidFill>
                <a:effectLst/>
                <a:uLnTx/>
                <a:uFillTx/>
                <a:latin typeface="Segoe UI"/>
                <a:ea typeface="+mn-ea"/>
                <a:cs typeface="Segoe Sans Display" pitchFamily="2" charset="0"/>
              </a:rPr>
            </a:br>
            <a:r>
              <a:rPr kumimoji="0" lang="es-es" sz="2000" b="0" i="0" u="none" strike="noStrike" kern="1200" cap="none" spc="0" normalizeH="0" baseline="0" noProof="0" dirty="0">
                <a:ln>
                  <a:noFill/>
                </a:ln>
                <a:solidFill>
                  <a:srgbClr val="1E1E1E"/>
                </a:solidFill>
                <a:effectLst/>
                <a:uLnTx/>
                <a:uFillTx/>
                <a:latin typeface="Segoe UI"/>
                <a:ea typeface="+mn-ea"/>
                <a:cs typeface="Segoe Sans Display" pitchFamily="2" charset="0"/>
              </a:rPr>
              <a:t>o </a:t>
            </a:r>
            <a:r>
              <a:rPr kumimoji="0" lang="es-es" sz="2000" b="1" i="0" u="none" strike="noStrike" kern="1200" cap="none" spc="0" normalizeH="0" baseline="0" noProof="0" dirty="0">
                <a:ln>
                  <a:noFill/>
                </a:ln>
                <a:solidFill>
                  <a:srgbClr val="1E1E1E"/>
                </a:solidFill>
                <a:effectLst/>
                <a:uLnTx/>
                <a:uFillTx/>
                <a:latin typeface="Segoe UI"/>
                <a:ea typeface="+mn-ea"/>
                <a:cs typeface="Segoe Sans Display" pitchFamily="2" charset="0"/>
              </a:rPr>
              <a:t>acciones</a:t>
            </a:r>
            <a:r>
              <a:rPr kumimoji="0" lang="es-es" sz="2000" b="0" i="0" u="none" strike="noStrike" kern="1200" cap="none" spc="0" normalizeH="0" baseline="0" noProof="0" dirty="0">
                <a:ln>
                  <a:noFill/>
                </a:ln>
                <a:solidFill>
                  <a:srgbClr val="1E1E1E"/>
                </a:solidFill>
                <a:effectLst/>
                <a:uLnTx/>
                <a:uFillTx/>
                <a:latin typeface="Segoe UI"/>
                <a:ea typeface="+mn-ea"/>
                <a:cs typeface="Segoe Sans Display" pitchFamily="2" charset="0"/>
              </a:rPr>
              <a:t> (desplegada de forma parcial).</a:t>
            </a:r>
          </a:p>
        </p:txBody>
      </p:sp>
      <p:sp>
        <p:nvSpPr>
          <p:cNvPr id="4" name="Rounded Rectangle 2">
            <a:extLst>
              <a:ext uri="{FF2B5EF4-FFF2-40B4-BE49-F238E27FC236}">
                <a16:creationId xmlns:a16="http://schemas.microsoft.com/office/drawing/2014/main" id="{A8BDE404-5186-0D9A-76B6-71EBDE1E014A}"/>
              </a:ext>
            </a:extLst>
          </p:cNvPr>
          <p:cNvSpPr/>
          <p:nvPr/>
        </p:nvSpPr>
        <p:spPr bwMode="auto">
          <a:xfrm>
            <a:off x="6647309" y="1176852"/>
            <a:ext cx="3399358" cy="430887"/>
          </a:xfrm>
          <a:prstGeom prst="roundRect">
            <a:avLst/>
          </a:prstGeom>
          <a:gradFill flip="none" rotWithShape="1">
            <a:gsLst>
              <a:gs pos="47000">
                <a:srgbClr val="0078D4"/>
              </a:gs>
              <a:gs pos="100000">
                <a:srgbClr val="7354CA"/>
              </a:gs>
            </a:gsLst>
            <a:lin ang="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s-es" sz="1400" b="1" i="0" u="none" strike="noStrike" kern="1200" cap="none" spc="-20" normalizeH="0" baseline="0" noProof="0">
                <a:ln>
                  <a:noFill/>
                </a:ln>
                <a:solidFill>
                  <a:srgbClr val="FFFFFF"/>
                </a:solidFill>
                <a:effectLst/>
                <a:uLnTx/>
                <a:uFillTx/>
                <a:latin typeface="Segoe UI"/>
                <a:ea typeface="+mn-ea"/>
                <a:cs typeface="Segoe UI" pitchFamily="34" charset="0"/>
              </a:rPr>
              <a:t>Componentes clave de las instrucciones</a:t>
            </a:r>
            <a:endParaRPr kumimoji="0" lang="en-US" sz="1400" b="1" i="0" u="none" strike="noStrike" kern="1200" cap="none" spc="-20" normalizeH="0" baseline="0" noProof="0">
              <a:ln>
                <a:noFill/>
              </a:ln>
              <a:solidFill>
                <a:srgbClr val="FFFFFF"/>
              </a:solidFill>
              <a:effectLst/>
              <a:uLnTx/>
              <a:uFillTx/>
              <a:latin typeface="Segoe UI"/>
              <a:ea typeface="+mn-ea"/>
              <a:cs typeface="Segoe UI" pitchFamily="34" charset="0"/>
            </a:endParaRPr>
          </a:p>
        </p:txBody>
      </p:sp>
      <p:sp>
        <p:nvSpPr>
          <p:cNvPr id="46" name="Rounded Rectangle 26" descr="Objetivo">
            <a:extLst>
              <a:ext uri="{FF2B5EF4-FFF2-40B4-BE49-F238E27FC236}">
                <a16:creationId xmlns:a16="http://schemas.microsoft.com/office/drawing/2014/main" id="{22C4A8FC-7A41-5A1A-B7B9-E67B5F4514D2}"/>
              </a:ext>
            </a:extLst>
          </p:cNvPr>
          <p:cNvSpPr/>
          <p:nvPr/>
        </p:nvSpPr>
        <p:spPr bwMode="auto">
          <a:xfrm>
            <a:off x="5364180" y="2201494"/>
            <a:ext cx="1779379" cy="1221346"/>
          </a:xfrm>
          <a:prstGeom prst="roundRect">
            <a:avLst>
              <a:gd name="adj" fmla="val 14536"/>
            </a:avLst>
          </a:prstGeom>
          <a:solidFill>
            <a:srgbClr val="008272"/>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Objetivo</a:t>
            </a:r>
          </a:p>
        </p:txBody>
      </p:sp>
      <p:sp>
        <p:nvSpPr>
          <p:cNvPr id="38" name="TextBox 9">
            <a:extLst>
              <a:ext uri="{FF2B5EF4-FFF2-40B4-BE49-F238E27FC236}">
                <a16:creationId xmlns:a16="http://schemas.microsoft.com/office/drawing/2014/main" id="{D3501514-5D33-9B8A-F1C1-48AC7F990827}"/>
              </a:ext>
            </a:extLst>
          </p:cNvPr>
          <p:cNvSpPr txBox="1"/>
          <p:nvPr/>
        </p:nvSpPr>
        <p:spPr>
          <a:xfrm>
            <a:off x="5412904" y="3717633"/>
            <a:ext cx="1681929" cy="553998"/>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Segoe UI"/>
                <a:ea typeface="+mn-ea"/>
                <a:cs typeface="Segoe Sans Display" pitchFamily="2" charset="0"/>
              </a:rPr>
              <a:t>Qué es este agente y sus objetivos</a:t>
            </a:r>
          </a:p>
        </p:txBody>
      </p:sp>
      <p:sp>
        <p:nvSpPr>
          <p:cNvPr id="47" name="Rounded Rectangle 37" descr="Pautas">
            <a:extLst>
              <a:ext uri="{FF2B5EF4-FFF2-40B4-BE49-F238E27FC236}">
                <a16:creationId xmlns:a16="http://schemas.microsoft.com/office/drawing/2014/main" id="{12D124C9-DECC-87D1-DEBD-6B7393148607}"/>
              </a:ext>
            </a:extLst>
          </p:cNvPr>
          <p:cNvSpPr/>
          <p:nvPr/>
        </p:nvSpPr>
        <p:spPr bwMode="auto">
          <a:xfrm>
            <a:off x="7451110" y="2207654"/>
            <a:ext cx="1791758" cy="1215186"/>
          </a:xfrm>
          <a:prstGeom prst="roundRect">
            <a:avLst>
              <a:gd name="adj" fmla="val 15091"/>
            </a:avLst>
          </a:prstGeom>
          <a:solidFill>
            <a:srgbClr val="B4009E"/>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Pautas</a:t>
            </a:r>
          </a:p>
        </p:txBody>
      </p:sp>
      <p:sp>
        <p:nvSpPr>
          <p:cNvPr id="39" name="TextBox 7">
            <a:extLst>
              <a:ext uri="{FF2B5EF4-FFF2-40B4-BE49-F238E27FC236}">
                <a16:creationId xmlns:a16="http://schemas.microsoft.com/office/drawing/2014/main" id="{C4E28669-7E24-D234-8ABD-00BB831BC85B}"/>
              </a:ext>
            </a:extLst>
          </p:cNvPr>
          <p:cNvSpPr txBox="1"/>
          <p:nvPr/>
        </p:nvSpPr>
        <p:spPr>
          <a:xfrm>
            <a:off x="7205482" y="3717633"/>
            <a:ext cx="2294806" cy="1107996"/>
          </a:xfrm>
          <a:prstGeom prst="rect">
            <a:avLst/>
          </a:prstGeom>
          <a:noFill/>
        </p:spPr>
        <p:txBody>
          <a:bodyPr wrap="square" lIns="0" tIns="0" rIns="0" bIns="0" rtlCol="0" anchor="t">
            <a:spAutoFit/>
          </a:bodyPr>
          <a:lstStyle>
            <a:defPPr>
              <a:defRPr lang="en-US"/>
            </a:defPPr>
            <a:lvl1pPr algn="ctr" defTabSz="914367">
              <a:defRPr>
                <a:solidFill>
                  <a:prstClr val="black"/>
                </a:solidFill>
                <a:cs typeface="Segoe Sans Display" pitchFamily="2" charset="0"/>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Segoe UI"/>
                <a:ea typeface="+mn-ea"/>
                <a:cs typeface="Segoe Sans Display" pitchFamily="2" charset="0"/>
              </a:rPr>
              <a:t>Directrices </a:t>
            </a:r>
            <a:br>
              <a:rPr kumimoji="0" lang="es-es" sz="1800" b="0" i="0" u="none" strike="noStrike" kern="1200" cap="none" spc="0" normalizeH="0" baseline="0" noProof="0" dirty="0">
                <a:ln>
                  <a:noFill/>
                </a:ln>
                <a:solidFill>
                  <a:prstClr val="black"/>
                </a:solidFill>
                <a:effectLst/>
                <a:uLnTx/>
                <a:uFillTx/>
                <a:latin typeface="Segoe UI"/>
                <a:ea typeface="+mn-ea"/>
                <a:cs typeface="Segoe Sans Display" pitchFamily="2" charset="0"/>
              </a:rPr>
            </a:br>
            <a:r>
              <a:rPr kumimoji="0" lang="es-es" sz="1800" b="0" i="0" u="none" strike="noStrike" kern="1200" cap="none" spc="0" normalizeH="0" baseline="0" noProof="0" dirty="0">
                <a:ln>
                  <a:noFill/>
                </a:ln>
                <a:solidFill>
                  <a:prstClr val="black"/>
                </a:solidFill>
                <a:effectLst/>
                <a:uLnTx/>
                <a:uFillTx/>
                <a:latin typeface="Segoe UI"/>
                <a:ea typeface="+mn-ea"/>
                <a:cs typeface="Segoe Sans Display" pitchFamily="2" charset="0"/>
              </a:rPr>
              <a:t>generales, </a:t>
            </a:r>
            <a:br>
              <a:rPr kumimoji="0" lang="es-es" sz="1800" b="0" i="0" u="none" strike="noStrike" kern="1200" cap="none" spc="0" normalizeH="0" baseline="0" noProof="0" dirty="0">
                <a:ln>
                  <a:noFill/>
                </a:ln>
                <a:solidFill>
                  <a:prstClr val="black"/>
                </a:solidFill>
                <a:effectLst/>
                <a:uLnTx/>
                <a:uFillTx/>
                <a:latin typeface="Segoe UI"/>
                <a:ea typeface="+mn-ea"/>
                <a:cs typeface="Segoe Sans Display" pitchFamily="2" charset="0"/>
              </a:rPr>
            </a:br>
            <a:r>
              <a:rPr kumimoji="0" lang="es-es" sz="1800" b="0" i="0" u="none" strike="noStrike" kern="1200" cap="none" spc="0" normalizeH="0" baseline="0" noProof="0" dirty="0">
                <a:ln>
                  <a:noFill/>
                </a:ln>
                <a:solidFill>
                  <a:prstClr val="black"/>
                </a:solidFill>
                <a:effectLst/>
                <a:uLnTx/>
                <a:uFillTx/>
                <a:latin typeface="Segoe UI"/>
                <a:ea typeface="+mn-ea"/>
                <a:cs typeface="Segoe Sans Display" pitchFamily="2" charset="0"/>
              </a:rPr>
              <a:t>tono, reglas y </a:t>
            </a:r>
            <a:br>
              <a:rPr kumimoji="0" lang="es-es" sz="1800" b="0" i="0" u="none" strike="noStrike" kern="1200" cap="none" spc="0" normalizeH="0" baseline="0" noProof="0" dirty="0">
                <a:ln>
                  <a:noFill/>
                </a:ln>
                <a:solidFill>
                  <a:prstClr val="black"/>
                </a:solidFill>
                <a:effectLst/>
                <a:uLnTx/>
                <a:uFillTx/>
                <a:latin typeface="Segoe UI"/>
                <a:ea typeface="+mn-ea"/>
                <a:cs typeface="Segoe Sans Display" pitchFamily="2" charset="0"/>
              </a:rPr>
            </a:br>
            <a:r>
              <a:rPr kumimoji="0" lang="es-es" sz="1800" b="0" i="0" u="none" strike="noStrike" kern="1200" cap="none" spc="0" normalizeH="0" baseline="0" noProof="0" dirty="0">
                <a:ln>
                  <a:noFill/>
                </a:ln>
                <a:solidFill>
                  <a:prstClr val="black"/>
                </a:solidFill>
                <a:effectLst/>
                <a:uLnTx/>
                <a:uFillTx/>
                <a:latin typeface="Segoe UI"/>
                <a:ea typeface="+mn-ea"/>
                <a:cs typeface="Segoe Sans Display" pitchFamily="2" charset="0"/>
              </a:rPr>
              <a:t>restricciones</a:t>
            </a:r>
          </a:p>
        </p:txBody>
      </p:sp>
      <p:sp>
        <p:nvSpPr>
          <p:cNvPr id="48" name="Rounded Rectangle 34" descr="Habilidades">
            <a:extLst>
              <a:ext uri="{FF2B5EF4-FFF2-40B4-BE49-F238E27FC236}">
                <a16:creationId xmlns:a16="http://schemas.microsoft.com/office/drawing/2014/main" id="{0181EB38-E485-88A5-1214-DC28F8568664}"/>
              </a:ext>
            </a:extLst>
          </p:cNvPr>
          <p:cNvSpPr/>
          <p:nvPr/>
        </p:nvSpPr>
        <p:spPr bwMode="auto">
          <a:xfrm>
            <a:off x="9550419" y="2201494"/>
            <a:ext cx="1779379" cy="1215186"/>
          </a:xfrm>
          <a:prstGeom prst="roundRect">
            <a:avLst>
              <a:gd name="adj" fmla="val 15867"/>
            </a:avLst>
          </a:prstGeom>
          <a:solidFill>
            <a:srgbClr val="E25B00"/>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Habilidades</a:t>
            </a:r>
          </a:p>
        </p:txBody>
      </p:sp>
      <p:sp>
        <p:nvSpPr>
          <p:cNvPr id="41" name="TextBox 6">
            <a:extLst>
              <a:ext uri="{FF2B5EF4-FFF2-40B4-BE49-F238E27FC236}">
                <a16:creationId xmlns:a16="http://schemas.microsoft.com/office/drawing/2014/main" id="{1FCA4684-7CAC-5F8F-A8D9-78589466D5E6}"/>
              </a:ext>
            </a:extLst>
          </p:cNvPr>
          <p:cNvSpPr txBox="1"/>
          <p:nvPr/>
        </p:nvSpPr>
        <p:spPr>
          <a:xfrm>
            <a:off x="9562211" y="3717634"/>
            <a:ext cx="1779378" cy="138499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Segoe UI"/>
                <a:ea typeface="+mn-ea"/>
                <a:cs typeface="Segoe Sans Display" pitchFamily="2" charset="0"/>
              </a:rPr>
              <a:t>Tareas granulares con flujo de trabajo paso a paso que puede gestionar el LLM</a:t>
            </a:r>
            <a:endParaRPr kumimoji="0" lang="en-US" sz="1800" b="0" i="0" u="none" strike="noStrike" kern="1200" cap="none" spc="0" normalizeH="0" baseline="0" noProof="0" dirty="0">
              <a:ln>
                <a:noFill/>
              </a:ln>
              <a:solidFill>
                <a:prstClr val="black"/>
              </a:solidFill>
              <a:effectLst/>
              <a:uLnTx/>
              <a:uFillTx/>
              <a:latin typeface="Segoe UI"/>
              <a:ea typeface="+mn-ea"/>
              <a:cs typeface="Segoe Sans Display" pitchFamily="2" charset="0"/>
            </a:endParaRPr>
          </a:p>
        </p:txBody>
      </p:sp>
      <p:sp>
        <p:nvSpPr>
          <p:cNvPr id="3" name="TextBox 2">
            <a:extLst>
              <a:ext uri="{FF2B5EF4-FFF2-40B4-BE49-F238E27FC236}">
                <a16:creationId xmlns:a16="http://schemas.microsoft.com/office/drawing/2014/main" id="{F0D800CB-884F-525D-002F-75218FF44C32}"/>
              </a:ext>
            </a:extLst>
          </p:cNvPr>
          <p:cNvSpPr txBox="1"/>
          <p:nvPr/>
        </p:nvSpPr>
        <p:spPr>
          <a:xfrm>
            <a:off x="2505917" y="6285396"/>
            <a:ext cx="7495902" cy="363946"/>
          </a:xfrm>
          <a:prstGeom prst="rect">
            <a:avLst/>
          </a:prstGeom>
          <a:noFill/>
        </p:spPr>
        <p:txBody>
          <a:bodyPr wrap="square">
            <a:spAutoFit/>
          </a:bodyPr>
          <a:lstStyle/>
          <a:p>
            <a:pPr algn="ctr"/>
            <a:r>
              <a:rPr lang="es-es" dirty="0">
                <a:hlinkClick r:id="rId3"/>
              </a:rPr>
              <a:t>Escribe instrucciones efectivas para agentes declarativos | Microsoft </a:t>
            </a:r>
            <a:r>
              <a:rPr lang="es-es" dirty="0" err="1">
                <a:hlinkClick r:id="rId3"/>
              </a:rPr>
              <a:t>Learn</a:t>
            </a:r>
            <a:endParaRPr lang="en-US" dirty="0"/>
          </a:p>
        </p:txBody>
      </p:sp>
    </p:spTree>
    <p:extLst>
      <p:ext uri="{BB962C8B-B14F-4D97-AF65-F5344CB8AC3E}">
        <p14:creationId xmlns:p14="http://schemas.microsoft.com/office/powerpoint/2010/main" val="2069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010-E8DB-E5A0-984C-88FED6E6A0A7}"/>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CEDC2FA-0E0B-F1E8-BC77-8132D86579AE}"/>
              </a:ext>
              <a:ext uri="{C183D7F6-B498-43B3-948B-1728B52AA6E4}">
                <adec:decorative xmlns:adec="http://schemas.microsoft.com/office/drawing/2017/decorative" val="1"/>
              </a:ext>
            </a:extLst>
          </p:cNvPr>
          <p:cNvSpPr txBox="1">
            <a:spLocks/>
          </p:cNvSpPr>
          <p:nvPr/>
        </p:nvSpPr>
        <p:spPr>
          <a:xfrm>
            <a:off x="4067098" y="1071597"/>
            <a:ext cx="7965907" cy="5009832"/>
          </a:xfrm>
          <a:prstGeom prst="roundRect">
            <a:avLst>
              <a:gd name="adj" fmla="val 3190"/>
            </a:avLst>
          </a:prstGeom>
          <a:solidFill>
            <a:srgbClr val="F7F6FE"/>
          </a:solidFill>
          <a:ln w="12700">
            <a:gradFill>
              <a:gsLst>
                <a:gs pos="0">
                  <a:srgbClr val="C03BC4"/>
                </a:gs>
                <a:gs pos="80000">
                  <a:srgbClr val="1073D3"/>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91440" rIns="50800" bIns="40640" numCol="1" spcCol="0" rtlCol="0" fromWordArt="0" anchor="t" anchorCtr="0" forceAA="0" compatLnSpc="1">
            <a:prstTxWarp prst="textNoShape">
              <a:avLst/>
            </a:prstTxWarp>
            <a:noAutofit/>
          </a:bodyPr>
          <a:lstStyle>
            <a:defPPr>
              <a:defRPr lang="en-US"/>
            </a:defPPr>
            <a:lvl1pPr algn="ctr" defTabSz="698548">
              <a:defRPr sz="2200" spc="-50">
                <a:ln w="3175">
                  <a:noFill/>
                </a:ln>
                <a:gradFill>
                  <a:gsLst>
                    <a:gs pos="21000">
                      <a:srgbClr val="0078D4"/>
                    </a:gs>
                    <a:gs pos="100000">
                      <a:srgbClr val="C03BC4"/>
                    </a:gs>
                  </a:gsLst>
                  <a:lin ang="2400000" scaled="0"/>
                </a:gradFill>
                <a:latin typeface="Segoe UI Semibold" panose="020B0702040204020203" pitchFamily="34" charset="0"/>
                <a:cs typeface="Segoe UI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98548"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50" normalizeH="0" baseline="0" noProof="0">
              <a:ln w="3175">
                <a:noFill/>
              </a:ln>
              <a:gradFill>
                <a:gsLst>
                  <a:gs pos="21000">
                    <a:srgbClr val="0078D4"/>
                  </a:gs>
                  <a:gs pos="100000">
                    <a:srgbClr val="C03BC4"/>
                  </a:gs>
                </a:gsLst>
                <a:lin ang="2400000" scaled="0"/>
              </a:gradFill>
              <a:effectLst/>
              <a:uLnTx/>
              <a:uFillTx/>
              <a:latin typeface="Segoe UI Semibold" panose="020B0702040204020203" pitchFamily="34" charset="0"/>
              <a:ea typeface="+mn-ea"/>
              <a:cs typeface="Segoe UI Semibold"/>
            </a:endParaRPr>
          </a:p>
        </p:txBody>
      </p:sp>
      <p:sp>
        <p:nvSpPr>
          <p:cNvPr id="11" name="Title 8">
            <a:extLst>
              <a:ext uri="{FF2B5EF4-FFF2-40B4-BE49-F238E27FC236}">
                <a16:creationId xmlns:a16="http://schemas.microsoft.com/office/drawing/2014/main" id="{FAC78B42-C546-6BCD-8B97-9DB5760EB226}"/>
              </a:ext>
            </a:extLst>
          </p:cNvPr>
          <p:cNvSpPr>
            <a:spLocks noGrp="1"/>
          </p:cNvSpPr>
          <p:nvPr>
            <p:ph type="title"/>
          </p:nvPr>
        </p:nvSpPr>
        <p:spPr>
          <a:xfrm>
            <a:off x="586740" y="384752"/>
            <a:ext cx="11018520" cy="430887"/>
          </a:xfrm>
        </p:spPr>
        <p:txBody>
          <a:bodyPr>
            <a:normAutofit fontScale="90000"/>
          </a:bodyPr>
          <a:lstStyle/>
          <a:p>
            <a:r>
              <a:rPr lang="es-es">
                <a:solidFill>
                  <a:schemeClr val="tx1"/>
                </a:solidFill>
              </a:rPr>
              <a:t>Redacta instrucciones excelentes para agentes</a:t>
            </a:r>
            <a:endParaRPr lang="en-CA">
              <a:solidFill>
                <a:schemeClr val="tx1"/>
              </a:solidFill>
            </a:endParaRPr>
          </a:p>
        </p:txBody>
      </p:sp>
      <p:sp>
        <p:nvSpPr>
          <p:cNvPr id="84" name="TextBox 83">
            <a:extLst>
              <a:ext uri="{FF2B5EF4-FFF2-40B4-BE49-F238E27FC236}">
                <a16:creationId xmlns:a16="http://schemas.microsoft.com/office/drawing/2014/main" id="{AEB116F2-6A2A-A846-F5E8-7DF3AE02EBD7}"/>
              </a:ext>
            </a:extLst>
          </p:cNvPr>
          <p:cNvSpPr txBox="1"/>
          <p:nvPr/>
        </p:nvSpPr>
        <p:spPr>
          <a:xfrm>
            <a:off x="473690" y="1913083"/>
            <a:ext cx="3471082" cy="3785652"/>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s-es" sz="2000" b="0" i="0" u="none" strike="noStrike" kern="1200" cap="none" normalizeH="0" noProof="0" dirty="0">
                <a:ln>
                  <a:noFill/>
                </a:ln>
                <a:solidFill>
                  <a:srgbClr val="1E1E1E"/>
                </a:solidFill>
                <a:effectLst/>
                <a:uLnTx/>
                <a:uFillTx/>
                <a:latin typeface="Segoe Sans Display" pitchFamily="2" charset="0"/>
                <a:ea typeface="+mn-ea"/>
                <a:cs typeface="Segoe Sans Display" pitchFamily="2" charset="0"/>
              </a:rPr>
              <a:t>Para obtener la mejor experiencia de usuario, es importante centrarse en algunos de los </a:t>
            </a:r>
            <a:r>
              <a:rPr kumimoji="0" lang="es-es" sz="2000" b="1" i="0" u="none" strike="noStrike" kern="1200" cap="none" spc="-38" normalizeH="0" noProof="0" dirty="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elementos clave </a:t>
            </a:r>
            <a:r>
              <a:rPr kumimoji="0" lang="es-es" sz="2000" b="0" i="0" u="none" strike="noStrike" kern="1200" cap="none" normalizeH="0" noProof="0" dirty="0">
                <a:ln>
                  <a:noFill/>
                </a:ln>
                <a:solidFill>
                  <a:srgbClr val="1E1E1E"/>
                </a:solidFill>
                <a:effectLst/>
                <a:uLnTx/>
                <a:uFillTx/>
                <a:latin typeface="Segoe Sans Display" pitchFamily="2" charset="0"/>
                <a:ea typeface="+mn-ea"/>
                <a:cs typeface="Segoe Sans Display" pitchFamily="2" charset="0"/>
              </a:rPr>
              <a:t>al redactar las instrucciones.</a:t>
            </a:r>
          </a:p>
          <a:p>
            <a:pPr marL="0" marR="0" lvl="0" indent="0" algn="l" defTabSz="932472" rtl="0" eaLnBrk="1" fontAlgn="auto" latinLnBrk="0" hangingPunct="1">
              <a:lnSpc>
                <a:spcPct val="100000"/>
              </a:lnSpc>
              <a:spcBef>
                <a:spcPct val="0"/>
              </a:spcBef>
              <a:spcAft>
                <a:spcPct val="0"/>
              </a:spcAft>
              <a:buClrTx/>
              <a:buSzTx/>
              <a:buFontTx/>
              <a:buNone/>
              <a:tabLst/>
              <a:defRPr/>
            </a:pPr>
            <a:endParaRPr kumimoji="0" lang="en-CA" sz="2000" b="0" i="0" u="none" strike="noStrike" kern="1200" cap="none" spc="0" normalizeH="0" baseline="0" noProof="0" dirty="0">
              <a:ln>
                <a:noFill/>
              </a:ln>
              <a:solidFill>
                <a:srgbClr val="1E1E1E"/>
              </a:solidFill>
              <a:effectLst/>
              <a:uLnTx/>
              <a:uFillTx/>
              <a:latin typeface="Segoe Sans Display" pitchFamily="2" charset="0"/>
              <a:ea typeface="+mn-ea"/>
              <a:cs typeface="Segoe Sans Display" pitchFamily="2" charset="0"/>
            </a:endParaRPr>
          </a:p>
          <a:p>
            <a:pPr marL="0" marR="0" lvl="0" indent="0" algn="l" defTabSz="932472" rtl="0" eaLnBrk="1" fontAlgn="auto"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dirty="0">
                <a:ln>
                  <a:noFill/>
                </a:ln>
                <a:solidFill>
                  <a:srgbClr val="1E1E1E"/>
                </a:solidFill>
                <a:effectLst/>
                <a:uLnTx/>
                <a:uFillTx/>
                <a:latin typeface="Segoe UI"/>
                <a:ea typeface="+mn-ea"/>
                <a:cs typeface="Segoe Sans Display" pitchFamily="2" charset="0"/>
              </a:rPr>
              <a:t>Puedes proporcionar todos los detalles necesarios para minimizar el esfuerzo del usuario al dar una indicación a tu agente.</a:t>
            </a:r>
            <a:endParaRPr kumimoji="0" lang="en-CA" sz="2000" b="0" i="0" u="none" strike="noStrike" kern="1200" cap="none" spc="0" normalizeH="0" baseline="0" noProof="0" dirty="0">
              <a:ln>
                <a:noFill/>
              </a:ln>
              <a:solidFill>
                <a:srgbClr val="1E1E1E"/>
              </a:solidFill>
              <a:effectLst/>
              <a:uLnTx/>
              <a:uFillTx/>
              <a:latin typeface="Segoe Sans Display" pitchFamily="2" charset="0"/>
              <a:ea typeface="+mn-ea"/>
              <a:cs typeface="Segoe Sans Display" pitchFamily="2" charset="0"/>
            </a:endParaRPr>
          </a:p>
        </p:txBody>
      </p:sp>
      <p:sp>
        <p:nvSpPr>
          <p:cNvPr id="12" name="Rounded Rectangle 15">
            <a:extLst>
              <a:ext uri="{FF2B5EF4-FFF2-40B4-BE49-F238E27FC236}">
                <a16:creationId xmlns:a16="http://schemas.microsoft.com/office/drawing/2014/main" id="{48590B0E-C64E-7140-8FAD-8672B5D29EAB}"/>
              </a:ext>
              <a:ext uri="{C183D7F6-B498-43B3-948B-1728B52AA6E4}">
                <adec:decorative xmlns:adec="http://schemas.microsoft.com/office/drawing/2017/decorative" val="1"/>
              </a:ext>
            </a:extLst>
          </p:cNvPr>
          <p:cNvSpPr/>
          <p:nvPr/>
        </p:nvSpPr>
        <p:spPr>
          <a:xfrm>
            <a:off x="4308722" y="2603231"/>
            <a:ext cx="7724283" cy="2659174"/>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ounded Rectangle 25">
            <a:extLst>
              <a:ext uri="{FF2B5EF4-FFF2-40B4-BE49-F238E27FC236}">
                <a16:creationId xmlns:a16="http://schemas.microsoft.com/office/drawing/2014/main" id="{E2F3BBAE-17AB-8238-B076-92753BFCB6CD}"/>
              </a:ext>
            </a:extLst>
          </p:cNvPr>
          <p:cNvSpPr/>
          <p:nvPr/>
        </p:nvSpPr>
        <p:spPr bwMode="auto">
          <a:xfrm>
            <a:off x="4987963" y="1601147"/>
            <a:ext cx="1664517" cy="317873"/>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Objetivo</a:t>
            </a:r>
          </a:p>
        </p:txBody>
      </p:sp>
      <p:sp>
        <p:nvSpPr>
          <p:cNvPr id="21" name="TextBox 8">
            <a:extLst>
              <a:ext uri="{FF2B5EF4-FFF2-40B4-BE49-F238E27FC236}">
                <a16:creationId xmlns:a16="http://schemas.microsoft.com/office/drawing/2014/main" id="{58D9E88C-AA4F-E33E-5725-AC729C52AB54}"/>
              </a:ext>
            </a:extLst>
          </p:cNvPr>
          <p:cNvSpPr txBox="1"/>
          <p:nvPr/>
        </p:nvSpPr>
        <p:spPr>
          <a:xfrm>
            <a:off x="5288521" y="2028583"/>
            <a:ext cx="1932206" cy="153888"/>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Qué</a:t>
            </a:r>
            <a:r>
              <a:rPr kumimoji="0" lang="es-e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es este agente</a:t>
            </a:r>
          </a:p>
        </p:txBody>
      </p:sp>
      <p:grpSp>
        <p:nvGrpSpPr>
          <p:cNvPr id="50" name="Group 49">
            <a:extLst>
              <a:ext uri="{FF2B5EF4-FFF2-40B4-BE49-F238E27FC236}">
                <a16:creationId xmlns:a16="http://schemas.microsoft.com/office/drawing/2014/main" id="{2D839618-3797-85FE-AB21-8EC9F5AE2879}"/>
              </a:ext>
              <a:ext uri="{C183D7F6-B498-43B3-948B-1728B52AA6E4}">
                <adec:decorative xmlns:adec="http://schemas.microsoft.com/office/drawing/2017/decorative" val="1"/>
              </a:ext>
            </a:extLst>
          </p:cNvPr>
          <p:cNvGrpSpPr/>
          <p:nvPr/>
        </p:nvGrpSpPr>
        <p:grpSpPr>
          <a:xfrm>
            <a:off x="5151298" y="1956260"/>
            <a:ext cx="1818162" cy="817495"/>
            <a:chOff x="3771385" y="5402085"/>
            <a:chExt cx="1671567" cy="831347"/>
          </a:xfrm>
        </p:grpSpPr>
        <p:sp>
          <p:nvSpPr>
            <p:cNvPr id="53" name="Arc 52">
              <a:extLst>
                <a:ext uri="{FF2B5EF4-FFF2-40B4-BE49-F238E27FC236}">
                  <a16:creationId xmlns:a16="http://schemas.microsoft.com/office/drawing/2014/main" id="{9A28579B-4B16-D5F7-B82C-603D7C426E1D}"/>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4" name="Straight Arrow Connector 53">
              <a:extLst>
                <a:ext uri="{FF2B5EF4-FFF2-40B4-BE49-F238E27FC236}">
                  <a16:creationId xmlns:a16="http://schemas.microsoft.com/office/drawing/2014/main" id="{027EB6AD-CD29-FF92-3AAF-6F02B4FBBF93}"/>
                </a:ext>
              </a:extLst>
            </p:cNvPr>
            <p:cNvCxnSpPr>
              <a:cxnSpLocks/>
            </p:cNvCxnSpPr>
            <p:nvPr/>
          </p:nvCxnSpPr>
          <p:spPr>
            <a:xfrm>
              <a:off x="5442952" y="6052733"/>
              <a:ext cx="0" cy="16962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2444DF-C252-FCD9-2DFB-8D6C9F830866}"/>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6" name="Arc 55">
              <a:extLst>
                <a:ext uri="{FF2B5EF4-FFF2-40B4-BE49-F238E27FC236}">
                  <a16:creationId xmlns:a16="http://schemas.microsoft.com/office/drawing/2014/main" id="{B06B25BE-1903-7EFB-2603-083ADF39E2D4}"/>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7" name="Straight Connector 56">
              <a:extLst>
                <a:ext uri="{FF2B5EF4-FFF2-40B4-BE49-F238E27FC236}">
                  <a16:creationId xmlns:a16="http://schemas.microsoft.com/office/drawing/2014/main" id="{5EE6D720-BB3A-7F03-5981-0A25DCF37E8F}"/>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58" name="Rounded Rectangle 26">
            <a:extLst>
              <a:ext uri="{FF2B5EF4-FFF2-40B4-BE49-F238E27FC236}">
                <a16:creationId xmlns:a16="http://schemas.microsoft.com/office/drawing/2014/main" id="{880152F7-E65C-7370-7906-A6B45382A734}"/>
              </a:ext>
            </a:extLst>
          </p:cNvPr>
          <p:cNvSpPr/>
          <p:nvPr/>
        </p:nvSpPr>
        <p:spPr bwMode="auto">
          <a:xfrm>
            <a:off x="9173730" y="1609562"/>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Pautas</a:t>
            </a:r>
          </a:p>
        </p:txBody>
      </p:sp>
      <p:sp>
        <p:nvSpPr>
          <p:cNvPr id="59" name="TextBox 9">
            <a:extLst>
              <a:ext uri="{FF2B5EF4-FFF2-40B4-BE49-F238E27FC236}">
                <a16:creationId xmlns:a16="http://schemas.microsoft.com/office/drawing/2014/main" id="{8301D11B-DB54-1B19-1553-6AB02F9FA1EF}"/>
              </a:ext>
            </a:extLst>
          </p:cNvPr>
          <p:cNvSpPr txBox="1"/>
          <p:nvPr/>
        </p:nvSpPr>
        <p:spPr>
          <a:xfrm>
            <a:off x="9173730" y="1981083"/>
            <a:ext cx="1729095" cy="615553"/>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000" b="0" i="0" u="none" strike="noStrike" kern="1200" cap="none" normalizeH="0" noProof="0" dirty="0">
                <a:ln>
                  <a:noFill/>
                </a:ln>
                <a:solidFill>
                  <a:prstClr val="black"/>
                </a:solidFill>
                <a:effectLst/>
                <a:uLnTx/>
                <a:uFillTx/>
                <a:latin typeface="Segoe UI"/>
                <a:ea typeface="+mn-ea"/>
                <a:cs typeface="Segoe UI Semibold"/>
              </a:rPr>
              <a:t>Fíjate en cómo pueden </a:t>
            </a:r>
            <a:br>
              <a:rPr kumimoji="0" lang="es-es" sz="1000" b="0" i="0" u="none" strike="noStrike" kern="1200" cap="none" normalizeH="0" noProof="0" dirty="0">
                <a:ln>
                  <a:noFill/>
                </a:ln>
                <a:solidFill>
                  <a:prstClr val="black"/>
                </a:solidFill>
                <a:effectLst/>
                <a:uLnTx/>
                <a:uFillTx/>
                <a:latin typeface="Segoe UI"/>
                <a:ea typeface="+mn-ea"/>
                <a:cs typeface="Segoe UI Semibold"/>
              </a:rPr>
            </a:br>
            <a:r>
              <a:rPr kumimoji="0" lang="es-es" sz="1000" b="0" i="0" u="none" strike="noStrike" kern="1200" cap="none" normalizeH="0" noProof="0" dirty="0">
                <a:ln>
                  <a:noFill/>
                </a:ln>
                <a:solidFill>
                  <a:prstClr val="black"/>
                </a:solidFill>
                <a:effectLst/>
                <a:uLnTx/>
                <a:uFillTx/>
                <a:latin typeface="Segoe UI"/>
                <a:ea typeface="+mn-ea"/>
                <a:cs typeface="Segoe UI Semibold"/>
              </a:rPr>
              <a:t>usarse las directrices para definir restricciones, tono </a:t>
            </a:r>
            <a:br>
              <a:rPr kumimoji="0" lang="es-es" sz="1000" b="0" i="0" u="none" strike="noStrike" kern="1200" cap="none" normalizeH="0" noProof="0" dirty="0">
                <a:ln>
                  <a:noFill/>
                </a:ln>
                <a:solidFill>
                  <a:prstClr val="black"/>
                </a:solidFill>
                <a:effectLst/>
                <a:uLnTx/>
                <a:uFillTx/>
                <a:latin typeface="Segoe UI"/>
                <a:ea typeface="+mn-ea"/>
                <a:cs typeface="Segoe UI Semibold"/>
              </a:rPr>
            </a:br>
            <a:r>
              <a:rPr kumimoji="0" lang="es-es" sz="1000" b="0" i="0" u="none" strike="noStrike" kern="1200" cap="none" normalizeH="0" noProof="0" dirty="0">
                <a:ln>
                  <a:noFill/>
                </a:ln>
                <a:solidFill>
                  <a:prstClr val="black"/>
                </a:solidFill>
                <a:effectLst/>
                <a:uLnTx/>
                <a:uFillTx/>
                <a:latin typeface="Segoe UI"/>
                <a:ea typeface="+mn-ea"/>
                <a:cs typeface="Segoe UI Semibold"/>
              </a:rPr>
              <a:t>y glosario. </a:t>
            </a:r>
            <a:endParaRPr kumimoji="0" lang="en-US" sz="1000" b="0" i="0" u="none" strike="noStrike" kern="1200" cap="none" normalizeH="0" noProof="0" dirty="0">
              <a:ln>
                <a:noFill/>
              </a:ln>
              <a:solidFill>
                <a:prstClr val="black"/>
              </a:solidFill>
              <a:effectLst/>
              <a:uLnTx/>
              <a:uFillTx/>
              <a:latin typeface="Segoe UI"/>
              <a:ea typeface="+mn-ea"/>
              <a:cs typeface="Segoe UI"/>
            </a:endParaRPr>
          </a:p>
        </p:txBody>
      </p:sp>
      <p:grpSp>
        <p:nvGrpSpPr>
          <p:cNvPr id="2" name="Group 1">
            <a:extLst>
              <a:ext uri="{FF2B5EF4-FFF2-40B4-BE49-F238E27FC236}">
                <a16:creationId xmlns:a16="http://schemas.microsoft.com/office/drawing/2014/main" id="{7847878F-A74E-CD74-B8CC-E7FF3A17ED4B}"/>
              </a:ext>
              <a:ext uri="{C183D7F6-B498-43B3-948B-1728B52AA6E4}">
                <adec:decorative xmlns:adec="http://schemas.microsoft.com/office/drawing/2017/decorative" val="1"/>
              </a:ext>
            </a:extLst>
          </p:cNvPr>
          <p:cNvGrpSpPr/>
          <p:nvPr/>
        </p:nvGrpSpPr>
        <p:grpSpPr>
          <a:xfrm>
            <a:off x="10729747" y="1933002"/>
            <a:ext cx="955779" cy="1301784"/>
            <a:chOff x="10783013" y="2227629"/>
            <a:chExt cx="955779" cy="1301784"/>
          </a:xfrm>
        </p:grpSpPr>
        <p:sp>
          <p:nvSpPr>
            <p:cNvPr id="60" name="Arc 59">
              <a:extLst>
                <a:ext uri="{FF2B5EF4-FFF2-40B4-BE49-F238E27FC236}">
                  <a16:creationId xmlns:a16="http://schemas.microsoft.com/office/drawing/2014/main" id="{85C28C2D-FBB9-E939-5440-5D63D9883E9B}"/>
                </a:ext>
                <a:ext uri="{C183D7F6-B498-43B3-948B-1728B52AA6E4}">
                  <adec:decorative xmlns:adec="http://schemas.microsoft.com/office/drawing/2017/decorative" val="1"/>
                </a:ext>
              </a:extLst>
            </p:cNvPr>
            <p:cNvSpPr/>
            <p:nvPr/>
          </p:nvSpPr>
          <p:spPr>
            <a:xfrm>
              <a:off x="11392635" y="2730081"/>
              <a:ext cx="346157" cy="315061"/>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1" name="Straight Arrow Connector 60">
              <a:extLst>
                <a:ext uri="{FF2B5EF4-FFF2-40B4-BE49-F238E27FC236}">
                  <a16:creationId xmlns:a16="http://schemas.microsoft.com/office/drawing/2014/main" id="{92301907-8A29-97CF-FF03-B5A117229777}"/>
                </a:ext>
                <a:ext uri="{C183D7F6-B498-43B3-948B-1728B52AA6E4}">
                  <adec:decorative xmlns:adec="http://schemas.microsoft.com/office/drawing/2017/decorative" val="1"/>
                </a:ext>
              </a:extLst>
            </p:cNvPr>
            <p:cNvCxnSpPr>
              <a:cxnSpLocks/>
            </p:cNvCxnSpPr>
            <p:nvPr/>
          </p:nvCxnSpPr>
          <p:spPr>
            <a:xfrm>
              <a:off x="11736692" y="2863588"/>
              <a:ext cx="0" cy="665825"/>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948C38C-1CA9-A8A7-8CA7-D7ACC33C6141}"/>
                </a:ext>
                <a:ext uri="{C183D7F6-B498-43B3-948B-1728B52AA6E4}">
                  <adec:decorative xmlns:adec="http://schemas.microsoft.com/office/drawing/2017/decorative" val="1"/>
                </a:ext>
              </a:extLst>
            </p:cNvPr>
            <p:cNvCxnSpPr>
              <a:cxnSpLocks/>
            </p:cNvCxnSpPr>
            <p:nvPr/>
          </p:nvCxnSpPr>
          <p:spPr>
            <a:xfrm flipH="1">
              <a:off x="10948386" y="2729865"/>
              <a:ext cx="603042"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63" name="Arc 62">
              <a:extLst>
                <a:ext uri="{FF2B5EF4-FFF2-40B4-BE49-F238E27FC236}">
                  <a16:creationId xmlns:a16="http://schemas.microsoft.com/office/drawing/2014/main" id="{6DBA41C5-5B41-8E64-1E33-4C5C875BC853}"/>
                </a:ext>
                <a:ext uri="{C183D7F6-B498-43B3-948B-1728B52AA6E4}">
                  <adec:decorative xmlns:adec="http://schemas.microsoft.com/office/drawing/2017/decorative" val="1"/>
                </a:ext>
              </a:extLst>
            </p:cNvPr>
            <p:cNvSpPr/>
            <p:nvPr/>
          </p:nvSpPr>
          <p:spPr>
            <a:xfrm rot="10800000">
              <a:off x="10783013" y="2412708"/>
              <a:ext cx="346157" cy="315061"/>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4" name="Straight Connector 63">
              <a:extLst>
                <a:ext uri="{FF2B5EF4-FFF2-40B4-BE49-F238E27FC236}">
                  <a16:creationId xmlns:a16="http://schemas.microsoft.com/office/drawing/2014/main" id="{288F1339-79CC-A100-98B5-14A877F24A19}"/>
                </a:ext>
                <a:ext uri="{C183D7F6-B498-43B3-948B-1728B52AA6E4}">
                  <adec:decorative xmlns:adec="http://schemas.microsoft.com/office/drawing/2017/decorative" val="1"/>
                </a:ext>
              </a:extLst>
            </p:cNvPr>
            <p:cNvCxnSpPr>
              <a:cxnSpLocks/>
            </p:cNvCxnSpPr>
            <p:nvPr/>
          </p:nvCxnSpPr>
          <p:spPr>
            <a:xfrm>
              <a:off x="10783166" y="2227629"/>
              <a:ext cx="0" cy="351500"/>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7DAE7BAF-5D85-4A8B-90C3-73B574CA5983}"/>
              </a:ext>
              <a:ext uri="{C183D7F6-B498-43B3-948B-1728B52AA6E4}">
                <adec:decorative xmlns:adec="http://schemas.microsoft.com/office/drawing/2017/decorative" val="1"/>
              </a:ext>
            </a:extLst>
          </p:cNvPr>
          <p:cNvGrpSpPr/>
          <p:nvPr/>
        </p:nvGrpSpPr>
        <p:grpSpPr>
          <a:xfrm rot="10800000" flipH="1">
            <a:off x="5062226" y="5188758"/>
            <a:ext cx="2353527" cy="664188"/>
            <a:chOff x="3769739" y="7162102"/>
            <a:chExt cx="859302" cy="814343"/>
          </a:xfrm>
        </p:grpSpPr>
        <p:grpSp>
          <p:nvGrpSpPr>
            <p:cNvPr id="76" name="Group 75">
              <a:extLst>
                <a:ext uri="{FF2B5EF4-FFF2-40B4-BE49-F238E27FC236}">
                  <a16:creationId xmlns:a16="http://schemas.microsoft.com/office/drawing/2014/main" id="{99EFF049-3032-7AC6-7CF4-11285991DAE3}"/>
                </a:ext>
              </a:extLst>
            </p:cNvPr>
            <p:cNvGrpSpPr/>
            <p:nvPr/>
          </p:nvGrpSpPr>
          <p:grpSpPr>
            <a:xfrm>
              <a:off x="4310794" y="7656045"/>
              <a:ext cx="318247" cy="320400"/>
              <a:chOff x="4310794" y="7656045"/>
              <a:chExt cx="318247" cy="320400"/>
            </a:xfrm>
          </p:grpSpPr>
          <p:sp>
            <p:nvSpPr>
              <p:cNvPr id="80" name="Arc 79">
                <a:extLst>
                  <a:ext uri="{FF2B5EF4-FFF2-40B4-BE49-F238E27FC236}">
                    <a16:creationId xmlns:a16="http://schemas.microsoft.com/office/drawing/2014/main" id="{82D4226E-D60A-EFAB-8F15-D3FDF778D6DD}"/>
                  </a:ext>
                </a:extLst>
              </p:cNvPr>
              <p:cNvSpPr/>
              <p:nvPr/>
            </p:nvSpPr>
            <p:spPr>
              <a:xfrm>
                <a:off x="4310794" y="7656045"/>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81" name="Straight Arrow Connector 80">
                <a:extLst>
                  <a:ext uri="{FF2B5EF4-FFF2-40B4-BE49-F238E27FC236}">
                    <a16:creationId xmlns:a16="http://schemas.microsoft.com/office/drawing/2014/main" id="{DA4DBDF9-6E43-3F67-F7FB-7FDBAB95A914}"/>
                  </a:ext>
                </a:extLst>
              </p:cNvPr>
              <p:cNvCxnSpPr>
                <a:cxnSpLocks/>
              </p:cNvCxnSpPr>
              <p:nvPr/>
            </p:nvCxnSpPr>
            <p:spPr>
              <a:xfrm rot="10800000" flipH="1" flipV="1">
                <a:off x="4625837" y="7778586"/>
                <a:ext cx="141" cy="15721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19D6900F-31D0-A338-D38C-8D6D5066CE9B}"/>
                </a:ext>
              </a:extLst>
            </p:cNvPr>
            <p:cNvCxnSpPr>
              <a:cxnSpLocks/>
            </p:cNvCxnSpPr>
            <p:nvPr/>
          </p:nvCxnSpPr>
          <p:spPr>
            <a:xfrm rot="10800000">
              <a:off x="3923719" y="7653272"/>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78" name="Arc 77">
              <a:extLst>
                <a:ext uri="{FF2B5EF4-FFF2-40B4-BE49-F238E27FC236}">
                  <a16:creationId xmlns:a16="http://schemas.microsoft.com/office/drawing/2014/main" id="{923C861C-51B4-C66F-E81D-4810ADB10AE6}"/>
                </a:ext>
              </a:extLst>
            </p:cNvPr>
            <p:cNvSpPr/>
            <p:nvPr/>
          </p:nvSpPr>
          <p:spPr>
            <a:xfrm rot="10800000">
              <a:off x="3769739" y="7337212"/>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9" name="Straight Connector 78">
              <a:extLst>
                <a:ext uri="{FF2B5EF4-FFF2-40B4-BE49-F238E27FC236}">
                  <a16:creationId xmlns:a16="http://schemas.microsoft.com/office/drawing/2014/main" id="{18148054-CC14-7B21-E3C9-7959B87494EE}"/>
                </a:ext>
              </a:extLst>
            </p:cNvPr>
            <p:cNvCxnSpPr>
              <a:cxnSpLocks/>
            </p:cNvCxnSpPr>
            <p:nvPr/>
          </p:nvCxnSpPr>
          <p:spPr>
            <a:xfrm>
              <a:off x="3772551" y="7162102"/>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82" name="TextBox 6">
            <a:extLst>
              <a:ext uri="{FF2B5EF4-FFF2-40B4-BE49-F238E27FC236}">
                <a16:creationId xmlns:a16="http://schemas.microsoft.com/office/drawing/2014/main" id="{C76ADCEF-09A5-95E5-F1BF-9D6C7C860C1C}"/>
              </a:ext>
            </a:extLst>
          </p:cNvPr>
          <p:cNvSpPr txBox="1"/>
          <p:nvPr/>
        </p:nvSpPr>
        <p:spPr>
          <a:xfrm>
            <a:off x="6763011" y="5686579"/>
            <a:ext cx="5063229" cy="276999"/>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900" b="0" i="0" u="none" strike="noStrike" kern="1200" cap="none" normalizeH="0" noProof="0" dirty="0">
                <a:ln>
                  <a:noFill/>
                </a:ln>
                <a:solidFill>
                  <a:prstClr val="black"/>
                </a:solidFill>
                <a:effectLst/>
                <a:uLnTx/>
                <a:uFillTx/>
                <a:latin typeface="Segoe UI"/>
                <a:ea typeface="+mn-ea"/>
                <a:cs typeface="Segoe UI" panose="020B0502040204020203" pitchFamily="34" charset="0"/>
              </a:rPr>
              <a:t>En este ejemplo, el formato de respuesta se estandariza para cumplir con la experiencia prevista </a:t>
            </a:r>
            <a:br>
              <a:rPr kumimoji="0" lang="es-es" sz="900" b="0" i="0" u="none" strike="noStrike" kern="1200" cap="none" normalizeH="0" noProof="0" dirty="0">
                <a:ln>
                  <a:noFill/>
                </a:ln>
                <a:solidFill>
                  <a:prstClr val="black"/>
                </a:solidFill>
                <a:effectLst/>
                <a:uLnTx/>
                <a:uFillTx/>
                <a:latin typeface="Segoe UI"/>
                <a:ea typeface="+mn-ea"/>
                <a:cs typeface="Segoe UI" panose="020B0502040204020203" pitchFamily="34" charset="0"/>
              </a:rPr>
            </a:br>
            <a:r>
              <a:rPr kumimoji="0" lang="es-es" sz="900" b="0" i="0" u="none" strike="noStrike" kern="1200" cap="none" normalizeH="0" noProof="0" dirty="0">
                <a:ln>
                  <a:noFill/>
                </a:ln>
                <a:solidFill>
                  <a:prstClr val="black"/>
                </a:solidFill>
                <a:effectLst/>
                <a:uLnTx/>
                <a:uFillTx/>
                <a:latin typeface="Segoe UI"/>
                <a:ea typeface="+mn-ea"/>
                <a:cs typeface="Segoe UI" panose="020B0502040204020203" pitchFamily="34" charset="0"/>
              </a:rPr>
              <a:t>de preguntas y respuestas; ** indica algo importante que debe hacer siempre el agente.</a:t>
            </a:r>
          </a:p>
        </p:txBody>
      </p:sp>
      <p:sp>
        <p:nvSpPr>
          <p:cNvPr id="83" name="Rounded Rectangle 34">
            <a:extLst>
              <a:ext uri="{FF2B5EF4-FFF2-40B4-BE49-F238E27FC236}">
                <a16:creationId xmlns:a16="http://schemas.microsoft.com/office/drawing/2014/main" id="{58C586DA-9805-4C7E-307B-C6BB3427F48D}"/>
              </a:ext>
            </a:extLst>
          </p:cNvPr>
          <p:cNvSpPr/>
          <p:nvPr/>
        </p:nvSpPr>
        <p:spPr bwMode="auto">
          <a:xfrm>
            <a:off x="4987963" y="5683973"/>
            <a:ext cx="1664365" cy="317873"/>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Habilidades</a:t>
            </a:r>
          </a:p>
        </p:txBody>
      </p:sp>
      <p:sp>
        <p:nvSpPr>
          <p:cNvPr id="65" name="TextBox 1">
            <a:extLst>
              <a:ext uri="{FF2B5EF4-FFF2-40B4-BE49-F238E27FC236}">
                <a16:creationId xmlns:a16="http://schemas.microsoft.com/office/drawing/2014/main" id="{15044E28-EFDC-3CA8-5811-C1FE36F78D58}"/>
              </a:ext>
            </a:extLst>
          </p:cNvPr>
          <p:cNvSpPr txBox="1"/>
          <p:nvPr/>
        </p:nvSpPr>
        <p:spPr>
          <a:xfrm>
            <a:off x="4553375" y="2700420"/>
            <a:ext cx="7351997" cy="2611036"/>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base" latinLnBrk="0" hangingPunct="1">
              <a:lnSpc>
                <a:spcPct val="93000"/>
              </a:lnSpc>
              <a:spcBef>
                <a:spcPct val="0"/>
              </a:spcBef>
              <a:spcAft>
                <a:spcPct val="0"/>
              </a:spcAft>
              <a:buClrTx/>
              <a:buSzTx/>
              <a:buFontTx/>
              <a:buNone/>
              <a:tabLst/>
              <a:defRPr/>
            </a:pPr>
            <a:r>
              <a:rPr kumimoji="0" lang="es-es" sz="1600" b="0" i="0" u="none" strike="noStrike" kern="1200" cap="none" spc="0" normalizeH="0" baseline="0" noProof="0" dirty="0">
                <a:ln>
                  <a:noFill/>
                </a:ln>
                <a:solidFill>
                  <a:srgbClr val="008575"/>
                </a:solidFill>
                <a:effectLst/>
                <a:uLnTx/>
                <a:uFillTx/>
                <a:latin typeface="Consolas" panose="020B0609020204030204" pitchFamily="49" charset="0"/>
                <a:ea typeface="+mn-ea"/>
                <a:cs typeface="Segoe UI Semibold" panose="020B0502040204020203" pitchFamily="34" charset="0"/>
              </a:rPr>
              <a:t>Eres el agente corporativo de preguntas y respuestas que ayuda </a:t>
            </a:r>
            <a:br>
              <a:rPr kumimoji="0" lang="es-es" sz="1600" b="0" i="0" u="none" strike="noStrike" kern="1200" cap="none" spc="0" normalizeH="0" baseline="0" noProof="0" dirty="0">
                <a:ln>
                  <a:noFill/>
                </a:ln>
                <a:solidFill>
                  <a:srgbClr val="008575"/>
                </a:solidFill>
                <a:effectLst/>
                <a:uLnTx/>
                <a:uFillTx/>
                <a:latin typeface="Consolas" panose="020B0609020204030204" pitchFamily="49" charset="0"/>
                <a:ea typeface="+mn-ea"/>
                <a:cs typeface="Segoe UI Semibold" panose="020B0502040204020203" pitchFamily="34" charset="0"/>
              </a:rPr>
            </a:br>
            <a:r>
              <a:rPr kumimoji="0" lang="es-es" sz="1600" b="0" i="0" u="none" strike="noStrike" kern="1200" cap="none" spc="0" normalizeH="0" baseline="0" noProof="0" dirty="0">
                <a:ln>
                  <a:noFill/>
                </a:ln>
                <a:solidFill>
                  <a:srgbClr val="008575"/>
                </a:solidFill>
                <a:effectLst/>
                <a:uLnTx/>
                <a:uFillTx/>
                <a:latin typeface="Consolas" panose="020B0609020204030204" pitchFamily="49" charset="0"/>
                <a:ea typeface="+mn-ea"/>
                <a:cs typeface="Segoe UI Semibold" panose="020B0502040204020203" pitchFamily="34" charset="0"/>
              </a:rPr>
              <a:t>a compartir conocimientos corporativos. </a:t>
            </a:r>
            <a:br>
              <a:rPr dirty="0"/>
            </a:br>
            <a:r>
              <a:rPr kumimoji="0" lang="es-es" sz="1600" b="0" i="0" u="none" strike="noStrike" kern="1200" cap="none" spc="0" normalizeH="0" baseline="0" noProof="0" dirty="0">
                <a:ln>
                  <a:noFill/>
                </a:ln>
                <a:solidFill>
                  <a:srgbClr val="C03BC4"/>
                </a:solidFill>
                <a:effectLst/>
                <a:uLnTx/>
                <a:uFillTx/>
                <a:latin typeface="Consolas" panose="020B0609020204030204" pitchFamily="49" charset="0"/>
                <a:ea typeface="+mn-ea"/>
                <a:cs typeface="Segoe UI Semibold" panose="020B0502040204020203" pitchFamily="34" charset="0"/>
              </a:rPr>
              <a:t>Respondes a las preguntas de los usuarios con solo la base de conocimientos de Contoso y la documentación pública. Di “No lo sé” si no hay resultados pertinentes.</a:t>
            </a:r>
            <a:br>
              <a:rPr dirty="0"/>
            </a:br>
            <a:r>
              <a:rPr kumimoji="0" lang="es-es" sz="1600" b="0" i="0" u="none" strike="noStrike" kern="1200" cap="none" spc="0" normalizeH="0" baseline="0" noProof="0" dirty="0">
                <a:ln>
                  <a:noFill/>
                </a:ln>
                <a:solidFill>
                  <a:srgbClr val="C03BC4"/>
                </a:solidFill>
                <a:effectLst/>
                <a:uLnTx/>
                <a:uFillTx/>
                <a:latin typeface="Consolas" panose="020B0609020204030204" pitchFamily="49" charset="0"/>
                <a:ea typeface="+mn-ea"/>
                <a:cs typeface="Segoe UI Semibold" panose="020B0502040204020203" pitchFamily="34" charset="0"/>
              </a:rPr>
              <a:t>Sé amable y educado.</a:t>
            </a:r>
            <a:br>
              <a:rPr dirty="0"/>
            </a:br>
            <a:r>
              <a:rPr kumimoji="0" lang="es-es" sz="1600" b="0" i="0" u="none" strike="noStrike" kern="1200" cap="none" spc="0" normalizeH="0" baseline="0" noProof="0" dirty="0">
                <a:ln>
                  <a:noFill/>
                </a:ln>
                <a:solidFill>
                  <a:srgbClr val="C03BC4"/>
                </a:solidFill>
                <a:effectLst/>
                <a:uLnTx/>
                <a:uFillTx/>
                <a:latin typeface="Consolas" panose="020B0609020204030204" pitchFamily="49" charset="0"/>
                <a:ea typeface="+mn-ea"/>
                <a:cs typeface="Segoe UI Semibold" panose="020B0502040204020203" pitchFamily="34" charset="0"/>
              </a:rPr>
              <a:t>El acrónimo CE significa Contoso Electronics.</a:t>
            </a:r>
          </a:p>
          <a:p>
            <a:pPr marL="0" marR="0" lvl="0" indent="0" algn="l" defTabSz="932472" rtl="0" eaLnBrk="1" fontAlgn="base" latinLnBrk="0" hangingPunct="1">
              <a:lnSpc>
                <a:spcPct val="93000"/>
              </a:lnSpc>
              <a:spcBef>
                <a:spcPct val="0"/>
              </a:spcBef>
              <a:spcAft>
                <a:spcPct val="0"/>
              </a:spcAft>
              <a:buClrTx/>
              <a:buSzTx/>
              <a:buFontTx/>
              <a:buNone/>
              <a:tabLst/>
              <a:defRPr/>
            </a:pPr>
            <a:r>
              <a:rPr kumimoji="0" lang="es-es" sz="1600" b="0" i="0" u="none" strike="noStrike" kern="1200" cap="none" spc="0" normalizeH="0" baseline="0" noProof="0" dirty="0">
                <a:ln>
                  <a:noFill/>
                </a:ln>
                <a:solidFill>
                  <a:srgbClr val="E25B00"/>
                </a:solidFill>
                <a:effectLst/>
                <a:uLnTx/>
                <a:uFillTx/>
                <a:latin typeface="Consolas" panose="020B0609020204030204" pitchFamily="49" charset="0"/>
                <a:ea typeface="+mn-ea"/>
                <a:cs typeface="Segoe UI Semibold" panose="020B0502040204020203" pitchFamily="34" charset="0"/>
              </a:rPr>
              <a:t>Debes responder a las preguntas en el siguiente formato:</a:t>
            </a:r>
            <a:br>
              <a:rPr dirty="0"/>
            </a:br>
            <a:r>
              <a:rPr kumimoji="0" lang="es-es" sz="1600" b="0" i="0" u="none" strike="noStrike" kern="1200" cap="none" spc="0" normalizeH="0" baseline="0" noProof="0" dirty="0">
                <a:ln>
                  <a:noFill/>
                </a:ln>
                <a:solidFill>
                  <a:srgbClr val="E25B00"/>
                </a:solidFill>
                <a:effectLst/>
                <a:uLnTx/>
                <a:uFillTx/>
                <a:latin typeface="Consolas" panose="020B0609020204030204" pitchFamily="49" charset="0"/>
                <a:ea typeface="+mn-ea"/>
                <a:cs typeface="Segoe UI Semibold" panose="020B0502040204020203" pitchFamily="34" charset="0"/>
              </a:rPr>
              <a:t>Pregunta: **pregunta inferida del usuario en negrita**</a:t>
            </a:r>
          </a:p>
          <a:p>
            <a:pPr marL="0" marR="0" lvl="0" indent="0" algn="l" defTabSz="932472" rtl="0" eaLnBrk="1" fontAlgn="base" latinLnBrk="0" hangingPunct="1">
              <a:lnSpc>
                <a:spcPct val="93000"/>
              </a:lnSpc>
              <a:spcBef>
                <a:spcPct val="0"/>
              </a:spcBef>
              <a:spcAft>
                <a:spcPct val="0"/>
              </a:spcAft>
              <a:buClrTx/>
              <a:buSzTx/>
              <a:buFontTx/>
              <a:buNone/>
              <a:tabLst/>
              <a:defRPr/>
            </a:pPr>
            <a:r>
              <a:rPr kumimoji="0" lang="es-es" sz="1600" b="0" i="0" u="none" strike="noStrike" kern="1200" cap="none" spc="0" normalizeH="0" baseline="0" noProof="0" dirty="0">
                <a:ln>
                  <a:noFill/>
                </a:ln>
                <a:solidFill>
                  <a:srgbClr val="E25B00"/>
                </a:solidFill>
                <a:effectLst/>
                <a:uLnTx/>
                <a:uFillTx/>
                <a:latin typeface="Consolas" panose="020B0609020204030204" pitchFamily="49" charset="0"/>
                <a:ea typeface="+mn-ea"/>
                <a:cs typeface="Segoe UI Semibold" panose="020B0502040204020203" pitchFamily="34" charset="0"/>
              </a:rPr>
              <a:t>Respuesta: resultados reformulados para ser más relevantes </a:t>
            </a:r>
            <a:br>
              <a:rPr kumimoji="0" lang="es-es" sz="1600" b="0" i="0" u="none" strike="noStrike" kern="1200" cap="none" spc="0" normalizeH="0" baseline="0" noProof="0" dirty="0">
                <a:ln>
                  <a:noFill/>
                </a:ln>
                <a:solidFill>
                  <a:srgbClr val="E25B00"/>
                </a:solidFill>
                <a:effectLst/>
                <a:uLnTx/>
                <a:uFillTx/>
                <a:latin typeface="Consolas" panose="020B0609020204030204" pitchFamily="49" charset="0"/>
                <a:ea typeface="+mn-ea"/>
                <a:cs typeface="Segoe UI Semibold" panose="020B0502040204020203" pitchFamily="34" charset="0"/>
              </a:rPr>
            </a:br>
            <a:r>
              <a:rPr kumimoji="0" lang="es-es" sz="1600" b="0" i="0" u="none" strike="noStrike" kern="1200" cap="none" spc="0" normalizeH="0" baseline="0" noProof="0" dirty="0">
                <a:ln>
                  <a:noFill/>
                </a:ln>
                <a:solidFill>
                  <a:srgbClr val="E25B00"/>
                </a:solidFill>
                <a:effectLst/>
                <a:uLnTx/>
                <a:uFillTx/>
                <a:latin typeface="Consolas" panose="020B0609020204030204" pitchFamily="49" charset="0"/>
                <a:ea typeface="+mn-ea"/>
                <a:cs typeface="Segoe UI Semibold" panose="020B0502040204020203" pitchFamily="34" charset="0"/>
              </a:rPr>
              <a:t>para la consulta del usuario</a:t>
            </a:r>
          </a:p>
        </p:txBody>
      </p:sp>
      <p:sp>
        <p:nvSpPr>
          <p:cNvPr id="3" name="TextBox 2">
            <a:extLst>
              <a:ext uri="{FF2B5EF4-FFF2-40B4-BE49-F238E27FC236}">
                <a16:creationId xmlns:a16="http://schemas.microsoft.com/office/drawing/2014/main" id="{02AF355C-7778-75FC-3B19-66CF51C1A90E}"/>
              </a:ext>
            </a:extLst>
          </p:cNvPr>
          <p:cNvSpPr txBox="1"/>
          <p:nvPr/>
        </p:nvSpPr>
        <p:spPr>
          <a:xfrm>
            <a:off x="2483995" y="6376899"/>
            <a:ext cx="7495902" cy="363946"/>
          </a:xfrm>
          <a:prstGeom prst="rect">
            <a:avLst/>
          </a:prstGeom>
          <a:noFill/>
        </p:spPr>
        <p:txBody>
          <a:bodyPr wrap="square">
            <a:spAutoFit/>
          </a:bodyPr>
          <a:lstStyle/>
          <a:p>
            <a:pPr algn="ctr"/>
            <a:r>
              <a:rPr lang="es-es" dirty="0">
                <a:hlinkClick r:id="rId3"/>
              </a:rPr>
              <a:t>Escribe instrucciones efectivas para agentes declarativos | Microsoft </a:t>
            </a:r>
            <a:r>
              <a:rPr lang="es-es" dirty="0" err="1">
                <a:hlinkClick r:id="rId3"/>
              </a:rPr>
              <a:t>Learn</a:t>
            </a:r>
            <a:endParaRPr lang="en-US" dirty="0"/>
          </a:p>
        </p:txBody>
      </p:sp>
    </p:spTree>
    <p:extLst>
      <p:ext uri="{BB962C8B-B14F-4D97-AF65-F5344CB8AC3E}">
        <p14:creationId xmlns:p14="http://schemas.microsoft.com/office/powerpoint/2010/main" val="390066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96191-9D5E-5CF6-B635-6437647463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7A62E-4BF4-DD6E-A0FB-948E5BB60DD2}"/>
              </a:ext>
            </a:extLst>
          </p:cNvPr>
          <p:cNvSpPr>
            <a:spLocks noGrp="1"/>
          </p:cNvSpPr>
          <p:nvPr>
            <p:ph type="title"/>
          </p:nvPr>
        </p:nvSpPr>
        <p:spPr>
          <a:xfrm>
            <a:off x="571499" y="2792795"/>
            <a:ext cx="4566557" cy="1200329"/>
          </a:xfrm>
          <a:prstGeom prst="rect">
            <a:avLst/>
          </a:prstGeom>
        </p:spPr>
        <p:txBody>
          <a:bodyPr/>
          <a:lstStyle/>
          <a:p>
            <a:r>
              <a:rPr lang="es-es" spc="0" dirty="0"/>
              <a:t>Presentación de los ejemplos de agentes</a:t>
            </a:r>
          </a:p>
        </p:txBody>
      </p:sp>
    </p:spTree>
    <p:extLst>
      <p:ext uri="{BB962C8B-B14F-4D97-AF65-F5344CB8AC3E}">
        <p14:creationId xmlns:p14="http://schemas.microsoft.com/office/powerpoint/2010/main" val="34315378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0D6E-A0BA-1D79-01E6-4014EC20605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26E6A27-D592-10F4-AB8C-A355EDB7F322}"/>
              </a:ext>
            </a:extLst>
          </p:cNvPr>
          <p:cNvSpPr txBox="1">
            <a:spLocks noGrp="1"/>
          </p:cNvSpPr>
          <p:nvPr>
            <p:ph type="title"/>
          </p:nvPr>
        </p:nvSpPr>
        <p:spPr>
          <a:xfrm>
            <a:off x="588263" y="36448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s-es" sz="3200" dirty="0">
                <a:cs typeface="Segoe UI"/>
              </a:rPr>
              <a:t>Empieza a crear agentes mediante ejemplos de agentes </a:t>
            </a:r>
            <a:endParaRPr lang="en-US" sz="3200" b="0" i="0" u="none" strike="noStrike" kern="1200" cap="none" spc="-50" normalizeH="0" baseline="0" noProof="0" dirty="0">
              <a:ln w="3175">
                <a:noFill/>
              </a:ln>
              <a:solidFill>
                <a:srgbClr val="000000"/>
              </a:solidFill>
              <a:effectLst/>
              <a:uLnTx/>
              <a:uFillTx/>
              <a:latin typeface="Segoe UI Semibold"/>
              <a:cs typeface="Segoe UI"/>
            </a:endParaRPr>
          </a:p>
        </p:txBody>
      </p:sp>
      <p:sp>
        <p:nvSpPr>
          <p:cNvPr id="19" name="TextBox 18">
            <a:extLst>
              <a:ext uri="{FF2B5EF4-FFF2-40B4-BE49-F238E27FC236}">
                <a16:creationId xmlns:a16="http://schemas.microsoft.com/office/drawing/2014/main" id="{0B9D6C57-C85E-E97B-1185-881E853CD8FC}"/>
              </a:ext>
            </a:extLst>
          </p:cNvPr>
          <p:cNvSpPr txBox="1"/>
          <p:nvPr/>
        </p:nvSpPr>
        <p:spPr>
          <a:xfrm>
            <a:off x="527431" y="860814"/>
            <a:ext cx="11079351" cy="1423338"/>
          </a:xfrm>
          <a:prstGeom prst="rect">
            <a:avLst/>
          </a:prstGeom>
          <a:noFill/>
        </p:spPr>
        <p:txBody>
          <a:bodyPr wrap="square" lIns="91440" tIns="45720" rIns="91440" bIns="45720" rtlCol="0" anchor="t">
            <a:spAutoFit/>
          </a:bodyPr>
          <a:lstStyle/>
          <a:p>
            <a:pPr lvl="0" defTabSz="914400">
              <a:lnSpc>
                <a:spcPct val="93000"/>
              </a:lnSpc>
              <a:defRPr/>
            </a:pPr>
            <a:r>
              <a:rPr lang="es-es" sz="1400" dirty="0">
                <a:solidFill>
                  <a:srgbClr val="000000"/>
                </a:solidFill>
                <a:latin typeface="Segoe UI"/>
                <a:hlinkClick r:id="rId3"/>
              </a:rPr>
              <a:t>Los ejemplos de agentes</a:t>
            </a:r>
            <a:r>
              <a:rPr lang="es-es" sz="1400" dirty="0">
                <a:solidFill>
                  <a:srgbClr val="000000"/>
                </a:solidFill>
                <a:latin typeface="Segoe UI"/>
              </a:rPr>
              <a:t> ofrecen </a:t>
            </a:r>
            <a:r>
              <a:rPr lang="es-es" sz="1400" b="1" dirty="0">
                <a:solidFill>
                  <a:srgbClr val="000000"/>
                </a:solidFill>
                <a:latin typeface="Segoe UI"/>
              </a:rPr>
              <a:t>escenarios adicionales </a:t>
            </a:r>
            <a:r>
              <a:rPr lang="es-es" sz="1400" dirty="0">
                <a:solidFill>
                  <a:srgbClr val="000000"/>
                </a:solidFill>
                <a:latin typeface="Segoe UI"/>
              </a:rPr>
              <a:t>y están diseñados para crearlos con el generador de agentes de Copilot Studio </a:t>
            </a:r>
            <a:r>
              <a:rPr lang="es-es" sz="1400" dirty="0">
                <a:hlinkClick r:id="rId4"/>
              </a:rPr>
              <a:t>aka.ms/copilotquickstarts </a:t>
            </a:r>
            <a:endParaRPr lang="en-US" sz="1400" dirty="0">
              <a:solidFill>
                <a:srgbClr val="000000"/>
              </a:solidFill>
              <a:latin typeface="Segoe UI"/>
            </a:endParaRPr>
          </a:p>
          <a:p>
            <a:pPr lvl="0" defTabSz="914400">
              <a:lnSpc>
                <a:spcPct val="93000"/>
              </a:lnSpc>
              <a:defRPr/>
            </a:pPr>
            <a:endParaRPr lang="en-US" sz="1100" dirty="0">
              <a:solidFill>
                <a:srgbClr val="000000"/>
              </a:solidFill>
              <a:latin typeface="Segoe UI"/>
            </a:endParaRPr>
          </a:p>
          <a:p>
            <a:pPr defTabSz="914400">
              <a:lnSpc>
                <a:spcPct val="93000"/>
              </a:lnSpc>
              <a:defRPr/>
            </a:pPr>
            <a:r>
              <a:rPr lang="es-es" sz="1400" dirty="0">
                <a:solidFill>
                  <a:srgbClr val="000000"/>
                </a:solidFill>
                <a:latin typeface="Segoe Sans Display Semibold"/>
                <a:cs typeface="Segoe Sans Display Semibold"/>
              </a:rPr>
              <a:t>Inicia por los ejemplos de agentes, </a:t>
            </a:r>
            <a:r>
              <a:rPr lang="es-es" sz="1400" dirty="0">
                <a:solidFill>
                  <a:srgbClr val="000000"/>
                </a:solidFill>
                <a:latin typeface="Segoe UI"/>
              </a:rPr>
              <a:t>revisa el vídeo, descarga los recursos y selecciona “Nuevo agente” en el panel izquierdo de Copilot Chat. Utiliza los recursos proporcionados para crear tus propios agentes. </a:t>
            </a:r>
            <a:endParaRPr lang="en-US" sz="1400" dirty="0">
              <a:solidFill>
                <a:srgbClr val="000000"/>
              </a:solidFill>
              <a:latin typeface="Segoe UI"/>
              <a:cs typeface="Segoe UI"/>
            </a:endParaRPr>
          </a:p>
          <a:p>
            <a:pPr lvl="0" defTabSz="914400">
              <a:lnSpc>
                <a:spcPct val="93000"/>
              </a:lnSpc>
              <a:defRPr/>
            </a:pPr>
            <a:endParaRPr lang="en-US" sz="1100" dirty="0">
              <a:solidFill>
                <a:srgbClr val="000000"/>
              </a:solidFill>
              <a:latin typeface="Segoe UI"/>
            </a:endParaRPr>
          </a:p>
          <a:p>
            <a:pPr lvl="0" defTabSz="914400">
              <a:lnSpc>
                <a:spcPct val="93000"/>
              </a:lnSpc>
              <a:defRPr/>
            </a:pPr>
            <a:r>
              <a:rPr lang="es-es" sz="1400" dirty="0">
                <a:solidFill>
                  <a:srgbClr val="000000"/>
                </a:solidFill>
                <a:latin typeface="Segoe UI"/>
              </a:rPr>
              <a:t>Ejemplos de agentes de Microsoft para probar hoy:</a:t>
            </a:r>
          </a:p>
        </p:txBody>
      </p:sp>
      <p:grpSp>
        <p:nvGrpSpPr>
          <p:cNvPr id="41" name="Group 40">
            <a:extLst>
              <a:ext uri="{FF2B5EF4-FFF2-40B4-BE49-F238E27FC236}">
                <a16:creationId xmlns:a16="http://schemas.microsoft.com/office/drawing/2014/main" id="{F611B324-98B9-2818-B12D-08120D8A6748}"/>
              </a:ext>
            </a:extLst>
          </p:cNvPr>
          <p:cNvGrpSpPr/>
          <p:nvPr/>
        </p:nvGrpSpPr>
        <p:grpSpPr>
          <a:xfrm>
            <a:off x="571500" y="2342637"/>
            <a:ext cx="1674840" cy="1331689"/>
            <a:chOff x="563374" y="2616971"/>
            <a:chExt cx="2158060" cy="1726427"/>
          </a:xfrm>
        </p:grpSpPr>
        <p:sp>
          <p:nvSpPr>
            <p:cNvPr id="16" name="Rectangle: Rounded Corners 15">
              <a:extLst>
                <a:ext uri="{FF2B5EF4-FFF2-40B4-BE49-F238E27FC236}">
                  <a16:creationId xmlns:a16="http://schemas.microsoft.com/office/drawing/2014/main" id="{156740B3-9CEF-7AD2-D3C7-8FE0E35E813C}"/>
                </a:ext>
                <a:ext uri="{C183D7F6-B498-43B3-948B-1728B52AA6E4}">
                  <adec:decorative xmlns:adec="http://schemas.microsoft.com/office/drawing/2017/decorative" val="1"/>
                </a:ext>
              </a:extLst>
            </p:cNvPr>
            <p:cNvSpPr/>
            <p:nvPr/>
          </p:nvSpPr>
          <p:spPr bwMode="auto">
            <a:xfrm>
              <a:off x="563374" y="2636414"/>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TextBox 16">
              <a:extLst>
                <a:ext uri="{FF2B5EF4-FFF2-40B4-BE49-F238E27FC236}">
                  <a16:creationId xmlns:a16="http://schemas.microsoft.com/office/drawing/2014/main" id="{AFA998B9-0507-E3AA-DB02-197A41683F15}"/>
                </a:ext>
              </a:extLst>
            </p:cNvPr>
            <p:cNvSpPr txBox="1"/>
            <p:nvPr/>
          </p:nvSpPr>
          <p:spPr>
            <a:xfrm>
              <a:off x="691156" y="2616971"/>
              <a:ext cx="1881089" cy="558610"/>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Agente de práctica de entrevistas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18" name="TextBox 17">
              <a:extLst>
                <a:ext uri="{FF2B5EF4-FFF2-40B4-BE49-F238E27FC236}">
                  <a16:creationId xmlns:a16="http://schemas.microsoft.com/office/drawing/2014/main" id="{28271790-6B65-A80B-C3A7-F3EB274ED6C6}"/>
                </a:ext>
              </a:extLst>
            </p:cNvPr>
            <p:cNvSpPr txBox="1"/>
            <p:nvPr/>
          </p:nvSpPr>
          <p:spPr>
            <a:xfrm>
              <a:off x="563374" y="3889338"/>
              <a:ext cx="2072113" cy="39900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Mejora la preparación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para las entrevistas</a:t>
              </a:r>
            </a:p>
          </p:txBody>
        </p:sp>
      </p:grpSp>
      <p:grpSp>
        <p:nvGrpSpPr>
          <p:cNvPr id="43" name="Group 42">
            <a:extLst>
              <a:ext uri="{FF2B5EF4-FFF2-40B4-BE49-F238E27FC236}">
                <a16:creationId xmlns:a16="http://schemas.microsoft.com/office/drawing/2014/main" id="{A8731184-F0A5-E9B8-7B83-9C5F98222F33}"/>
              </a:ext>
            </a:extLst>
          </p:cNvPr>
          <p:cNvGrpSpPr/>
          <p:nvPr/>
        </p:nvGrpSpPr>
        <p:grpSpPr>
          <a:xfrm>
            <a:off x="543032" y="5148512"/>
            <a:ext cx="1730094" cy="1431981"/>
            <a:chOff x="2754259" y="2483170"/>
            <a:chExt cx="2240793" cy="1860229"/>
          </a:xfrm>
        </p:grpSpPr>
        <p:sp>
          <p:nvSpPr>
            <p:cNvPr id="7" name="Rectangle: Rounded Corners 6">
              <a:extLst>
                <a:ext uri="{FF2B5EF4-FFF2-40B4-BE49-F238E27FC236}">
                  <a16:creationId xmlns:a16="http://schemas.microsoft.com/office/drawing/2014/main" id="{45DDB20C-45AD-4E6F-28C1-50CC370790ED}"/>
                </a:ext>
                <a:ext uri="{C183D7F6-B498-43B3-948B-1728B52AA6E4}">
                  <adec:decorative xmlns:adec="http://schemas.microsoft.com/office/drawing/2017/decorative" val="1"/>
                </a:ext>
              </a:extLst>
            </p:cNvPr>
            <p:cNvSpPr/>
            <p:nvPr/>
          </p:nvSpPr>
          <p:spPr bwMode="auto">
            <a:xfrm>
              <a:off x="2791130" y="2636414"/>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33CE3923-26EF-1B5E-5360-26BFACBC51F1}"/>
                </a:ext>
              </a:extLst>
            </p:cNvPr>
            <p:cNvSpPr txBox="1"/>
            <p:nvPr/>
          </p:nvSpPr>
          <p:spPr>
            <a:xfrm>
              <a:off x="2754259" y="2483170"/>
              <a:ext cx="2240793" cy="779649"/>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Agente de comentarios de compañeros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9" name="TextBox 8">
              <a:extLst>
                <a:ext uri="{FF2B5EF4-FFF2-40B4-BE49-F238E27FC236}">
                  <a16:creationId xmlns:a16="http://schemas.microsoft.com/office/drawing/2014/main" id="{2002E022-5204-C198-23BC-1E2E7912E37E}"/>
                </a:ext>
              </a:extLst>
            </p:cNvPr>
            <p:cNvSpPr txBox="1"/>
            <p:nvPr/>
          </p:nvSpPr>
          <p:spPr>
            <a:xfrm>
              <a:off x="2858419" y="3815751"/>
              <a:ext cx="2015549" cy="399820"/>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s-es" sz="1000" dirty="0">
                  <a:solidFill>
                    <a:srgbClr val="000000"/>
                  </a:solidFill>
                  <a:latin typeface="Segoe UI"/>
                  <a:cs typeface="Segoe UI"/>
                </a:rPr>
                <a:t>E</a:t>
              </a:r>
              <a:r>
                <a:rPr kumimoji="0" lang="es-es" sz="1000" b="0" i="0" u="none" strike="noStrike" kern="1200" cap="none" spc="0" normalizeH="0" baseline="0" noProof="0" dirty="0">
                  <a:ln>
                    <a:noFill/>
                  </a:ln>
                  <a:solidFill>
                    <a:srgbClr val="000000"/>
                  </a:solidFill>
                  <a:effectLst/>
                  <a:uLnTx/>
                  <a:uFillTx/>
                  <a:latin typeface="Segoe UI"/>
                  <a:ea typeface="+mn-ea"/>
                  <a:cs typeface="Segoe UI"/>
                </a:rPr>
                <a:t>labora comentarios reflexivos y profesionales</a:t>
              </a:r>
            </a:p>
          </p:txBody>
        </p:sp>
      </p:grpSp>
      <p:grpSp>
        <p:nvGrpSpPr>
          <p:cNvPr id="45" name="Group 44">
            <a:extLst>
              <a:ext uri="{FF2B5EF4-FFF2-40B4-BE49-F238E27FC236}">
                <a16:creationId xmlns:a16="http://schemas.microsoft.com/office/drawing/2014/main" id="{0E0A3753-757E-865D-5DFD-66F9F7A59257}"/>
              </a:ext>
            </a:extLst>
          </p:cNvPr>
          <p:cNvGrpSpPr/>
          <p:nvPr/>
        </p:nvGrpSpPr>
        <p:grpSpPr>
          <a:xfrm>
            <a:off x="2667000" y="3811683"/>
            <a:ext cx="1675510" cy="1323157"/>
            <a:chOff x="5029590" y="2636415"/>
            <a:chExt cx="2158060" cy="1706984"/>
          </a:xfrm>
        </p:grpSpPr>
        <p:sp>
          <p:nvSpPr>
            <p:cNvPr id="10" name="Rectangle: Rounded Corners 9">
              <a:extLst>
                <a:ext uri="{FF2B5EF4-FFF2-40B4-BE49-F238E27FC236}">
                  <a16:creationId xmlns:a16="http://schemas.microsoft.com/office/drawing/2014/main" id="{698E5EA6-14D4-2F34-649D-14A6DB2D263F}"/>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AD63128A-4637-1DCA-29CC-2EC30B5D00CD}"/>
                </a:ext>
              </a:extLst>
            </p:cNvPr>
            <p:cNvSpPr txBox="1"/>
            <p:nvPr/>
          </p:nvSpPr>
          <p:spPr>
            <a:xfrm>
              <a:off x="5159448" y="2638851"/>
              <a:ext cx="1865792" cy="55588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Mentor </a:t>
              </a:r>
              <a:b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b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de narración</a:t>
              </a:r>
            </a:p>
          </p:txBody>
        </p:sp>
        <p:sp>
          <p:nvSpPr>
            <p:cNvPr id="12" name="TextBox 11">
              <a:extLst>
                <a:ext uri="{FF2B5EF4-FFF2-40B4-BE49-F238E27FC236}">
                  <a16:creationId xmlns:a16="http://schemas.microsoft.com/office/drawing/2014/main" id="{887C236A-EA80-5CE1-414A-5240B0720F37}"/>
                </a:ext>
              </a:extLst>
            </p:cNvPr>
            <p:cNvSpPr txBox="1"/>
            <p:nvPr/>
          </p:nvSpPr>
          <p:spPr>
            <a:xfrm>
              <a:off x="5166575" y="3864729"/>
              <a:ext cx="1884090" cy="397058"/>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Mejora tu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comunicación</a:t>
              </a:r>
            </a:p>
          </p:txBody>
        </p:sp>
      </p:grpSp>
      <p:grpSp>
        <p:nvGrpSpPr>
          <p:cNvPr id="48" name="Group 47">
            <a:extLst>
              <a:ext uri="{FF2B5EF4-FFF2-40B4-BE49-F238E27FC236}">
                <a16:creationId xmlns:a16="http://schemas.microsoft.com/office/drawing/2014/main" id="{456B4C9A-F418-C2B3-9295-028428F7A10E}"/>
              </a:ext>
            </a:extLst>
          </p:cNvPr>
          <p:cNvGrpSpPr/>
          <p:nvPr/>
        </p:nvGrpSpPr>
        <p:grpSpPr>
          <a:xfrm>
            <a:off x="4800600" y="2357678"/>
            <a:ext cx="1702941" cy="1329361"/>
            <a:chOff x="7268050" y="2628412"/>
            <a:chExt cx="2193391" cy="1714987"/>
          </a:xfrm>
        </p:grpSpPr>
        <p:sp>
          <p:nvSpPr>
            <p:cNvPr id="4" name="Rectangle: Rounded Corners 3">
              <a:extLst>
                <a:ext uri="{FF2B5EF4-FFF2-40B4-BE49-F238E27FC236}">
                  <a16:creationId xmlns:a16="http://schemas.microsoft.com/office/drawing/2014/main" id="{836645E7-4958-8460-5049-ECF746FFB2D2}"/>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extBox 4">
              <a:extLst>
                <a:ext uri="{FF2B5EF4-FFF2-40B4-BE49-F238E27FC236}">
                  <a16:creationId xmlns:a16="http://schemas.microsoft.com/office/drawing/2014/main" id="{F3BCF35D-B29E-96D2-9962-8B7ECCC62044}"/>
                </a:ext>
              </a:extLst>
            </p:cNvPr>
            <p:cNvSpPr txBox="1"/>
            <p:nvPr/>
          </p:nvSpPr>
          <p:spPr>
            <a:xfrm>
              <a:off x="7445228" y="2628412"/>
              <a:ext cx="1875609" cy="555880"/>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Asistente para la apertura de tiendas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6" name="TextBox 5">
              <a:extLst>
                <a:ext uri="{FF2B5EF4-FFF2-40B4-BE49-F238E27FC236}">
                  <a16:creationId xmlns:a16="http://schemas.microsoft.com/office/drawing/2014/main" id="{B39004BE-EE7A-15B0-68FF-CCB389108F4D}"/>
                </a:ext>
              </a:extLst>
            </p:cNvPr>
            <p:cNvSpPr txBox="1"/>
            <p:nvPr/>
          </p:nvSpPr>
          <p:spPr>
            <a:xfrm>
              <a:off x="7277975" y="3909758"/>
              <a:ext cx="2183466" cy="39705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Simplifica la apertura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de tiendas</a:t>
              </a:r>
            </a:p>
          </p:txBody>
        </p:sp>
      </p:grpSp>
      <p:grpSp>
        <p:nvGrpSpPr>
          <p:cNvPr id="52" name="Group 51">
            <a:extLst>
              <a:ext uri="{FF2B5EF4-FFF2-40B4-BE49-F238E27FC236}">
                <a16:creationId xmlns:a16="http://schemas.microsoft.com/office/drawing/2014/main" id="{9E64322F-A003-49CF-ADDA-628CA7BBAFBD}"/>
              </a:ext>
            </a:extLst>
          </p:cNvPr>
          <p:cNvGrpSpPr/>
          <p:nvPr/>
        </p:nvGrpSpPr>
        <p:grpSpPr>
          <a:xfrm>
            <a:off x="4787756" y="5261007"/>
            <a:ext cx="1688353" cy="1329362"/>
            <a:chOff x="9489967" y="2628411"/>
            <a:chExt cx="2174602" cy="1714989"/>
          </a:xfrm>
        </p:grpSpPr>
        <p:sp>
          <p:nvSpPr>
            <p:cNvPr id="13" name="Rectangle: Rounded Corners 12">
              <a:extLst>
                <a:ext uri="{FF2B5EF4-FFF2-40B4-BE49-F238E27FC236}">
                  <a16:creationId xmlns:a16="http://schemas.microsoft.com/office/drawing/2014/main" id="{C5DEB68D-BC84-B179-3E00-7075E1BE61A3}"/>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extBox 13">
              <a:extLst>
                <a:ext uri="{FF2B5EF4-FFF2-40B4-BE49-F238E27FC236}">
                  <a16:creationId xmlns:a16="http://schemas.microsoft.com/office/drawing/2014/main" id="{432D616F-2643-C703-8190-6ADDAEE62CF2}"/>
                </a:ext>
              </a:extLst>
            </p:cNvPr>
            <p:cNvSpPr txBox="1"/>
            <p:nvPr/>
          </p:nvSpPr>
          <p:spPr>
            <a:xfrm>
              <a:off x="9618231" y="2628411"/>
              <a:ext cx="1849624" cy="555880"/>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Creador de informe de trabajo</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15" name="TextBox 14">
              <a:extLst>
                <a:ext uri="{FF2B5EF4-FFF2-40B4-BE49-F238E27FC236}">
                  <a16:creationId xmlns:a16="http://schemas.microsoft.com/office/drawing/2014/main" id="{7600F085-ED0A-280F-8333-DA7FA2559313}"/>
                </a:ext>
              </a:extLst>
            </p:cNvPr>
            <p:cNvSpPr txBox="1"/>
            <p:nvPr/>
          </p:nvSpPr>
          <p:spPr>
            <a:xfrm>
              <a:off x="9489967" y="3880493"/>
              <a:ext cx="2170234" cy="39705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Crea documentos de informes de trabajo.</a:t>
              </a:r>
              <a:endParaRPr kumimoji="0" lang="en-US" sz="1000" b="0" i="0" u="none" strike="noStrike" kern="1200" cap="none" spc="0" normalizeH="0" baseline="0" noProof="0" dirty="0">
                <a:ln>
                  <a:noFill/>
                </a:ln>
                <a:solidFill>
                  <a:srgbClr val="000000"/>
                </a:solidFill>
                <a:effectLst/>
                <a:uLnTx/>
                <a:uFillTx/>
                <a:latin typeface="Segoe UI"/>
                <a:ea typeface="+mn-ea"/>
                <a:cs typeface="Segoe UI"/>
              </a:endParaRPr>
            </a:p>
          </p:txBody>
        </p:sp>
      </p:grpSp>
      <p:grpSp>
        <p:nvGrpSpPr>
          <p:cNvPr id="42" name="Group 41">
            <a:extLst>
              <a:ext uri="{FF2B5EF4-FFF2-40B4-BE49-F238E27FC236}">
                <a16:creationId xmlns:a16="http://schemas.microsoft.com/office/drawing/2014/main" id="{234D0D38-74CF-60B0-8E57-C7598AEED46D}"/>
              </a:ext>
            </a:extLst>
          </p:cNvPr>
          <p:cNvGrpSpPr/>
          <p:nvPr/>
        </p:nvGrpSpPr>
        <p:grpSpPr>
          <a:xfrm>
            <a:off x="571500" y="3813013"/>
            <a:ext cx="1665616" cy="1309544"/>
            <a:chOff x="557513" y="4415392"/>
            <a:chExt cx="2158060" cy="1706984"/>
          </a:xfrm>
        </p:grpSpPr>
        <p:sp>
          <p:nvSpPr>
            <p:cNvPr id="29" name="Rectangle: Rounded Corners 28">
              <a:extLst>
                <a:ext uri="{FF2B5EF4-FFF2-40B4-BE49-F238E27FC236}">
                  <a16:creationId xmlns:a16="http://schemas.microsoft.com/office/drawing/2014/main" id="{BF66B56B-335E-3DE3-6DAC-828CE5722A74}"/>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970A239D-D077-BFC5-F110-B6EA93D595BB}"/>
                </a:ext>
              </a:extLst>
            </p:cNvPr>
            <p:cNvSpPr txBox="1"/>
            <p:nvPr/>
          </p:nvSpPr>
          <p:spPr>
            <a:xfrm>
              <a:off x="557513" y="4442531"/>
              <a:ext cx="2155386" cy="341007"/>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Creador de productos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0EA28B2C-E83C-4F0E-D646-CA2B42FC7329}"/>
                </a:ext>
              </a:extLst>
            </p:cNvPr>
            <p:cNvSpPr txBox="1"/>
            <p:nvPr/>
          </p:nvSpPr>
          <p:spPr>
            <a:xfrm>
              <a:off x="683794" y="5637810"/>
              <a:ext cx="1957308" cy="40118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Acelera la planificación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de productos</a:t>
              </a:r>
            </a:p>
          </p:txBody>
        </p:sp>
      </p:grpSp>
      <p:grpSp>
        <p:nvGrpSpPr>
          <p:cNvPr id="44" name="Group 43">
            <a:extLst>
              <a:ext uri="{FF2B5EF4-FFF2-40B4-BE49-F238E27FC236}">
                <a16:creationId xmlns:a16="http://schemas.microsoft.com/office/drawing/2014/main" id="{3C73AA1B-488F-0DE3-D34A-A85613689EB4}"/>
              </a:ext>
            </a:extLst>
          </p:cNvPr>
          <p:cNvGrpSpPr/>
          <p:nvPr/>
        </p:nvGrpSpPr>
        <p:grpSpPr>
          <a:xfrm>
            <a:off x="2667000" y="2362203"/>
            <a:ext cx="1670694" cy="1323118"/>
            <a:chOff x="2776832" y="4415392"/>
            <a:chExt cx="2174933" cy="1706985"/>
          </a:xfrm>
        </p:grpSpPr>
        <p:sp>
          <p:nvSpPr>
            <p:cNvPr id="28" name="Rectangle: Rounded Corners 27">
              <a:extLst>
                <a:ext uri="{FF2B5EF4-FFF2-40B4-BE49-F238E27FC236}">
                  <a16:creationId xmlns:a16="http://schemas.microsoft.com/office/drawing/2014/main" id="{88EBFA0D-8172-614D-AFC0-D01EEE910996}"/>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16901339-3242-3898-95DA-CF3E78795C8C}"/>
                </a:ext>
              </a:extLst>
            </p:cNvPr>
            <p:cNvSpPr txBox="1"/>
            <p:nvPr/>
          </p:nvSpPr>
          <p:spPr>
            <a:xfrm>
              <a:off x="2776832" y="4430054"/>
              <a:ext cx="2174933" cy="555897"/>
            </a:xfrm>
            <a:prstGeom prst="rect">
              <a:avLst/>
            </a:prstGeom>
            <a:noFill/>
            <a:ln>
              <a:noFill/>
            </a:ln>
            <a:effectLst/>
          </p:spPr>
          <p:txBody>
            <a:bodyPr wrap="square" lIns="91440" tIns="45720" rIns="91440" bIns="45720" anchor="ctr">
              <a:spAutoFit/>
            </a:bodyPr>
            <a:lstStyle/>
            <a:p>
              <a:pPr lvl="0" algn="ctr" defTabSz="932472" fontAlgn="base">
                <a:spcBef>
                  <a:spcPct val="0"/>
                </a:spcBef>
                <a:spcAft>
                  <a:spcPct val="0"/>
                </a:spcAf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Asistente de presentación de ventas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24206799-4CB7-856C-ACD8-6462044CDF14}"/>
                </a:ext>
              </a:extLst>
            </p:cNvPr>
            <p:cNvSpPr txBox="1"/>
            <p:nvPr/>
          </p:nvSpPr>
          <p:spPr>
            <a:xfrm>
              <a:off x="2852559" y="5668316"/>
              <a:ext cx="2009120" cy="416923"/>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Segoe UI"/>
                  <a:ea typeface="+mn-ea"/>
                  <a:cs typeface="Segoe UI"/>
                </a:rPr>
                <a:t>Impulsa el éxito </a:t>
              </a:r>
              <a:br>
                <a:rPr kumimoji="0" lang="es-es" sz="1050" b="0" i="0" u="none" strike="noStrike" kern="1200" cap="none" spc="0" normalizeH="0" baseline="0" noProof="0" dirty="0">
                  <a:ln>
                    <a:noFill/>
                  </a:ln>
                  <a:solidFill>
                    <a:srgbClr val="000000"/>
                  </a:solidFill>
                  <a:effectLst/>
                  <a:uLnTx/>
                  <a:uFillTx/>
                  <a:latin typeface="Segoe UI"/>
                  <a:ea typeface="+mn-ea"/>
                  <a:cs typeface="Segoe UI"/>
                </a:rPr>
              </a:br>
              <a:r>
                <a:rPr kumimoji="0" lang="es-es" sz="1050" b="0" i="0" u="none" strike="noStrike" kern="1200" cap="none" spc="0" normalizeH="0" baseline="0" noProof="0" dirty="0">
                  <a:ln>
                    <a:noFill/>
                  </a:ln>
                  <a:solidFill>
                    <a:srgbClr val="000000"/>
                  </a:solidFill>
                  <a:effectLst/>
                  <a:uLnTx/>
                  <a:uFillTx/>
                  <a:latin typeface="Segoe UI"/>
                  <a:ea typeface="+mn-ea"/>
                  <a:cs typeface="Segoe UI"/>
                </a:rPr>
                <a:t>en ventas</a:t>
              </a:r>
            </a:p>
          </p:txBody>
        </p:sp>
      </p:grpSp>
      <p:grpSp>
        <p:nvGrpSpPr>
          <p:cNvPr id="46" name="Group 45">
            <a:extLst>
              <a:ext uri="{FF2B5EF4-FFF2-40B4-BE49-F238E27FC236}">
                <a16:creationId xmlns:a16="http://schemas.microsoft.com/office/drawing/2014/main" id="{96DBC2EB-43E3-D503-D7D2-BF3CE514BE72}"/>
              </a:ext>
            </a:extLst>
          </p:cNvPr>
          <p:cNvGrpSpPr/>
          <p:nvPr/>
        </p:nvGrpSpPr>
        <p:grpSpPr>
          <a:xfrm>
            <a:off x="2665765" y="5252298"/>
            <a:ext cx="1689100" cy="1347210"/>
            <a:chOff x="5006226" y="4372071"/>
            <a:chExt cx="2175564" cy="1750306"/>
          </a:xfrm>
        </p:grpSpPr>
        <p:sp>
          <p:nvSpPr>
            <p:cNvPr id="30" name="Rectangle: Rounded Corners 29">
              <a:extLst>
                <a:ext uri="{FF2B5EF4-FFF2-40B4-BE49-F238E27FC236}">
                  <a16:creationId xmlns:a16="http://schemas.microsoft.com/office/drawing/2014/main" id="{7CECAC57-1769-74D5-376B-70E6CEE71E6D}"/>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7356722B-510E-740A-8559-3E39C78FD2EB}"/>
                </a:ext>
              </a:extLst>
            </p:cNvPr>
            <p:cNvSpPr txBox="1"/>
            <p:nvPr/>
          </p:nvSpPr>
          <p:spPr>
            <a:xfrm>
              <a:off x="5238395" y="4372071"/>
              <a:ext cx="1696175" cy="55981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Agente de marketing</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621001DF-C355-CEC6-9C85-B908EAFDFF20}"/>
                </a:ext>
              </a:extLst>
            </p:cNvPr>
            <p:cNvSpPr txBox="1"/>
            <p:nvPr/>
          </p:nvSpPr>
          <p:spPr>
            <a:xfrm>
              <a:off x="5006226" y="5699854"/>
              <a:ext cx="2175564" cy="199932"/>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Escribe contenido efectivo</a:t>
              </a:r>
            </a:p>
          </p:txBody>
        </p:sp>
      </p:grpSp>
      <p:grpSp>
        <p:nvGrpSpPr>
          <p:cNvPr id="50" name="Group 49">
            <a:extLst>
              <a:ext uri="{FF2B5EF4-FFF2-40B4-BE49-F238E27FC236}">
                <a16:creationId xmlns:a16="http://schemas.microsoft.com/office/drawing/2014/main" id="{F517DE86-D1F1-5422-905E-A4538614E75F}"/>
              </a:ext>
            </a:extLst>
          </p:cNvPr>
          <p:cNvGrpSpPr/>
          <p:nvPr/>
        </p:nvGrpSpPr>
        <p:grpSpPr>
          <a:xfrm>
            <a:off x="4673149" y="3818562"/>
            <a:ext cx="1921117" cy="1313866"/>
            <a:chOff x="7097117" y="4415393"/>
            <a:chExt cx="2488203" cy="1706984"/>
          </a:xfrm>
        </p:grpSpPr>
        <p:sp>
          <p:nvSpPr>
            <p:cNvPr id="27" name="Rectangle: Rounded Corners 26">
              <a:extLst>
                <a:ext uri="{FF2B5EF4-FFF2-40B4-BE49-F238E27FC236}">
                  <a16:creationId xmlns:a16="http://schemas.microsoft.com/office/drawing/2014/main" id="{9E6140C4-61DE-A915-EEF0-01B21E7D232E}"/>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677DFBB6-733F-1E0C-685E-E89CD97D67DD}"/>
                </a:ext>
              </a:extLst>
            </p:cNvPr>
            <p:cNvSpPr txBox="1"/>
            <p:nvPr/>
          </p:nvSpPr>
          <p:spPr>
            <a:xfrm>
              <a:off x="7097117" y="4416529"/>
              <a:ext cx="2488203" cy="55981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Asistente de negociación</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AE00CBF7-3ED2-F5F1-BD57-69D0B7AA6AF2}"/>
                </a:ext>
              </a:extLst>
            </p:cNvPr>
            <p:cNvSpPr txBox="1"/>
            <p:nvPr/>
          </p:nvSpPr>
          <p:spPr>
            <a:xfrm>
              <a:off x="7272170" y="5736203"/>
              <a:ext cx="2129109" cy="199932"/>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Logra mejores acuerdos</a:t>
              </a:r>
            </a:p>
          </p:txBody>
        </p:sp>
      </p:grpSp>
      <p:grpSp>
        <p:nvGrpSpPr>
          <p:cNvPr id="58" name="Group 57">
            <a:extLst>
              <a:ext uri="{FF2B5EF4-FFF2-40B4-BE49-F238E27FC236}">
                <a16:creationId xmlns:a16="http://schemas.microsoft.com/office/drawing/2014/main" id="{1FB8FCAC-3C65-200F-75F1-9624D8A5B944}"/>
              </a:ext>
            </a:extLst>
          </p:cNvPr>
          <p:cNvGrpSpPr/>
          <p:nvPr/>
        </p:nvGrpSpPr>
        <p:grpSpPr>
          <a:xfrm>
            <a:off x="6894513" y="2349587"/>
            <a:ext cx="1675510" cy="1337453"/>
            <a:chOff x="7268050" y="2617973"/>
            <a:chExt cx="2158060" cy="1725426"/>
          </a:xfrm>
        </p:grpSpPr>
        <p:sp>
          <p:nvSpPr>
            <p:cNvPr id="59" name="Rectangle: Rounded Corners 58">
              <a:extLst>
                <a:ext uri="{FF2B5EF4-FFF2-40B4-BE49-F238E27FC236}">
                  <a16:creationId xmlns:a16="http://schemas.microsoft.com/office/drawing/2014/main" id="{7EE98CCF-B4FF-4C1A-FB5F-1DF1A1521FF8}"/>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TextBox 59">
              <a:extLst>
                <a:ext uri="{FF2B5EF4-FFF2-40B4-BE49-F238E27FC236}">
                  <a16:creationId xmlns:a16="http://schemas.microsoft.com/office/drawing/2014/main" id="{D4602809-FE9A-068F-0CAF-41C11E8A3149}"/>
                </a:ext>
              </a:extLst>
            </p:cNvPr>
            <p:cNvSpPr txBox="1"/>
            <p:nvPr/>
          </p:nvSpPr>
          <p:spPr>
            <a:xfrm>
              <a:off x="7268050" y="2617973"/>
              <a:ext cx="2112178" cy="555880"/>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Agente de descripción de puesto</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61" name="TextBox 60">
              <a:extLst>
                <a:ext uri="{FF2B5EF4-FFF2-40B4-BE49-F238E27FC236}">
                  <a16:creationId xmlns:a16="http://schemas.microsoft.com/office/drawing/2014/main" id="{AF78663F-2D50-3EFD-C1F2-2C059E61BEF0}"/>
                </a:ext>
              </a:extLst>
            </p:cNvPr>
            <p:cNvSpPr txBox="1"/>
            <p:nvPr/>
          </p:nvSpPr>
          <p:spPr>
            <a:xfrm>
              <a:off x="7268050" y="3898497"/>
              <a:ext cx="2112178" cy="19852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Agiliza la contratación</a:t>
              </a:r>
            </a:p>
          </p:txBody>
        </p:sp>
      </p:grpSp>
      <p:grpSp>
        <p:nvGrpSpPr>
          <p:cNvPr id="64" name="Group 63">
            <a:extLst>
              <a:ext uri="{FF2B5EF4-FFF2-40B4-BE49-F238E27FC236}">
                <a16:creationId xmlns:a16="http://schemas.microsoft.com/office/drawing/2014/main" id="{E48141DB-00F6-5DF9-FDC5-6B7797FCD994}"/>
              </a:ext>
            </a:extLst>
          </p:cNvPr>
          <p:cNvGrpSpPr/>
          <p:nvPr/>
        </p:nvGrpSpPr>
        <p:grpSpPr>
          <a:xfrm>
            <a:off x="6894513" y="3811687"/>
            <a:ext cx="1675510" cy="1323159"/>
            <a:chOff x="7268050" y="2636415"/>
            <a:chExt cx="2158060" cy="1706984"/>
          </a:xfrm>
        </p:grpSpPr>
        <p:sp>
          <p:nvSpPr>
            <p:cNvPr id="65" name="Rectangle: Rounded Corners 64">
              <a:extLst>
                <a:ext uri="{FF2B5EF4-FFF2-40B4-BE49-F238E27FC236}">
                  <a16:creationId xmlns:a16="http://schemas.microsoft.com/office/drawing/2014/main" id="{74A7512D-4F95-DD05-D95E-714BD92C3BA5}"/>
                </a:ext>
                <a:ext uri="{C183D7F6-B498-43B3-948B-1728B52AA6E4}">
                  <adec:decorative xmlns:adec="http://schemas.microsoft.com/office/drawing/2017/decorative" val="1"/>
                </a:ext>
              </a:extLst>
            </p:cNvPr>
            <p:cNvSpPr/>
            <p:nvPr/>
          </p:nvSpPr>
          <p:spPr bwMode="auto">
            <a:xfrm>
              <a:off x="726805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CEC2F095-F331-22B3-E6F9-BA82437315F2}"/>
                </a:ext>
              </a:extLst>
            </p:cNvPr>
            <p:cNvSpPr txBox="1"/>
            <p:nvPr/>
          </p:nvSpPr>
          <p:spPr>
            <a:xfrm>
              <a:off x="7268050" y="2710058"/>
              <a:ext cx="2112178" cy="337498"/>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Planificador de viajes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67" name="TextBox 66">
              <a:extLst>
                <a:ext uri="{FF2B5EF4-FFF2-40B4-BE49-F238E27FC236}">
                  <a16:creationId xmlns:a16="http://schemas.microsoft.com/office/drawing/2014/main" id="{27EAF904-CE05-71AE-1C8C-279418CEA36B}"/>
                </a:ext>
              </a:extLst>
            </p:cNvPr>
            <p:cNvSpPr txBox="1"/>
            <p:nvPr/>
          </p:nvSpPr>
          <p:spPr>
            <a:xfrm>
              <a:off x="7268050" y="3911744"/>
              <a:ext cx="2112178" cy="39705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Simplifica la planificación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de viajes</a:t>
              </a:r>
            </a:p>
          </p:txBody>
        </p:sp>
      </p:grpSp>
      <p:grpSp>
        <p:nvGrpSpPr>
          <p:cNvPr id="26" name="Group 25">
            <a:extLst>
              <a:ext uri="{FF2B5EF4-FFF2-40B4-BE49-F238E27FC236}">
                <a16:creationId xmlns:a16="http://schemas.microsoft.com/office/drawing/2014/main" id="{D15C7C2F-A6AA-0B16-E897-591A2024842D}"/>
              </a:ext>
            </a:extLst>
          </p:cNvPr>
          <p:cNvGrpSpPr/>
          <p:nvPr/>
        </p:nvGrpSpPr>
        <p:grpSpPr>
          <a:xfrm>
            <a:off x="9021608" y="3801907"/>
            <a:ext cx="1684407" cy="1313865"/>
            <a:chOff x="6894512" y="5257794"/>
            <a:chExt cx="1684407" cy="1313865"/>
          </a:xfrm>
        </p:grpSpPr>
        <p:grpSp>
          <p:nvGrpSpPr>
            <p:cNvPr id="69" name="Group 68">
              <a:extLst>
                <a:ext uri="{FF2B5EF4-FFF2-40B4-BE49-F238E27FC236}">
                  <a16:creationId xmlns:a16="http://schemas.microsoft.com/office/drawing/2014/main" id="{23836559-75EB-FF90-B627-9F3C066CE17B}"/>
                </a:ext>
              </a:extLst>
            </p:cNvPr>
            <p:cNvGrpSpPr/>
            <p:nvPr/>
          </p:nvGrpSpPr>
          <p:grpSpPr>
            <a:xfrm>
              <a:off x="6894512" y="5257794"/>
              <a:ext cx="1684407" cy="1313865"/>
              <a:chOff x="7262189" y="4415393"/>
              <a:chExt cx="2181620" cy="1706984"/>
            </a:xfrm>
          </p:grpSpPr>
          <p:sp>
            <p:nvSpPr>
              <p:cNvPr id="70" name="Rectangle: Rounded Corners 69">
                <a:extLst>
                  <a:ext uri="{FF2B5EF4-FFF2-40B4-BE49-F238E27FC236}">
                    <a16:creationId xmlns:a16="http://schemas.microsoft.com/office/drawing/2014/main" id="{CF8D93B0-0C03-C305-7122-C371D6750D0B}"/>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1" name="TextBox 70">
                <a:extLst>
                  <a:ext uri="{FF2B5EF4-FFF2-40B4-BE49-F238E27FC236}">
                    <a16:creationId xmlns:a16="http://schemas.microsoft.com/office/drawing/2014/main" id="{3F35C854-8CEE-CE09-BCA8-1C20BB03BCA8}"/>
                  </a:ext>
                </a:extLst>
              </p:cNvPr>
              <p:cNvSpPr txBox="1"/>
              <p:nvPr/>
            </p:nvSpPr>
            <p:spPr>
              <a:xfrm>
                <a:off x="7262189" y="4512779"/>
                <a:ext cx="2123958" cy="339886"/>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Creador de agentes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72" name="TextBox 71">
                <a:extLst>
                  <a:ext uri="{FF2B5EF4-FFF2-40B4-BE49-F238E27FC236}">
                    <a16:creationId xmlns:a16="http://schemas.microsoft.com/office/drawing/2014/main" id="{F3DAA6B8-68BA-FC2E-A9B3-311B6145A16A}"/>
                  </a:ext>
                </a:extLst>
              </p:cNvPr>
              <p:cNvSpPr txBox="1"/>
              <p:nvPr/>
            </p:nvSpPr>
            <p:spPr>
              <a:xfrm>
                <a:off x="7262190" y="5671856"/>
                <a:ext cx="2181619" cy="39986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Acelera el desarrollo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de agentes</a:t>
                </a:r>
              </a:p>
            </p:txBody>
          </p:sp>
        </p:grpSp>
        <p:pic>
          <p:nvPicPr>
            <p:cNvPr id="74" name="Picture 73" descr="Avatar del Creador de comunicaciones corporativas">
              <a:extLst>
                <a:ext uri="{FF2B5EF4-FFF2-40B4-BE49-F238E27FC236}">
                  <a16:creationId xmlns:a16="http://schemas.microsoft.com/office/drawing/2014/main" id="{D6C4CCDE-7BFF-8105-7C81-F59DC3519DA6}"/>
                </a:ext>
              </a:extLst>
            </p:cNvPr>
            <p:cNvPicPr>
              <a:picLocks noChangeAspect="1"/>
            </p:cNvPicPr>
            <p:nvPr/>
          </p:nvPicPr>
          <p:blipFill>
            <a:blip r:embed="rId5"/>
            <a:stretch>
              <a:fillRect/>
            </a:stretch>
          </p:blipFill>
          <p:spPr>
            <a:xfrm>
              <a:off x="7508854" y="5711536"/>
              <a:ext cx="484440" cy="484440"/>
            </a:xfrm>
            <a:prstGeom prst="rect">
              <a:avLst/>
            </a:prstGeom>
          </p:spPr>
        </p:pic>
      </p:grpSp>
      <p:grpSp>
        <p:nvGrpSpPr>
          <p:cNvPr id="75" name="Group 74">
            <a:extLst>
              <a:ext uri="{FF2B5EF4-FFF2-40B4-BE49-F238E27FC236}">
                <a16:creationId xmlns:a16="http://schemas.microsoft.com/office/drawing/2014/main" id="{1491381D-E53A-2633-293D-674D8369D433}"/>
              </a:ext>
            </a:extLst>
          </p:cNvPr>
          <p:cNvGrpSpPr/>
          <p:nvPr/>
        </p:nvGrpSpPr>
        <p:grpSpPr>
          <a:xfrm>
            <a:off x="9029700" y="2368366"/>
            <a:ext cx="1666217" cy="1314545"/>
            <a:chOff x="7262189" y="4414511"/>
            <a:chExt cx="2158060" cy="1707866"/>
          </a:xfrm>
        </p:grpSpPr>
        <p:sp>
          <p:nvSpPr>
            <p:cNvPr id="76" name="Rectangle: Rounded Corners 75">
              <a:extLst>
                <a:ext uri="{FF2B5EF4-FFF2-40B4-BE49-F238E27FC236}">
                  <a16:creationId xmlns:a16="http://schemas.microsoft.com/office/drawing/2014/main" id="{0E71B52C-7084-8248-D78C-255F2B0C50BC}"/>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extBox 76">
              <a:extLst>
                <a:ext uri="{FF2B5EF4-FFF2-40B4-BE49-F238E27FC236}">
                  <a16:creationId xmlns:a16="http://schemas.microsoft.com/office/drawing/2014/main" id="{013A7105-9D1A-5C42-82FC-37BF80CDC015}"/>
                </a:ext>
              </a:extLst>
            </p:cNvPr>
            <p:cNvSpPr txBox="1"/>
            <p:nvPr/>
          </p:nvSpPr>
          <p:spPr>
            <a:xfrm>
              <a:off x="7262189" y="4414511"/>
              <a:ext cx="2123958" cy="55981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Asesor de bienestar </a:t>
              </a:r>
              <a:b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b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y productividad</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78" name="TextBox 77">
              <a:extLst>
                <a:ext uri="{FF2B5EF4-FFF2-40B4-BE49-F238E27FC236}">
                  <a16:creationId xmlns:a16="http://schemas.microsoft.com/office/drawing/2014/main" id="{82D57165-667F-F606-7031-AD467889D028}"/>
                </a:ext>
              </a:extLst>
            </p:cNvPr>
            <p:cNvSpPr txBox="1"/>
            <p:nvPr/>
          </p:nvSpPr>
          <p:spPr>
            <a:xfrm>
              <a:off x="7315648" y="5688208"/>
              <a:ext cx="2062276" cy="39986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0000"/>
                  </a:solidFill>
                  <a:effectLst/>
                  <a:uLnTx/>
                  <a:uFillTx/>
                  <a:latin typeface="Segoe UI"/>
                  <a:ea typeface="+mn-ea"/>
                  <a:cs typeface="Segoe UI"/>
                </a:rPr>
                <a:t>Impulsa la concentración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de los empleados</a:t>
              </a:r>
            </a:p>
          </p:txBody>
        </p:sp>
      </p:grpSp>
      <p:grpSp>
        <p:nvGrpSpPr>
          <p:cNvPr id="39" name="Group 38">
            <a:extLst>
              <a:ext uri="{FF2B5EF4-FFF2-40B4-BE49-F238E27FC236}">
                <a16:creationId xmlns:a16="http://schemas.microsoft.com/office/drawing/2014/main" id="{4C261543-D856-F22F-85D1-18CEA0CF802A}"/>
              </a:ext>
            </a:extLst>
          </p:cNvPr>
          <p:cNvGrpSpPr/>
          <p:nvPr/>
        </p:nvGrpSpPr>
        <p:grpSpPr>
          <a:xfrm>
            <a:off x="6860064" y="5185507"/>
            <a:ext cx="1737610" cy="1414001"/>
            <a:chOff x="9444865" y="2519220"/>
            <a:chExt cx="2238045" cy="1824180"/>
          </a:xfrm>
        </p:grpSpPr>
        <p:sp>
          <p:nvSpPr>
            <p:cNvPr id="40" name="Rectangle: Rounded Corners 39">
              <a:extLst>
                <a:ext uri="{FF2B5EF4-FFF2-40B4-BE49-F238E27FC236}">
                  <a16:creationId xmlns:a16="http://schemas.microsoft.com/office/drawing/2014/main" id="{3CD61D20-4EBB-F7CA-BA11-68D24C4ED1E1}"/>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04D02A02-B198-7EA7-D80A-4E2022EA4733}"/>
                </a:ext>
              </a:extLst>
            </p:cNvPr>
            <p:cNvSpPr txBox="1"/>
            <p:nvPr/>
          </p:nvSpPr>
          <p:spPr>
            <a:xfrm>
              <a:off x="9444865" y="2519220"/>
              <a:ext cx="2238045" cy="77426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Redactor de contenidos de aprendizaje</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55" name="TextBox 54">
              <a:extLst>
                <a:ext uri="{FF2B5EF4-FFF2-40B4-BE49-F238E27FC236}">
                  <a16:creationId xmlns:a16="http://schemas.microsoft.com/office/drawing/2014/main" id="{78D0F597-F8AA-A85B-391F-1F77397B9030}"/>
                </a:ext>
              </a:extLst>
            </p:cNvPr>
            <p:cNvSpPr txBox="1"/>
            <p:nvPr/>
          </p:nvSpPr>
          <p:spPr>
            <a:xfrm>
              <a:off x="9489967" y="3891727"/>
              <a:ext cx="2170234" cy="39705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solidFill>
                    <a:srgbClr val="000000"/>
                  </a:solidFill>
                  <a:latin typeface="Segoe UI"/>
                  <a:cs typeface="Segoe UI"/>
                </a:rPr>
                <a:t>M</a:t>
              </a:r>
              <a:r>
                <a:rPr kumimoji="0" lang="es-es" sz="1000" b="0" i="0" u="none" strike="noStrike" kern="1200" cap="none" spc="0" normalizeH="0" baseline="0" noProof="0" dirty="0" err="1">
                  <a:ln>
                    <a:noFill/>
                  </a:ln>
                  <a:solidFill>
                    <a:srgbClr val="000000"/>
                  </a:solidFill>
                  <a:effectLst/>
                  <a:uLnTx/>
                  <a:uFillTx/>
                  <a:latin typeface="Segoe UI"/>
                  <a:ea typeface="+mn-ea"/>
                  <a:cs typeface="Segoe UI"/>
                </a:rPr>
                <a:t>ateriales</a:t>
              </a:r>
              <a:r>
                <a:rPr kumimoji="0" lang="es-es" sz="1000" b="0" i="0" u="none" strike="noStrike" kern="1200" cap="none" spc="0" normalizeH="0" baseline="0" noProof="0" dirty="0">
                  <a:ln>
                    <a:noFill/>
                  </a:ln>
                  <a:solidFill>
                    <a:srgbClr val="000000"/>
                  </a:solidFill>
                  <a:effectLst/>
                  <a:uLnTx/>
                  <a:uFillTx/>
                  <a:latin typeface="Segoe UI"/>
                  <a:ea typeface="+mn-ea"/>
                  <a:cs typeface="Segoe UI"/>
                </a:rPr>
                <a:t> efectivos para </a:t>
              </a:r>
              <a:br>
                <a:rPr kumimoji="0" lang="es-es" sz="1000" b="0" i="0" u="none" strike="noStrike" kern="1200" cap="none" spc="0" normalizeH="0" baseline="0" noProof="0" dirty="0">
                  <a:ln>
                    <a:noFill/>
                  </a:ln>
                  <a:solidFill>
                    <a:srgbClr val="000000"/>
                  </a:solidFill>
                  <a:effectLst/>
                  <a:uLnTx/>
                  <a:uFillTx/>
                  <a:latin typeface="Segoe UI"/>
                  <a:ea typeface="+mn-ea"/>
                  <a:cs typeface="Segoe UI"/>
                </a:rPr>
              </a:br>
              <a:r>
                <a:rPr kumimoji="0" lang="es-es" sz="1000" b="0" i="0" u="none" strike="noStrike" kern="1200" cap="none" spc="0" normalizeH="0" baseline="0" noProof="0" dirty="0">
                  <a:ln>
                    <a:noFill/>
                  </a:ln>
                  <a:solidFill>
                    <a:srgbClr val="000000"/>
                  </a:solidFill>
                  <a:effectLst/>
                  <a:uLnTx/>
                  <a:uFillTx/>
                  <a:latin typeface="Segoe UI"/>
                  <a:ea typeface="+mn-ea"/>
                  <a:cs typeface="Segoe UI"/>
                </a:rPr>
                <a:t>el aprendizaje corporativo</a:t>
              </a:r>
              <a:endParaRPr kumimoji="0" lang="en-US" sz="1000" b="0" i="0" u="none" strike="noStrike" kern="1200" cap="none" spc="0" normalizeH="0" baseline="0" noProof="0" dirty="0">
                <a:ln>
                  <a:noFill/>
                </a:ln>
                <a:solidFill>
                  <a:srgbClr val="000000"/>
                </a:solidFill>
                <a:effectLst/>
                <a:uLnTx/>
                <a:uFillTx/>
                <a:latin typeface="Segoe UI"/>
                <a:ea typeface="+mn-ea"/>
                <a:cs typeface="Segoe UI"/>
              </a:endParaRPr>
            </a:p>
          </p:txBody>
        </p:sp>
      </p:grpSp>
      <p:grpSp>
        <p:nvGrpSpPr>
          <p:cNvPr id="57" name="Group 56">
            <a:extLst>
              <a:ext uri="{FF2B5EF4-FFF2-40B4-BE49-F238E27FC236}">
                <a16:creationId xmlns:a16="http://schemas.microsoft.com/office/drawing/2014/main" id="{0F8FBCFC-E508-5613-888D-AA841F71E01E}"/>
              </a:ext>
            </a:extLst>
          </p:cNvPr>
          <p:cNvGrpSpPr/>
          <p:nvPr/>
        </p:nvGrpSpPr>
        <p:grpSpPr>
          <a:xfrm>
            <a:off x="8936418" y="5202735"/>
            <a:ext cx="1862341" cy="1389725"/>
            <a:chOff x="9415397" y="2550537"/>
            <a:chExt cx="2398699" cy="1792863"/>
          </a:xfrm>
        </p:grpSpPr>
        <p:sp>
          <p:nvSpPr>
            <p:cNvPr id="62" name="Rectangle: Rounded Corners 61">
              <a:extLst>
                <a:ext uri="{FF2B5EF4-FFF2-40B4-BE49-F238E27FC236}">
                  <a16:creationId xmlns:a16="http://schemas.microsoft.com/office/drawing/2014/main" id="{E42F919A-4BF3-E9BD-D41F-142566644353}"/>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extBox 72">
              <a:extLst>
                <a:ext uri="{FF2B5EF4-FFF2-40B4-BE49-F238E27FC236}">
                  <a16:creationId xmlns:a16="http://schemas.microsoft.com/office/drawing/2014/main" id="{2B5BBE5E-52DC-1492-8559-89C4557FE204}"/>
                </a:ext>
              </a:extLst>
            </p:cNvPr>
            <p:cNvSpPr txBox="1"/>
            <p:nvPr/>
          </p:nvSpPr>
          <p:spPr>
            <a:xfrm>
              <a:off x="9415397" y="2550537"/>
              <a:ext cx="2398699" cy="77426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Agente de comparación de productos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80" name="TextBox 79">
              <a:extLst>
                <a:ext uri="{FF2B5EF4-FFF2-40B4-BE49-F238E27FC236}">
                  <a16:creationId xmlns:a16="http://schemas.microsoft.com/office/drawing/2014/main" id="{724A98DA-A5BD-56DA-2AA1-3D621C27C542}"/>
                </a:ext>
              </a:extLst>
            </p:cNvPr>
            <p:cNvSpPr txBox="1"/>
            <p:nvPr/>
          </p:nvSpPr>
          <p:spPr>
            <a:xfrm>
              <a:off x="9489967" y="3858022"/>
              <a:ext cx="2170234" cy="397058"/>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00" dirty="0">
                  <a:solidFill>
                    <a:srgbClr val="000000"/>
                  </a:solidFill>
                  <a:latin typeface="Segoe UI"/>
                  <a:cs typeface="Segoe UI"/>
                </a:rPr>
                <a:t>C</a:t>
              </a:r>
              <a:r>
                <a:rPr kumimoji="0" lang="es-es" sz="1000" b="0" i="0" u="none" strike="noStrike" kern="1200" cap="none" spc="0" normalizeH="0" baseline="0" noProof="0" dirty="0" err="1">
                  <a:ln>
                    <a:noFill/>
                  </a:ln>
                  <a:solidFill>
                    <a:srgbClr val="000000"/>
                  </a:solidFill>
                  <a:effectLst/>
                  <a:uLnTx/>
                  <a:uFillTx/>
                  <a:latin typeface="Segoe UI"/>
                  <a:ea typeface="+mn-ea"/>
                  <a:cs typeface="Segoe UI"/>
                </a:rPr>
                <a:t>ompara</a:t>
              </a:r>
              <a:r>
                <a:rPr kumimoji="0" lang="es-es" sz="1000" b="0" i="0" u="none" strike="noStrike" kern="1200" cap="none" spc="0" normalizeH="0" baseline="0" noProof="0" dirty="0">
                  <a:ln>
                    <a:noFill/>
                  </a:ln>
                  <a:solidFill>
                    <a:srgbClr val="000000"/>
                  </a:solidFill>
                  <a:effectLst/>
                  <a:uLnTx/>
                  <a:uFillTx/>
                  <a:latin typeface="Segoe UI"/>
                  <a:ea typeface="+mn-ea"/>
                  <a:cs typeface="Segoe UI"/>
                </a:rPr>
                <a:t> las características del producto.</a:t>
              </a:r>
              <a:endParaRPr kumimoji="0" lang="en-US" sz="1000" b="0" i="0" u="none" strike="noStrike" kern="1200" cap="none" spc="0" normalizeH="0" baseline="0" noProof="0" dirty="0">
                <a:ln>
                  <a:noFill/>
                </a:ln>
                <a:solidFill>
                  <a:srgbClr val="000000"/>
                </a:solidFill>
                <a:effectLst/>
                <a:uLnTx/>
                <a:uFillTx/>
                <a:latin typeface="Segoe UI"/>
                <a:ea typeface="+mn-ea"/>
                <a:cs typeface="Segoe UI"/>
              </a:endParaRPr>
            </a:p>
          </p:txBody>
        </p:sp>
      </p:grpSp>
      <p:pic>
        <p:nvPicPr>
          <p:cNvPr id="85" name="Picture 84">
            <a:extLst>
              <a:ext uri="{FF2B5EF4-FFF2-40B4-BE49-F238E27FC236}">
                <a16:creationId xmlns:a16="http://schemas.microsoft.com/office/drawing/2014/main" id="{061A2554-A9FC-F97F-F48D-8DA7956AFEA5}"/>
              </a:ext>
            </a:extLst>
          </p:cNvPr>
          <p:cNvPicPr>
            <a:picLocks noChangeAspect="1"/>
          </p:cNvPicPr>
          <p:nvPr/>
        </p:nvPicPr>
        <p:blipFill>
          <a:blip r:embed="rId6">
            <a:clrChange>
              <a:clrFrom>
                <a:srgbClr val="1E1E1E"/>
              </a:clrFrom>
              <a:clrTo>
                <a:srgbClr val="1E1E1E">
                  <a:alpha val="0"/>
                </a:srgbClr>
              </a:clrTo>
            </a:clrChange>
          </a:blip>
          <a:stretch>
            <a:fillRect/>
          </a:stretch>
        </p:blipFill>
        <p:spPr>
          <a:xfrm>
            <a:off x="3244355" y="2790910"/>
            <a:ext cx="479341" cy="485819"/>
          </a:xfrm>
          <a:prstGeom prst="rect">
            <a:avLst/>
          </a:prstGeom>
        </p:spPr>
      </p:pic>
      <p:pic>
        <p:nvPicPr>
          <p:cNvPr id="87" name="Picture 86">
            <a:extLst>
              <a:ext uri="{FF2B5EF4-FFF2-40B4-BE49-F238E27FC236}">
                <a16:creationId xmlns:a16="http://schemas.microsoft.com/office/drawing/2014/main" id="{F1C9A41B-2D25-3797-36C6-CB0CBE837BE9}"/>
              </a:ext>
            </a:extLst>
          </p:cNvPr>
          <p:cNvPicPr>
            <a:picLocks noChangeAspect="1"/>
          </p:cNvPicPr>
          <p:nvPr/>
        </p:nvPicPr>
        <p:blipFill>
          <a:blip r:embed="rId7">
            <a:clrChange>
              <a:clrFrom>
                <a:srgbClr val="1E1E1E"/>
              </a:clrFrom>
              <a:clrTo>
                <a:srgbClr val="1E1E1E">
                  <a:alpha val="0"/>
                </a:srgbClr>
              </a:clrTo>
            </a:clrChange>
          </a:blip>
          <a:stretch>
            <a:fillRect/>
          </a:stretch>
        </p:blipFill>
        <p:spPr>
          <a:xfrm>
            <a:off x="1111927" y="2808540"/>
            <a:ext cx="592304" cy="540347"/>
          </a:xfrm>
          <a:prstGeom prst="rect">
            <a:avLst/>
          </a:prstGeom>
        </p:spPr>
      </p:pic>
      <p:pic>
        <p:nvPicPr>
          <p:cNvPr id="89" name="Picture 88">
            <a:extLst>
              <a:ext uri="{FF2B5EF4-FFF2-40B4-BE49-F238E27FC236}">
                <a16:creationId xmlns:a16="http://schemas.microsoft.com/office/drawing/2014/main" id="{EA063618-4979-192E-8E1A-C511BB72C99A}"/>
              </a:ext>
            </a:extLst>
          </p:cNvPr>
          <p:cNvPicPr>
            <a:picLocks noChangeAspect="1"/>
          </p:cNvPicPr>
          <p:nvPr/>
        </p:nvPicPr>
        <p:blipFill>
          <a:blip r:embed="rId8">
            <a:clrChange>
              <a:clrFrom>
                <a:srgbClr val="1E1E1E"/>
              </a:clrFrom>
              <a:clrTo>
                <a:srgbClr val="1E1E1E">
                  <a:alpha val="0"/>
                </a:srgbClr>
              </a:clrTo>
            </a:clrChange>
          </a:blip>
          <a:stretch>
            <a:fillRect/>
          </a:stretch>
        </p:blipFill>
        <p:spPr>
          <a:xfrm>
            <a:off x="7413478" y="2764264"/>
            <a:ext cx="637579" cy="545724"/>
          </a:xfrm>
          <a:prstGeom prst="rect">
            <a:avLst/>
          </a:prstGeom>
        </p:spPr>
      </p:pic>
      <p:pic>
        <p:nvPicPr>
          <p:cNvPr id="93" name="Picture 92">
            <a:extLst>
              <a:ext uri="{FF2B5EF4-FFF2-40B4-BE49-F238E27FC236}">
                <a16:creationId xmlns:a16="http://schemas.microsoft.com/office/drawing/2014/main" id="{F57E0FBF-59B6-3279-80DA-ACFE8F4C3CA0}"/>
              </a:ext>
            </a:extLst>
          </p:cNvPr>
          <p:cNvPicPr>
            <a:picLocks noChangeAspect="1"/>
          </p:cNvPicPr>
          <p:nvPr/>
        </p:nvPicPr>
        <p:blipFill>
          <a:blip r:embed="rId9">
            <a:clrChange>
              <a:clrFrom>
                <a:srgbClr val="1E1E1E"/>
              </a:clrFrom>
              <a:clrTo>
                <a:srgbClr val="1E1E1E">
                  <a:alpha val="0"/>
                </a:srgbClr>
              </a:clrTo>
            </a:clrChange>
          </a:blip>
          <a:stretch>
            <a:fillRect/>
          </a:stretch>
        </p:blipFill>
        <p:spPr>
          <a:xfrm>
            <a:off x="1111927" y="4135323"/>
            <a:ext cx="598674" cy="581889"/>
          </a:xfrm>
          <a:prstGeom prst="rect">
            <a:avLst/>
          </a:prstGeom>
        </p:spPr>
      </p:pic>
      <p:pic>
        <p:nvPicPr>
          <p:cNvPr id="95" name="Picture 94">
            <a:extLst>
              <a:ext uri="{FF2B5EF4-FFF2-40B4-BE49-F238E27FC236}">
                <a16:creationId xmlns:a16="http://schemas.microsoft.com/office/drawing/2014/main" id="{488E78EA-4DCF-2688-2EB2-4A4F02021F9F}"/>
              </a:ext>
            </a:extLst>
          </p:cNvPr>
          <p:cNvPicPr>
            <a:picLocks noChangeAspect="1"/>
          </p:cNvPicPr>
          <p:nvPr/>
        </p:nvPicPr>
        <p:blipFill>
          <a:blip r:embed="rId10">
            <a:clrChange>
              <a:clrFrom>
                <a:srgbClr val="1E1E1E"/>
              </a:clrFrom>
              <a:clrTo>
                <a:srgbClr val="1E1E1E">
                  <a:alpha val="0"/>
                </a:srgbClr>
              </a:clrTo>
            </a:clrChange>
          </a:blip>
          <a:stretch>
            <a:fillRect/>
          </a:stretch>
        </p:blipFill>
        <p:spPr>
          <a:xfrm>
            <a:off x="3221620" y="4183454"/>
            <a:ext cx="542786" cy="542786"/>
          </a:xfrm>
          <a:prstGeom prst="rect">
            <a:avLst/>
          </a:prstGeom>
        </p:spPr>
      </p:pic>
      <p:pic>
        <p:nvPicPr>
          <p:cNvPr id="97" name="Picture 96">
            <a:extLst>
              <a:ext uri="{FF2B5EF4-FFF2-40B4-BE49-F238E27FC236}">
                <a16:creationId xmlns:a16="http://schemas.microsoft.com/office/drawing/2014/main" id="{04791657-FA4B-0CBF-E5AC-F8A91BC6EF9F}"/>
              </a:ext>
            </a:extLst>
          </p:cNvPr>
          <p:cNvPicPr>
            <a:picLocks noChangeAspect="1"/>
          </p:cNvPicPr>
          <p:nvPr/>
        </p:nvPicPr>
        <p:blipFill>
          <a:blip r:embed="rId11">
            <a:clrChange>
              <a:clrFrom>
                <a:srgbClr val="1E1E1E"/>
              </a:clrFrom>
              <a:clrTo>
                <a:srgbClr val="1E1E1E">
                  <a:alpha val="0"/>
                </a:srgbClr>
              </a:clrTo>
            </a:clrChange>
          </a:blip>
          <a:stretch>
            <a:fillRect/>
          </a:stretch>
        </p:blipFill>
        <p:spPr>
          <a:xfrm>
            <a:off x="7423975" y="5661112"/>
            <a:ext cx="632871" cy="595006"/>
          </a:xfrm>
          <a:prstGeom prst="rect">
            <a:avLst/>
          </a:prstGeom>
        </p:spPr>
      </p:pic>
      <p:pic>
        <p:nvPicPr>
          <p:cNvPr id="99" name="Picture 98">
            <a:extLst>
              <a:ext uri="{FF2B5EF4-FFF2-40B4-BE49-F238E27FC236}">
                <a16:creationId xmlns:a16="http://schemas.microsoft.com/office/drawing/2014/main" id="{7D743907-A10D-1EDA-715A-8975C6849073}"/>
              </a:ext>
            </a:extLst>
          </p:cNvPr>
          <p:cNvPicPr>
            <a:picLocks noChangeAspect="1"/>
          </p:cNvPicPr>
          <p:nvPr/>
        </p:nvPicPr>
        <p:blipFill>
          <a:blip r:embed="rId12">
            <a:clrChange>
              <a:clrFrom>
                <a:srgbClr val="1E1E1E"/>
              </a:clrFrom>
              <a:clrTo>
                <a:srgbClr val="1E1E1E">
                  <a:alpha val="0"/>
                </a:srgbClr>
              </a:clrTo>
            </a:clrChange>
          </a:blip>
          <a:stretch>
            <a:fillRect/>
          </a:stretch>
        </p:blipFill>
        <p:spPr>
          <a:xfrm>
            <a:off x="9482543" y="5635041"/>
            <a:ext cx="533108" cy="564163"/>
          </a:xfrm>
          <a:prstGeom prst="rect">
            <a:avLst/>
          </a:prstGeom>
        </p:spPr>
      </p:pic>
      <p:pic>
        <p:nvPicPr>
          <p:cNvPr id="101" name="Picture 100">
            <a:extLst>
              <a:ext uri="{FF2B5EF4-FFF2-40B4-BE49-F238E27FC236}">
                <a16:creationId xmlns:a16="http://schemas.microsoft.com/office/drawing/2014/main" id="{6806504E-77A2-04F8-49DA-3C74BC3F1EE9}"/>
              </a:ext>
            </a:extLst>
          </p:cNvPr>
          <p:cNvPicPr>
            <a:picLocks noChangeAspect="1"/>
          </p:cNvPicPr>
          <p:nvPr/>
        </p:nvPicPr>
        <p:blipFill>
          <a:blip r:embed="rId13">
            <a:clrChange>
              <a:clrFrom>
                <a:srgbClr val="1E1E1E"/>
              </a:clrFrom>
              <a:clrTo>
                <a:srgbClr val="1E1E1E">
                  <a:alpha val="0"/>
                </a:srgbClr>
              </a:clrTo>
            </a:clrChange>
          </a:blip>
          <a:stretch>
            <a:fillRect/>
          </a:stretch>
        </p:blipFill>
        <p:spPr>
          <a:xfrm>
            <a:off x="3211987" y="5678464"/>
            <a:ext cx="656006" cy="592707"/>
          </a:xfrm>
          <a:prstGeom prst="rect">
            <a:avLst/>
          </a:prstGeom>
        </p:spPr>
      </p:pic>
      <p:pic>
        <p:nvPicPr>
          <p:cNvPr id="103" name="Picture 102">
            <a:extLst>
              <a:ext uri="{FF2B5EF4-FFF2-40B4-BE49-F238E27FC236}">
                <a16:creationId xmlns:a16="http://schemas.microsoft.com/office/drawing/2014/main" id="{AF47FE27-B25B-E0CC-FDFB-2867DF17740C}"/>
              </a:ext>
            </a:extLst>
          </p:cNvPr>
          <p:cNvPicPr>
            <a:picLocks noChangeAspect="1"/>
          </p:cNvPicPr>
          <p:nvPr/>
        </p:nvPicPr>
        <p:blipFill>
          <a:blip r:embed="rId14">
            <a:clrChange>
              <a:clrFrom>
                <a:srgbClr val="1E1E1E"/>
              </a:clrFrom>
              <a:clrTo>
                <a:srgbClr val="1E1E1E">
                  <a:alpha val="0"/>
                </a:srgbClr>
              </a:clrTo>
            </a:clrChange>
          </a:blip>
          <a:stretch>
            <a:fillRect/>
          </a:stretch>
        </p:blipFill>
        <p:spPr>
          <a:xfrm>
            <a:off x="9438367" y="2738144"/>
            <a:ext cx="761339" cy="666172"/>
          </a:xfrm>
          <a:prstGeom prst="rect">
            <a:avLst/>
          </a:prstGeom>
        </p:spPr>
      </p:pic>
      <p:pic>
        <p:nvPicPr>
          <p:cNvPr id="105" name="Picture 104">
            <a:extLst>
              <a:ext uri="{FF2B5EF4-FFF2-40B4-BE49-F238E27FC236}">
                <a16:creationId xmlns:a16="http://schemas.microsoft.com/office/drawing/2014/main" id="{27574075-C4DE-58D8-F088-B9779C2E1991}"/>
              </a:ext>
            </a:extLst>
          </p:cNvPr>
          <p:cNvPicPr>
            <a:picLocks noChangeAspect="1"/>
          </p:cNvPicPr>
          <p:nvPr/>
        </p:nvPicPr>
        <p:blipFill>
          <a:blip r:embed="rId15">
            <a:clrChange>
              <a:clrFrom>
                <a:srgbClr val="1E1E1E"/>
              </a:clrFrom>
              <a:clrTo>
                <a:srgbClr val="1E1E1E">
                  <a:alpha val="0"/>
                </a:srgbClr>
              </a:clrTo>
            </a:clrChange>
          </a:blip>
          <a:stretch>
            <a:fillRect/>
          </a:stretch>
        </p:blipFill>
        <p:spPr>
          <a:xfrm>
            <a:off x="1075593" y="5576572"/>
            <a:ext cx="599952" cy="641125"/>
          </a:xfrm>
          <a:prstGeom prst="rect">
            <a:avLst/>
          </a:prstGeom>
        </p:spPr>
      </p:pic>
      <p:pic>
        <p:nvPicPr>
          <p:cNvPr id="107" name="Picture 106">
            <a:extLst>
              <a:ext uri="{FF2B5EF4-FFF2-40B4-BE49-F238E27FC236}">
                <a16:creationId xmlns:a16="http://schemas.microsoft.com/office/drawing/2014/main" id="{76500203-06FE-1006-B3CB-0829175411FE}"/>
              </a:ext>
            </a:extLst>
          </p:cNvPr>
          <p:cNvPicPr>
            <a:picLocks noChangeAspect="1"/>
          </p:cNvPicPr>
          <p:nvPr/>
        </p:nvPicPr>
        <p:blipFill>
          <a:blip r:embed="rId16">
            <a:clrChange>
              <a:clrFrom>
                <a:srgbClr val="1E1E1E"/>
              </a:clrFrom>
              <a:clrTo>
                <a:srgbClr val="1E1E1E">
                  <a:alpha val="0"/>
                </a:srgbClr>
              </a:clrTo>
            </a:clrChange>
          </a:blip>
          <a:stretch>
            <a:fillRect/>
          </a:stretch>
        </p:blipFill>
        <p:spPr>
          <a:xfrm>
            <a:off x="5232917" y="4147737"/>
            <a:ext cx="771188" cy="713827"/>
          </a:xfrm>
          <a:prstGeom prst="rect">
            <a:avLst/>
          </a:prstGeom>
        </p:spPr>
      </p:pic>
      <p:pic>
        <p:nvPicPr>
          <p:cNvPr id="109" name="Picture 108">
            <a:extLst>
              <a:ext uri="{FF2B5EF4-FFF2-40B4-BE49-F238E27FC236}">
                <a16:creationId xmlns:a16="http://schemas.microsoft.com/office/drawing/2014/main" id="{A3ACE3B2-CD3E-5C3B-CB5F-A5E438C0B71A}"/>
              </a:ext>
            </a:extLst>
          </p:cNvPr>
          <p:cNvPicPr>
            <a:picLocks noChangeAspect="1"/>
          </p:cNvPicPr>
          <p:nvPr/>
        </p:nvPicPr>
        <p:blipFill>
          <a:blip r:embed="rId17">
            <a:clrChange>
              <a:clrFrom>
                <a:srgbClr val="1E1E1E"/>
              </a:clrFrom>
              <a:clrTo>
                <a:srgbClr val="1E1E1E">
                  <a:alpha val="0"/>
                </a:srgbClr>
              </a:clrTo>
            </a:clrChange>
          </a:blip>
          <a:stretch>
            <a:fillRect/>
          </a:stretch>
        </p:blipFill>
        <p:spPr>
          <a:xfrm>
            <a:off x="5402674" y="5699633"/>
            <a:ext cx="540352" cy="522426"/>
          </a:xfrm>
          <a:prstGeom prst="rect">
            <a:avLst/>
          </a:prstGeom>
        </p:spPr>
      </p:pic>
      <p:pic>
        <p:nvPicPr>
          <p:cNvPr id="111" name="Picture 110">
            <a:extLst>
              <a:ext uri="{FF2B5EF4-FFF2-40B4-BE49-F238E27FC236}">
                <a16:creationId xmlns:a16="http://schemas.microsoft.com/office/drawing/2014/main" id="{A48A5BA3-6430-99CB-FA80-0DD04345B602}"/>
              </a:ext>
            </a:extLst>
          </p:cNvPr>
          <p:cNvPicPr>
            <a:picLocks noChangeAspect="1"/>
          </p:cNvPicPr>
          <p:nvPr/>
        </p:nvPicPr>
        <p:blipFill>
          <a:blip r:embed="rId18">
            <a:clrChange>
              <a:clrFrom>
                <a:srgbClr val="1E1E1E"/>
              </a:clrFrom>
              <a:clrTo>
                <a:srgbClr val="1E1E1E">
                  <a:alpha val="0"/>
                </a:srgbClr>
              </a:clrTo>
            </a:clrChange>
          </a:blip>
          <a:stretch>
            <a:fillRect/>
          </a:stretch>
        </p:blipFill>
        <p:spPr>
          <a:xfrm>
            <a:off x="7423976" y="4166364"/>
            <a:ext cx="643406" cy="676572"/>
          </a:xfrm>
          <a:prstGeom prst="rect">
            <a:avLst/>
          </a:prstGeom>
        </p:spPr>
      </p:pic>
      <p:sp>
        <p:nvSpPr>
          <p:cNvPr id="112" name="TextBox 111">
            <a:extLst>
              <a:ext uri="{FF2B5EF4-FFF2-40B4-BE49-F238E27FC236}">
                <a16:creationId xmlns:a16="http://schemas.microsoft.com/office/drawing/2014/main" id="{D78F9AA8-0522-F0C8-01FB-159985905D51}"/>
              </a:ext>
            </a:extLst>
          </p:cNvPr>
          <p:cNvSpPr txBox="1"/>
          <p:nvPr/>
        </p:nvSpPr>
        <p:spPr>
          <a:xfrm>
            <a:off x="527431" y="6649264"/>
            <a:ext cx="11242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30000" noProof="0">
                <a:ln>
                  <a:noFill/>
                </a:ln>
                <a:solidFill>
                  <a:srgbClr val="091F2C"/>
                </a:solidFill>
                <a:effectLst/>
                <a:uLnTx/>
                <a:uFillTx/>
                <a:latin typeface="Segoe Sans Display"/>
                <a:ea typeface="+mn-ea"/>
                <a:cs typeface="+mn-cs"/>
              </a:rPr>
              <a:t>1</a:t>
            </a:r>
            <a:r>
              <a:rPr kumimoji="0" lang="es-es" sz="1100" b="0" i="0" u="none" strike="noStrike" kern="1200" cap="none" spc="0" normalizeH="0" baseline="0" noProof="0">
                <a:ln>
                  <a:noFill/>
                </a:ln>
                <a:solidFill>
                  <a:srgbClr val="091F2C"/>
                </a:solidFill>
                <a:effectLst/>
                <a:uLnTx/>
                <a:uFillTx/>
                <a:latin typeface="Segoe Sans Display"/>
                <a:ea typeface="+mn-ea"/>
                <a:cs typeface="+mn-cs"/>
              </a:rPr>
              <a:t>La creación de agentes solo está disponible si el administrador de tu organización ha habilitado esta capacidad.</a:t>
            </a:r>
          </a:p>
        </p:txBody>
      </p:sp>
      <p:pic>
        <p:nvPicPr>
          <p:cNvPr id="116" name="Picture 115">
            <a:extLst>
              <a:ext uri="{FF2B5EF4-FFF2-40B4-BE49-F238E27FC236}">
                <a16:creationId xmlns:a16="http://schemas.microsoft.com/office/drawing/2014/main" id="{72970C4A-0DBA-D091-1AB1-6ADDFEF868FB}"/>
              </a:ext>
            </a:extLst>
          </p:cNvPr>
          <p:cNvPicPr>
            <a:picLocks noChangeAspect="1"/>
          </p:cNvPicPr>
          <p:nvPr/>
        </p:nvPicPr>
        <p:blipFill>
          <a:blip r:embed="rId19"/>
          <a:stretch>
            <a:fillRect/>
          </a:stretch>
        </p:blipFill>
        <p:spPr>
          <a:xfrm>
            <a:off x="5359692" y="2743650"/>
            <a:ext cx="644413" cy="601452"/>
          </a:xfrm>
          <a:prstGeom prst="rect">
            <a:avLst/>
          </a:prstGeom>
        </p:spPr>
      </p:pic>
    </p:spTree>
    <p:extLst>
      <p:ext uri="{BB962C8B-B14F-4D97-AF65-F5344CB8AC3E}">
        <p14:creationId xmlns:p14="http://schemas.microsoft.com/office/powerpoint/2010/main" val="1042830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s-es" sz="3600" b="0">
                <a:ln w="3175">
                  <a:noFill/>
                </a:ln>
                <a:solidFill>
                  <a:schemeClr val="bg1"/>
                </a:solidFill>
                <a:latin typeface="Segoe Sans Display Semibold" pitchFamily="2" charset="0"/>
                <a:cs typeface="Segoe Sans Display Semibold" pitchFamily="2" charset="0"/>
              </a:rPr>
              <a:t>Durante la presentación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724014"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noProof="0" dirty="0">
                <a:ln>
                  <a:noFill/>
                </a:ln>
                <a:solidFill>
                  <a:schemeClr val="bg1"/>
                </a:solidFill>
                <a:effectLst/>
                <a:uLnTx/>
                <a:uFillTx/>
                <a:ea typeface="+mn-ea"/>
                <a:cs typeface="Segoe UI Light" panose="020B0502040204020203" pitchFamily="34" charset="0"/>
              </a:rPr>
              <a:t>Silenciaremos tu micrófono durante la primera parte de la llamada de hoy.</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611464"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noProof="0" dirty="0">
                <a:ln>
                  <a:noFill/>
                </a:ln>
                <a:solidFill>
                  <a:schemeClr val="bg1"/>
                </a:solidFill>
                <a:effectLst/>
                <a:uLnTx/>
                <a:uFillTx/>
                <a:ea typeface="+mn-ea"/>
                <a:cs typeface="Segoe UI Light" panose="020B0502040204020203" pitchFamily="34" charset="0"/>
              </a:rPr>
              <a:t>Haz tus preguntas por chat, responderemos a todas, en directo o después. Las preguntas comunes se responderán en voz alta</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s-e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Después de la presentación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915684" cy="646908"/>
          </a:xfrm>
          <a:prstGeom prst="rect">
            <a:avLst/>
          </a:prstGeom>
          <a:noFill/>
        </p:spPr>
        <p:txBody>
          <a:bodyPr wrap="square" lIns="0" tIns="0" rIns="0" bIns="0" rtlCol="0" anchor="t">
            <a:spAutoFit/>
          </a:bodyPr>
          <a:lstStyle/>
          <a:p>
            <a:pPr lvl="0" defTabSz="914400">
              <a:lnSpc>
                <a:spcPct val="110000"/>
              </a:lnSpc>
              <a:defRPr/>
            </a:pPr>
            <a:r>
              <a:rPr lang="es-es" sz="2000" dirty="0">
                <a:solidFill>
                  <a:schemeClr val="bg1"/>
                </a:solidFill>
                <a:cs typeface="Segoe UI Light" panose="020B0502040204020203" pitchFamily="34" charset="0"/>
              </a:rPr>
              <a:t>Micrófono abierto:</a:t>
            </a:r>
            <a:r>
              <a:rPr lang="es-es" sz="2000" dirty="0">
                <a:solidFill>
                  <a:schemeClr val="bg1"/>
                </a:solidFill>
                <a:cs typeface="Segoe UI Light" panose="020B0502040204020203" pitchFamily="34" charset="0"/>
                <a:sym typeface="Symbol" panose="05050102010706020507" pitchFamily="18" charset="2"/>
              </a:rPr>
              <a:t> de</a:t>
            </a:r>
            <a:r>
              <a:rPr lang="es-es" sz="2000" dirty="0">
                <a:solidFill>
                  <a:schemeClr val="bg1"/>
                </a:solidFill>
                <a:cs typeface="Segoe UI Light" panose="020B0502040204020203" pitchFamily="34" charset="0"/>
              </a:rPr>
              <a:t>sactiva el silencio y pregunta lo que quieras</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2000" b="0" i="0" u="none" strike="noStrike" kern="1200" cap="none" spc="0" normalizeH="0" noProof="0" dirty="0">
                <a:ln>
                  <a:noFill/>
                </a:ln>
                <a:solidFill>
                  <a:schemeClr val="bg1"/>
                </a:solidFill>
                <a:effectLst/>
                <a:uLnTx/>
                <a:uFillTx/>
                <a:ea typeface="+mn-ea"/>
                <a:cs typeface="Segoe UI Light" panose="020B0502040204020203" pitchFamily="34" charset="0"/>
              </a:rPr>
              <a:t>Levanta la mano y te daremos </a:t>
            </a:r>
            <a:br>
              <a:rPr kumimoji="0" lang="es-es" sz="2000" b="0" i="0" u="none" strike="noStrike" kern="1200" cap="none" spc="0" normalizeH="0" noProof="0" dirty="0">
                <a:ln>
                  <a:noFill/>
                </a:ln>
                <a:solidFill>
                  <a:schemeClr val="bg1"/>
                </a:solidFill>
                <a:effectLst/>
                <a:uLnTx/>
                <a:uFillTx/>
                <a:ea typeface="+mn-ea"/>
                <a:cs typeface="Segoe UI Light" panose="020B0502040204020203" pitchFamily="34" charset="0"/>
              </a:rPr>
            </a:br>
            <a:r>
              <a:rPr kumimoji="0" lang="es-es" sz="2000" b="0" i="0" u="none" strike="noStrike" kern="1200" cap="none" spc="0" normalizeH="0" noProof="0" dirty="0">
                <a:ln>
                  <a:noFill/>
                </a:ln>
                <a:solidFill>
                  <a:schemeClr val="bg1"/>
                </a:solidFill>
                <a:effectLst/>
                <a:uLnTx/>
                <a:uFillTx/>
                <a:ea typeface="+mn-ea"/>
                <a:cs typeface="Segoe UI Light" panose="020B0502040204020203" pitchFamily="34" charset="0"/>
              </a:rPr>
              <a:t>la palabra</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165EA-E4DF-D944-557F-BDE648F09A95}"/>
              </a:ext>
            </a:extLst>
          </p:cNvPr>
          <p:cNvSpPr>
            <a:spLocks noGrp="1"/>
          </p:cNvSpPr>
          <p:nvPr>
            <p:ph type="title"/>
          </p:nvPr>
        </p:nvSpPr>
        <p:spPr/>
        <p:txBody>
          <a:bodyPr/>
          <a:lstStyle/>
          <a:p>
            <a:r>
              <a:rPr lang="es-es" dirty="0"/>
              <a:t>Ejemplos </a:t>
            </a:r>
            <a:br>
              <a:rPr lang="es-es" dirty="0"/>
            </a:br>
            <a:r>
              <a:rPr lang="es-es" dirty="0"/>
              <a:t>de agentes</a:t>
            </a:r>
          </a:p>
        </p:txBody>
      </p:sp>
      <p:pic>
        <p:nvPicPr>
          <p:cNvPr id="5" name="Picture 4">
            <a:extLst>
              <a:ext uri="{FF2B5EF4-FFF2-40B4-BE49-F238E27FC236}">
                <a16:creationId xmlns:a16="http://schemas.microsoft.com/office/drawing/2014/main" id="{3733A812-F8FC-2710-9286-D0B721604A7A}"/>
              </a:ext>
            </a:extLst>
          </p:cNvPr>
          <p:cNvPicPr>
            <a:picLocks noChangeAspect="1"/>
          </p:cNvPicPr>
          <p:nvPr/>
        </p:nvPicPr>
        <p:blipFill>
          <a:blip r:embed="rId3"/>
          <a:stretch>
            <a:fillRect/>
          </a:stretch>
        </p:blipFill>
        <p:spPr>
          <a:xfrm>
            <a:off x="3791965" y="0"/>
            <a:ext cx="8400035" cy="6858000"/>
          </a:xfrm>
          <a:prstGeom prst="rect">
            <a:avLst/>
          </a:prstGeom>
        </p:spPr>
      </p:pic>
      <p:sp>
        <p:nvSpPr>
          <p:cNvPr id="6" name="TextBox 5">
            <a:extLst>
              <a:ext uri="{FF2B5EF4-FFF2-40B4-BE49-F238E27FC236}">
                <a16:creationId xmlns:a16="http://schemas.microsoft.com/office/drawing/2014/main" id="{47C78954-1472-AFA2-87C1-7BB4CF074537}"/>
              </a:ext>
            </a:extLst>
          </p:cNvPr>
          <p:cNvSpPr txBox="1"/>
          <p:nvPr/>
        </p:nvSpPr>
        <p:spPr>
          <a:xfrm>
            <a:off x="225380" y="2201031"/>
            <a:ext cx="3258355" cy="3385542"/>
          </a:xfrm>
          <a:prstGeom prst="rect">
            <a:avLst/>
          </a:prstGeom>
          <a:noFill/>
        </p:spPr>
        <p:txBody>
          <a:bodyPr wrap="square" lIns="0" tIns="0" rIns="0" bIns="0" rtlCol="0">
            <a:spAutoFit/>
          </a:bodyPr>
          <a:lstStyle/>
          <a:p>
            <a:pPr algn="l"/>
            <a:r>
              <a:rPr lang="es-es" sz="2000" dirty="0"/>
              <a:t>Vídeo de demostración</a:t>
            </a:r>
          </a:p>
          <a:p>
            <a:pPr algn="l"/>
            <a:endParaRPr lang="en-GB" sz="2000" dirty="0"/>
          </a:p>
          <a:p>
            <a:pPr algn="l"/>
            <a:r>
              <a:rPr lang="es-es" sz="2000" dirty="0"/>
              <a:t>Configuración de agentes</a:t>
            </a:r>
          </a:p>
          <a:p>
            <a:pPr algn="l"/>
            <a:endParaRPr lang="en-GB" sz="2000" dirty="0"/>
          </a:p>
          <a:p>
            <a:pPr algn="l"/>
            <a:r>
              <a:rPr lang="es-es" sz="2000" dirty="0"/>
              <a:t>Iconos</a:t>
            </a:r>
          </a:p>
          <a:p>
            <a:pPr algn="l"/>
            <a:endParaRPr lang="en-GB" sz="2000" dirty="0"/>
          </a:p>
          <a:p>
            <a:pPr algn="l"/>
            <a:r>
              <a:rPr lang="es-es" sz="2000" dirty="0"/>
              <a:t>Instrucciones de creación </a:t>
            </a:r>
          </a:p>
          <a:p>
            <a:pPr algn="l"/>
            <a:endParaRPr lang="en-GB" sz="2000" dirty="0"/>
          </a:p>
          <a:p>
            <a:pPr algn="l"/>
            <a:r>
              <a:rPr lang="es-es" sz="2000" dirty="0">
                <a:hlinkClick r:id="rId4"/>
              </a:rPr>
              <a:t>aka.ms/copilotquickstarts </a:t>
            </a:r>
            <a:endParaRPr lang="en-US" sz="2000" dirty="0">
              <a:solidFill>
                <a:srgbClr val="000000"/>
              </a:solidFill>
              <a:latin typeface="Segoe UI"/>
            </a:endParaRPr>
          </a:p>
          <a:p>
            <a:pPr lvl="0" defTabSz="914400">
              <a:defRPr/>
            </a:pPr>
            <a:endParaRPr lang="en-US" sz="2000" dirty="0">
              <a:solidFill>
                <a:srgbClr val="000000"/>
              </a:solidFill>
              <a:latin typeface="Segoe UI"/>
            </a:endParaRPr>
          </a:p>
          <a:p>
            <a:pPr algn="l"/>
            <a:endParaRPr lang="en-GB" sz="2000" dirty="0"/>
          </a:p>
        </p:txBody>
      </p:sp>
    </p:spTree>
    <p:extLst>
      <p:ext uri="{BB962C8B-B14F-4D97-AF65-F5344CB8AC3E}">
        <p14:creationId xmlns:p14="http://schemas.microsoft.com/office/powerpoint/2010/main" val="281793284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BE0C6-DED5-DD9A-FEEB-0AB2A154CBD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CB135EE-1C60-F9DD-2E10-16ACE1016D8A}"/>
              </a:ext>
            </a:extLst>
          </p:cNvPr>
          <p:cNvSpPr txBox="1">
            <a:spLocks noGrp="1"/>
          </p:cNvSpPr>
          <p:nvPr>
            <p:ph type="title"/>
          </p:nvPr>
        </p:nvSpPr>
        <p:spPr>
          <a:xfrm>
            <a:off x="588263" y="494585"/>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367" rtl="0" eaLnBrk="1" fontAlgn="auto" latinLnBrk="0" hangingPunct="1">
              <a:lnSpc>
                <a:spcPct val="100000"/>
              </a:lnSpc>
              <a:spcBef>
                <a:spcPct val="0"/>
              </a:spcBef>
              <a:spcAft>
                <a:spcPts val="0"/>
              </a:spcAft>
              <a:buClrTx/>
              <a:buSzTx/>
              <a:buFontTx/>
              <a:buNone/>
              <a:tabLst/>
              <a:defRPr/>
            </a:pPr>
            <a:r>
              <a:rPr lang="es-es" dirty="0"/>
              <a:t>C</a:t>
            </a:r>
            <a:r>
              <a:rPr lang="es-es" sz="3600" dirty="0"/>
              <a:t>rear agentes mediante ejemplos de </a:t>
            </a:r>
            <a:r>
              <a:rPr lang="es-es" dirty="0"/>
              <a:t>agentes</a:t>
            </a:r>
            <a:r>
              <a:rPr lang="es-es" sz="3600" dirty="0"/>
              <a:t> </a:t>
            </a:r>
            <a:endParaRPr kumimoji="0" lang="en-US" sz="3600" b="0" i="0" u="none" strike="noStrike" kern="1200" cap="none" spc="-50" normalizeH="0" baseline="0" noProof="0" dirty="0">
              <a:ln w="3175">
                <a:noFill/>
              </a:ln>
              <a:solidFill>
                <a:srgbClr val="000000"/>
              </a:solidFill>
              <a:effectLst/>
              <a:uLnTx/>
              <a:uFillTx/>
              <a:latin typeface="Segoe UI Semibold"/>
              <a:ea typeface="+mn-ea"/>
              <a:cs typeface="Segoe UI Semibold"/>
            </a:endParaRPr>
          </a:p>
        </p:txBody>
      </p:sp>
      <p:pic>
        <p:nvPicPr>
          <p:cNvPr id="4" name="Picture 3">
            <a:extLst>
              <a:ext uri="{FF2B5EF4-FFF2-40B4-BE49-F238E27FC236}">
                <a16:creationId xmlns:a16="http://schemas.microsoft.com/office/drawing/2014/main" id="{6F545880-2A0F-906F-F23B-709A3D2E0CD4}"/>
              </a:ext>
            </a:extLst>
          </p:cNvPr>
          <p:cNvPicPr>
            <a:picLocks noChangeAspect="1"/>
          </p:cNvPicPr>
          <p:nvPr/>
        </p:nvPicPr>
        <p:blipFill>
          <a:blip r:embed="rId3"/>
          <a:srcRect/>
          <a:stretch/>
        </p:blipFill>
        <p:spPr>
          <a:xfrm>
            <a:off x="3246" y="1285027"/>
            <a:ext cx="12185507" cy="1532708"/>
          </a:xfrm>
          <a:prstGeom prst="rect">
            <a:avLst/>
          </a:prstGeom>
        </p:spPr>
      </p:pic>
      <p:pic>
        <p:nvPicPr>
          <p:cNvPr id="5" name="Picture 4">
            <a:extLst>
              <a:ext uri="{FF2B5EF4-FFF2-40B4-BE49-F238E27FC236}">
                <a16:creationId xmlns:a16="http://schemas.microsoft.com/office/drawing/2014/main" id="{13BBC8B1-F7C8-799C-22ED-B27160A7071F}"/>
              </a:ext>
            </a:extLst>
          </p:cNvPr>
          <p:cNvPicPr>
            <a:picLocks noChangeAspect="1"/>
          </p:cNvPicPr>
          <p:nvPr/>
        </p:nvPicPr>
        <p:blipFill>
          <a:blip r:embed="rId4"/>
          <a:stretch>
            <a:fillRect/>
          </a:stretch>
        </p:blipFill>
        <p:spPr>
          <a:xfrm>
            <a:off x="6202280" y="2716083"/>
            <a:ext cx="5775139" cy="4075743"/>
          </a:xfrm>
          <a:prstGeom prst="rect">
            <a:avLst/>
          </a:prstGeom>
        </p:spPr>
      </p:pic>
      <p:sp>
        <p:nvSpPr>
          <p:cNvPr id="7" name="TextBox 6">
            <a:extLst>
              <a:ext uri="{FF2B5EF4-FFF2-40B4-BE49-F238E27FC236}">
                <a16:creationId xmlns:a16="http://schemas.microsoft.com/office/drawing/2014/main" id="{2689F384-2C62-56BB-2316-50D6500E727E}"/>
              </a:ext>
            </a:extLst>
          </p:cNvPr>
          <p:cNvSpPr txBox="1"/>
          <p:nvPr/>
        </p:nvSpPr>
        <p:spPr>
          <a:xfrm>
            <a:off x="4436035" y="2970837"/>
            <a:ext cx="1810343" cy="1508105"/>
          </a:xfrm>
          <a:prstGeom prst="rect">
            <a:avLst/>
          </a:prstGeom>
          <a:noFill/>
        </p:spPr>
        <p:txBody>
          <a:bodyPr wrap="square" lIns="0" tIns="0" rIns="0" bIns="0" rtlCol="0">
            <a:spAutoFit/>
          </a:bodyPr>
          <a:lstStyle/>
          <a:p>
            <a:pPr algn="l"/>
            <a:r>
              <a:rPr lang="es-es" sz="1400" dirty="0"/>
              <a:t>Ingresa:</a:t>
            </a:r>
          </a:p>
          <a:p>
            <a:pPr marL="457200" indent="-457200" algn="l">
              <a:buFont typeface="+mj-lt"/>
              <a:buAutoNum type="arabicPeriod"/>
            </a:pPr>
            <a:r>
              <a:rPr lang="es-es" sz="1400" dirty="0"/>
              <a:t>Detalles</a:t>
            </a:r>
          </a:p>
          <a:p>
            <a:pPr marL="457200" indent="-457200" algn="l">
              <a:buFont typeface="+mj-lt"/>
              <a:buAutoNum type="arabicPeriod"/>
            </a:pPr>
            <a:r>
              <a:rPr lang="es-es" sz="1400" dirty="0"/>
              <a:t>Instrucciones</a:t>
            </a:r>
          </a:p>
          <a:p>
            <a:pPr marL="457200" indent="-457200" algn="l">
              <a:buFont typeface="+mj-lt"/>
              <a:buAutoNum type="arabicPeriod"/>
            </a:pPr>
            <a:r>
              <a:rPr lang="es-es" sz="1400" dirty="0"/>
              <a:t>Conocimientos</a:t>
            </a:r>
          </a:p>
          <a:p>
            <a:pPr marL="457200" indent="-457200" algn="l">
              <a:buFont typeface="+mj-lt"/>
              <a:buAutoNum type="arabicPeriod"/>
            </a:pPr>
            <a:r>
              <a:rPr lang="es-es" sz="1400" dirty="0"/>
              <a:t>Capacidades</a:t>
            </a:r>
          </a:p>
          <a:p>
            <a:pPr marL="457200" indent="-457200" algn="l">
              <a:buFont typeface="+mj-lt"/>
              <a:buAutoNum type="arabicPeriod"/>
            </a:pPr>
            <a:r>
              <a:rPr lang="es-es" sz="1400" dirty="0"/>
              <a:t>Indicaciones sugeridas</a:t>
            </a:r>
          </a:p>
        </p:txBody>
      </p:sp>
      <p:pic>
        <p:nvPicPr>
          <p:cNvPr id="8" name="Picture 7">
            <a:extLst>
              <a:ext uri="{FF2B5EF4-FFF2-40B4-BE49-F238E27FC236}">
                <a16:creationId xmlns:a16="http://schemas.microsoft.com/office/drawing/2014/main" id="{04E9EF89-A055-D107-462E-5D53270C0A1A}"/>
              </a:ext>
            </a:extLst>
          </p:cNvPr>
          <p:cNvPicPr>
            <a:picLocks noChangeAspect="1"/>
          </p:cNvPicPr>
          <p:nvPr/>
        </p:nvPicPr>
        <p:blipFill>
          <a:blip r:embed="rId5"/>
          <a:stretch>
            <a:fillRect/>
          </a:stretch>
        </p:blipFill>
        <p:spPr>
          <a:xfrm>
            <a:off x="72639" y="2869531"/>
            <a:ext cx="4148438" cy="3386889"/>
          </a:xfrm>
          <a:prstGeom prst="rect">
            <a:avLst/>
          </a:prstGeom>
        </p:spPr>
      </p:pic>
    </p:spTree>
    <p:extLst>
      <p:ext uri="{BB962C8B-B14F-4D97-AF65-F5344CB8AC3E}">
        <p14:creationId xmlns:p14="http://schemas.microsoft.com/office/powerpoint/2010/main" val="273689158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26776-445A-95DB-99BA-094D1B07D70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76DF80F-0DDF-E2BB-834B-D49418DBA0E7}"/>
              </a:ext>
            </a:extLst>
          </p:cNvPr>
          <p:cNvSpPr txBox="1">
            <a:spLocks noGrp="1"/>
          </p:cNvSpPr>
          <p:nvPr>
            <p:ph type="title"/>
          </p:nvPr>
        </p:nvSpPr>
        <p:spPr>
          <a:xfrm>
            <a:off x="588263" y="364487"/>
            <a:ext cx="1101852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lang="es-es" sz="3200">
                <a:cs typeface="Segoe UI"/>
              </a:rPr>
              <a:t>Uso combinado de agentes para mejorar el flujo de trabajo</a:t>
            </a:r>
            <a:endParaRPr lang="en-US" sz="3200" b="0" i="0" u="none" strike="noStrike" kern="1200" cap="none" spc="-50" normalizeH="0" baseline="0" noProof="0">
              <a:ln w="3175">
                <a:noFill/>
              </a:ln>
              <a:solidFill>
                <a:srgbClr val="000000"/>
              </a:solidFill>
              <a:effectLst/>
              <a:uLnTx/>
              <a:uFillTx/>
              <a:latin typeface="Segoe UI Semibold"/>
              <a:cs typeface="Segoe UI"/>
            </a:endParaRPr>
          </a:p>
        </p:txBody>
      </p:sp>
      <p:grpSp>
        <p:nvGrpSpPr>
          <p:cNvPr id="45" name="Group 44">
            <a:extLst>
              <a:ext uri="{FF2B5EF4-FFF2-40B4-BE49-F238E27FC236}">
                <a16:creationId xmlns:a16="http://schemas.microsoft.com/office/drawing/2014/main" id="{06314874-9084-F9DF-A5F3-5273A73364B3}"/>
              </a:ext>
            </a:extLst>
          </p:cNvPr>
          <p:cNvGrpSpPr/>
          <p:nvPr/>
        </p:nvGrpSpPr>
        <p:grpSpPr>
          <a:xfrm>
            <a:off x="4270008" y="3483894"/>
            <a:ext cx="1675510" cy="1323157"/>
            <a:chOff x="5029590" y="2636415"/>
            <a:chExt cx="2158060" cy="1706984"/>
          </a:xfrm>
        </p:grpSpPr>
        <p:sp>
          <p:nvSpPr>
            <p:cNvPr id="10" name="Rectangle: Rounded Corners 9">
              <a:extLst>
                <a:ext uri="{FF2B5EF4-FFF2-40B4-BE49-F238E27FC236}">
                  <a16:creationId xmlns:a16="http://schemas.microsoft.com/office/drawing/2014/main" id="{0554DAF3-A36A-E543-EC51-01DE21663BD7}"/>
                </a:ext>
                <a:ext uri="{C183D7F6-B498-43B3-948B-1728B52AA6E4}">
                  <adec:decorative xmlns:adec="http://schemas.microsoft.com/office/drawing/2017/decorative" val="1"/>
                </a:ext>
              </a:extLst>
            </p:cNvPr>
            <p:cNvSpPr/>
            <p:nvPr/>
          </p:nvSpPr>
          <p:spPr bwMode="auto">
            <a:xfrm>
              <a:off x="5029590" y="2636415"/>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E0159830-D419-92C0-43F1-3BCF574A3DF2}"/>
                </a:ext>
              </a:extLst>
            </p:cNvPr>
            <p:cNvSpPr txBox="1"/>
            <p:nvPr/>
          </p:nvSpPr>
          <p:spPr>
            <a:xfrm>
              <a:off x="5244256" y="2638851"/>
              <a:ext cx="1696175" cy="555880"/>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Mentor de narración</a:t>
              </a:r>
            </a:p>
          </p:txBody>
        </p:sp>
        <p:sp>
          <p:nvSpPr>
            <p:cNvPr id="12" name="TextBox 11">
              <a:extLst>
                <a:ext uri="{FF2B5EF4-FFF2-40B4-BE49-F238E27FC236}">
                  <a16:creationId xmlns:a16="http://schemas.microsoft.com/office/drawing/2014/main" id="{C4FF830E-709E-983C-742F-5A962A681679}"/>
                </a:ext>
              </a:extLst>
            </p:cNvPr>
            <p:cNvSpPr txBox="1"/>
            <p:nvPr/>
          </p:nvSpPr>
          <p:spPr>
            <a:xfrm>
              <a:off x="5166575" y="3841598"/>
              <a:ext cx="1884090" cy="436763"/>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Segoe UI"/>
                  <a:ea typeface="+mn-ea"/>
                  <a:cs typeface="Segoe UI"/>
                </a:rPr>
                <a:t>Mejora tu comunicación</a:t>
              </a:r>
            </a:p>
          </p:txBody>
        </p:sp>
      </p:grpSp>
      <p:grpSp>
        <p:nvGrpSpPr>
          <p:cNvPr id="42" name="Group 41">
            <a:extLst>
              <a:ext uri="{FF2B5EF4-FFF2-40B4-BE49-F238E27FC236}">
                <a16:creationId xmlns:a16="http://schemas.microsoft.com/office/drawing/2014/main" id="{B420C8C5-C462-3FEF-7DAE-8CFE4B6E681A}"/>
              </a:ext>
            </a:extLst>
          </p:cNvPr>
          <p:cNvGrpSpPr/>
          <p:nvPr/>
        </p:nvGrpSpPr>
        <p:grpSpPr>
          <a:xfrm>
            <a:off x="2367189" y="2811238"/>
            <a:ext cx="1665616" cy="1309544"/>
            <a:chOff x="557513" y="4415392"/>
            <a:chExt cx="2158060" cy="1706984"/>
          </a:xfrm>
        </p:grpSpPr>
        <p:sp>
          <p:nvSpPr>
            <p:cNvPr id="29" name="Rectangle: Rounded Corners 28">
              <a:extLst>
                <a:ext uri="{FF2B5EF4-FFF2-40B4-BE49-F238E27FC236}">
                  <a16:creationId xmlns:a16="http://schemas.microsoft.com/office/drawing/2014/main" id="{34BEAB79-73CF-2175-3F1C-9EF710ACDDEA}"/>
                </a:ext>
                <a:ext uri="{C183D7F6-B498-43B3-948B-1728B52AA6E4}">
                  <adec:decorative xmlns:adec="http://schemas.microsoft.com/office/drawing/2017/decorative" val="1"/>
                </a:ext>
              </a:extLst>
            </p:cNvPr>
            <p:cNvSpPr/>
            <p:nvPr/>
          </p:nvSpPr>
          <p:spPr bwMode="auto">
            <a:xfrm>
              <a:off x="557513" y="4415392"/>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B74CE632-A990-131D-6D38-FFBFADF2FDB6}"/>
                </a:ext>
              </a:extLst>
            </p:cNvPr>
            <p:cNvSpPr txBox="1"/>
            <p:nvPr/>
          </p:nvSpPr>
          <p:spPr>
            <a:xfrm>
              <a:off x="557513" y="4442531"/>
              <a:ext cx="2155386" cy="341007"/>
            </a:xfrm>
            <a:prstGeom prst="rect">
              <a:avLst/>
            </a:prstGeom>
            <a:noFill/>
            <a:ln>
              <a:noFill/>
            </a:ln>
            <a:effectLst/>
          </p:spPr>
          <p:txBody>
            <a:bodyPr wrap="square" lIns="91440" tIns="45720" rIns="91440" bIns="45720" anchor="ctr">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Creador de productos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2" name="TextBox 31">
              <a:extLst>
                <a:ext uri="{FF2B5EF4-FFF2-40B4-BE49-F238E27FC236}">
                  <a16:creationId xmlns:a16="http://schemas.microsoft.com/office/drawing/2014/main" id="{F92889E8-B842-FC04-0B3B-2571F6EFC277}"/>
                </a:ext>
              </a:extLst>
            </p:cNvPr>
            <p:cNvSpPr txBox="1"/>
            <p:nvPr/>
          </p:nvSpPr>
          <p:spPr>
            <a:xfrm>
              <a:off x="683794" y="5626124"/>
              <a:ext cx="1957308" cy="441303"/>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Segoe UI"/>
                  <a:ea typeface="+mn-ea"/>
                  <a:cs typeface="Segoe UI"/>
                </a:rPr>
                <a:t>Acelera la planificación de productos</a:t>
              </a:r>
            </a:p>
          </p:txBody>
        </p:sp>
      </p:grpSp>
      <p:grpSp>
        <p:nvGrpSpPr>
          <p:cNvPr id="44" name="Group 43">
            <a:extLst>
              <a:ext uri="{FF2B5EF4-FFF2-40B4-BE49-F238E27FC236}">
                <a16:creationId xmlns:a16="http://schemas.microsoft.com/office/drawing/2014/main" id="{BA00C13E-9194-7CD9-20C6-C3E4745F5E7A}"/>
              </a:ext>
            </a:extLst>
          </p:cNvPr>
          <p:cNvGrpSpPr/>
          <p:nvPr/>
        </p:nvGrpSpPr>
        <p:grpSpPr>
          <a:xfrm>
            <a:off x="8101323" y="2763549"/>
            <a:ext cx="1670694" cy="1355298"/>
            <a:chOff x="2776832" y="4373875"/>
            <a:chExt cx="2174933" cy="1748502"/>
          </a:xfrm>
        </p:grpSpPr>
        <p:sp>
          <p:nvSpPr>
            <p:cNvPr id="28" name="Rectangle: Rounded Corners 27">
              <a:extLst>
                <a:ext uri="{FF2B5EF4-FFF2-40B4-BE49-F238E27FC236}">
                  <a16:creationId xmlns:a16="http://schemas.microsoft.com/office/drawing/2014/main" id="{76DE5356-C0F3-8410-AF2A-3157A74E3136}"/>
                </a:ext>
                <a:ext uri="{C183D7F6-B498-43B3-948B-1728B52AA6E4}">
                  <adec:decorative xmlns:adec="http://schemas.microsoft.com/office/drawing/2017/decorative" val="1"/>
                </a:ext>
              </a:extLst>
            </p:cNvPr>
            <p:cNvSpPr/>
            <p:nvPr/>
          </p:nvSpPr>
          <p:spPr bwMode="auto">
            <a:xfrm>
              <a:off x="2785269" y="4415392"/>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3" name="TextBox 32">
              <a:extLst>
                <a:ext uri="{FF2B5EF4-FFF2-40B4-BE49-F238E27FC236}">
                  <a16:creationId xmlns:a16="http://schemas.microsoft.com/office/drawing/2014/main" id="{C6381BBA-EBB9-529B-01CC-6EC584BF8FA1}"/>
                </a:ext>
              </a:extLst>
            </p:cNvPr>
            <p:cNvSpPr txBox="1"/>
            <p:nvPr/>
          </p:nvSpPr>
          <p:spPr>
            <a:xfrm>
              <a:off x="2776832" y="4373875"/>
              <a:ext cx="2174933" cy="555897"/>
            </a:xfrm>
            <a:prstGeom prst="rect">
              <a:avLst/>
            </a:prstGeom>
            <a:noFill/>
            <a:ln>
              <a:noFill/>
            </a:ln>
            <a:effectLst/>
          </p:spPr>
          <p:txBody>
            <a:bodyPr wrap="square" lIns="91440" tIns="45720" rIns="91440" bIns="45720" anchor="ctr">
              <a:spAutoFit/>
            </a:bodyPr>
            <a:lstStyle/>
            <a:p>
              <a:pPr lvl="0" algn="ctr" defTabSz="932472" fontAlgn="base">
                <a:spcBef>
                  <a:spcPct val="0"/>
                </a:spcBef>
                <a:spcAft>
                  <a:spcPct val="0"/>
                </a:spcAf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Asistente de presentación de ventas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4" name="TextBox 33">
              <a:extLst>
                <a:ext uri="{FF2B5EF4-FFF2-40B4-BE49-F238E27FC236}">
                  <a16:creationId xmlns:a16="http://schemas.microsoft.com/office/drawing/2014/main" id="{84408F5B-8C8E-8B97-1A02-DCE63D90D457}"/>
                </a:ext>
              </a:extLst>
            </p:cNvPr>
            <p:cNvSpPr txBox="1"/>
            <p:nvPr/>
          </p:nvSpPr>
          <p:spPr>
            <a:xfrm>
              <a:off x="2852559" y="5668316"/>
              <a:ext cx="2009120" cy="43677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Segoe UI"/>
                  <a:ea typeface="+mn-ea"/>
                  <a:cs typeface="Segoe UI"/>
                </a:rPr>
                <a:t>Impulsa el éxito </a:t>
              </a:r>
              <a:br>
                <a:rPr kumimoji="0" lang="es-es" sz="1100" b="0" i="0" u="none" strike="noStrike" kern="1200" cap="none" spc="0" normalizeH="0" baseline="0" noProof="0" dirty="0">
                  <a:ln>
                    <a:noFill/>
                  </a:ln>
                  <a:solidFill>
                    <a:srgbClr val="000000"/>
                  </a:solidFill>
                  <a:effectLst/>
                  <a:uLnTx/>
                  <a:uFillTx/>
                  <a:latin typeface="Segoe UI"/>
                  <a:ea typeface="+mn-ea"/>
                  <a:cs typeface="Segoe UI"/>
                </a:rPr>
              </a:br>
              <a:r>
                <a:rPr kumimoji="0" lang="es-es" sz="1100" b="0" i="0" u="none" strike="noStrike" kern="1200" cap="none" spc="0" normalizeH="0" baseline="0" noProof="0" dirty="0">
                  <a:ln>
                    <a:noFill/>
                  </a:ln>
                  <a:solidFill>
                    <a:srgbClr val="000000"/>
                  </a:solidFill>
                  <a:effectLst/>
                  <a:uLnTx/>
                  <a:uFillTx/>
                  <a:latin typeface="Segoe UI"/>
                  <a:ea typeface="+mn-ea"/>
                  <a:cs typeface="Segoe UI"/>
                </a:rPr>
                <a:t>en ventas</a:t>
              </a:r>
            </a:p>
          </p:txBody>
        </p:sp>
      </p:grpSp>
      <p:grpSp>
        <p:nvGrpSpPr>
          <p:cNvPr id="46" name="Group 45">
            <a:extLst>
              <a:ext uri="{FF2B5EF4-FFF2-40B4-BE49-F238E27FC236}">
                <a16:creationId xmlns:a16="http://schemas.microsoft.com/office/drawing/2014/main" id="{8C3D3306-DCD6-7E16-5A8D-217434088635}"/>
              </a:ext>
            </a:extLst>
          </p:cNvPr>
          <p:cNvGrpSpPr/>
          <p:nvPr/>
        </p:nvGrpSpPr>
        <p:grpSpPr>
          <a:xfrm>
            <a:off x="4249466" y="2087669"/>
            <a:ext cx="1689100" cy="1321083"/>
            <a:chOff x="5006226" y="4406016"/>
            <a:chExt cx="2175564" cy="1716361"/>
          </a:xfrm>
        </p:grpSpPr>
        <p:sp>
          <p:nvSpPr>
            <p:cNvPr id="30" name="Rectangle: Rounded Corners 29">
              <a:extLst>
                <a:ext uri="{FF2B5EF4-FFF2-40B4-BE49-F238E27FC236}">
                  <a16:creationId xmlns:a16="http://schemas.microsoft.com/office/drawing/2014/main" id="{F96584C6-DD61-67AB-98BC-C7071D6EA330}"/>
                </a:ext>
                <a:ext uri="{C183D7F6-B498-43B3-948B-1728B52AA6E4}">
                  <adec:decorative xmlns:adec="http://schemas.microsoft.com/office/drawing/2017/decorative" val="1"/>
                </a:ext>
              </a:extLst>
            </p:cNvPr>
            <p:cNvSpPr/>
            <p:nvPr/>
          </p:nvSpPr>
          <p:spPr bwMode="auto">
            <a:xfrm>
              <a:off x="502372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5" name="TextBox 34">
              <a:extLst>
                <a:ext uri="{FF2B5EF4-FFF2-40B4-BE49-F238E27FC236}">
                  <a16:creationId xmlns:a16="http://schemas.microsoft.com/office/drawing/2014/main" id="{F1C4D321-E84A-EBD2-4D22-46819F087101}"/>
                </a:ext>
              </a:extLst>
            </p:cNvPr>
            <p:cNvSpPr txBox="1"/>
            <p:nvPr/>
          </p:nvSpPr>
          <p:spPr>
            <a:xfrm>
              <a:off x="5238395" y="4406016"/>
              <a:ext cx="1696175" cy="559811"/>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Agente de marketing</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6" name="TextBox 35">
              <a:extLst>
                <a:ext uri="{FF2B5EF4-FFF2-40B4-BE49-F238E27FC236}">
                  <a16:creationId xmlns:a16="http://schemas.microsoft.com/office/drawing/2014/main" id="{AFBC5D43-84CE-F251-18B5-164C81C80D59}"/>
                </a:ext>
              </a:extLst>
            </p:cNvPr>
            <p:cNvSpPr txBox="1"/>
            <p:nvPr/>
          </p:nvSpPr>
          <p:spPr>
            <a:xfrm>
              <a:off x="5006226" y="5654595"/>
              <a:ext cx="2175564" cy="439852"/>
            </a:xfrm>
            <a:prstGeom prst="rect">
              <a:avLst/>
            </a:prstGeom>
            <a:noFill/>
            <a:ln>
              <a:noFill/>
            </a:ln>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Segoe UI"/>
                  <a:ea typeface="+mn-ea"/>
                  <a:cs typeface="Segoe UI"/>
                </a:rPr>
                <a:t>Escribe contenido </a:t>
              </a:r>
              <a:br>
                <a:rPr kumimoji="0" lang="es-es" sz="1100" b="0" i="0" u="none" strike="noStrike" kern="1200" cap="none" spc="0" normalizeH="0" baseline="0" noProof="0" dirty="0">
                  <a:ln>
                    <a:noFill/>
                  </a:ln>
                  <a:solidFill>
                    <a:srgbClr val="000000"/>
                  </a:solidFill>
                  <a:effectLst/>
                  <a:uLnTx/>
                  <a:uFillTx/>
                  <a:latin typeface="Segoe UI"/>
                  <a:ea typeface="+mn-ea"/>
                  <a:cs typeface="Segoe UI"/>
                </a:rPr>
              </a:br>
              <a:r>
                <a:rPr kumimoji="0" lang="es-es" sz="1100" b="0" i="0" u="none" strike="noStrike" kern="1200" cap="none" spc="0" normalizeH="0" baseline="0" noProof="0" dirty="0">
                  <a:ln>
                    <a:noFill/>
                  </a:ln>
                  <a:solidFill>
                    <a:srgbClr val="000000"/>
                  </a:solidFill>
                  <a:effectLst/>
                  <a:uLnTx/>
                  <a:uFillTx/>
                  <a:latin typeface="Segoe UI"/>
                  <a:ea typeface="+mn-ea"/>
                  <a:cs typeface="Segoe UI"/>
                </a:rPr>
                <a:t>efectivo</a:t>
              </a:r>
            </a:p>
          </p:txBody>
        </p:sp>
      </p:grpSp>
      <p:grpSp>
        <p:nvGrpSpPr>
          <p:cNvPr id="50" name="Group 49">
            <a:extLst>
              <a:ext uri="{FF2B5EF4-FFF2-40B4-BE49-F238E27FC236}">
                <a16:creationId xmlns:a16="http://schemas.microsoft.com/office/drawing/2014/main" id="{E6DB99F2-4688-D31B-8D26-553EE7ABBD3D}"/>
              </a:ext>
            </a:extLst>
          </p:cNvPr>
          <p:cNvGrpSpPr/>
          <p:nvPr/>
        </p:nvGrpSpPr>
        <p:grpSpPr>
          <a:xfrm>
            <a:off x="10008748" y="2766816"/>
            <a:ext cx="1666217" cy="1347828"/>
            <a:chOff x="7262189" y="4371269"/>
            <a:chExt cx="2158060" cy="1751108"/>
          </a:xfrm>
        </p:grpSpPr>
        <p:sp>
          <p:nvSpPr>
            <p:cNvPr id="27" name="Rectangle: Rounded Corners 26">
              <a:extLst>
                <a:ext uri="{FF2B5EF4-FFF2-40B4-BE49-F238E27FC236}">
                  <a16:creationId xmlns:a16="http://schemas.microsoft.com/office/drawing/2014/main" id="{8E47F50F-D56E-7F2F-F6A7-C43267B854DE}"/>
                </a:ext>
                <a:ext uri="{C183D7F6-B498-43B3-948B-1728B52AA6E4}">
                  <adec:decorative xmlns:adec="http://schemas.microsoft.com/office/drawing/2017/decorative" val="1"/>
                </a:ext>
              </a:extLst>
            </p:cNvPr>
            <p:cNvSpPr/>
            <p:nvPr/>
          </p:nvSpPr>
          <p:spPr bwMode="auto">
            <a:xfrm>
              <a:off x="7262189" y="4415393"/>
              <a:ext cx="2158060" cy="1706984"/>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5733B391-F653-F99E-1B1B-AA6E32FEFBF1}"/>
                </a:ext>
              </a:extLst>
            </p:cNvPr>
            <p:cNvSpPr txBox="1"/>
            <p:nvPr/>
          </p:nvSpPr>
          <p:spPr>
            <a:xfrm>
              <a:off x="7491481" y="4371269"/>
              <a:ext cx="1699476" cy="55981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Asistente de negociación</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38" name="TextBox 37">
              <a:extLst>
                <a:ext uri="{FF2B5EF4-FFF2-40B4-BE49-F238E27FC236}">
                  <a16:creationId xmlns:a16="http://schemas.microsoft.com/office/drawing/2014/main" id="{F2E614BB-B634-06FF-C9F7-559F7BF09CE9}"/>
                </a:ext>
              </a:extLst>
            </p:cNvPr>
            <p:cNvSpPr txBox="1"/>
            <p:nvPr/>
          </p:nvSpPr>
          <p:spPr>
            <a:xfrm>
              <a:off x="7272171" y="5747518"/>
              <a:ext cx="2129109" cy="219926"/>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Segoe UI"/>
                  <a:ea typeface="+mn-ea"/>
                  <a:cs typeface="Segoe UI"/>
                </a:rPr>
                <a:t>Logra mejores acuerdos</a:t>
              </a:r>
            </a:p>
          </p:txBody>
        </p:sp>
      </p:grpSp>
      <p:grpSp>
        <p:nvGrpSpPr>
          <p:cNvPr id="39" name="Group 38">
            <a:extLst>
              <a:ext uri="{FF2B5EF4-FFF2-40B4-BE49-F238E27FC236}">
                <a16:creationId xmlns:a16="http://schemas.microsoft.com/office/drawing/2014/main" id="{6FCEE6F8-2A22-C0FB-C4DD-E3C0F2BBEB20}"/>
              </a:ext>
            </a:extLst>
          </p:cNvPr>
          <p:cNvGrpSpPr/>
          <p:nvPr/>
        </p:nvGrpSpPr>
        <p:grpSpPr>
          <a:xfrm>
            <a:off x="6147705" y="2687430"/>
            <a:ext cx="1737610" cy="1431419"/>
            <a:chOff x="9444865" y="2496750"/>
            <a:chExt cx="2238045" cy="1846650"/>
          </a:xfrm>
        </p:grpSpPr>
        <p:sp>
          <p:nvSpPr>
            <p:cNvPr id="40" name="Rectangle: Rounded Corners 39">
              <a:extLst>
                <a:ext uri="{FF2B5EF4-FFF2-40B4-BE49-F238E27FC236}">
                  <a16:creationId xmlns:a16="http://schemas.microsoft.com/office/drawing/2014/main" id="{0BD1B9C1-1136-6C04-3AE0-D42081DE278B}"/>
                </a:ext>
                <a:ext uri="{C183D7F6-B498-43B3-948B-1728B52AA6E4}">
                  <adec:decorative xmlns:adec="http://schemas.microsoft.com/office/drawing/2017/decorative" val="1"/>
                </a:ext>
              </a:extLst>
            </p:cNvPr>
            <p:cNvSpPr>
              <a:spLocks/>
            </p:cNvSpPr>
            <p:nvPr/>
          </p:nvSpPr>
          <p:spPr bwMode="auto">
            <a:xfrm>
              <a:off x="9506508"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DBF9AD5E-E1F2-B03E-7978-BDBE96E3CDDB}"/>
                </a:ext>
              </a:extLst>
            </p:cNvPr>
            <p:cNvSpPr txBox="1"/>
            <p:nvPr/>
          </p:nvSpPr>
          <p:spPr>
            <a:xfrm>
              <a:off x="9444865" y="2496750"/>
              <a:ext cx="2238045" cy="77426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Redactor de contenidos de aprendizaje</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55" name="TextBox 54">
              <a:extLst>
                <a:ext uri="{FF2B5EF4-FFF2-40B4-BE49-F238E27FC236}">
                  <a16:creationId xmlns:a16="http://schemas.microsoft.com/office/drawing/2014/main" id="{CF1212A5-DD19-4E76-6C9E-8953F9DA40A1}"/>
                </a:ext>
              </a:extLst>
            </p:cNvPr>
            <p:cNvSpPr txBox="1"/>
            <p:nvPr/>
          </p:nvSpPr>
          <p:spPr>
            <a:xfrm>
              <a:off x="9489967" y="3874921"/>
              <a:ext cx="2170233" cy="436763"/>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000000"/>
                  </a:solidFill>
                  <a:effectLst/>
                  <a:uLnTx/>
                  <a:uFillTx/>
                  <a:latin typeface="Segoe UI"/>
                  <a:ea typeface="+mn-ea"/>
                  <a:cs typeface="Segoe UI"/>
                </a:rPr>
                <a:t>Materiales para </a:t>
              </a:r>
              <a:br>
                <a:rPr kumimoji="0" lang="es-es" sz="1100" b="0" i="0" u="none" strike="noStrike" kern="1200" cap="none" spc="0" normalizeH="0" baseline="0" noProof="0" dirty="0">
                  <a:ln>
                    <a:noFill/>
                  </a:ln>
                  <a:solidFill>
                    <a:srgbClr val="000000"/>
                  </a:solidFill>
                  <a:effectLst/>
                  <a:uLnTx/>
                  <a:uFillTx/>
                  <a:latin typeface="Segoe UI"/>
                  <a:ea typeface="+mn-ea"/>
                  <a:cs typeface="Segoe UI"/>
                </a:rPr>
              </a:br>
              <a:r>
                <a:rPr kumimoji="0" lang="es-es" sz="1100" b="0" i="0" u="none" strike="noStrike" kern="1200" cap="none" spc="0" normalizeH="0" baseline="0" noProof="0" dirty="0">
                  <a:ln>
                    <a:noFill/>
                  </a:ln>
                  <a:solidFill>
                    <a:srgbClr val="000000"/>
                  </a:solidFill>
                  <a:effectLst/>
                  <a:uLnTx/>
                  <a:uFillTx/>
                  <a:latin typeface="Segoe UI"/>
                  <a:ea typeface="+mn-ea"/>
                  <a:cs typeface="Segoe UI"/>
                </a:rPr>
                <a:t>el aprendizaje</a:t>
              </a:r>
              <a:endParaRPr kumimoji="0" lang="en-US" sz="1100" b="0" i="0" u="none" strike="noStrike" kern="1200" cap="none" spc="0" normalizeH="0" baseline="0" noProof="0" dirty="0">
                <a:ln>
                  <a:noFill/>
                </a:ln>
                <a:solidFill>
                  <a:srgbClr val="000000"/>
                </a:solidFill>
                <a:effectLst/>
                <a:uLnTx/>
                <a:uFillTx/>
                <a:latin typeface="Segoe UI"/>
                <a:ea typeface="+mn-ea"/>
                <a:cs typeface="Segoe UI"/>
              </a:endParaRPr>
            </a:p>
          </p:txBody>
        </p:sp>
      </p:grpSp>
      <p:grpSp>
        <p:nvGrpSpPr>
          <p:cNvPr id="57" name="Group 56">
            <a:extLst>
              <a:ext uri="{FF2B5EF4-FFF2-40B4-BE49-F238E27FC236}">
                <a16:creationId xmlns:a16="http://schemas.microsoft.com/office/drawing/2014/main" id="{A1E9BA55-A8C9-769A-0413-01AB02F3D48F}"/>
              </a:ext>
            </a:extLst>
          </p:cNvPr>
          <p:cNvGrpSpPr/>
          <p:nvPr/>
        </p:nvGrpSpPr>
        <p:grpSpPr>
          <a:xfrm>
            <a:off x="411266" y="2741291"/>
            <a:ext cx="1862341" cy="1389725"/>
            <a:chOff x="9415397" y="2550537"/>
            <a:chExt cx="2398699" cy="1792863"/>
          </a:xfrm>
        </p:grpSpPr>
        <p:sp>
          <p:nvSpPr>
            <p:cNvPr id="62" name="Rectangle: Rounded Corners 61">
              <a:extLst>
                <a:ext uri="{FF2B5EF4-FFF2-40B4-BE49-F238E27FC236}">
                  <a16:creationId xmlns:a16="http://schemas.microsoft.com/office/drawing/2014/main" id="{AEC4B9AC-5FE3-8C93-963E-776A705BCDBE}"/>
                </a:ext>
                <a:ext uri="{C183D7F6-B498-43B3-948B-1728B52AA6E4}">
                  <adec:decorative xmlns:adec="http://schemas.microsoft.com/office/drawing/2017/decorative" val="1"/>
                </a:ext>
              </a:extLst>
            </p:cNvPr>
            <p:cNvSpPr>
              <a:spLocks/>
            </p:cNvSpPr>
            <p:nvPr/>
          </p:nvSpPr>
          <p:spPr bwMode="auto">
            <a:xfrm>
              <a:off x="9506509" y="2636415"/>
              <a:ext cx="2158060" cy="1706985"/>
            </a:xfrm>
            <a:prstGeom prst="roundRect">
              <a:avLst>
                <a:gd name="adj" fmla="val 4127"/>
              </a:avLst>
            </a:prstGeom>
            <a:solidFill>
              <a:srgbClr val="FFFFFF">
                <a:alpha val="74118"/>
              </a:srgbClr>
            </a:solidFill>
            <a:ln>
              <a:solidFill>
                <a:srgbClr val="3579CF"/>
              </a:solidFill>
            </a:ln>
            <a:effectLst>
              <a:outerShdw blurRad="343645" dist="38100"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extBox 72">
              <a:extLst>
                <a:ext uri="{FF2B5EF4-FFF2-40B4-BE49-F238E27FC236}">
                  <a16:creationId xmlns:a16="http://schemas.microsoft.com/office/drawing/2014/main" id="{0FC73834-C0E9-9697-1BBF-00E502F57697}"/>
                </a:ext>
              </a:extLst>
            </p:cNvPr>
            <p:cNvSpPr txBox="1"/>
            <p:nvPr/>
          </p:nvSpPr>
          <p:spPr>
            <a:xfrm>
              <a:off x="9415397" y="2550537"/>
              <a:ext cx="2398699" cy="774262"/>
            </a:xfrm>
            <a:prstGeom prst="rect">
              <a:avLst/>
            </a:prstGeom>
            <a:noFill/>
            <a:ln>
              <a:noFill/>
            </a:ln>
            <a:effectLst/>
          </p:spPr>
          <p:txBody>
            <a:bodyPr wrap="square" lIns="91440" tIns="45720" rIns="91440" bIns="45720" anchor="ctr">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srgbClr val="0078D4"/>
                  </a:solidFill>
                  <a:effectLst/>
                  <a:uLnTx/>
                  <a:uFillTx/>
                  <a:latin typeface="Segoe UI Semibold"/>
                  <a:ea typeface="+mn-ea"/>
                  <a:cs typeface="Segoe UI"/>
                </a:rPr>
                <a:t>Agente de comparación de productos</a:t>
              </a:r>
              <a:endParaRPr lang="en-US" sz="1100" b="0" i="0" u="none" strike="noStrike" kern="1200" cap="none" spc="0" normalizeH="0" baseline="0" noProof="0" dirty="0">
                <a:ln>
                  <a:noFill/>
                </a:ln>
                <a:solidFill>
                  <a:srgbClr val="0078D4"/>
                </a:solidFill>
                <a:effectLst/>
                <a:uLnTx/>
                <a:uFillTx/>
                <a:latin typeface="Segoe UI Semibold"/>
                <a:cs typeface="Segoe UI"/>
              </a:endParaRPr>
            </a:p>
          </p:txBody>
        </p:sp>
        <p:sp>
          <p:nvSpPr>
            <p:cNvPr id="80" name="TextBox 79">
              <a:extLst>
                <a:ext uri="{FF2B5EF4-FFF2-40B4-BE49-F238E27FC236}">
                  <a16:creationId xmlns:a16="http://schemas.microsoft.com/office/drawing/2014/main" id="{1EB6E5A8-CDEF-E217-1FF5-EACF229D3316}"/>
                </a:ext>
              </a:extLst>
            </p:cNvPr>
            <p:cNvSpPr txBox="1"/>
            <p:nvPr/>
          </p:nvSpPr>
          <p:spPr>
            <a:xfrm>
              <a:off x="9489967" y="3858022"/>
              <a:ext cx="2170234" cy="436763"/>
            </a:xfrm>
            <a:prstGeom prst="rect">
              <a:avLst/>
            </a:prstGeom>
            <a:noFill/>
            <a:ln>
              <a:noFill/>
            </a:ln>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dirty="0">
                  <a:solidFill>
                    <a:srgbClr val="000000"/>
                  </a:solidFill>
                  <a:latin typeface="Segoe UI"/>
                  <a:cs typeface="Segoe UI"/>
                </a:rPr>
                <a:t>C</a:t>
              </a:r>
              <a:r>
                <a:rPr kumimoji="0" lang="es-es" sz="1100" b="0" i="0" u="none" strike="noStrike" kern="1200" cap="none" spc="0" normalizeH="0" baseline="0" noProof="0" dirty="0" err="1">
                  <a:ln>
                    <a:noFill/>
                  </a:ln>
                  <a:solidFill>
                    <a:srgbClr val="000000"/>
                  </a:solidFill>
                  <a:effectLst/>
                  <a:uLnTx/>
                  <a:uFillTx/>
                  <a:latin typeface="Segoe UI"/>
                  <a:ea typeface="+mn-ea"/>
                  <a:cs typeface="Segoe UI"/>
                </a:rPr>
                <a:t>ompara</a:t>
              </a:r>
              <a:r>
                <a:rPr kumimoji="0" lang="es-es" sz="1100" b="0" i="0" u="none" strike="noStrike" kern="1200" cap="none" spc="0" normalizeH="0" baseline="0" noProof="0" dirty="0">
                  <a:ln>
                    <a:noFill/>
                  </a:ln>
                  <a:solidFill>
                    <a:srgbClr val="000000"/>
                  </a:solidFill>
                  <a:effectLst/>
                  <a:uLnTx/>
                  <a:uFillTx/>
                  <a:latin typeface="Segoe UI"/>
                  <a:ea typeface="+mn-ea"/>
                  <a:cs typeface="Segoe UI"/>
                </a:rPr>
                <a:t> las </a:t>
              </a:r>
              <a:r>
                <a:rPr kumimoji="0" lang="es-es" sz="1100" b="0" i="0" u="none" strike="noStrike" kern="1200" cap="none" spc="0" normalizeH="0" baseline="0" noProof="0" dirty="0" err="1">
                  <a:ln>
                    <a:noFill/>
                  </a:ln>
                  <a:solidFill>
                    <a:srgbClr val="000000"/>
                  </a:solidFill>
                  <a:effectLst/>
                  <a:uLnTx/>
                  <a:uFillTx/>
                  <a:latin typeface="Segoe UI"/>
                  <a:ea typeface="+mn-ea"/>
                  <a:cs typeface="Segoe UI"/>
                </a:rPr>
                <a:t>caracterís</a:t>
              </a:r>
              <a:r>
                <a:rPr kumimoji="0" lang="es-es" sz="1100" b="0" i="0" u="none" strike="noStrike" kern="1200" cap="none" spc="0" normalizeH="0" baseline="0" noProof="0" dirty="0">
                  <a:ln>
                    <a:noFill/>
                  </a:ln>
                  <a:solidFill>
                    <a:srgbClr val="000000"/>
                  </a:solidFill>
                  <a:effectLst/>
                  <a:uLnTx/>
                  <a:uFillTx/>
                  <a:latin typeface="Segoe UI"/>
                  <a:ea typeface="+mn-ea"/>
                  <a:cs typeface="Segoe UI"/>
                </a:rPr>
                <a:t>-ticas del producto.</a:t>
              </a:r>
              <a:endParaRPr kumimoji="0" lang="en-US" sz="1100" b="0" i="0" u="none" strike="noStrike" kern="1200" cap="none" spc="0" normalizeH="0" baseline="0" noProof="0" dirty="0">
                <a:ln>
                  <a:noFill/>
                </a:ln>
                <a:solidFill>
                  <a:srgbClr val="000000"/>
                </a:solidFill>
                <a:effectLst/>
                <a:uLnTx/>
                <a:uFillTx/>
                <a:latin typeface="Segoe UI"/>
                <a:ea typeface="+mn-ea"/>
                <a:cs typeface="Segoe UI"/>
              </a:endParaRPr>
            </a:p>
          </p:txBody>
        </p:sp>
      </p:grpSp>
      <p:pic>
        <p:nvPicPr>
          <p:cNvPr id="85" name="Picture 84">
            <a:extLst>
              <a:ext uri="{FF2B5EF4-FFF2-40B4-BE49-F238E27FC236}">
                <a16:creationId xmlns:a16="http://schemas.microsoft.com/office/drawing/2014/main" id="{A6D95AD4-5DE2-027F-5F01-35D4743A4431}"/>
              </a:ext>
            </a:extLst>
          </p:cNvPr>
          <p:cNvPicPr>
            <a:picLocks noChangeAspect="1"/>
          </p:cNvPicPr>
          <p:nvPr/>
        </p:nvPicPr>
        <p:blipFill>
          <a:blip r:embed="rId3">
            <a:clrChange>
              <a:clrFrom>
                <a:srgbClr val="1E1E1E"/>
              </a:clrFrom>
              <a:clrTo>
                <a:srgbClr val="1E1E1E">
                  <a:alpha val="0"/>
                </a:srgbClr>
              </a:clrTo>
            </a:clrChange>
          </a:blip>
          <a:stretch>
            <a:fillRect/>
          </a:stretch>
        </p:blipFill>
        <p:spPr>
          <a:xfrm>
            <a:off x="8678678" y="3224439"/>
            <a:ext cx="479341" cy="485819"/>
          </a:xfrm>
          <a:prstGeom prst="rect">
            <a:avLst/>
          </a:prstGeom>
        </p:spPr>
      </p:pic>
      <p:pic>
        <p:nvPicPr>
          <p:cNvPr id="93" name="Picture 92">
            <a:extLst>
              <a:ext uri="{FF2B5EF4-FFF2-40B4-BE49-F238E27FC236}">
                <a16:creationId xmlns:a16="http://schemas.microsoft.com/office/drawing/2014/main" id="{0D5A0EBB-8D5A-F269-BA89-99647B95189B}"/>
              </a:ext>
            </a:extLst>
          </p:cNvPr>
          <p:cNvPicPr>
            <a:picLocks noChangeAspect="1"/>
          </p:cNvPicPr>
          <p:nvPr/>
        </p:nvPicPr>
        <p:blipFill>
          <a:blip r:embed="rId4">
            <a:clrChange>
              <a:clrFrom>
                <a:srgbClr val="1E1E1E"/>
              </a:clrFrom>
              <a:clrTo>
                <a:srgbClr val="1E1E1E">
                  <a:alpha val="0"/>
                </a:srgbClr>
              </a:clrTo>
            </a:clrChange>
          </a:blip>
          <a:stretch>
            <a:fillRect/>
          </a:stretch>
        </p:blipFill>
        <p:spPr>
          <a:xfrm>
            <a:off x="2907616" y="3133548"/>
            <a:ext cx="598674" cy="581889"/>
          </a:xfrm>
          <a:prstGeom prst="rect">
            <a:avLst/>
          </a:prstGeom>
        </p:spPr>
      </p:pic>
      <p:pic>
        <p:nvPicPr>
          <p:cNvPr id="95" name="Picture 94">
            <a:extLst>
              <a:ext uri="{FF2B5EF4-FFF2-40B4-BE49-F238E27FC236}">
                <a16:creationId xmlns:a16="http://schemas.microsoft.com/office/drawing/2014/main" id="{0FB3314B-9046-B98C-4CCC-C0424E649977}"/>
              </a:ext>
            </a:extLst>
          </p:cNvPr>
          <p:cNvPicPr>
            <a:picLocks noChangeAspect="1"/>
          </p:cNvPicPr>
          <p:nvPr/>
        </p:nvPicPr>
        <p:blipFill>
          <a:blip r:embed="rId5">
            <a:clrChange>
              <a:clrFrom>
                <a:srgbClr val="1E1E1E"/>
              </a:clrFrom>
              <a:clrTo>
                <a:srgbClr val="1E1E1E">
                  <a:alpha val="0"/>
                </a:srgbClr>
              </a:clrTo>
            </a:clrChange>
          </a:blip>
          <a:stretch>
            <a:fillRect/>
          </a:stretch>
        </p:blipFill>
        <p:spPr>
          <a:xfrm>
            <a:off x="4824628" y="3855665"/>
            <a:ext cx="542786" cy="542786"/>
          </a:xfrm>
          <a:prstGeom prst="rect">
            <a:avLst/>
          </a:prstGeom>
        </p:spPr>
      </p:pic>
      <p:pic>
        <p:nvPicPr>
          <p:cNvPr id="97" name="Picture 96">
            <a:extLst>
              <a:ext uri="{FF2B5EF4-FFF2-40B4-BE49-F238E27FC236}">
                <a16:creationId xmlns:a16="http://schemas.microsoft.com/office/drawing/2014/main" id="{F2E3DC2F-73B5-09AA-972E-DFCAC337DC29}"/>
              </a:ext>
            </a:extLst>
          </p:cNvPr>
          <p:cNvPicPr>
            <a:picLocks noChangeAspect="1"/>
          </p:cNvPicPr>
          <p:nvPr/>
        </p:nvPicPr>
        <p:blipFill>
          <a:blip r:embed="rId6">
            <a:clrChange>
              <a:clrFrom>
                <a:srgbClr val="1E1E1E"/>
              </a:clrFrom>
              <a:clrTo>
                <a:srgbClr val="1E1E1E">
                  <a:alpha val="0"/>
                </a:srgbClr>
              </a:clrTo>
            </a:clrChange>
          </a:blip>
          <a:stretch>
            <a:fillRect/>
          </a:stretch>
        </p:blipFill>
        <p:spPr>
          <a:xfrm>
            <a:off x="6711616" y="3180451"/>
            <a:ext cx="632871" cy="595006"/>
          </a:xfrm>
          <a:prstGeom prst="rect">
            <a:avLst/>
          </a:prstGeom>
        </p:spPr>
      </p:pic>
      <p:pic>
        <p:nvPicPr>
          <p:cNvPr id="99" name="Picture 98">
            <a:extLst>
              <a:ext uri="{FF2B5EF4-FFF2-40B4-BE49-F238E27FC236}">
                <a16:creationId xmlns:a16="http://schemas.microsoft.com/office/drawing/2014/main" id="{1881C3D4-8005-DE9B-B651-B9C77769EB59}"/>
              </a:ext>
            </a:extLst>
          </p:cNvPr>
          <p:cNvPicPr>
            <a:picLocks noChangeAspect="1"/>
          </p:cNvPicPr>
          <p:nvPr/>
        </p:nvPicPr>
        <p:blipFill>
          <a:blip r:embed="rId7">
            <a:clrChange>
              <a:clrFrom>
                <a:srgbClr val="1E1E1E"/>
              </a:clrFrom>
              <a:clrTo>
                <a:srgbClr val="1E1E1E">
                  <a:alpha val="0"/>
                </a:srgbClr>
              </a:clrTo>
            </a:clrChange>
          </a:blip>
          <a:stretch>
            <a:fillRect/>
          </a:stretch>
        </p:blipFill>
        <p:spPr>
          <a:xfrm>
            <a:off x="957391" y="3189781"/>
            <a:ext cx="533108" cy="564163"/>
          </a:xfrm>
          <a:prstGeom prst="rect">
            <a:avLst/>
          </a:prstGeom>
        </p:spPr>
      </p:pic>
      <p:pic>
        <p:nvPicPr>
          <p:cNvPr id="101" name="Picture 100">
            <a:extLst>
              <a:ext uri="{FF2B5EF4-FFF2-40B4-BE49-F238E27FC236}">
                <a16:creationId xmlns:a16="http://schemas.microsoft.com/office/drawing/2014/main" id="{452ED136-7AE3-03F0-B347-F5C29ED86F7B}"/>
              </a:ext>
            </a:extLst>
          </p:cNvPr>
          <p:cNvPicPr>
            <a:picLocks noChangeAspect="1"/>
          </p:cNvPicPr>
          <p:nvPr/>
        </p:nvPicPr>
        <p:blipFill>
          <a:blip r:embed="rId8">
            <a:clrChange>
              <a:clrFrom>
                <a:srgbClr val="1E1E1E"/>
              </a:clrFrom>
              <a:clrTo>
                <a:srgbClr val="1E1E1E">
                  <a:alpha val="0"/>
                </a:srgbClr>
              </a:clrTo>
            </a:clrChange>
          </a:blip>
          <a:stretch>
            <a:fillRect/>
          </a:stretch>
        </p:blipFill>
        <p:spPr>
          <a:xfrm>
            <a:off x="4795688" y="2487705"/>
            <a:ext cx="656006" cy="592707"/>
          </a:xfrm>
          <a:prstGeom prst="rect">
            <a:avLst/>
          </a:prstGeom>
        </p:spPr>
      </p:pic>
      <p:pic>
        <p:nvPicPr>
          <p:cNvPr id="107" name="Picture 106">
            <a:extLst>
              <a:ext uri="{FF2B5EF4-FFF2-40B4-BE49-F238E27FC236}">
                <a16:creationId xmlns:a16="http://schemas.microsoft.com/office/drawing/2014/main" id="{4A5580A2-ED5E-86C0-170A-D0EC92CFB5C4}"/>
              </a:ext>
            </a:extLst>
          </p:cNvPr>
          <p:cNvPicPr>
            <a:picLocks noChangeAspect="1"/>
          </p:cNvPicPr>
          <p:nvPr/>
        </p:nvPicPr>
        <p:blipFill>
          <a:blip r:embed="rId9">
            <a:clrChange>
              <a:clrFrom>
                <a:srgbClr val="1E1E1E"/>
              </a:clrFrom>
              <a:clrTo>
                <a:srgbClr val="1E1E1E">
                  <a:alpha val="0"/>
                </a:srgbClr>
              </a:clrTo>
            </a:clrChange>
          </a:blip>
          <a:stretch>
            <a:fillRect/>
          </a:stretch>
        </p:blipFill>
        <p:spPr>
          <a:xfrm>
            <a:off x="10441065" y="3129955"/>
            <a:ext cx="771188" cy="713827"/>
          </a:xfrm>
          <a:prstGeom prst="rect">
            <a:avLst/>
          </a:prstGeom>
        </p:spPr>
      </p:pic>
      <p:sp>
        <p:nvSpPr>
          <p:cNvPr id="112" name="TextBox 111">
            <a:extLst>
              <a:ext uri="{FF2B5EF4-FFF2-40B4-BE49-F238E27FC236}">
                <a16:creationId xmlns:a16="http://schemas.microsoft.com/office/drawing/2014/main" id="{C2DB688B-4BF8-D55E-D58C-239D8C22F071}"/>
              </a:ext>
            </a:extLst>
          </p:cNvPr>
          <p:cNvSpPr txBox="1"/>
          <p:nvPr/>
        </p:nvSpPr>
        <p:spPr>
          <a:xfrm>
            <a:off x="527431" y="6649264"/>
            <a:ext cx="11242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30000" noProof="0">
                <a:ln>
                  <a:noFill/>
                </a:ln>
                <a:solidFill>
                  <a:srgbClr val="091F2C"/>
                </a:solidFill>
                <a:effectLst/>
                <a:uLnTx/>
                <a:uFillTx/>
                <a:latin typeface="Segoe Sans Display"/>
                <a:ea typeface="+mn-ea"/>
                <a:cs typeface="+mn-cs"/>
              </a:rPr>
              <a:t>1</a:t>
            </a:r>
            <a:r>
              <a:rPr kumimoji="0" lang="es-es" sz="1100" b="0" i="0" u="none" strike="noStrike" kern="1200" cap="none" spc="0" normalizeH="0" baseline="0" noProof="0">
                <a:ln>
                  <a:noFill/>
                </a:ln>
                <a:solidFill>
                  <a:srgbClr val="091F2C"/>
                </a:solidFill>
                <a:effectLst/>
                <a:uLnTx/>
                <a:uFillTx/>
                <a:latin typeface="Segoe Sans Display"/>
                <a:ea typeface="+mn-ea"/>
                <a:cs typeface="+mn-cs"/>
              </a:rPr>
              <a:t>La creación de agentes solo está disponible si el administrador de tu organización ha habilitado esta capacidad.</a:t>
            </a:r>
          </a:p>
        </p:txBody>
      </p:sp>
    </p:spTree>
    <p:extLst>
      <p:ext uri="{BB962C8B-B14F-4D97-AF65-F5344CB8AC3E}">
        <p14:creationId xmlns:p14="http://schemas.microsoft.com/office/powerpoint/2010/main" val="4617972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BBF349-E496-7563-E8A3-9F04D156ED5E}"/>
              </a:ext>
            </a:extLst>
          </p:cNvPr>
          <p:cNvSpPr>
            <a:spLocks noGrp="1"/>
          </p:cNvSpPr>
          <p:nvPr>
            <p:ph type="title"/>
          </p:nvPr>
        </p:nvSpPr>
        <p:spPr/>
        <p:txBody>
          <a:bodyPr>
            <a:normAutofit fontScale="90000"/>
          </a:bodyPr>
          <a:lstStyle/>
          <a:p>
            <a:r>
              <a:rPr lang="es-es"/>
              <a:t>Uso compartido de agentes de Microsoft 365</a:t>
            </a:r>
          </a:p>
        </p:txBody>
      </p:sp>
      <p:graphicFrame>
        <p:nvGraphicFramePr>
          <p:cNvPr id="5" name="Content Placeholder 4">
            <a:extLst>
              <a:ext uri="{FF2B5EF4-FFF2-40B4-BE49-F238E27FC236}">
                <a16:creationId xmlns:a16="http://schemas.microsoft.com/office/drawing/2014/main" id="{52975948-8884-E41D-5922-62F990AD7B80}"/>
              </a:ext>
            </a:extLst>
          </p:cNvPr>
          <p:cNvGraphicFramePr>
            <a:graphicFrameLocks noGrp="1"/>
          </p:cNvGraphicFramePr>
          <p:nvPr>
            <p:ph idx="1"/>
            <p:extLst>
              <p:ext uri="{D42A27DB-BD31-4B8C-83A1-F6EECF244321}">
                <p14:modId xmlns:p14="http://schemas.microsoft.com/office/powerpoint/2010/main" val="2420286799"/>
              </p:ext>
            </p:extLst>
          </p:nvPr>
        </p:nvGraphicFramePr>
        <p:xfrm>
          <a:off x="1977952" y="1551867"/>
          <a:ext cx="8236095" cy="3794760"/>
        </p:xfrm>
        <a:graphic>
          <a:graphicData uri="http://schemas.openxmlformats.org/drawingml/2006/table">
            <a:tbl>
              <a:tblPr firstRow="1" bandRow="1">
                <a:tableStyleId>{5C22544A-7EE6-4342-B048-85BDC9FD1C3A}</a:tableStyleId>
              </a:tblPr>
              <a:tblGrid>
                <a:gridCol w="1923488">
                  <a:extLst>
                    <a:ext uri="{9D8B030D-6E8A-4147-A177-3AD203B41FA5}">
                      <a16:colId xmlns:a16="http://schemas.microsoft.com/office/drawing/2014/main" val="1125219811"/>
                    </a:ext>
                  </a:extLst>
                </a:gridCol>
                <a:gridCol w="1370950">
                  <a:extLst>
                    <a:ext uri="{9D8B030D-6E8A-4147-A177-3AD203B41FA5}">
                      <a16:colId xmlns:a16="http://schemas.microsoft.com/office/drawing/2014/main" val="3363063403"/>
                    </a:ext>
                  </a:extLst>
                </a:gridCol>
                <a:gridCol w="1647219">
                  <a:extLst>
                    <a:ext uri="{9D8B030D-6E8A-4147-A177-3AD203B41FA5}">
                      <a16:colId xmlns:a16="http://schemas.microsoft.com/office/drawing/2014/main" val="1890905038"/>
                    </a:ext>
                  </a:extLst>
                </a:gridCol>
                <a:gridCol w="1647219">
                  <a:extLst>
                    <a:ext uri="{9D8B030D-6E8A-4147-A177-3AD203B41FA5}">
                      <a16:colId xmlns:a16="http://schemas.microsoft.com/office/drawing/2014/main" val="3328537941"/>
                    </a:ext>
                  </a:extLst>
                </a:gridCol>
                <a:gridCol w="1647219">
                  <a:extLst>
                    <a:ext uri="{9D8B030D-6E8A-4147-A177-3AD203B41FA5}">
                      <a16:colId xmlns:a16="http://schemas.microsoft.com/office/drawing/2014/main" val="3381517951"/>
                    </a:ext>
                  </a:extLst>
                </a:gridCol>
              </a:tblGrid>
              <a:tr h="362543">
                <a:tc>
                  <a:txBody>
                    <a:bodyPr/>
                    <a:lstStyle/>
                    <a:p>
                      <a:pPr algn="l" fontAlgn="b">
                        <a:buNone/>
                      </a:pPr>
                      <a:endParaRPr lang="en-US" sz="1600" b="0" i="0" u="none" strike="noStrike" dirty="0">
                        <a:solidFill>
                          <a:srgbClr val="000000"/>
                        </a:solidFill>
                        <a:effectLst/>
                        <a:latin typeface="Calibri" panose="020F0502020204030204" pitchFamily="34" charset="0"/>
                      </a:endParaRPr>
                    </a:p>
                  </a:txBody>
                  <a:tcPr marL="9525" marR="9525" marT="9525" marB="0" anchor="b"/>
                </a:tc>
                <a:tc gridSpan="4">
                  <a:txBody>
                    <a:bodyPr/>
                    <a:lstStyle/>
                    <a:p>
                      <a:pPr algn="ctr" fontAlgn="b">
                        <a:buNone/>
                      </a:pPr>
                      <a:r>
                        <a:rPr lang="es-es" sz="1600" b="1" i="0" u="none" strike="noStrike" baseline="0" dirty="0">
                          <a:solidFill>
                            <a:schemeClr val="bg1"/>
                          </a:solidFill>
                          <a:effectLst/>
                          <a:latin typeface="Calibri" panose="020F0502020204030204" pitchFamily="34" charset="0"/>
                        </a:rPr>
                        <a:t>Agente de Microsoft 365</a:t>
                      </a:r>
                    </a:p>
                  </a:txBody>
                  <a:tcPr marL="9525" marR="952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5859840"/>
                  </a:ext>
                </a:extLst>
              </a:tr>
              <a:tr h="410202">
                <a:tc>
                  <a:txBody>
                    <a:bodyPr/>
                    <a:lstStyle/>
                    <a:p>
                      <a:pPr algn="l" fontAlgn="b">
                        <a:buNone/>
                      </a:pPr>
                      <a:endParaRPr lang="en-US" sz="13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buNone/>
                      </a:pPr>
                      <a:r>
                        <a:rPr lang="es-es" sz="1300" b="0" i="0" u="none" strike="noStrike" dirty="0">
                          <a:solidFill>
                            <a:srgbClr val="366092"/>
                          </a:solidFill>
                          <a:effectLst/>
                          <a:latin typeface="Calibri" panose="020F0502020204030204" pitchFamily="34" charset="0"/>
                        </a:rPr>
                        <a:t>SharePoint</a:t>
                      </a:r>
                    </a:p>
                  </a:txBody>
                  <a:tcPr marL="9525" marR="9525" marT="137160" marB="0" anchor="ctr"/>
                </a:tc>
                <a:tc>
                  <a:txBody>
                    <a:bodyPr/>
                    <a:lstStyle/>
                    <a:p>
                      <a:pPr algn="ctr" fontAlgn="b">
                        <a:buNone/>
                      </a:pPr>
                      <a:r>
                        <a:rPr lang="es-es" sz="1300" b="0" i="0" u="none" strike="noStrike" spc="-10" baseline="0" dirty="0">
                          <a:solidFill>
                            <a:srgbClr val="366092"/>
                          </a:solidFill>
                          <a:effectLst/>
                          <a:latin typeface="Calibri" panose="020F0502020204030204" pitchFamily="34" charset="0"/>
                        </a:rPr>
                        <a:t>Generador de agentes *</a:t>
                      </a:r>
                    </a:p>
                  </a:txBody>
                  <a:tcPr marL="9525" marR="9525" marT="137160" marB="0" anchor="ctr"/>
                </a:tc>
                <a:tc>
                  <a:txBody>
                    <a:bodyPr/>
                    <a:lstStyle/>
                    <a:p>
                      <a:pPr algn="ctr" fontAlgn="b">
                        <a:lnSpc>
                          <a:spcPct val="95000"/>
                        </a:lnSpc>
                        <a:buNone/>
                      </a:pPr>
                      <a:r>
                        <a:rPr lang="es-es" sz="1300" b="0" i="0" u="none" strike="noStrike" dirty="0">
                          <a:solidFill>
                            <a:srgbClr val="366092"/>
                          </a:solidFill>
                          <a:effectLst/>
                          <a:latin typeface="Calibri" panose="020F0502020204030204" pitchFamily="34" charset="0"/>
                        </a:rPr>
                        <a:t>Kit de herramientas </a:t>
                      </a:r>
                      <a:br>
                        <a:rPr lang="es-es" sz="1300" b="0" i="0" u="none" strike="noStrike" dirty="0">
                          <a:solidFill>
                            <a:srgbClr val="366092"/>
                          </a:solidFill>
                          <a:effectLst/>
                          <a:latin typeface="Calibri" panose="020F0502020204030204" pitchFamily="34" charset="0"/>
                        </a:rPr>
                      </a:br>
                      <a:r>
                        <a:rPr lang="es-es" sz="1300" b="0" i="0" u="none" strike="noStrike" dirty="0">
                          <a:solidFill>
                            <a:srgbClr val="366092"/>
                          </a:solidFill>
                          <a:effectLst/>
                          <a:latin typeface="Calibri" panose="020F0502020204030204" pitchFamily="34" charset="0"/>
                        </a:rPr>
                        <a:t>de agentes</a:t>
                      </a:r>
                    </a:p>
                  </a:txBody>
                  <a:tcPr marL="9525" marR="9525" marT="9525" marB="0" anchor="ctr"/>
                </a:tc>
                <a:tc>
                  <a:txBody>
                    <a:bodyPr/>
                    <a:lstStyle/>
                    <a:p>
                      <a:pPr algn="ctr" fontAlgn="b">
                        <a:buNone/>
                      </a:pPr>
                      <a:r>
                        <a:rPr lang="es-es" sz="1300" b="0" i="0" u="none" strike="noStrike" dirty="0" err="1">
                          <a:solidFill>
                            <a:srgbClr val="366092"/>
                          </a:solidFill>
                          <a:effectLst/>
                          <a:latin typeface="Calibri" panose="020F0502020204030204" pitchFamily="34" charset="0"/>
                        </a:rPr>
                        <a:t>Copilot</a:t>
                      </a:r>
                      <a:r>
                        <a:rPr lang="es-es" sz="1300" b="0" i="0" u="none" strike="noStrike" dirty="0">
                          <a:solidFill>
                            <a:srgbClr val="366092"/>
                          </a:solidFill>
                          <a:effectLst/>
                          <a:latin typeface="Calibri" panose="020F0502020204030204" pitchFamily="34" charset="0"/>
                        </a:rPr>
                        <a:t> Studio </a:t>
                      </a:r>
                    </a:p>
                  </a:txBody>
                  <a:tcPr marL="9525" marR="9525" marT="137160" marB="0" anchor="ctr"/>
                </a:tc>
                <a:extLst>
                  <a:ext uri="{0D108BD9-81ED-4DB2-BD59-A6C34878D82A}">
                    <a16:rowId xmlns:a16="http://schemas.microsoft.com/office/drawing/2014/main" val="1246934155"/>
                  </a:ext>
                </a:extLst>
              </a:tr>
              <a:tr h="724464">
                <a:tc>
                  <a:txBody>
                    <a:bodyPr/>
                    <a:lstStyle/>
                    <a:p>
                      <a:pPr algn="l" fontAlgn="b">
                        <a:buNone/>
                      </a:pPr>
                      <a:r>
                        <a:rPr lang="es-es" sz="1300" b="0" i="0" u="none" strike="noStrike" dirty="0">
                          <a:solidFill>
                            <a:srgbClr val="366092"/>
                          </a:solidFill>
                          <a:effectLst/>
                          <a:latin typeface="Calibri" panose="020F0502020204030204" pitchFamily="34" charset="0"/>
                        </a:rPr>
                        <a:t>Uso compartido de enlaces “Permisos similares a los </a:t>
                      </a:r>
                      <a:br>
                        <a:rPr lang="es-es" sz="1300" b="0" i="0" u="none" strike="noStrike" dirty="0">
                          <a:solidFill>
                            <a:srgbClr val="366092"/>
                          </a:solidFill>
                          <a:effectLst/>
                          <a:latin typeface="Calibri" panose="020F0502020204030204" pitchFamily="34" charset="0"/>
                        </a:rPr>
                      </a:br>
                      <a:r>
                        <a:rPr lang="es-es" sz="1300" b="0" i="0" u="none" strike="noStrike" dirty="0">
                          <a:solidFill>
                            <a:srgbClr val="366092"/>
                          </a:solidFill>
                          <a:effectLst/>
                          <a:latin typeface="Calibri" panose="020F0502020204030204" pitchFamily="34" charset="0"/>
                        </a:rPr>
                        <a:t>de archivos”</a:t>
                      </a:r>
                    </a:p>
                  </a:txBody>
                  <a:tcPr marL="9525" marR="9525" marT="9525" marB="0" anchor="ctr"/>
                </a:tc>
                <a:tc>
                  <a:txBody>
                    <a:bodyPr/>
                    <a:lstStyle/>
                    <a:p>
                      <a:pPr algn="ctr" fontAlgn="b">
                        <a:buNone/>
                      </a:pPr>
                      <a:r>
                        <a:rPr lang="es-es" sz="13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dirty="0">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dirty="0">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3600273336"/>
                  </a:ext>
                </a:extLst>
              </a:tr>
              <a:tr h="486080">
                <a:tc>
                  <a:txBody>
                    <a:bodyPr/>
                    <a:lstStyle/>
                    <a:p>
                      <a:pPr algn="l" fontAlgn="b">
                        <a:buNone/>
                      </a:pPr>
                      <a:r>
                        <a:rPr lang="es-es" sz="1300" b="0" i="0" u="none" strike="noStrike" dirty="0">
                          <a:solidFill>
                            <a:srgbClr val="366092"/>
                          </a:solidFill>
                          <a:effectLst/>
                          <a:latin typeface="Calibri" panose="020F0502020204030204" pitchFamily="34" charset="0"/>
                        </a:rPr>
                        <a:t>Comparte e interactúa desde </a:t>
                      </a:r>
                      <a:r>
                        <a:rPr lang="es-es" sz="1300" b="0" i="0" u="none" strike="noStrike" dirty="0" err="1">
                          <a:solidFill>
                            <a:srgbClr val="366092"/>
                          </a:solidFill>
                          <a:effectLst/>
                          <a:latin typeface="Calibri" panose="020F0502020204030204" pitchFamily="34" charset="0"/>
                        </a:rPr>
                        <a:t>Teams</a:t>
                      </a:r>
                      <a:endParaRPr lang="es-es" sz="1300" b="0" i="0" u="none" strike="noStrike" dirty="0">
                        <a:solidFill>
                          <a:srgbClr val="366092"/>
                        </a:solidFill>
                        <a:effectLst/>
                        <a:latin typeface="Calibri" panose="020F0502020204030204" pitchFamily="34" charset="0"/>
                      </a:endParaRPr>
                    </a:p>
                  </a:txBody>
                  <a:tcPr marL="9525" marR="9525" marT="9525" marB="0" anchor="ctr"/>
                </a:tc>
                <a:tc>
                  <a:txBody>
                    <a:bodyPr/>
                    <a:lstStyle/>
                    <a:p>
                      <a:pPr algn="ctr" fontAlgn="b">
                        <a:buNone/>
                      </a:pPr>
                      <a:r>
                        <a:rPr lang="es-es" sz="13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dirty="0">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dirty="0">
                          <a:solidFill>
                            <a:srgbClr val="FF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442507594"/>
                  </a:ext>
                </a:extLst>
              </a:tr>
              <a:tr h="724464">
                <a:tc>
                  <a:txBody>
                    <a:bodyPr/>
                    <a:lstStyle/>
                    <a:p>
                      <a:pPr algn="l" fontAlgn="b">
                        <a:buNone/>
                      </a:pPr>
                      <a:r>
                        <a:rPr lang="es-es" sz="1300" b="0" i="0" u="none" strike="noStrike" dirty="0">
                          <a:solidFill>
                            <a:srgbClr val="366092"/>
                          </a:solidFill>
                          <a:effectLst/>
                          <a:latin typeface="Calibri" panose="020F0502020204030204" pitchFamily="34" charset="0"/>
                        </a:rPr>
                        <a:t>Publica en la </a:t>
                      </a:r>
                      <a:br>
                        <a:rPr lang="es-es" sz="1300" b="0" i="0" u="none" strike="noStrike" dirty="0">
                          <a:solidFill>
                            <a:srgbClr val="366092"/>
                          </a:solidFill>
                          <a:effectLst/>
                          <a:latin typeface="Calibri" panose="020F0502020204030204" pitchFamily="34" charset="0"/>
                        </a:rPr>
                      </a:br>
                      <a:r>
                        <a:rPr lang="es-es" sz="1300" b="0" i="0" u="none" strike="noStrike" dirty="0">
                          <a:solidFill>
                            <a:srgbClr val="366092"/>
                          </a:solidFill>
                          <a:effectLst/>
                          <a:latin typeface="Calibri" panose="020F0502020204030204" pitchFamily="34" charset="0"/>
                        </a:rPr>
                        <a:t>organización con aprobación</a:t>
                      </a:r>
                    </a:p>
                  </a:txBody>
                  <a:tcPr marL="9525" marR="0" marT="9525" marB="0" anchor="ctr"/>
                </a:tc>
                <a:tc>
                  <a:txBody>
                    <a:bodyPr/>
                    <a:lstStyle/>
                    <a:p>
                      <a:pPr algn="ctr" fontAlgn="b">
                        <a:buNone/>
                      </a:pPr>
                      <a:r>
                        <a:rPr lang="es-es" sz="13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dirty="0">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1902399494"/>
                  </a:ext>
                </a:extLst>
              </a:tr>
              <a:tr h="362543">
                <a:tc>
                  <a:txBody>
                    <a:bodyPr/>
                    <a:lstStyle/>
                    <a:p>
                      <a:pPr algn="l" fontAlgn="b">
                        <a:buNone/>
                      </a:pPr>
                      <a:r>
                        <a:rPr lang="es-es" sz="1300" b="0" i="0" u="none" strike="noStrike" dirty="0">
                          <a:solidFill>
                            <a:srgbClr val="366092"/>
                          </a:solidFill>
                          <a:effectLst/>
                          <a:latin typeface="Calibri" panose="020F0502020204030204" pitchFamily="34" charset="0"/>
                        </a:rPr>
                        <a:t>Creación conjunta</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300" b="0" i="0" u="none" strike="noStrike">
                          <a:solidFill>
                            <a:srgbClr val="FF0000"/>
                          </a:solidFill>
                          <a:effectLst/>
                          <a:latin typeface="Calibri" panose="020F0502020204030204" pitchFamily="34" charset="0"/>
                        </a:rPr>
                        <a:t>❌</a:t>
                      </a:r>
                    </a:p>
                  </a:txBody>
                  <a:tcPr marL="9525" marR="9525" marT="9525"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3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a:solidFill>
                            <a:srgbClr val="FF000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dirty="0">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92910586"/>
                  </a:ext>
                </a:extLst>
              </a:tr>
              <a:tr h="724464">
                <a:tc>
                  <a:txBody>
                    <a:bodyPr/>
                    <a:lstStyle/>
                    <a:p>
                      <a:pPr algn="l" fontAlgn="b">
                        <a:buNone/>
                      </a:pPr>
                      <a:r>
                        <a:rPr lang="es-es" sz="1300" b="0" i="0" u="none" strike="noStrike" dirty="0">
                          <a:solidFill>
                            <a:srgbClr val="366092"/>
                          </a:solidFill>
                          <a:effectLst/>
                          <a:latin typeface="Calibri" panose="020F0502020204030204" pitchFamily="34" charset="0"/>
                        </a:rPr>
                        <a:t>Exporta como archivo zip para instalación de prueba o aprobación</a:t>
                      </a:r>
                    </a:p>
                  </a:txBody>
                  <a:tcPr marL="9525" marR="9525" marT="9525" marB="0" anchor="ctr"/>
                </a:tc>
                <a:tc>
                  <a:txBody>
                    <a:bodyPr/>
                    <a:lstStyle/>
                    <a:p>
                      <a:pPr algn="ctr" fontAlgn="b">
                        <a:buNone/>
                      </a:pPr>
                      <a:r>
                        <a:rPr lang="es-es" sz="13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a:solidFill>
                            <a:srgbClr val="00B050"/>
                          </a:solidFill>
                          <a:effectLst/>
                          <a:latin typeface="Calibri" panose="020F0502020204030204" pitchFamily="34" charset="0"/>
                        </a:rPr>
                        <a:t>✅</a:t>
                      </a:r>
                    </a:p>
                  </a:txBody>
                  <a:tcPr marL="9525" marR="9525" marT="9525" marB="0" anchor="ctr"/>
                </a:tc>
                <a:tc>
                  <a:txBody>
                    <a:bodyPr/>
                    <a:lstStyle/>
                    <a:p>
                      <a:pPr algn="ctr" fontAlgn="b">
                        <a:buNone/>
                      </a:pPr>
                      <a:r>
                        <a:rPr lang="es-es" sz="1300" b="0" i="0" u="none" strike="noStrike" dirty="0">
                          <a:solidFill>
                            <a:srgbClr val="00B05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864170515"/>
                  </a:ext>
                </a:extLst>
              </a:tr>
            </a:tbl>
          </a:graphicData>
        </a:graphic>
      </p:graphicFrame>
      <p:sp>
        <p:nvSpPr>
          <p:cNvPr id="7" name="TextBox 6">
            <a:extLst>
              <a:ext uri="{FF2B5EF4-FFF2-40B4-BE49-F238E27FC236}">
                <a16:creationId xmlns:a16="http://schemas.microsoft.com/office/drawing/2014/main" id="{DB984556-5943-D57F-C061-C8F0C8FAB61E}"/>
              </a:ext>
            </a:extLst>
          </p:cNvPr>
          <p:cNvSpPr txBox="1"/>
          <p:nvPr/>
        </p:nvSpPr>
        <p:spPr>
          <a:xfrm>
            <a:off x="1182813" y="5321909"/>
            <a:ext cx="10098100" cy="923330"/>
          </a:xfrm>
          <a:prstGeom prst="rect">
            <a:avLst/>
          </a:prstGeom>
          <a:noFill/>
        </p:spPr>
        <p:txBody>
          <a:bodyPr wrap="square" lIns="91440" tIns="45720" rIns="91440" bIns="45720" anchor="t">
            <a:spAutoFit/>
          </a:bodyPr>
          <a:lstStyle/>
          <a:p>
            <a:r>
              <a:rPr lang="es-es" sz="1800" b="1" i="0" u="none" strike="noStrike" dirty="0">
                <a:solidFill>
                  <a:schemeClr val="bg1"/>
                </a:solidFill>
                <a:effectLst/>
                <a:latin typeface="Calibri"/>
                <a:ea typeface="Calibri"/>
                <a:cs typeface="Calibri"/>
              </a:rPr>
              <a:t>*</a:t>
            </a:r>
            <a:r>
              <a:rPr lang="es-es" sz="1800" b="0" i="0" u="none" strike="noStrike" dirty="0">
                <a:solidFill>
                  <a:schemeClr val="bg1"/>
                </a:solidFill>
                <a:effectLst/>
                <a:latin typeface="Segoe UI"/>
                <a:cs typeface="Segoe UI"/>
              </a:rPr>
              <a:t> </a:t>
            </a:r>
            <a:r>
              <a:rPr lang="es-es" sz="1800" dirty="0">
                <a:solidFill>
                  <a:schemeClr val="bg1"/>
                </a:solidFill>
                <a:latin typeface="Segoe UI"/>
                <a:cs typeface="Segoe UI"/>
              </a:rPr>
              <a:t>L</a:t>
            </a:r>
            <a:r>
              <a:rPr lang="es-es" sz="1800" b="0" i="0" u="none" strike="noStrike" dirty="0">
                <a:solidFill>
                  <a:schemeClr val="bg1"/>
                </a:solidFill>
                <a:effectLst/>
                <a:latin typeface="Segoe UI"/>
                <a:cs typeface="Segoe UI"/>
              </a:rPr>
              <a:t>os administradores tienen la capacidad de restringir la creación de enlaces para compartir </a:t>
            </a:r>
            <a:br>
              <a:rPr lang="es-es" sz="1800" b="0" i="0" u="none" strike="noStrike" dirty="0">
                <a:solidFill>
                  <a:schemeClr val="bg1"/>
                </a:solidFill>
                <a:effectLst/>
                <a:latin typeface="Segoe UI"/>
                <a:cs typeface="Segoe UI"/>
              </a:rPr>
            </a:br>
            <a:r>
              <a:rPr lang="es-es" sz="1800" b="0" i="0" u="none" strike="noStrike" dirty="0">
                <a:solidFill>
                  <a:schemeClr val="bg1"/>
                </a:solidFill>
                <a:effectLst/>
                <a:latin typeface="Segoe UI"/>
                <a:cs typeface="Segoe UI"/>
              </a:rPr>
              <a:t>del generador de agentes, limitándola a grupos específicos o deshabilitando el uso compartido </a:t>
            </a:r>
            <a:br>
              <a:rPr lang="es-es" sz="1800" b="0" i="0" u="none" strike="noStrike" dirty="0">
                <a:solidFill>
                  <a:schemeClr val="bg1"/>
                </a:solidFill>
                <a:effectLst/>
                <a:latin typeface="Segoe UI"/>
                <a:cs typeface="Segoe UI"/>
              </a:rPr>
            </a:br>
            <a:r>
              <a:rPr lang="es-es" sz="1800" b="0" i="0" u="none" strike="noStrike" dirty="0">
                <a:solidFill>
                  <a:schemeClr val="bg1"/>
                </a:solidFill>
                <a:effectLst/>
                <a:latin typeface="Segoe UI"/>
                <a:cs typeface="Segoe UI"/>
              </a:rPr>
              <a:t>en toda la organización.</a:t>
            </a:r>
            <a:r>
              <a:rPr lang="es-es" sz="1750" dirty="0">
                <a:solidFill>
                  <a:schemeClr val="bg1"/>
                </a:solidFill>
              </a:rPr>
              <a:t> (</a:t>
            </a:r>
            <a:r>
              <a:rPr lang="es-es" sz="1750" dirty="0">
                <a:solidFill>
                  <a:schemeClr val="bg1"/>
                </a:solidFill>
                <a:ea typeface="+mn-lt"/>
                <a:cs typeface="+mn-lt"/>
              </a:rPr>
              <a:t>MC1138797</a:t>
            </a:r>
            <a:endParaRPr lang="en-US" dirty="0">
              <a:solidFill>
                <a:schemeClr val="bg1"/>
              </a:solidFill>
            </a:endParaRPr>
          </a:p>
        </p:txBody>
      </p:sp>
    </p:spTree>
    <p:extLst>
      <p:ext uri="{BB962C8B-B14F-4D97-AF65-F5344CB8AC3E}">
        <p14:creationId xmlns:p14="http://schemas.microsoft.com/office/powerpoint/2010/main" val="62142319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D10B10-2C4A-F390-6EFE-3413B3ECCE11}"/>
              </a:ext>
            </a:extLst>
          </p:cNvPr>
          <p:cNvSpPr txBox="1"/>
          <p:nvPr/>
        </p:nvSpPr>
        <p:spPr>
          <a:xfrm>
            <a:off x="225508" y="1859321"/>
            <a:ext cx="11061948" cy="2240613"/>
          </a:xfrm>
          <a:prstGeom prst="rect">
            <a:avLst/>
          </a:prstGeom>
          <a:noFill/>
          <a:ln>
            <a:noFill/>
            <a:prstDash/>
          </a:ln>
          <a:effectLst/>
        </p:spPr>
        <p:txBody>
          <a:bodyPr wrap="square" lIns="0" rIns="0">
            <a:spAutoFit/>
          </a:bodyPr>
          <a:lstStyle/>
          <a:p>
            <a:pPr algn="ctr">
              <a:lnSpc>
                <a:spcPct val="90000"/>
              </a:lnSpc>
              <a:spcAft>
                <a:spcPts val="600"/>
              </a:spcAft>
            </a:pPr>
            <a:r>
              <a:rPr lang="es-es" sz="480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Pasos siguientes</a:t>
            </a:r>
          </a:p>
          <a:p>
            <a:pPr algn="ctr">
              <a:lnSpc>
                <a:spcPct val="90000"/>
              </a:lnSpc>
              <a:spcAft>
                <a:spcPts val="600"/>
              </a:spcAft>
            </a:pPr>
            <a:r>
              <a:rPr lang="es-es" sz="480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y </a:t>
            </a:r>
          </a:p>
          <a:p>
            <a:pPr marL="25400" algn="ctr">
              <a:lnSpc>
                <a:spcPct val="90000"/>
              </a:lnSpc>
              <a:spcAft>
                <a:spcPts val="600"/>
              </a:spcAft>
            </a:pPr>
            <a:r>
              <a:rPr lang="es-es" sz="480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Llamada a la acción</a:t>
            </a:r>
          </a:p>
        </p:txBody>
      </p:sp>
    </p:spTree>
    <p:extLst>
      <p:ext uri="{BB962C8B-B14F-4D97-AF65-F5344CB8AC3E}">
        <p14:creationId xmlns:p14="http://schemas.microsoft.com/office/powerpoint/2010/main" val="148056649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81A90-0EBD-64F5-FC34-B7D74C0B4EE1}"/>
            </a:ext>
          </a:extLst>
        </p:cNvPr>
        <p:cNvGrpSpPr/>
        <p:nvPr/>
      </p:nvGrpSpPr>
      <p:grpSpPr>
        <a:xfrm>
          <a:off x="0" y="0"/>
          <a:ext cx="0" cy="0"/>
          <a:chOff x="0" y="0"/>
          <a:chExt cx="0" cy="0"/>
        </a:xfrm>
      </p:grpSpPr>
      <p:pic>
        <p:nvPicPr>
          <p:cNvPr id="12" name="Picture 11" descr="Una imagen borrosa de un cielo naranja y rosa  El contenido generado por IA puede ser incorrecto.">
            <a:extLst>
              <a:ext uri="{FF2B5EF4-FFF2-40B4-BE49-F238E27FC236}">
                <a16:creationId xmlns:a16="http://schemas.microsoft.com/office/drawing/2014/main" id="{879953B5-B96A-E1FC-81A7-F589D39253A4}"/>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29685"/>
            <a:ext cx="12138167" cy="6646984"/>
          </a:xfrm>
          <a:prstGeom prst="rect">
            <a:avLst/>
          </a:prstGeom>
          <a:effectLst/>
        </p:spPr>
      </p:pic>
      <p:sp>
        <p:nvSpPr>
          <p:cNvPr id="13" name="TextBox 12">
            <a:extLst>
              <a:ext uri="{FF2B5EF4-FFF2-40B4-BE49-F238E27FC236}">
                <a16:creationId xmlns:a16="http://schemas.microsoft.com/office/drawing/2014/main" id="{37AFB55D-457A-2AC6-CE47-DD155DB9B0EC}"/>
              </a:ext>
            </a:extLst>
          </p:cNvPr>
          <p:cNvSpPr txBox="1"/>
          <p:nvPr/>
        </p:nvSpPr>
        <p:spPr>
          <a:xfrm>
            <a:off x="510639" y="748860"/>
            <a:ext cx="11109861" cy="867930"/>
          </a:xfrm>
          <a:prstGeom prst="rect">
            <a:avLst/>
          </a:prstGeom>
          <a:noFill/>
          <a:ln>
            <a:noFill/>
            <a:prstDash/>
          </a:ln>
          <a:effectLst/>
        </p:spPr>
        <p:txBody>
          <a:bodyPr wrap="square">
            <a:spAutoFit/>
          </a:bodyPr>
          <a:lstStyle/>
          <a:p>
            <a:pPr algn="ctr">
              <a:lnSpc>
                <a:spcPct val="90000"/>
              </a:lnSpc>
              <a:spcAft>
                <a:spcPts val="1800"/>
              </a:spcAft>
            </a:pP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Visita el </a:t>
            </a: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5"/>
              </a:rPr>
              <a:t>Centro de agentes de IA</a:t>
            </a: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para obtener contenido que </a:t>
            </a:r>
            <a:b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b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te ayude a planificar, gestionar y crear agentes.</a:t>
            </a:r>
          </a:p>
        </p:txBody>
      </p:sp>
      <p:pic>
        <p:nvPicPr>
          <p:cNvPr id="3" name="Picture 2">
            <a:extLst>
              <a:ext uri="{FF2B5EF4-FFF2-40B4-BE49-F238E27FC236}">
                <a16:creationId xmlns:a16="http://schemas.microsoft.com/office/drawing/2014/main" id="{C96D840C-3171-9FC6-33FF-DC248A5D3FF4}"/>
              </a:ext>
            </a:extLst>
          </p:cNvPr>
          <p:cNvPicPr>
            <a:picLocks noChangeAspect="1"/>
          </p:cNvPicPr>
          <p:nvPr/>
        </p:nvPicPr>
        <p:blipFill>
          <a:blip r:embed="rId6"/>
          <a:stretch>
            <a:fillRect/>
          </a:stretch>
        </p:blipFill>
        <p:spPr>
          <a:xfrm>
            <a:off x="2960270" y="1847317"/>
            <a:ext cx="6204167" cy="4226205"/>
          </a:xfrm>
          <a:prstGeom prst="roundRect">
            <a:avLst>
              <a:gd name="adj" fmla="val 76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764099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1" y="256894"/>
            <a:ext cx="12085983" cy="6473952"/>
          </a:xfrm>
        </p:spPr>
        <p:txBody>
          <a:bodyPr wrap="square">
            <a:spAutoFit/>
          </a:bodyPr>
          <a:lstStyle/>
          <a:p>
            <a:pPr algn="ctr">
              <a:lnSpc>
                <a:spcPct val="90000"/>
              </a:lnSpc>
            </a:pPr>
            <a:r>
              <a:rPr lang="es-es" dirty="0">
                <a:solidFill>
                  <a:schemeClr val="bg1"/>
                </a:solidFill>
              </a:rPr>
              <a:t>Inversiones de Microsoft para acelerar tu tiempo </a:t>
            </a:r>
            <a:br>
              <a:rPr lang="es-es" dirty="0">
                <a:solidFill>
                  <a:schemeClr val="bg1"/>
                </a:solidFill>
              </a:rPr>
            </a:br>
            <a:r>
              <a:rPr lang="es-es" dirty="0">
                <a:solidFill>
                  <a:schemeClr val="bg1"/>
                </a:solidFill>
              </a:rPr>
              <a:t>para obtener valor</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587373" y="1387130"/>
            <a:ext cx="11017254" cy="4247425"/>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586739" y="5078265"/>
            <a:ext cx="11017254" cy="564952"/>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724531"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7984918"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2094689" y="2488219"/>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355076" y="2488219"/>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706611" y="2772980"/>
            <a:ext cx="3514584"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Segoe UI"/>
                <a:ea typeface="+mn-ea"/>
                <a:cs typeface="+mn-cs"/>
              </a:rPr>
              <a:t>Encuentra socios que </a:t>
            </a:r>
            <a:br>
              <a:rPr kumimoji="0" lang="es-es" sz="2400" b="0" i="0" u="none" strike="noStrike" kern="1200" cap="none" spc="0" normalizeH="0" baseline="0" noProof="0" dirty="0">
                <a:ln>
                  <a:noFill/>
                </a:ln>
                <a:solidFill>
                  <a:srgbClr val="000000"/>
                </a:solidFill>
                <a:effectLst/>
                <a:uLnTx/>
                <a:uFillTx/>
                <a:latin typeface="Segoe UI"/>
                <a:ea typeface="+mn-ea"/>
                <a:cs typeface="+mn-cs"/>
              </a:rPr>
            </a:br>
            <a:r>
              <a:rPr kumimoji="0" lang="es-es" sz="2400" b="0" i="0" u="none" strike="noStrike" kern="1200" cap="none" spc="0" normalizeH="0" baseline="0" noProof="0" dirty="0">
                <a:ln>
                  <a:noFill/>
                </a:ln>
                <a:solidFill>
                  <a:srgbClr val="000000"/>
                </a:solidFill>
                <a:effectLst/>
                <a:uLnTx/>
                <a:uFillTx/>
                <a:latin typeface="Segoe UI"/>
                <a:ea typeface="+mn-ea"/>
                <a:cs typeface="+mn-cs"/>
              </a:rPr>
              <a:t>te ayuden con la extensibilidad de Microsoft 365 Copilot en </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4346016" y="1536572"/>
            <a:ext cx="3478743" cy="3948541"/>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5716174" y="2488219"/>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4487849" y="2772980"/>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Segoe UI"/>
                <a:ea typeface="+mn-ea"/>
                <a:cs typeface="+mn-cs"/>
              </a:rPr>
              <a:t>Los clientes elegibles pueden solicitar asistencia técnica y </a:t>
            </a:r>
            <a:br>
              <a:rPr kumimoji="0" lang="es-es" sz="2400" b="0" i="0" u="none" strike="noStrike" kern="1200" cap="none" spc="0" normalizeH="0" baseline="0" noProof="0" dirty="0">
                <a:ln>
                  <a:noFill/>
                </a:ln>
                <a:solidFill>
                  <a:srgbClr val="000000"/>
                </a:solidFill>
                <a:effectLst/>
                <a:uLnTx/>
                <a:uFillTx/>
                <a:latin typeface="Segoe UI"/>
                <a:ea typeface="+mn-ea"/>
                <a:cs typeface="+mn-cs"/>
              </a:rPr>
            </a:br>
            <a:r>
              <a:rPr kumimoji="0" lang="es-es" sz="2400" b="0" i="0" u="none" strike="noStrike" kern="1200" cap="none" spc="0" normalizeH="0" baseline="0" noProof="0" dirty="0">
                <a:ln>
                  <a:noFill/>
                </a:ln>
                <a:solidFill>
                  <a:srgbClr val="000000"/>
                </a:solidFill>
                <a:effectLst/>
                <a:uLnTx/>
                <a:uFillTx/>
                <a:latin typeface="Segoe UI"/>
                <a:ea typeface="+mn-ea"/>
                <a:cs typeface="+mn-cs"/>
              </a:rPr>
              <a:t>de implementación a </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126751" y="2772980"/>
            <a:ext cx="3195076" cy="147732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00"/>
                </a:solidFill>
                <a:effectLst/>
                <a:uLnTx/>
                <a:uFillTx/>
                <a:latin typeface="Segoe UI"/>
                <a:ea typeface="+mn-ea"/>
                <a:cs typeface="+mn-cs"/>
              </a:rPr>
              <a:t>Comienza tu recorrido en Copilot con servicios dirigidos por expertos a través de </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866365"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6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Directorio de socios de </a:t>
            </a:r>
            <a:br>
              <a:rPr kumimoji="0" lang="es-es" sz="16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br>
            <a:r>
              <a:rPr kumimoji="0" lang="es-es" sz="16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extLst>
                    <a:ext uri="{A12FA001-AC4F-418D-AE19-62706E023703}">
                      <ahyp:hlinkClr xmlns:ahyp="http://schemas.microsoft.com/office/drawing/2018/hyperlinkcolor" val="tx"/>
                    </a:ext>
                  </a:extLst>
                </a:hlinkClick>
              </a:rPr>
              <a:t>Microsoft 365 Copilot</a:t>
            </a:r>
            <a:endParaRPr kumimoji="0" lang="en-US" sz="160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4487850"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FastTrack</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126753" y="4485138"/>
            <a:ext cx="3195074" cy="593127"/>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73152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6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6">
                  <a:extLst>
                    <a:ext uri="{A12FA001-AC4F-418D-AE19-62706E023703}">
                      <ahyp:hlinkClr xmlns:ahyp="http://schemas.microsoft.com/office/drawing/2018/hyperlinkcolor" val="tx"/>
                    </a:ext>
                  </a:extLst>
                </a:hlinkClick>
              </a:rPr>
              <a:t>Microsoft Unified</a:t>
            </a:r>
            <a:endParaRPr kumimoji="0" lang="en-US" sz="16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2259610" y="1818920"/>
            <a:ext cx="408584" cy="510642"/>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5843385" y="1834468"/>
            <a:ext cx="484004" cy="479546"/>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9484516" y="1834468"/>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46" name="Group 45">
            <a:extLst>
              <a:ext uri="{FF2B5EF4-FFF2-40B4-BE49-F238E27FC236}">
                <a16:creationId xmlns:a16="http://schemas.microsoft.com/office/drawing/2014/main" id="{46FA2823-24E3-274D-4828-A007FE1F1D7C}"/>
              </a:ext>
              <a:ext uri="{C183D7F6-B498-43B3-948B-1728B52AA6E4}">
                <adec:decorative xmlns:adec="http://schemas.microsoft.com/office/drawing/2017/decorative" val="1"/>
              </a:ext>
            </a:extLst>
          </p:cNvPr>
          <p:cNvGrpSpPr/>
          <p:nvPr/>
        </p:nvGrpSpPr>
        <p:grpSpPr>
          <a:xfrm>
            <a:off x="909223" y="4522236"/>
            <a:ext cx="518930" cy="518930"/>
            <a:chOff x="632462" y="5834381"/>
            <a:chExt cx="396238" cy="396238"/>
          </a:xfrm>
        </p:grpSpPr>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o de un dedo tocando una pantalla">
              <a:extLst>
                <a:ext uri="{FF2B5EF4-FFF2-40B4-BE49-F238E27FC236}">
                  <a16:creationId xmlns:a16="http://schemas.microsoft.com/office/drawing/2014/main" id="{28D9AF22-0DB2-C64A-31D2-1F55F81B7673}"/>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49" name="Group 48">
            <a:extLst>
              <a:ext uri="{FF2B5EF4-FFF2-40B4-BE49-F238E27FC236}">
                <a16:creationId xmlns:a16="http://schemas.microsoft.com/office/drawing/2014/main" id="{D2F384E1-7FD4-C245-F507-217F49F14C46}"/>
              </a:ext>
              <a:ext uri="{C183D7F6-B498-43B3-948B-1728B52AA6E4}">
                <adec:decorative xmlns:adec="http://schemas.microsoft.com/office/drawing/2017/decorative" val="1"/>
              </a:ext>
            </a:extLst>
          </p:cNvPr>
          <p:cNvGrpSpPr/>
          <p:nvPr/>
        </p:nvGrpSpPr>
        <p:grpSpPr>
          <a:xfrm>
            <a:off x="4530708" y="4522236"/>
            <a:ext cx="518930" cy="518930"/>
            <a:chOff x="632462" y="5834381"/>
            <a:chExt cx="396238" cy="396238"/>
          </a:xfrm>
        </p:grpSpPr>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o de un dedo tocando una pantalla">
              <a:extLst>
                <a:ext uri="{FF2B5EF4-FFF2-40B4-BE49-F238E27FC236}">
                  <a16:creationId xmlns:a16="http://schemas.microsoft.com/office/drawing/2014/main" id="{2A9BFABE-1A21-4EEF-2D5E-EBF2599AB15D}"/>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2" name="Group 51">
            <a:extLst>
              <a:ext uri="{FF2B5EF4-FFF2-40B4-BE49-F238E27FC236}">
                <a16:creationId xmlns:a16="http://schemas.microsoft.com/office/drawing/2014/main" id="{93A158F8-C083-EC61-E920-CE0515DE586B}"/>
              </a:ext>
              <a:ext uri="{C183D7F6-B498-43B3-948B-1728B52AA6E4}">
                <adec:decorative xmlns:adec="http://schemas.microsoft.com/office/drawing/2017/decorative" val="1"/>
              </a:ext>
            </a:extLst>
          </p:cNvPr>
          <p:cNvGrpSpPr/>
          <p:nvPr/>
        </p:nvGrpSpPr>
        <p:grpSpPr>
          <a:xfrm>
            <a:off x="8169611" y="4522236"/>
            <a:ext cx="518930" cy="518930"/>
            <a:chOff x="632462" y="5834381"/>
            <a:chExt cx="396238" cy="396238"/>
          </a:xfrm>
        </p:grpSpPr>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632462" y="5834381"/>
              <a:ext cx="396238" cy="396238"/>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o de un dedo tocando una pantalla">
              <a:extLst>
                <a:ext uri="{FF2B5EF4-FFF2-40B4-BE49-F238E27FC236}">
                  <a16:creationId xmlns:a16="http://schemas.microsoft.com/office/drawing/2014/main" id="{3A73A677-766E-3260-EC80-2A14347B3BBA}"/>
                </a:ext>
              </a:extLst>
            </p:cNvPr>
            <p:cNvSpPr/>
            <p:nvPr/>
          </p:nvSpPr>
          <p:spPr>
            <a:xfrm>
              <a:off x="737803" y="5909469"/>
              <a:ext cx="185556" cy="246062"/>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500" fill="hold"/>
                                        <p:tgtEl>
                                          <p:spTgt spid="2"/>
                                        </p:tgtEl>
                                        <p:attrNameLst>
                                          <p:attrName>ppt_x</p:attrName>
                                          <p:attrName>ppt_y</p:attrName>
                                        </p:attrNameLst>
                                      </p:cBhvr>
                                      <p:rCtr x="0" y="-1944"/>
                                    </p:animMotion>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250"/>
                                        <p:tgtEl>
                                          <p:spTgt spid="6"/>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42" presetClass="path" presetSubtype="0" decel="100000" fill="hold" grpId="1" nodeType="withEffect">
                                  <p:stCondLst>
                                    <p:cond delay="0"/>
                                  </p:stCondLst>
                                  <p:childTnLst>
                                    <p:animMotion origin="layout" path="M 1.25E-6 0.03889 L 1.25E-6 1.85185E-6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42" presetClass="path" presetSubtype="0" decel="100000" fill="hold" grpId="1" nodeType="withEffect">
                                  <p:stCondLst>
                                    <p:cond delay="0"/>
                                  </p:stCondLst>
                                  <p:childTnLst>
                                    <p:animMotion origin="layout" path="M 1.25E-6 0.03889 L 1.25E-6 1.85185E-6 " pathEditMode="relative" rAng="0" ptsTypes="AA">
                                      <p:cBhvr>
                                        <p:cTn id="24" dur="500" fill="hold"/>
                                        <p:tgtEl>
                                          <p:spTgt spid="13"/>
                                        </p:tgtEl>
                                        <p:attrNameLst>
                                          <p:attrName>ppt_x</p:attrName>
                                          <p:attrName>ppt_y</p:attrName>
                                        </p:attrNameLst>
                                      </p:cBhvr>
                                      <p:rCtr x="0" y="-1944"/>
                                    </p:animMotion>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par>
                                <p:cTn id="28" presetID="42" presetClass="path" presetSubtype="0" decel="100000" fill="hold" grpId="1" nodeType="withEffect">
                                  <p:stCondLst>
                                    <p:cond delay="0"/>
                                  </p:stCondLst>
                                  <p:childTnLst>
                                    <p:animMotion origin="layout" path="M 1.25E-6 0.03889 L 1.25E-6 1.85185E-6 " pathEditMode="relative" rAng="0" ptsTypes="AA">
                                      <p:cBhvr>
                                        <p:cTn id="29" dur="500" fill="hold"/>
                                        <p:tgtEl>
                                          <p:spTgt spid="17"/>
                                        </p:tgtEl>
                                        <p:attrNameLst>
                                          <p:attrName>ppt_x</p:attrName>
                                          <p:attrName>ppt_y</p:attrName>
                                        </p:attrNameLst>
                                      </p:cBhvr>
                                      <p:rCtr x="0" y="-1944"/>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50"/>
                                        <p:tgtEl>
                                          <p:spTgt spid="18"/>
                                        </p:tgtEl>
                                      </p:cBhvr>
                                    </p:animEffect>
                                  </p:childTnLst>
                                </p:cTn>
                              </p:par>
                              <p:par>
                                <p:cTn id="33" presetID="42" presetClass="path" presetSubtype="0" decel="100000" fill="hold" grpId="1" nodeType="withEffect">
                                  <p:stCondLst>
                                    <p:cond delay="0"/>
                                  </p:stCondLst>
                                  <p:childTnLst>
                                    <p:animMotion origin="layout" path="M 1.25E-6 0.03889 L 1.25E-6 1.85185E-6 " pathEditMode="relative" rAng="0" ptsTypes="AA">
                                      <p:cBhvr>
                                        <p:cTn id="34" dur="500" fill="hold"/>
                                        <p:tgtEl>
                                          <p:spTgt spid="18"/>
                                        </p:tgtEl>
                                        <p:attrNameLst>
                                          <p:attrName>ppt_x</p:attrName>
                                          <p:attrName>ppt_y</p:attrName>
                                        </p:attrNameLst>
                                      </p:cBhvr>
                                      <p:rCtr x="0" y="-1944"/>
                                    </p:animMotion>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par>
                                <p:cTn id="38" presetID="42" presetClass="path" presetSubtype="0" decel="100000" fill="hold" grpId="1" nodeType="withEffect">
                                  <p:stCondLst>
                                    <p:cond delay="0"/>
                                  </p:stCondLst>
                                  <p:childTnLst>
                                    <p:animMotion origin="layout" path="M 1.25E-6 0.03889 L 1.25E-6 1.85185E-6 " pathEditMode="relative" rAng="0" ptsTypes="AA">
                                      <p:cBhvr>
                                        <p:cTn id="39" dur="500" fill="hold"/>
                                        <p:tgtEl>
                                          <p:spTgt spid="19"/>
                                        </p:tgtEl>
                                        <p:attrNameLst>
                                          <p:attrName>ppt_x</p:attrName>
                                          <p:attrName>ppt_y</p:attrName>
                                        </p:attrNameLst>
                                      </p:cBhvr>
                                      <p:rCtr x="0" y="-1944"/>
                                    </p:animMotion>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par>
                                <p:cTn id="43" presetID="42" presetClass="path" presetSubtype="0" decel="100000" fill="hold" grpId="1" nodeType="withEffect">
                                  <p:stCondLst>
                                    <p:cond delay="0"/>
                                  </p:stCondLst>
                                  <p:childTnLst>
                                    <p:animMotion origin="layout" path="M 1.25E-6 0.03889 L 1.25E-6 1.85185E-6 " pathEditMode="relative" rAng="0" ptsTypes="AA">
                                      <p:cBhvr>
                                        <p:cTn id="44" dur="500" fill="hold"/>
                                        <p:tgtEl>
                                          <p:spTgt spid="35"/>
                                        </p:tgtEl>
                                        <p:attrNameLst>
                                          <p:attrName>ppt_x</p:attrName>
                                          <p:attrName>ppt_y</p:attrName>
                                        </p:attrNameLst>
                                      </p:cBhvr>
                                      <p:rCtr x="0" y="-1944"/>
                                    </p:animMotion>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250"/>
                                        <p:tgtEl>
                                          <p:spTgt spid="38"/>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38"/>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250"/>
                                        <p:tgtEl>
                                          <p:spTgt spid="40"/>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40"/>
                                        </p:tgtEl>
                                        <p:attrNameLst>
                                          <p:attrName>ppt_x</p:attrName>
                                          <p:attrName>ppt_y</p:attrName>
                                        </p:attrNameLst>
                                      </p:cBhvr>
                                      <p:rCtr x="0" y="-1944"/>
                                    </p:animMotion>
                                  </p:childTnLst>
                                </p:cTn>
                              </p:par>
                              <p:par>
                                <p:cTn id="55" presetID="10"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250"/>
                                        <p:tgtEl>
                                          <p:spTgt spid="41"/>
                                        </p:tgtEl>
                                      </p:cBhvr>
                                    </p:animEffect>
                                  </p:childTnLst>
                                </p:cTn>
                              </p:par>
                              <p:par>
                                <p:cTn id="58" presetID="42" presetClass="path" presetSubtype="0" decel="100000" fill="hold" grpId="1" nodeType="withEffect">
                                  <p:stCondLst>
                                    <p:cond delay="0"/>
                                  </p:stCondLst>
                                  <p:childTnLst>
                                    <p:animMotion origin="layout" path="M 1.25E-6 0.03889 L 1.25E-6 1.85185E-6 " pathEditMode="relative" rAng="0" ptsTypes="AA">
                                      <p:cBhvr>
                                        <p:cTn id="59" dur="500" fill="hold"/>
                                        <p:tgtEl>
                                          <p:spTgt spid="41"/>
                                        </p:tgtEl>
                                        <p:attrNameLst>
                                          <p:attrName>ppt_x</p:attrName>
                                          <p:attrName>ppt_y</p:attrName>
                                        </p:attrNameLst>
                                      </p:cBhvr>
                                      <p:rCtr x="0" y="-1944"/>
                                    </p:animMotion>
                                  </p:childTnLst>
                                </p:cTn>
                              </p:par>
                              <p:par>
                                <p:cTn id="60" presetID="10" presetClass="entr" presetSubtype="0" fill="hold"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250"/>
                                        <p:tgtEl>
                                          <p:spTgt spid="46"/>
                                        </p:tgtEl>
                                      </p:cBhvr>
                                    </p:animEffect>
                                  </p:childTnLst>
                                </p:cTn>
                              </p:par>
                              <p:par>
                                <p:cTn id="63" presetID="42" presetClass="path" presetSubtype="0" decel="100000" fill="hold" nodeType="withEffect">
                                  <p:stCondLst>
                                    <p:cond delay="0"/>
                                  </p:stCondLst>
                                  <p:childTnLst>
                                    <p:animMotion origin="layout" path="M -3.33333E-6 0.03889 L -3.33333E-6 -7.40741E-7 " pathEditMode="relative" rAng="0" ptsTypes="AA">
                                      <p:cBhvr>
                                        <p:cTn id="64" dur="500" fill="hold"/>
                                        <p:tgtEl>
                                          <p:spTgt spid="46"/>
                                        </p:tgtEl>
                                        <p:attrNameLst>
                                          <p:attrName>ppt_x</p:attrName>
                                          <p:attrName>ppt_y</p:attrName>
                                        </p:attrNameLst>
                                      </p:cBhvr>
                                      <p:rCtr x="0" y="-1944"/>
                                    </p:animMotion>
                                  </p:childTnLst>
                                </p:cTn>
                              </p:par>
                              <p:par>
                                <p:cTn id="65" presetID="10" presetClass="entr" presetSubtype="0"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250"/>
                                        <p:tgtEl>
                                          <p:spTgt spid="42"/>
                                        </p:tgtEl>
                                      </p:cBhvr>
                                    </p:animEffect>
                                  </p:childTnLst>
                                </p:cTn>
                              </p:par>
                              <p:par>
                                <p:cTn id="68" presetID="42" presetClass="path" presetSubtype="0" decel="100000" fill="hold" grpId="1" nodeType="withEffect">
                                  <p:stCondLst>
                                    <p:cond delay="0"/>
                                  </p:stCondLst>
                                  <p:childTnLst>
                                    <p:animMotion origin="layout" path="M 1.25E-6 0.03889 L 1.25E-6 1.85185E-6 " pathEditMode="relative" rAng="0" ptsTypes="AA">
                                      <p:cBhvr>
                                        <p:cTn id="69" dur="500" fill="hold"/>
                                        <p:tgtEl>
                                          <p:spTgt spid="42"/>
                                        </p:tgtEl>
                                        <p:attrNameLst>
                                          <p:attrName>ppt_x</p:attrName>
                                          <p:attrName>ppt_y</p:attrName>
                                        </p:attrNameLst>
                                      </p:cBhvr>
                                      <p:rCtr x="0" y="-1944"/>
                                    </p:animMotion>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250"/>
                                        <p:tgtEl>
                                          <p:spTgt spid="49"/>
                                        </p:tgtEl>
                                      </p:cBhvr>
                                    </p:animEffect>
                                  </p:childTnLst>
                                </p:cTn>
                              </p:par>
                              <p:par>
                                <p:cTn id="73" presetID="42" presetClass="path" presetSubtype="0" decel="100000" fill="hold" nodeType="withEffect">
                                  <p:stCondLst>
                                    <p:cond delay="0"/>
                                  </p:stCondLst>
                                  <p:childTnLst>
                                    <p:animMotion origin="layout" path="M 1.45833E-6 0.03889 L 1.45833E-6 -7.40741E-7 " pathEditMode="relative" rAng="0" ptsTypes="AA">
                                      <p:cBhvr>
                                        <p:cTn id="74" dur="500" fill="hold"/>
                                        <p:tgtEl>
                                          <p:spTgt spid="49"/>
                                        </p:tgtEl>
                                        <p:attrNameLst>
                                          <p:attrName>ppt_x</p:attrName>
                                          <p:attrName>ppt_y</p:attrName>
                                        </p:attrNameLst>
                                      </p:cBhvr>
                                      <p:rCtr x="0" y="-1944"/>
                                    </p:animMotion>
                                  </p:child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250"/>
                                        <p:tgtEl>
                                          <p:spTgt spid="43"/>
                                        </p:tgtEl>
                                      </p:cBhvr>
                                    </p:animEffect>
                                  </p:childTnLst>
                                </p:cTn>
                              </p:par>
                              <p:par>
                                <p:cTn id="78" presetID="42" presetClass="path" presetSubtype="0" decel="100000" fill="hold" grpId="1" nodeType="withEffect">
                                  <p:stCondLst>
                                    <p:cond delay="0"/>
                                  </p:stCondLst>
                                  <p:childTnLst>
                                    <p:animMotion origin="layout" path="M 1.45833E-6 0.03889 L 1.45833E-6 -7.40741E-7 " pathEditMode="relative" rAng="0" ptsTypes="AA">
                                      <p:cBhvr>
                                        <p:cTn id="79" dur="500" fill="hold"/>
                                        <p:tgtEl>
                                          <p:spTgt spid="43"/>
                                        </p:tgtEl>
                                        <p:attrNameLst>
                                          <p:attrName>ppt_x</p:attrName>
                                          <p:attrName>ppt_y</p:attrName>
                                        </p:attrNameLst>
                                      </p:cBhvr>
                                      <p:rCtr x="0" y="-1944"/>
                                    </p:animMotion>
                                  </p:childTnLst>
                                </p:cTn>
                              </p:par>
                              <p:par>
                                <p:cTn id="80" presetID="10" presetClass="entr" presetSubtype="0"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250"/>
                                        <p:tgtEl>
                                          <p:spTgt spid="52"/>
                                        </p:tgtEl>
                                      </p:cBhvr>
                                    </p:animEffect>
                                  </p:childTnLst>
                                </p:cTn>
                              </p:par>
                              <p:par>
                                <p:cTn id="83" presetID="42" presetClass="path" presetSubtype="0" decel="100000" fill="hold" nodeType="withEffect">
                                  <p:stCondLst>
                                    <p:cond delay="0"/>
                                  </p:stCondLst>
                                  <p:childTnLst>
                                    <p:animMotion origin="layout" path="M 3.95833E-6 0.03889 L 3.95833E-6 -7.40741E-7 " pathEditMode="relative" rAng="0" ptsTypes="AA">
                                      <p:cBhvr>
                                        <p:cTn id="84" dur="500" fill="hold"/>
                                        <p:tgtEl>
                                          <p:spTgt spid="52"/>
                                        </p:tgtEl>
                                        <p:attrNameLst>
                                          <p:attrName>ppt_x</p:attrName>
                                          <p:attrName>ppt_y</p:attrName>
                                        </p:attrNameLst>
                                      </p:cBhvr>
                                      <p:rCtr x="0" y="-1944"/>
                                    </p:animMotion>
                                  </p:childTnLst>
                                </p:cTn>
                              </p:par>
                              <p:par>
                                <p:cTn id="85" presetID="10"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50"/>
                                        <p:tgtEl>
                                          <p:spTgt spid="44"/>
                                        </p:tgtEl>
                                      </p:cBhvr>
                                    </p:animEffect>
                                  </p:childTnLst>
                                </p:cTn>
                              </p:par>
                              <p:par>
                                <p:cTn id="88" presetID="42" presetClass="path" presetSubtype="0" decel="100000" fill="hold" grpId="1" nodeType="withEffect">
                                  <p:stCondLst>
                                    <p:cond delay="0"/>
                                  </p:stCondLst>
                                  <p:childTnLst>
                                    <p:animMotion origin="layout" path="M 1.25E-6 0.03889 L 1.25E-6 1.85185E-6 " pathEditMode="relative" rAng="0" ptsTypes="AA">
                                      <p:cBhvr>
                                        <p:cTn id="89" dur="500" fill="hold"/>
                                        <p:tgtEl>
                                          <p:spTgt spid="44"/>
                                        </p:tgtEl>
                                        <p:attrNameLst>
                                          <p:attrName>ppt_x</p:attrName>
                                          <p:attrName>ppt_y</p:attrName>
                                        </p:attrNameLst>
                                      </p:cBhvr>
                                      <p:rCtr x="0" y="-1944"/>
                                    </p:animMotion>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42" presetClass="path" presetSubtype="0" decel="100000" fill="hold" grpId="1" nodeType="withEffect">
                                  <p:stCondLst>
                                    <p:cond delay="0"/>
                                  </p:stCondLst>
                                  <p:childTnLst>
                                    <p:animMotion origin="layout" path="M 1.25E-6 0.03889 L 1.25E-6 1.85185E-6 " pathEditMode="relative" rAng="0" ptsTypes="AA">
                                      <p:cBhvr>
                                        <p:cTn id="94" dur="500" fill="hold"/>
                                        <p:tgtEl>
                                          <p:spTgt spid="9"/>
                                        </p:tgtEl>
                                        <p:attrNameLst>
                                          <p:attrName>ppt_x</p:attrName>
                                          <p:attrName>ppt_y</p:attrName>
                                        </p:attrNameLst>
                                      </p:cBhvr>
                                      <p:rCtr x="0" y="-1944"/>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250"/>
                                        <p:tgtEl>
                                          <p:spTgt spid="10"/>
                                        </p:tgtEl>
                                      </p:cBhvr>
                                    </p:animEffect>
                                  </p:childTnLst>
                                </p:cTn>
                              </p:par>
                              <p:par>
                                <p:cTn id="98" presetID="42" presetClass="path" presetSubtype="0" decel="100000" fill="hold" grpId="1" nodeType="withEffect">
                                  <p:stCondLst>
                                    <p:cond delay="0"/>
                                  </p:stCondLst>
                                  <p:childTnLst>
                                    <p:animMotion origin="layout" path="M 1.25E-6 0.03889 L 1.25E-6 1.85185E-6 " pathEditMode="relative" rAng="0" ptsTypes="AA">
                                      <p:cBhvr>
                                        <p:cTn id="99" dur="500" fill="hold"/>
                                        <p:tgtEl>
                                          <p:spTgt spid="10"/>
                                        </p:tgtEl>
                                        <p:attrNameLst>
                                          <p:attrName>ppt_x</p:attrName>
                                          <p:attrName>ppt_y</p:attrName>
                                        </p:attrNameLst>
                                      </p:cBhvr>
                                      <p:rCtr x="0" y="-1944"/>
                                    </p:animMotion>
                                  </p:childTnLst>
                                </p:cTn>
                              </p:par>
                              <p:par>
                                <p:cTn id="100" presetID="10"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250"/>
                                        <p:tgtEl>
                                          <p:spTgt spid="15"/>
                                        </p:tgtEl>
                                      </p:cBhvr>
                                    </p:animEffect>
                                  </p:childTnLst>
                                </p:cTn>
                              </p:par>
                              <p:par>
                                <p:cTn id="103" presetID="42" presetClass="path" presetSubtype="0" decel="100000" fill="hold" grpId="1" nodeType="withEffect">
                                  <p:stCondLst>
                                    <p:cond delay="0"/>
                                  </p:stCondLst>
                                  <p:childTnLst>
                                    <p:animMotion origin="layout" path="M 1.25E-6 0.03889 L 1.25E-6 1.85185E-6 " pathEditMode="relative" rAng="0" ptsTypes="AA">
                                      <p:cBhvr>
                                        <p:cTn id="104" dur="500" fill="hold"/>
                                        <p:tgtEl>
                                          <p:spTgt spid="1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13" grpId="0" animBg="1"/>
      <p:bldP spid="13" grpId="1" animBg="1"/>
      <p:bldP spid="17" grpId="0" animBg="1"/>
      <p:bldP spid="17" grpId="1" animBg="1"/>
      <p:bldP spid="18" grpId="0" animBg="1"/>
      <p:bldP spid="18" grpId="1" animBg="1"/>
      <p:bldP spid="19" grpId="0"/>
      <p:bldP spid="19" grpId="1"/>
      <p:bldP spid="35" grpId="0" animBg="1"/>
      <p:bldP spid="35" grpId="1" animBg="1"/>
      <p:bldP spid="38" grpId="0" animBg="1"/>
      <p:bldP spid="38" grpId="1" animBg="1"/>
      <p:bldP spid="40" grpId="0"/>
      <p:bldP spid="40" grpId="1"/>
      <p:bldP spid="41" grpId="0"/>
      <p:bldP spid="41" grpId="1"/>
      <p:bldP spid="42" grpId="0" animBg="1"/>
      <p:bldP spid="42" grpId="1" animBg="1"/>
      <p:bldP spid="43" grpId="0" animBg="1"/>
      <p:bldP spid="43" grpId="1" animBg="1"/>
      <p:bldP spid="44" grpId="0" animBg="1"/>
      <p:bldP spid="44" grpId="1" animBg="1"/>
      <p:bldP spid="9" grpId="0" animBg="1"/>
      <p:bldP spid="9" grpId="1" animBg="1"/>
      <p:bldP spid="10" grpId="0" animBg="1"/>
      <p:bldP spid="10" grpId="1" animBg="1"/>
      <p:bldP spid="15" grpId="0" animBg="1"/>
      <p:bldP spid="1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 name="Picture 6" descr="Un código QR sobre fondo blanco">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Una imagen borrosa de un cielo naranja y rosa  El contenido generado por IA puede ser incorrecto.">
            <a:extLst>
              <a:ext uri="{FF2B5EF4-FFF2-40B4-BE49-F238E27FC236}">
                <a16:creationId xmlns:a16="http://schemas.microsoft.com/office/drawing/2014/main" id="{8B53E518-C6A8-9ECF-F889-F03B4CEBA56D}"/>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644353"/>
            <a:ext cx="7532185" cy="1255728"/>
          </a:xfrm>
          <a:prstGeom prst="rect">
            <a:avLst/>
          </a:prstGeom>
          <a:noFill/>
          <a:ln>
            <a:noFill/>
            <a:prstDash/>
          </a:ln>
          <a:effectLst/>
        </p:spPr>
        <p:txBody>
          <a:bodyPr wrap="square">
            <a:spAutoFit/>
          </a:bodyPr>
          <a:lstStyle/>
          <a:p>
            <a:pPr algn="ctr">
              <a:lnSpc>
                <a:spcPct val="90000"/>
              </a:lnSpc>
              <a:spcAft>
                <a:spcPts val="1800"/>
              </a:spcAft>
            </a:pP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Visita el </a:t>
            </a: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hlinkClick r:id="rId6"/>
              </a:rPr>
              <a:t>sitio web del Centro de clientes</a:t>
            </a: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 </a:t>
            </a: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para conocer las próximas sesiones, novedades </a:t>
            </a:r>
            <a:b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br>
            <a:r>
              <a:rPr lang="es-es" sz="28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y contenido a demanda.</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7"/>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algn="l" defTabSz="914400">
              <a:defRPr/>
            </a:pPr>
            <a:r>
              <a:rPr lang="es-es" sz="1100">
                <a:solidFill>
                  <a:schemeClr val="tx2"/>
                </a:solidFill>
                <a:latin typeface="Segoe Sans Text"/>
                <a:hlinkClick r:id="rId6">
                  <a:extLst>
                    <a:ext uri="{A12FA001-AC4F-418D-AE19-62706E023703}">
                      <ahyp:hlinkClr xmlns:ahyp="http://schemas.microsoft.com/office/drawing/2018/hyperlinkcolor" val="tx"/>
                    </a:ext>
                  </a:extLst>
                </a:hlinkClick>
              </a:rPr>
              <a:t>https://aka.ms/CustomerHubSessions</a:t>
            </a:r>
            <a:r>
              <a:rPr lang="es-es" sz="1100">
                <a:solidFill>
                  <a:schemeClr val="tx2"/>
                </a:solidFill>
                <a:latin typeface="Segoe Sans Text"/>
              </a:rPr>
              <a:t>​</a:t>
            </a:r>
          </a:p>
        </p:txBody>
      </p:sp>
      <p:pic>
        <p:nvPicPr>
          <p:cNvPr id="3" name="Graphic 7">
            <a:extLst>
              <a:ext uri="{FF2B5EF4-FFF2-40B4-BE49-F238E27FC236}">
                <a16:creationId xmlns:a16="http://schemas.microsoft.com/office/drawing/2014/main" id="{F1EB1CD5-5647-0FF0-6BA3-89B7B321DEDA}"/>
              </a:ext>
            </a:extLst>
          </p:cNvPr>
          <p:cNvPicPr>
            <a:picLocks/>
          </p:cNvPicPr>
          <p:nvPr/>
        </p:nvPicPr>
        <p:blipFill>
          <a:blip r:embed="rId8"/>
          <a:srcRect/>
          <a:stretch/>
        </p:blipFill>
        <p:spPr>
          <a:xfrm>
            <a:off x="284218" y="858978"/>
            <a:ext cx="2971800" cy="704088"/>
          </a:xfrm>
          <a:prstGeom prst="rect">
            <a:avLst/>
          </a:prstGeom>
        </p:spPr>
      </p:pic>
    </p:spTree>
    <p:extLst>
      <p:ext uri="{BB962C8B-B14F-4D97-AF65-F5344CB8AC3E}">
        <p14:creationId xmlns:p14="http://schemas.microsoft.com/office/powerpoint/2010/main" val="206910846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s-es" sz="1600">
                <a:solidFill>
                  <a:schemeClr val="bg1"/>
                </a:solidFill>
                <a:cs typeface="Segoe UI Light" panose="020B0502040204020203" pitchFamily="34" charset="0"/>
              </a:rPr>
              <a:t>Aprovecha al máximo Copilot y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484437"/>
            <a:ext cx="2606826"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s-es" sz="1600" dirty="0">
                <a:solidFill>
                  <a:schemeClr val="bg1"/>
                </a:solidFill>
                <a:cs typeface="Segoe UI Light" panose="020B0502040204020203" pitchFamily="34" charset="0"/>
              </a:rPr>
              <a:t>Ayuda a otras personas </a:t>
            </a:r>
            <a:br>
              <a:rPr lang="es-es" sz="1600" dirty="0">
                <a:solidFill>
                  <a:schemeClr val="bg1"/>
                </a:solidFill>
                <a:cs typeface="Segoe UI Light" panose="020B0502040204020203" pitchFamily="34" charset="0"/>
              </a:rPr>
            </a:br>
            <a:r>
              <a:rPr lang="es-es" sz="1600" dirty="0">
                <a:solidFill>
                  <a:schemeClr val="bg1"/>
                </a:solidFill>
                <a:cs typeface="Segoe UI Light" panose="020B0502040204020203" pitchFamily="34" charset="0"/>
              </a:rPr>
              <a:t>a hacer lo mismo</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600"/>
              </a:spcAft>
              <a:buSzPct val="100000"/>
              <a:buNone/>
            </a:pPr>
            <a:r>
              <a:rPr lang="es-es" sz="1600">
                <a:solidFill>
                  <a:schemeClr val="bg1"/>
                </a:solidFill>
                <a:cs typeface="Segoe UI Light" panose="020B0502040204020203" pitchFamily="34" charset="0"/>
              </a:rPr>
              <a:t>Amplía tus conocimientos y mejora tu carrera profesional</a:t>
            </a:r>
          </a:p>
        </p:txBody>
      </p:sp>
      <p:grpSp>
        <p:nvGrpSpPr>
          <p:cNvPr id="2" name="Group 1">
            <a:extLst>
              <a:ext uri="{FF2B5EF4-FFF2-40B4-BE49-F238E27FC236}">
                <a16:creationId xmlns:a16="http://schemas.microsoft.com/office/drawing/2014/main" id="{C3AB5E3B-FCBC-3AB6-0A88-83D37C3F229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64354"/>
            <a:ext cx="4508572" cy="292388"/>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algn="l"/>
            <a:r>
              <a:rPr lang="es-es" sz="1300" dirty="0">
                <a:solidFill>
                  <a:srgbClr val="454142"/>
                </a:solidFill>
                <a:latin typeface="+mn-lt"/>
                <a:cs typeface="Segoe UI Light" panose="020B0502040204020203" pitchFamily="34" charset="0"/>
              </a:rPr>
              <a:t>Únete al programa gratuito en </a:t>
            </a:r>
            <a:r>
              <a:rPr lang="es-es" sz="1300" dirty="0">
                <a:solidFill>
                  <a:srgbClr val="454142"/>
                </a:solidFill>
                <a:latin typeface="+mn-lt"/>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lang="en-US" sz="1300" dirty="0">
              <a:solidFill>
                <a:srgbClr val="454142"/>
              </a:solidFill>
              <a:latin typeface="+mn-lt"/>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567746" y="5678512"/>
            <a:ext cx="300404" cy="282733"/>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741398"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500"/>
              </a:spcAft>
              <a:buSzPct val="100000"/>
              <a:buNone/>
            </a:pPr>
            <a:r>
              <a:rPr lang="es-es" sz="1400" dirty="0">
                <a:solidFill>
                  <a:schemeClr val="bg1"/>
                </a:solidFill>
                <a:cs typeface="Segoe UI Light" panose="020B0502040204020203" pitchFamily="34" charset="0"/>
              </a:rPr>
              <a:t>Aprovecha al máximo </a:t>
            </a:r>
            <a:r>
              <a:rPr lang="es-es" sz="1400" dirty="0" err="1">
                <a:solidFill>
                  <a:schemeClr val="bg1"/>
                </a:solidFill>
                <a:cs typeface="Segoe UI Light" panose="020B0502040204020203" pitchFamily="34" charset="0"/>
              </a:rPr>
              <a:t>Copilot</a:t>
            </a:r>
            <a:r>
              <a:rPr lang="es-es" sz="1400" dirty="0">
                <a:solidFill>
                  <a:schemeClr val="bg1"/>
                </a:solidFill>
                <a:cs typeface="Segoe UI Light" panose="020B0502040204020203" pitchFamily="34" charset="0"/>
              </a:rPr>
              <a:t> y Microsoft 365</a:t>
            </a:r>
          </a:p>
          <a:p>
            <a:pPr marL="0" indent="0">
              <a:spcBef>
                <a:spcPts val="0"/>
              </a:spcBef>
              <a:spcAft>
                <a:spcPts val="500"/>
              </a:spcAft>
              <a:buSzPct val="100000"/>
              <a:buNone/>
            </a:pPr>
            <a:r>
              <a:rPr lang="es-es" sz="1400" dirty="0">
                <a:solidFill>
                  <a:schemeClr val="bg1"/>
                </a:solidFill>
                <a:cs typeface="Segoe UI Light" panose="020B0502040204020203" pitchFamily="34" charset="0"/>
              </a:rPr>
              <a:t>Ayuda a otras personas a hacer lo mismo</a:t>
            </a:r>
          </a:p>
          <a:p>
            <a:pPr marL="0" indent="0">
              <a:spcBef>
                <a:spcPts val="0"/>
              </a:spcBef>
              <a:spcAft>
                <a:spcPts val="500"/>
              </a:spcAft>
              <a:buSzPct val="100000"/>
              <a:buNone/>
            </a:pPr>
            <a:r>
              <a:rPr lang="es-es" sz="1400" dirty="0">
                <a:solidFill>
                  <a:schemeClr val="bg1"/>
                </a:solidFill>
                <a:cs typeface="Segoe UI Light" panose="020B0502040204020203" pitchFamily="34" charset="0"/>
              </a:rPr>
              <a:t>Amplía tus conocimientos y mejora tu carrera profesional</a:t>
            </a:r>
          </a:p>
        </p:txBody>
      </p:sp>
      <p:sp>
        <p:nvSpPr>
          <p:cNvPr id="15" name="TextBox 14">
            <a:extLst>
              <a:ext uri="{FF2B5EF4-FFF2-40B4-BE49-F238E27FC236}">
                <a16:creationId xmlns:a16="http://schemas.microsoft.com/office/drawing/2014/main" id="{69FF5A09-9F9A-5F67-1766-596598E165CF}"/>
              </a:ext>
            </a:extLst>
          </p:cNvPr>
          <p:cNvSpPr txBox="1"/>
          <p:nvPr/>
        </p:nvSpPr>
        <p:spPr>
          <a:xfrm>
            <a:off x="455769" y="1153569"/>
            <a:ext cx="7490468" cy="3080843"/>
          </a:xfrm>
          <a:prstGeom prst="rect">
            <a:avLst/>
          </a:prstGeom>
          <a:noFill/>
          <a:ln>
            <a:noFill/>
            <a:prstDash/>
          </a:ln>
          <a:effectLst/>
        </p:spPr>
        <p:txBody>
          <a:bodyPr wrap="square">
            <a:spAutoFit/>
          </a:bodyPr>
          <a:lstStyle/>
          <a:p>
            <a:pPr>
              <a:lnSpc>
                <a:spcPct val="80000"/>
              </a:lnSpc>
              <a:spcAft>
                <a:spcPts val="1800"/>
              </a:spcAft>
            </a:pPr>
            <a:r>
              <a:rPr lang="es-es" sz="36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Haz la diferencia</a:t>
            </a:r>
          </a:p>
          <a:p>
            <a:pPr marL="800100">
              <a:lnSpc>
                <a:spcPct val="80000"/>
              </a:lnSpc>
              <a:spcAft>
                <a:spcPts val="600"/>
              </a:spcAft>
            </a:pPr>
            <a:r>
              <a:rPr lang="es-es" sz="9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Conviértete </a:t>
            </a:r>
            <a:br>
              <a:rPr lang="es-es" sz="9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br>
            <a:r>
              <a:rPr lang="es-es" sz="9400" dirty="0">
                <a:ln w="3175">
                  <a:noFill/>
                </a:ln>
                <a:gradFill flip="none" rotWithShape="1">
                  <a:gsLst>
                    <a:gs pos="0">
                      <a:srgbClr val="94D8FE"/>
                    </a:gs>
                    <a:gs pos="100000">
                      <a:schemeClr val="bg1"/>
                    </a:gs>
                  </a:gsLst>
                  <a:lin ang="13500000" scaled="1"/>
                  <a:tileRect/>
                </a:gradFill>
                <a:latin typeface="Segoe Sans Display Semibold" pitchFamily="2" charset="0"/>
                <a:cs typeface="Segoe Sans Display Semibold" pitchFamily="2" charset="0"/>
              </a:rPr>
              <a:t>en experto</a:t>
            </a:r>
          </a:p>
        </p:txBody>
      </p:sp>
    </p:spTree>
    <p:extLst>
      <p:ext uri="{BB962C8B-B14F-4D97-AF65-F5344CB8AC3E}">
        <p14:creationId xmlns:p14="http://schemas.microsoft.com/office/powerpoint/2010/main" val="418700525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4" name="Picture 2" descr="Un código QR">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614517" y="4267895"/>
            <a:ext cx="2101537" cy="553998"/>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noProof="0" dirty="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Encuesta de Centro </a:t>
            </a:r>
            <a:br>
              <a:rPr kumimoji="0" lang="es-es" sz="1800" b="0" i="0" u="none" strike="noStrike" kern="1200" cap="none" spc="0" normalizeH="0" noProof="0" dirty="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br>
            <a:r>
              <a:rPr kumimoji="0" lang="es-es" sz="1800" b="0" i="0" u="none" strike="noStrike" kern="1200" cap="none" spc="0" normalizeH="0" noProof="0" dirty="0">
                <a:ln>
                  <a:noFill/>
                </a:ln>
                <a:solidFill>
                  <a:schemeClr val="tx2"/>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de clientes</a:t>
            </a:r>
            <a:endParaRPr kumimoji="0" lang="en-US" sz="1800" b="0" i="0" u="none" strike="noStrike" kern="1200" cap="none" spc="0" normalizeH="0" noProof="0" dirty="0">
              <a:ln>
                <a:noFill/>
              </a:ln>
              <a:solidFill>
                <a:schemeClr val="tx2"/>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noProof="0" dirty="0">
                <a:ln>
                  <a:noFill/>
                </a:ln>
                <a:solidFill>
                  <a:schemeClr val="tx2"/>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aka.ms/CustomerHubSurvey </a:t>
            </a:r>
            <a:endParaRPr kumimoji="0" lang="en-US" sz="1400" b="0" i="0" u="none" strike="noStrike" kern="1200" cap="none" spc="0" normalizeH="0" noProof="0" dirty="0">
              <a:ln>
                <a:noFill/>
              </a:ln>
              <a:solidFill>
                <a:schemeClr val="tx2"/>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noProof="0">
                <a:ln>
                  <a:noFill/>
                </a:ln>
                <a:solidFill>
                  <a:schemeClr val="bg1"/>
                </a:solidFill>
                <a:effectLst/>
                <a:uLnTx/>
                <a:uFillTx/>
                <a:latin typeface="+mj-lt"/>
                <a:ea typeface="+mn-ea"/>
                <a:cs typeface="+mn-cs"/>
              </a:rPr>
              <a:t>Escanea con la cámara de tu dispositivo móvil</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noProof="0">
                <a:ln>
                  <a:noFill/>
                </a:ln>
                <a:solidFill>
                  <a:schemeClr val="bg1"/>
                </a:solidFill>
                <a:effectLst/>
                <a:uLnTx/>
                <a:uFillTx/>
                <a:latin typeface="+mj-lt"/>
                <a:ea typeface="+mn-ea"/>
                <a:cs typeface="+mn-cs"/>
              </a:rPr>
              <a:t>O BIEN</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noProof="0">
                <a:ln>
                  <a:noFill/>
                </a:ln>
                <a:solidFill>
                  <a:schemeClr val="bg1"/>
                </a:solidFill>
                <a:effectLst/>
                <a:uLnTx/>
                <a:uFillTx/>
                <a:latin typeface="+mj-lt"/>
                <a:ea typeface="+mn-ea"/>
                <a:cs typeface="+mn-cs"/>
              </a:rPr>
              <a:t>Visita</a:t>
            </a:r>
          </a:p>
        </p:txBody>
      </p:sp>
      <p:pic>
        <p:nvPicPr>
          <p:cNvPr id="15" name="Picture 14" descr="Una imagen borrosa de un cielo naranja y rosa  El contenido generado por IA puede ser incorrecto.">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588127"/>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defTabSz="914400">
              <a:lnSpc>
                <a:spcPct val="90000"/>
              </a:lnSpc>
            </a:pPr>
            <a:r>
              <a:rPr lang="es-es" spc="0" dirty="0"/>
              <a:t>GRACIAS. </a:t>
            </a:r>
            <a:br>
              <a:rPr lang="es-es" spc="0" dirty="0"/>
            </a:br>
            <a:r>
              <a:rPr lang="es-es" spc="0" dirty="0"/>
              <a:t>Tus comentarios </a:t>
            </a:r>
            <a:br>
              <a:rPr lang="es-es" spc="0" dirty="0"/>
            </a:br>
            <a:r>
              <a:rPr lang="es-es" spc="0" dirty="0"/>
              <a:t>son esenciales</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4123074" cy="195489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lang="es-es" sz="1800" dirty="0">
                <a:solidFill>
                  <a:schemeClr val="bg1"/>
                </a:solidFill>
                <a:cs typeface="Segoe UI Light"/>
              </a:rPr>
              <a:t>Estamos comprometidos a que tu </a:t>
            </a:r>
            <a:r>
              <a:rPr lang="es-es" sz="1800" b="1" dirty="0">
                <a:solidFill>
                  <a:schemeClr val="bg1"/>
                </a:solidFill>
                <a:cs typeface="Segoe UI Light"/>
              </a:rPr>
              <a:t>Centro de clientes</a:t>
            </a:r>
            <a:r>
              <a:rPr lang="es-es" sz="1800" dirty="0">
                <a:solidFill>
                  <a:schemeClr val="bg1"/>
                </a:solidFill>
                <a:cs typeface="Segoe UI Light"/>
              </a:rPr>
              <a:t> sea la mejor experiencia posible. Tus comentarios son un componente fundamental para esto.</a:t>
            </a:r>
          </a:p>
          <a:p>
            <a:pPr marL="0" marR="0" lvl="0" indent="0" algn="l" defTabSz="914400" rtl="0" eaLnBrk="1" fontAlgn="auto" latinLnBrk="0" hangingPunct="1">
              <a:lnSpc>
                <a:spcPct val="110000"/>
              </a:lnSpc>
              <a:spcBef>
                <a:spcPts val="0"/>
              </a:spcBef>
              <a:spcAft>
                <a:spcPts val="1200"/>
              </a:spcAft>
              <a:buClrTx/>
              <a:buSzTx/>
              <a:buFontTx/>
              <a:buNone/>
              <a:tabLst/>
              <a:defRPr/>
            </a:pPr>
            <a:r>
              <a:rPr lang="es-es" sz="1800" dirty="0">
                <a:solidFill>
                  <a:schemeClr val="bg1"/>
                </a:solidFill>
                <a:cs typeface="Segoe UI Light" panose="020B0502040204020203" pitchFamily="34" charset="0"/>
              </a:rPr>
              <a:t>Antes de que te vayas, dedica un momento para enviar tus comentarios.</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19190797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5210175" y="1677179"/>
            <a:ext cx="6981825" cy="4185761"/>
          </a:xfrm>
        </p:spPr>
        <p:txBody>
          <a:bodyPr/>
          <a:lstStyle/>
          <a:p>
            <a:pPr marL="514350" indent="-514350">
              <a:spcBef>
                <a:spcPts val="600"/>
              </a:spcBef>
              <a:spcAft>
                <a:spcPts val="600"/>
              </a:spcAft>
              <a:buAutoNum type="arabicPlain"/>
            </a:pPr>
            <a:r>
              <a:rPr lang="es-es" sz="2650" spc="-10" dirty="0"/>
              <a:t>Aspectos básicos de la creación de agentes</a:t>
            </a:r>
          </a:p>
          <a:p>
            <a:pPr marL="514350" indent="-514350">
              <a:spcBef>
                <a:spcPts val="600"/>
              </a:spcBef>
              <a:spcAft>
                <a:spcPts val="600"/>
              </a:spcAft>
              <a:buAutoNum type="arabicPlain"/>
            </a:pPr>
            <a:r>
              <a:rPr lang="es-es" sz="2650" dirty="0"/>
              <a:t>Agentes creados en M365 </a:t>
            </a:r>
            <a:r>
              <a:rPr lang="es-es" sz="2650" dirty="0" err="1"/>
              <a:t>Copilot</a:t>
            </a:r>
            <a:endParaRPr lang="en-US" sz="2650" dirty="0"/>
          </a:p>
          <a:p>
            <a:pPr marL="514350" indent="-514350">
              <a:spcBef>
                <a:spcPts val="600"/>
              </a:spcBef>
              <a:spcAft>
                <a:spcPts val="600"/>
              </a:spcAft>
              <a:buAutoNum type="arabicPlain"/>
            </a:pPr>
            <a:r>
              <a:rPr lang="es-es" sz="2650" dirty="0"/>
              <a:t>Descubre agentes en Agent Store</a:t>
            </a:r>
          </a:p>
          <a:p>
            <a:pPr marL="514350" indent="-514350">
              <a:spcBef>
                <a:spcPts val="600"/>
              </a:spcBef>
              <a:spcAft>
                <a:spcPts val="600"/>
              </a:spcAft>
              <a:buAutoNum type="arabicPlain"/>
            </a:pPr>
            <a:r>
              <a:rPr lang="es-es" sz="2650" dirty="0"/>
              <a:t>Creación de agentes mediante plantillas</a:t>
            </a:r>
            <a:endParaRPr lang="en-US" sz="2650" dirty="0"/>
          </a:p>
          <a:p>
            <a:pPr marL="514350" indent="-514350">
              <a:spcBef>
                <a:spcPts val="600"/>
              </a:spcBef>
              <a:spcAft>
                <a:spcPts val="600"/>
              </a:spcAft>
              <a:buAutoNum type="arabicPlain"/>
            </a:pPr>
            <a:r>
              <a:rPr lang="es-es" sz="2650" dirty="0"/>
              <a:t>Creación de agentes mediante guías de ejemplo</a:t>
            </a:r>
          </a:p>
          <a:p>
            <a:pPr marL="514350" indent="-514350">
              <a:spcBef>
                <a:spcPts val="600"/>
              </a:spcBef>
              <a:spcAft>
                <a:spcPts val="600"/>
              </a:spcAft>
              <a:buAutoNum type="arabicPlain"/>
            </a:pPr>
            <a:r>
              <a:rPr lang="es-es" sz="2650" dirty="0"/>
              <a:t>Uso compartido de agentes</a:t>
            </a:r>
          </a:p>
          <a:p>
            <a:pPr marL="514350" indent="-514350">
              <a:spcBef>
                <a:spcPts val="600"/>
              </a:spcBef>
              <a:spcAft>
                <a:spcPts val="600"/>
              </a:spcAft>
              <a:buAutoNum type="arabicPlain"/>
            </a:pPr>
            <a:r>
              <a:rPr lang="es-es" sz="2650" dirty="0"/>
              <a:t>Próximos pasos y llamada a la acción</a:t>
            </a: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a:xfrm>
            <a:off x="589279" y="605657"/>
            <a:ext cx="2429125" cy="2368362"/>
          </a:xfrm>
        </p:spPr>
        <p:txBody>
          <a:bodyPr/>
          <a:lstStyle/>
          <a:p>
            <a:r>
              <a:rPr lang="es-es" dirty="0"/>
              <a:t>Para qué estamos aquí</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4767746"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2299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s-e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a:t>
            </a:r>
            <a:r>
              <a:rPr kumimoji="0" lang="es-es" sz="72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y</a:t>
            </a:r>
            <a:r>
              <a:rPr kumimoji="0" lang="es-es"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R</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110799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es" sz="2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Levanta la mano y activa </a:t>
            </a:r>
            <a:br>
              <a:rPr kumimoji="0" lang="es-es" sz="2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br>
            <a:r>
              <a:rPr kumimoji="0" lang="es-es" sz="2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el micrófono cuando se </a:t>
            </a:r>
            <a:br>
              <a:rPr kumimoji="0" lang="es-es" sz="2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br>
            <a:r>
              <a:rPr kumimoji="0" lang="es-es" sz="2400" b="0" i="0" u="none" strike="noStrike" kern="1200" cap="none" normalizeH="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te indique</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7568759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8887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17013-6C5E-F7E2-6A16-C740F4ACF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FE35FF-25C1-08C7-8304-848607BCEE4A}"/>
              </a:ext>
            </a:extLst>
          </p:cNvPr>
          <p:cNvSpPr>
            <a:spLocks noGrp="1"/>
          </p:cNvSpPr>
          <p:nvPr>
            <p:ph type="title"/>
          </p:nvPr>
        </p:nvSpPr>
        <p:spPr>
          <a:xfrm>
            <a:off x="571500" y="2792795"/>
            <a:ext cx="4179404" cy="1200329"/>
          </a:xfrm>
          <a:prstGeom prst="rect">
            <a:avLst/>
          </a:prstGeom>
        </p:spPr>
        <p:txBody>
          <a:bodyPr/>
          <a:lstStyle/>
          <a:p>
            <a:r>
              <a:rPr lang="es-es" spc="0" dirty="0"/>
              <a:t>Presentación de M365 Copilot</a:t>
            </a:r>
          </a:p>
        </p:txBody>
      </p:sp>
    </p:spTree>
    <p:extLst>
      <p:ext uri="{BB962C8B-B14F-4D97-AF65-F5344CB8AC3E}">
        <p14:creationId xmlns:p14="http://schemas.microsoft.com/office/powerpoint/2010/main" val="27025981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33325-F57E-A9B0-14CD-DE4E43AF4EBB}"/>
            </a:ext>
          </a:extLst>
        </p:cNvPr>
        <p:cNvGrpSpPr/>
        <p:nvPr/>
      </p:nvGrpSpPr>
      <p:grpSpPr>
        <a:xfrm>
          <a:off x="0" y="0"/>
          <a:ext cx="0" cy="0"/>
          <a:chOff x="0" y="0"/>
          <a:chExt cx="0" cy="0"/>
        </a:xfrm>
      </p:grpSpPr>
      <p:grpSp>
        <p:nvGrpSpPr>
          <p:cNvPr id="3" name="Group 2" descr="Un diagrama con el título &quot;Copilot es la interfaz de usuario para la IA.&quot; En el lado izquierdo, aparece la imagen de una persona enmarcada en un círculo, con dos flechas bidireccionales entre ella y un conjunto de tarjetas apiladas en el centro. Una tarjeta presenta Copilot y la otra muestra Copilot Studio.  A la derecha, se muestra una red de nodos interconectados, cada uno representado por pequeños íconos circulares con una estructura similar a un diagrama de flujo o jerarquía. Los nodos están conectados por líneas azules sólidas y discontinuas, lo que sugiere una red o sistema complejo.  En la parte inferior, aparece un rótulo &quot;Plataforma de control Copilot&quot; dentro de una barra con un ícono de escudo, que simboliza una plataforma de control segura. Este diseño parece representar una interfaz de usuario asistida por IA para gestionar o navegar por un sistema en red a través de un mecanismo de control central.">
            <a:extLst>
              <a:ext uri="{FF2B5EF4-FFF2-40B4-BE49-F238E27FC236}">
                <a16:creationId xmlns:a16="http://schemas.microsoft.com/office/drawing/2014/main" id="{9A8A6247-C0A0-B8DB-4171-CE757FB7B407}"/>
              </a:ext>
            </a:extLst>
          </p:cNvPr>
          <p:cNvGrpSpPr/>
          <p:nvPr/>
        </p:nvGrpSpPr>
        <p:grpSpPr>
          <a:xfrm>
            <a:off x="294339" y="616858"/>
            <a:ext cx="11604625" cy="5620884"/>
            <a:chOff x="294339" y="616858"/>
            <a:chExt cx="11604625" cy="5620884"/>
          </a:xfrm>
        </p:grpSpPr>
        <p:sp>
          <p:nvSpPr>
            <p:cNvPr id="213" name="Oval 212">
              <a:extLst>
                <a:ext uri="{FF2B5EF4-FFF2-40B4-BE49-F238E27FC236}">
                  <a16:creationId xmlns:a16="http://schemas.microsoft.com/office/drawing/2014/main" id="{C47A586B-E387-CC5C-8D47-1D30C17EB0AE}"/>
                </a:ext>
                <a:ext uri="{C183D7F6-B498-43B3-948B-1728B52AA6E4}">
                  <adec:decorative xmlns:adec="http://schemas.microsoft.com/office/drawing/2017/decorative" val="1"/>
                </a:ext>
              </a:extLst>
            </p:cNvPr>
            <p:cNvSpPr/>
            <p:nvPr/>
          </p:nvSpPr>
          <p:spPr bwMode="auto">
            <a:xfrm>
              <a:off x="626438" y="2743618"/>
              <a:ext cx="1818039" cy="1818039"/>
            </a:xfrm>
            <a:prstGeom prst="ellipse">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3600" b="0" i="0" u="none" strike="noStrike" kern="0" cap="none" spc="0" normalizeH="0" baseline="0" noProof="0">
                <a:ln>
                  <a:noFill/>
                </a:ln>
                <a:solidFill>
                  <a:srgbClr val="FFFFFF"/>
                </a:solidFill>
                <a:effectLst/>
                <a:uLnTx/>
                <a:uFillTx/>
                <a:latin typeface="Segoe UI Semibold"/>
                <a:ea typeface="+mn-ea"/>
                <a:cs typeface="+mn-cs"/>
              </a:endParaRPr>
            </a:p>
          </p:txBody>
        </p:sp>
        <p:grpSp>
          <p:nvGrpSpPr>
            <p:cNvPr id="214" name="!!NetworkLines">
              <a:extLst>
                <a:ext uri="{FF2B5EF4-FFF2-40B4-BE49-F238E27FC236}">
                  <a16:creationId xmlns:a16="http://schemas.microsoft.com/office/drawing/2014/main" id="{F4FC35FB-2AAD-2B19-DF6E-F897F19A6089}"/>
                </a:ext>
              </a:extLst>
            </p:cNvPr>
            <p:cNvGrpSpPr/>
            <p:nvPr/>
          </p:nvGrpSpPr>
          <p:grpSpPr>
            <a:xfrm>
              <a:off x="6343034" y="2309706"/>
              <a:ext cx="4856025" cy="2833404"/>
              <a:chOff x="26278919" y="7127751"/>
              <a:chExt cx="11858730" cy="6919351"/>
            </a:xfrm>
          </p:grpSpPr>
          <p:sp>
            <p:nvSpPr>
              <p:cNvPr id="259" name="Freeform: Shape 258">
                <a:extLst>
                  <a:ext uri="{FF2B5EF4-FFF2-40B4-BE49-F238E27FC236}">
                    <a16:creationId xmlns:a16="http://schemas.microsoft.com/office/drawing/2014/main" id="{3D403572-465E-25D1-1D96-2111EE68B558}"/>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0" name="Freeform: Shape 259">
                <a:extLst>
                  <a:ext uri="{FF2B5EF4-FFF2-40B4-BE49-F238E27FC236}">
                    <a16:creationId xmlns:a16="http://schemas.microsoft.com/office/drawing/2014/main" id="{F8C09892-B3BB-A647-DFCD-58D10ED5EFAC}"/>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1" name="Freeform: Shape 260">
                <a:extLst>
                  <a:ext uri="{FF2B5EF4-FFF2-40B4-BE49-F238E27FC236}">
                    <a16:creationId xmlns:a16="http://schemas.microsoft.com/office/drawing/2014/main" id="{6D4D1983-2E06-6DD4-E6D8-AC8B847F544C}"/>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2" name="Freeform: Shape 261">
                <a:extLst>
                  <a:ext uri="{FF2B5EF4-FFF2-40B4-BE49-F238E27FC236}">
                    <a16:creationId xmlns:a16="http://schemas.microsoft.com/office/drawing/2014/main" id="{B352CFAF-DAD8-8CBB-694B-D8AB4B23EAA2}"/>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3" name="Freeform: Shape 262">
                <a:extLst>
                  <a:ext uri="{FF2B5EF4-FFF2-40B4-BE49-F238E27FC236}">
                    <a16:creationId xmlns:a16="http://schemas.microsoft.com/office/drawing/2014/main" id="{891A3E3B-74B2-6816-B7F4-1C4680BA545F}"/>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4" name="Freeform: Shape 263">
                <a:extLst>
                  <a:ext uri="{FF2B5EF4-FFF2-40B4-BE49-F238E27FC236}">
                    <a16:creationId xmlns:a16="http://schemas.microsoft.com/office/drawing/2014/main" id="{4CECEBBF-7EE7-06D6-6FA9-7863A599067A}"/>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5" name="Freeform: Shape 264">
                <a:extLst>
                  <a:ext uri="{FF2B5EF4-FFF2-40B4-BE49-F238E27FC236}">
                    <a16:creationId xmlns:a16="http://schemas.microsoft.com/office/drawing/2014/main" id="{FC2A43D8-E9CE-F6E5-EA29-86BD7F9EAE04}"/>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6" name="Freeform: Shape 265">
                <a:extLst>
                  <a:ext uri="{FF2B5EF4-FFF2-40B4-BE49-F238E27FC236}">
                    <a16:creationId xmlns:a16="http://schemas.microsoft.com/office/drawing/2014/main" id="{619D9210-E42E-4232-6C9B-3DA5C98B4CEA}"/>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7" name="Freeform: Shape 266">
                <a:extLst>
                  <a:ext uri="{FF2B5EF4-FFF2-40B4-BE49-F238E27FC236}">
                    <a16:creationId xmlns:a16="http://schemas.microsoft.com/office/drawing/2014/main" id="{8EB56209-2756-AE82-D67D-8154039FC073}"/>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8" name="Freeform: Shape 267">
                <a:extLst>
                  <a:ext uri="{FF2B5EF4-FFF2-40B4-BE49-F238E27FC236}">
                    <a16:creationId xmlns:a16="http://schemas.microsoft.com/office/drawing/2014/main" id="{CFBE064B-383C-CDE7-581C-C078A662C9AB}"/>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69" name="Freeform: Shape 268">
                <a:extLst>
                  <a:ext uri="{FF2B5EF4-FFF2-40B4-BE49-F238E27FC236}">
                    <a16:creationId xmlns:a16="http://schemas.microsoft.com/office/drawing/2014/main" id="{80A0C4D9-C19D-49C9-8619-966C81E48FE8}"/>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0" name="Freeform: Shape 269">
                <a:extLst>
                  <a:ext uri="{FF2B5EF4-FFF2-40B4-BE49-F238E27FC236}">
                    <a16:creationId xmlns:a16="http://schemas.microsoft.com/office/drawing/2014/main" id="{6A81DF3B-BFFB-8910-0D32-3B54CFF385CE}"/>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1" name="Freeform: Shape 270">
                <a:extLst>
                  <a:ext uri="{FF2B5EF4-FFF2-40B4-BE49-F238E27FC236}">
                    <a16:creationId xmlns:a16="http://schemas.microsoft.com/office/drawing/2014/main" id="{E51AC5DC-DCF6-789A-FA19-27A16ACEE610}"/>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2" name="Freeform: Shape 271">
                <a:extLst>
                  <a:ext uri="{FF2B5EF4-FFF2-40B4-BE49-F238E27FC236}">
                    <a16:creationId xmlns:a16="http://schemas.microsoft.com/office/drawing/2014/main" id="{EDC4DA26-8BCD-5A54-9E5C-1DF427F285D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3" name="Freeform: Shape 272">
                <a:extLst>
                  <a:ext uri="{FF2B5EF4-FFF2-40B4-BE49-F238E27FC236}">
                    <a16:creationId xmlns:a16="http://schemas.microsoft.com/office/drawing/2014/main" id="{8437BA58-691D-633B-69AD-BB6A1347618D}"/>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4" name="Freeform: Shape 273">
                <a:extLst>
                  <a:ext uri="{FF2B5EF4-FFF2-40B4-BE49-F238E27FC236}">
                    <a16:creationId xmlns:a16="http://schemas.microsoft.com/office/drawing/2014/main" id="{CFA66090-4B2A-BD52-EC2A-10400FB8ABD6}"/>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5" name="Freeform: Shape 274">
                <a:extLst>
                  <a:ext uri="{FF2B5EF4-FFF2-40B4-BE49-F238E27FC236}">
                    <a16:creationId xmlns:a16="http://schemas.microsoft.com/office/drawing/2014/main" id="{8D140C0E-F6A0-19F0-9BB9-AE2560D17326}"/>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6" name="Freeform: Shape 275">
                <a:extLst>
                  <a:ext uri="{FF2B5EF4-FFF2-40B4-BE49-F238E27FC236}">
                    <a16:creationId xmlns:a16="http://schemas.microsoft.com/office/drawing/2014/main" id="{F4782C60-601C-D1E4-D6C2-4BD3F42350D8}"/>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7" name="Freeform: Shape 276">
                <a:extLst>
                  <a:ext uri="{FF2B5EF4-FFF2-40B4-BE49-F238E27FC236}">
                    <a16:creationId xmlns:a16="http://schemas.microsoft.com/office/drawing/2014/main" id="{7E9F8B03-227D-2603-00AE-38E423B35B9D}"/>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8" name="Freeform: Shape 277">
                <a:extLst>
                  <a:ext uri="{FF2B5EF4-FFF2-40B4-BE49-F238E27FC236}">
                    <a16:creationId xmlns:a16="http://schemas.microsoft.com/office/drawing/2014/main" id="{3714337D-5009-031E-D184-C49783E10ED7}"/>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79" name="Freeform: Shape 278">
                <a:extLst>
                  <a:ext uri="{FF2B5EF4-FFF2-40B4-BE49-F238E27FC236}">
                    <a16:creationId xmlns:a16="http://schemas.microsoft.com/office/drawing/2014/main" id="{92D9F644-D0BD-0B5B-05EE-548EF8E1DB04}"/>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0" name="Freeform: Shape 279">
                <a:extLst>
                  <a:ext uri="{FF2B5EF4-FFF2-40B4-BE49-F238E27FC236}">
                    <a16:creationId xmlns:a16="http://schemas.microsoft.com/office/drawing/2014/main" id="{912FF4B7-1DE1-A505-1C92-D2DA4B3847AD}"/>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1" name="Freeform: Shape 280">
                <a:extLst>
                  <a:ext uri="{FF2B5EF4-FFF2-40B4-BE49-F238E27FC236}">
                    <a16:creationId xmlns:a16="http://schemas.microsoft.com/office/drawing/2014/main" id="{2EDB2D86-9828-7758-2312-6936ABFDA054}"/>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2" name="Freeform: Shape 281">
                <a:extLst>
                  <a:ext uri="{FF2B5EF4-FFF2-40B4-BE49-F238E27FC236}">
                    <a16:creationId xmlns:a16="http://schemas.microsoft.com/office/drawing/2014/main" id="{217ECB14-46E0-7F99-24EF-7D9B5FB9BFA0}"/>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noFill/>
              <a:ln w="12700" cap="rnd" cmpd="sng" algn="ctr">
                <a:solidFill>
                  <a:srgbClr val="0078D4"/>
                </a:solidFill>
                <a:prstDash val="solid"/>
                <a:headEnd type="none" w="med" len="med"/>
                <a:tailEnd type="none" w="med" len="med"/>
              </a:ln>
              <a:effectLst/>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3" name="Freeform: Shape 282">
                <a:extLst>
                  <a:ext uri="{FF2B5EF4-FFF2-40B4-BE49-F238E27FC236}">
                    <a16:creationId xmlns:a16="http://schemas.microsoft.com/office/drawing/2014/main" id="{CAC6880E-6F4D-28D1-C168-9D308AC519E5}"/>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sp>
            <p:nvSpPr>
              <p:cNvPr id="284" name="Freeform: Shape 283">
                <a:extLst>
                  <a:ext uri="{FF2B5EF4-FFF2-40B4-BE49-F238E27FC236}">
                    <a16:creationId xmlns:a16="http://schemas.microsoft.com/office/drawing/2014/main" id="{FE0C4EBB-E0AA-B2A6-CF40-6C0C5027FC3F}"/>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9525" cap="flat">
                <a:solidFill>
                  <a:srgbClr val="FFFFFF">
                    <a:lumMod val="75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837"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15" name="Group 214">
              <a:extLst>
                <a:ext uri="{FF2B5EF4-FFF2-40B4-BE49-F238E27FC236}">
                  <a16:creationId xmlns:a16="http://schemas.microsoft.com/office/drawing/2014/main" id="{E56918EB-E0F1-DF16-DCAA-BAA21035ED07}"/>
                </a:ext>
              </a:extLst>
            </p:cNvPr>
            <p:cNvGrpSpPr/>
            <p:nvPr/>
          </p:nvGrpSpPr>
          <p:grpSpPr>
            <a:xfrm>
              <a:off x="10831278" y="3297220"/>
              <a:ext cx="735586" cy="735586"/>
              <a:chOff x="36782287" y="9539321"/>
              <a:chExt cx="1796350" cy="1796350"/>
            </a:xfrm>
          </p:grpSpPr>
          <p:sp>
            <p:nvSpPr>
              <p:cNvPr id="257" name="Box">
                <a:extLst>
                  <a:ext uri="{FF2B5EF4-FFF2-40B4-BE49-F238E27FC236}">
                    <a16:creationId xmlns:a16="http://schemas.microsoft.com/office/drawing/2014/main" id="{89AFC9E2-49C1-1804-6109-FF22D5BAC23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8" name="Graphic 82">
                <a:extLst>
                  <a:ext uri="{FF2B5EF4-FFF2-40B4-BE49-F238E27FC236}">
                    <a16:creationId xmlns:a16="http://schemas.microsoft.com/office/drawing/2014/main" id="{A550B340-9BBB-DE7E-DDFD-FFBDD3B1F5ED}"/>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CA1323BF-DE59-4C2B-A62C-41CA014629DC}"/>
                </a:ext>
              </a:extLst>
            </p:cNvPr>
            <p:cNvGrpSpPr/>
            <p:nvPr/>
          </p:nvGrpSpPr>
          <p:grpSpPr>
            <a:xfrm>
              <a:off x="7655740" y="3509065"/>
              <a:ext cx="735586" cy="735586"/>
              <a:chOff x="36782287" y="9539321"/>
              <a:chExt cx="1796350" cy="1796350"/>
            </a:xfrm>
          </p:grpSpPr>
          <p:sp>
            <p:nvSpPr>
              <p:cNvPr id="255" name="Box">
                <a:extLst>
                  <a:ext uri="{FF2B5EF4-FFF2-40B4-BE49-F238E27FC236}">
                    <a16:creationId xmlns:a16="http://schemas.microsoft.com/office/drawing/2014/main" id="{93B2F540-D340-CC1B-6D4E-36103616D81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6" name="Graphic 82">
                <a:extLst>
                  <a:ext uri="{FF2B5EF4-FFF2-40B4-BE49-F238E27FC236}">
                    <a16:creationId xmlns:a16="http://schemas.microsoft.com/office/drawing/2014/main" id="{C5838C59-09DC-4E3E-43EA-177BCF47590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7" name="Group 216">
              <a:extLst>
                <a:ext uri="{FF2B5EF4-FFF2-40B4-BE49-F238E27FC236}">
                  <a16:creationId xmlns:a16="http://schemas.microsoft.com/office/drawing/2014/main" id="{D0508DB9-8B25-285C-C474-56CC9887E0C2}"/>
                </a:ext>
              </a:extLst>
            </p:cNvPr>
            <p:cNvGrpSpPr/>
            <p:nvPr/>
          </p:nvGrpSpPr>
          <p:grpSpPr>
            <a:xfrm>
              <a:off x="9916430" y="2203106"/>
              <a:ext cx="516724" cy="516724"/>
              <a:chOff x="36782287" y="9539321"/>
              <a:chExt cx="1796350" cy="1796350"/>
            </a:xfrm>
          </p:grpSpPr>
          <p:sp>
            <p:nvSpPr>
              <p:cNvPr id="253" name="Box">
                <a:extLst>
                  <a:ext uri="{FF2B5EF4-FFF2-40B4-BE49-F238E27FC236}">
                    <a16:creationId xmlns:a16="http://schemas.microsoft.com/office/drawing/2014/main" id="{217881B3-EBC9-968F-1721-C9A60F2E4775}"/>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4" name="Graphic 82">
                <a:extLst>
                  <a:ext uri="{FF2B5EF4-FFF2-40B4-BE49-F238E27FC236}">
                    <a16:creationId xmlns:a16="http://schemas.microsoft.com/office/drawing/2014/main" id="{E5B02C3C-510F-B0F4-048A-6D7AF58380F6}"/>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8" name="Group 217">
              <a:extLst>
                <a:ext uri="{FF2B5EF4-FFF2-40B4-BE49-F238E27FC236}">
                  <a16:creationId xmlns:a16="http://schemas.microsoft.com/office/drawing/2014/main" id="{F8ACAFD5-5129-3146-7EB3-1FB549D22C7F}"/>
                </a:ext>
              </a:extLst>
            </p:cNvPr>
            <p:cNvGrpSpPr/>
            <p:nvPr/>
          </p:nvGrpSpPr>
          <p:grpSpPr>
            <a:xfrm>
              <a:off x="7850607" y="2053158"/>
              <a:ext cx="516724" cy="516724"/>
              <a:chOff x="36782287" y="9539321"/>
              <a:chExt cx="1796350" cy="1796350"/>
            </a:xfrm>
          </p:grpSpPr>
          <p:sp>
            <p:nvSpPr>
              <p:cNvPr id="251" name="Box">
                <a:extLst>
                  <a:ext uri="{FF2B5EF4-FFF2-40B4-BE49-F238E27FC236}">
                    <a16:creationId xmlns:a16="http://schemas.microsoft.com/office/drawing/2014/main" id="{34530F18-35A2-17AF-4612-FAEA10A36547}"/>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2" name="Graphic 82">
                <a:extLst>
                  <a:ext uri="{FF2B5EF4-FFF2-40B4-BE49-F238E27FC236}">
                    <a16:creationId xmlns:a16="http://schemas.microsoft.com/office/drawing/2014/main" id="{04155460-66A3-A9F5-887C-090DF882759F}"/>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1119CC84-A173-A508-9BF6-46C320C8178A}"/>
                </a:ext>
              </a:extLst>
            </p:cNvPr>
            <p:cNvGrpSpPr/>
            <p:nvPr/>
          </p:nvGrpSpPr>
          <p:grpSpPr>
            <a:xfrm>
              <a:off x="8906873" y="4866174"/>
              <a:ext cx="516724" cy="516724"/>
              <a:chOff x="36782287" y="9539321"/>
              <a:chExt cx="1796350" cy="1796350"/>
            </a:xfrm>
          </p:grpSpPr>
          <p:sp>
            <p:nvSpPr>
              <p:cNvPr id="249" name="Box">
                <a:extLst>
                  <a:ext uri="{FF2B5EF4-FFF2-40B4-BE49-F238E27FC236}">
                    <a16:creationId xmlns:a16="http://schemas.microsoft.com/office/drawing/2014/main" id="{FF52B427-CBD6-3B34-6D05-D00E1AD62316}"/>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50" name="Graphic 82">
                <a:extLst>
                  <a:ext uri="{FF2B5EF4-FFF2-40B4-BE49-F238E27FC236}">
                    <a16:creationId xmlns:a16="http://schemas.microsoft.com/office/drawing/2014/main" id="{E08FE051-482F-F6D8-AB9E-EADA30F819F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0" name="Group 219">
              <a:extLst>
                <a:ext uri="{FF2B5EF4-FFF2-40B4-BE49-F238E27FC236}">
                  <a16:creationId xmlns:a16="http://schemas.microsoft.com/office/drawing/2014/main" id="{52DE8113-7D0B-568C-7090-3DC63D71D173}"/>
                </a:ext>
              </a:extLst>
            </p:cNvPr>
            <p:cNvGrpSpPr/>
            <p:nvPr/>
          </p:nvGrpSpPr>
          <p:grpSpPr>
            <a:xfrm>
              <a:off x="9752437" y="3901841"/>
              <a:ext cx="310783" cy="310783"/>
              <a:chOff x="36782287" y="9539321"/>
              <a:chExt cx="1796350" cy="1796350"/>
            </a:xfrm>
          </p:grpSpPr>
          <p:sp>
            <p:nvSpPr>
              <p:cNvPr id="247" name="Box">
                <a:extLst>
                  <a:ext uri="{FF2B5EF4-FFF2-40B4-BE49-F238E27FC236}">
                    <a16:creationId xmlns:a16="http://schemas.microsoft.com/office/drawing/2014/main" id="{1D20F63B-C955-7C92-5F17-43903DB720BE}"/>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8" name="Graphic 82">
                <a:extLst>
                  <a:ext uri="{FF2B5EF4-FFF2-40B4-BE49-F238E27FC236}">
                    <a16:creationId xmlns:a16="http://schemas.microsoft.com/office/drawing/2014/main" id="{BD045A44-CFDD-C955-C995-E2260E859CE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1" name="Group 220">
              <a:extLst>
                <a:ext uri="{FF2B5EF4-FFF2-40B4-BE49-F238E27FC236}">
                  <a16:creationId xmlns:a16="http://schemas.microsoft.com/office/drawing/2014/main" id="{5401A923-F379-A876-53B2-FA77FFB454D7}"/>
                </a:ext>
              </a:extLst>
            </p:cNvPr>
            <p:cNvGrpSpPr/>
            <p:nvPr/>
          </p:nvGrpSpPr>
          <p:grpSpPr>
            <a:xfrm>
              <a:off x="8936024" y="2879113"/>
              <a:ext cx="310783" cy="310783"/>
              <a:chOff x="36782287" y="9539321"/>
              <a:chExt cx="1796350" cy="1796350"/>
            </a:xfrm>
          </p:grpSpPr>
          <p:sp>
            <p:nvSpPr>
              <p:cNvPr id="245" name="Box">
                <a:extLst>
                  <a:ext uri="{FF2B5EF4-FFF2-40B4-BE49-F238E27FC236}">
                    <a16:creationId xmlns:a16="http://schemas.microsoft.com/office/drawing/2014/main" id="{5636ECD1-7FBB-CB7F-4251-ADE592BC2D59}"/>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6" name="Graphic 82">
                <a:extLst>
                  <a:ext uri="{FF2B5EF4-FFF2-40B4-BE49-F238E27FC236}">
                    <a16:creationId xmlns:a16="http://schemas.microsoft.com/office/drawing/2014/main" id="{DB783FFA-9F06-B960-5C92-1354B00FDABE}"/>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2" name="Group 221">
              <a:extLst>
                <a:ext uri="{FF2B5EF4-FFF2-40B4-BE49-F238E27FC236}">
                  <a16:creationId xmlns:a16="http://schemas.microsoft.com/office/drawing/2014/main" id="{744F421E-3A21-F054-5106-197A37CC7751}"/>
                </a:ext>
              </a:extLst>
            </p:cNvPr>
            <p:cNvGrpSpPr/>
            <p:nvPr/>
          </p:nvGrpSpPr>
          <p:grpSpPr>
            <a:xfrm>
              <a:off x="7712484" y="4957141"/>
              <a:ext cx="310783" cy="310783"/>
              <a:chOff x="36782287" y="9539321"/>
              <a:chExt cx="1796350" cy="1796350"/>
            </a:xfrm>
          </p:grpSpPr>
          <p:sp>
            <p:nvSpPr>
              <p:cNvPr id="243" name="Box">
                <a:extLst>
                  <a:ext uri="{FF2B5EF4-FFF2-40B4-BE49-F238E27FC236}">
                    <a16:creationId xmlns:a16="http://schemas.microsoft.com/office/drawing/2014/main" id="{8A0D466A-EC9B-D008-FD8D-FCB023F8D48F}"/>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4" name="Graphic 82">
                <a:extLst>
                  <a:ext uri="{FF2B5EF4-FFF2-40B4-BE49-F238E27FC236}">
                    <a16:creationId xmlns:a16="http://schemas.microsoft.com/office/drawing/2014/main" id="{014EF9BB-59CD-C045-29D5-B273E7709D9C}"/>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23" name="Group 222">
              <a:extLst>
                <a:ext uri="{FF2B5EF4-FFF2-40B4-BE49-F238E27FC236}">
                  <a16:creationId xmlns:a16="http://schemas.microsoft.com/office/drawing/2014/main" id="{674563D1-9851-0BB0-7055-3A30A0534175}"/>
                </a:ext>
              </a:extLst>
            </p:cNvPr>
            <p:cNvGrpSpPr/>
            <p:nvPr/>
          </p:nvGrpSpPr>
          <p:grpSpPr>
            <a:xfrm>
              <a:off x="10354181" y="4810572"/>
              <a:ext cx="310783" cy="310783"/>
              <a:chOff x="36782287" y="9539321"/>
              <a:chExt cx="1796350" cy="1796350"/>
            </a:xfrm>
          </p:grpSpPr>
          <p:sp>
            <p:nvSpPr>
              <p:cNvPr id="241" name="Box">
                <a:extLst>
                  <a:ext uri="{FF2B5EF4-FFF2-40B4-BE49-F238E27FC236}">
                    <a16:creationId xmlns:a16="http://schemas.microsoft.com/office/drawing/2014/main" id="{8FD48531-4941-DD8A-8AE8-E9F364E27CED}"/>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42" name="Graphic 82">
                <a:extLst>
                  <a:ext uri="{FF2B5EF4-FFF2-40B4-BE49-F238E27FC236}">
                    <a16:creationId xmlns:a16="http://schemas.microsoft.com/office/drawing/2014/main" id="{9399DFD0-771D-42BF-D4C9-61714AB7A934}"/>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1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
          <p:nvSpPr>
            <p:cNvPr id="224" name="CS box - replacement">
              <a:extLst>
                <a:ext uri="{FF2B5EF4-FFF2-40B4-BE49-F238E27FC236}">
                  <a16:creationId xmlns:a16="http://schemas.microsoft.com/office/drawing/2014/main" id="{D452B0C9-C858-A066-44B7-679FE0BB4791}"/>
                </a:ext>
              </a:extLst>
            </p:cNvPr>
            <p:cNvSpPr>
              <a:spLocks noChangeAspect="1"/>
            </p:cNvSpPr>
            <p:nvPr/>
          </p:nvSpPr>
          <p:spPr bwMode="auto">
            <a:xfrm>
              <a:off x="4665279" y="2242941"/>
              <a:ext cx="2821325" cy="2821325"/>
            </a:xfrm>
            <a:prstGeom prst="roundRect">
              <a:avLst>
                <a:gd name="adj" fmla="val 6704"/>
              </a:avLst>
            </a:prstGeom>
            <a:solidFill>
              <a:srgbClr val="0078D4">
                <a:lumMod val="20000"/>
                <a:lumOff val="80000"/>
              </a:srgbClr>
            </a:solidFill>
            <a:ln w="19050" cap="flat" cmpd="sng" algn="ctr">
              <a:noFill/>
              <a:prstDash val="solid"/>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Box - replacement">
              <a:extLst>
                <a:ext uri="{FF2B5EF4-FFF2-40B4-BE49-F238E27FC236}">
                  <a16:creationId xmlns:a16="http://schemas.microsoft.com/office/drawing/2014/main" id="{B1DBE6D4-5AE9-01D3-110D-1AFA924FCA18}"/>
                </a:ext>
              </a:extLst>
            </p:cNvPr>
            <p:cNvSpPr>
              <a:spLocks noChangeAspect="1"/>
            </p:cNvSpPr>
            <p:nvPr/>
          </p:nvSpPr>
          <p:spPr bwMode="auto">
            <a:xfrm>
              <a:off x="3355539" y="2241008"/>
              <a:ext cx="2823258" cy="2823258"/>
            </a:xfrm>
            <a:prstGeom prst="roundRect">
              <a:avLst>
                <a:gd name="adj" fmla="val 6703"/>
              </a:avLst>
            </a:prstGeom>
            <a:gradFill flip="none" rotWithShape="1">
              <a:gsLst>
                <a:gs pos="0">
                  <a:srgbClr val="C03BC4"/>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sp>
          <p:nvSpPr>
            <p:cNvPr id="227" name="Copilot logo - replacement">
              <a:extLst>
                <a:ext uri="{FF2B5EF4-FFF2-40B4-BE49-F238E27FC236}">
                  <a16:creationId xmlns:a16="http://schemas.microsoft.com/office/drawing/2014/main" id="{D6D607D8-EB59-EC23-6362-5E490562533E}"/>
                </a:ext>
              </a:extLst>
            </p:cNvPr>
            <p:cNvSpPr>
              <a:spLocks noChangeAspect="1"/>
            </p:cNvSpPr>
            <p:nvPr/>
          </p:nvSpPr>
          <p:spPr>
            <a:xfrm>
              <a:off x="4268330" y="3215170"/>
              <a:ext cx="997676" cy="8749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1693"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pic>
          <p:nvPicPr>
            <p:cNvPr id="228" name="Picture 227">
              <a:extLst>
                <a:ext uri="{FF2B5EF4-FFF2-40B4-BE49-F238E27FC236}">
                  <a16:creationId xmlns:a16="http://schemas.microsoft.com/office/drawing/2014/main" id="{5FF8CEFD-A1A3-A089-1107-7488BF15BF20}"/>
                </a:ext>
              </a:extLst>
            </p:cNvPr>
            <p:cNvPicPr>
              <a:picLocks noChangeAspect="1"/>
            </p:cNvPicPr>
            <p:nvPr/>
          </p:nvPicPr>
          <p:blipFill rotWithShape="1">
            <a:blip r:embed="rId3"/>
            <a:srcRect l="7986" t="12923" r="24479" b="42054"/>
            <a:stretch/>
          </p:blipFill>
          <p:spPr>
            <a:xfrm>
              <a:off x="681734" y="2798916"/>
              <a:ext cx="1707446" cy="1707444"/>
            </a:xfrm>
            <a:prstGeom prst="ellipse">
              <a:avLst/>
            </a:prstGeom>
            <a:solidFill>
              <a:srgbClr val="FFFFFF"/>
            </a:solidFill>
            <a:ln w="14684" cap="flat">
              <a:noFill/>
              <a:prstDash val="solid"/>
              <a:miter/>
            </a:ln>
            <a:effectLst/>
          </p:spPr>
        </p:pic>
        <p:cxnSp>
          <p:nvCxnSpPr>
            <p:cNvPr id="229" name="Straight Connector 228">
              <a:extLst>
                <a:ext uri="{FF2B5EF4-FFF2-40B4-BE49-F238E27FC236}">
                  <a16:creationId xmlns:a16="http://schemas.microsoft.com/office/drawing/2014/main" id="{FF215FF8-AE59-A62F-79E4-8179B642269F}"/>
                </a:ext>
              </a:extLst>
            </p:cNvPr>
            <p:cNvCxnSpPr>
              <a:cxnSpLocks/>
            </p:cNvCxnSpPr>
            <p:nvPr/>
          </p:nvCxnSpPr>
          <p:spPr>
            <a:xfrm>
              <a:off x="2559052" y="3477495"/>
              <a:ext cx="1014494" cy="0"/>
            </a:xfrm>
            <a:prstGeom prst="line">
              <a:avLst/>
            </a:prstGeom>
            <a:noFill/>
            <a:ln w="38100" cap="rnd" cmpd="sng" algn="ctr">
              <a:solidFill>
                <a:srgbClr val="0078D4"/>
              </a:solidFill>
              <a:prstDash val="solid"/>
              <a:headEnd type="arrow" w="lg" len="med"/>
              <a:tailEnd type="none" w="lg" len="sm"/>
            </a:ln>
            <a:effectLst/>
          </p:spPr>
        </p:cxnSp>
        <p:cxnSp>
          <p:nvCxnSpPr>
            <p:cNvPr id="230" name="Straight Connector 229">
              <a:extLst>
                <a:ext uri="{FF2B5EF4-FFF2-40B4-BE49-F238E27FC236}">
                  <a16:creationId xmlns:a16="http://schemas.microsoft.com/office/drawing/2014/main" id="{9A523933-ECFF-0DBF-2161-179242862B5D}"/>
                </a:ext>
              </a:extLst>
            </p:cNvPr>
            <p:cNvCxnSpPr>
              <a:cxnSpLocks/>
            </p:cNvCxnSpPr>
            <p:nvPr/>
          </p:nvCxnSpPr>
          <p:spPr>
            <a:xfrm rot="10800000">
              <a:off x="2552812" y="3959061"/>
              <a:ext cx="1014494" cy="0"/>
            </a:xfrm>
            <a:prstGeom prst="line">
              <a:avLst/>
            </a:prstGeom>
            <a:noFill/>
            <a:ln w="38100" cap="rnd" cmpd="sng" algn="ctr">
              <a:solidFill>
                <a:srgbClr val="0078D4"/>
              </a:solidFill>
              <a:prstDash val="solid"/>
              <a:headEnd type="arrow" w="lg" len="med"/>
              <a:tailEnd type="none" w="lg" len="med"/>
            </a:ln>
            <a:effectLst/>
          </p:spPr>
        </p:cxnSp>
        <p:sp>
          <p:nvSpPr>
            <p:cNvPr id="231" name="Rounded Rectangle 62">
              <a:extLst>
                <a:ext uri="{FF2B5EF4-FFF2-40B4-BE49-F238E27FC236}">
                  <a16:creationId xmlns:a16="http://schemas.microsoft.com/office/drawing/2014/main" id="{02941ED1-AA38-FCAE-1DEA-ADDED5A2D7F9}"/>
                </a:ext>
                <a:ext uri="{C183D7F6-B498-43B3-948B-1728B52AA6E4}">
                  <adec:decorative xmlns:adec="http://schemas.microsoft.com/office/drawing/2017/decorative" val="1"/>
                </a:ext>
              </a:extLst>
            </p:cNvPr>
            <p:cNvSpPr/>
            <p:nvPr/>
          </p:nvSpPr>
          <p:spPr bwMode="auto">
            <a:xfrm>
              <a:off x="8370218" y="1552515"/>
              <a:ext cx="1606549"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s-es" sz="1800" b="0" i="0" u="none" strike="noStrike" kern="0" cap="none" spc="0" normalizeH="0" baseline="0" noProof="0">
                  <a:ln>
                    <a:noFill/>
                  </a:ln>
                  <a:solidFill>
                    <a:srgbClr val="000000"/>
                  </a:solidFill>
                  <a:effectLst/>
                  <a:uLnTx/>
                  <a:uFillTx/>
                  <a:latin typeface="Segoe UI"/>
                  <a:ea typeface="+mn-ea"/>
                  <a:cs typeface="+mn-cs"/>
                </a:rPr>
                <a:t>Agentes</a:t>
              </a:r>
            </a:p>
          </p:txBody>
        </p:sp>
        <p:sp>
          <p:nvSpPr>
            <p:cNvPr id="232" name="Rounded Rectangle 62">
              <a:extLst>
                <a:ext uri="{FF2B5EF4-FFF2-40B4-BE49-F238E27FC236}">
                  <a16:creationId xmlns:a16="http://schemas.microsoft.com/office/drawing/2014/main" id="{6D4872F9-2635-6D88-F75D-8DF53BD5EE20}"/>
                </a:ext>
                <a:ext uri="{C183D7F6-B498-43B3-948B-1728B52AA6E4}">
                  <adec:decorative xmlns:adec="http://schemas.microsoft.com/office/drawing/2017/decorative" val="1"/>
                </a:ext>
              </a:extLst>
            </p:cNvPr>
            <p:cNvSpPr/>
            <p:nvPr/>
          </p:nvSpPr>
          <p:spPr bwMode="auto">
            <a:xfrm>
              <a:off x="5045168" y="1552515"/>
              <a:ext cx="1550320"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s-es" sz="1800" b="0" i="0" u="none" strike="noStrike" kern="0" cap="none" spc="0" normalizeH="0" baseline="0" noProof="0">
                  <a:ln>
                    <a:noFill/>
                  </a:ln>
                  <a:solidFill>
                    <a:srgbClr val="000000"/>
                  </a:solidFill>
                  <a:effectLst/>
                  <a:uLnTx/>
                  <a:uFillTx/>
                  <a:latin typeface="Segoe UI"/>
                  <a:ea typeface="+mn-ea"/>
                  <a:cs typeface="+mn-cs"/>
                </a:rPr>
                <a:t>Copilot Studio </a:t>
              </a:r>
            </a:p>
          </p:txBody>
        </p:sp>
        <p:sp>
          <p:nvSpPr>
            <p:cNvPr id="233" name="Rounded Rectangle 62">
              <a:extLst>
                <a:ext uri="{FF2B5EF4-FFF2-40B4-BE49-F238E27FC236}">
                  <a16:creationId xmlns:a16="http://schemas.microsoft.com/office/drawing/2014/main" id="{46F32E60-EEBD-D865-644D-2433E4D1D5B0}"/>
                </a:ext>
                <a:ext uri="{C183D7F6-B498-43B3-948B-1728B52AA6E4}">
                  <adec:decorative xmlns:adec="http://schemas.microsoft.com/office/drawing/2017/decorative" val="1"/>
                </a:ext>
              </a:extLst>
            </p:cNvPr>
            <p:cNvSpPr/>
            <p:nvPr/>
          </p:nvSpPr>
          <p:spPr bwMode="auto">
            <a:xfrm>
              <a:off x="3492131" y="1552515"/>
              <a:ext cx="851697"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s-es" sz="1800" b="0" i="0" u="none" strike="noStrike" kern="0" cap="none" spc="0" normalizeH="0" baseline="0" noProof="0">
                  <a:ln>
                    <a:noFill/>
                  </a:ln>
                  <a:solidFill>
                    <a:srgbClr val="000000"/>
                  </a:solidFill>
                  <a:effectLst/>
                  <a:uLnTx/>
                  <a:uFillTx/>
                  <a:latin typeface="Segoe UI"/>
                  <a:ea typeface="+mn-ea"/>
                  <a:cs typeface="+mn-cs"/>
                </a:rPr>
                <a:t>Copilot</a:t>
              </a:r>
            </a:p>
          </p:txBody>
        </p:sp>
        <p:grpSp>
          <p:nvGrpSpPr>
            <p:cNvPr id="234" name="Group 233">
              <a:extLst>
                <a:ext uri="{FF2B5EF4-FFF2-40B4-BE49-F238E27FC236}">
                  <a16:creationId xmlns:a16="http://schemas.microsoft.com/office/drawing/2014/main" id="{7AF585EC-45C6-B194-C582-207CC77FAA66}"/>
                </a:ext>
              </a:extLst>
            </p:cNvPr>
            <p:cNvGrpSpPr/>
            <p:nvPr/>
          </p:nvGrpSpPr>
          <p:grpSpPr>
            <a:xfrm>
              <a:off x="3321374" y="5623093"/>
              <a:ext cx="8392343" cy="429402"/>
              <a:chOff x="18772514" y="14360978"/>
              <a:chExt cx="20494644" cy="1048628"/>
            </a:xfrm>
          </p:grpSpPr>
          <p:sp>
            <p:nvSpPr>
              <p:cNvPr id="237" name="Rectangle: Rounded Corners 236">
                <a:extLst>
                  <a:ext uri="{FF2B5EF4-FFF2-40B4-BE49-F238E27FC236}">
                    <a16:creationId xmlns:a16="http://schemas.microsoft.com/office/drawing/2014/main" id="{CC5A5AD5-82E1-A030-C5DA-91087F012C1A}"/>
                  </a:ext>
                </a:extLst>
              </p:cNvPr>
              <p:cNvSpPr/>
              <p:nvPr/>
            </p:nvSpPr>
            <p:spPr bwMode="auto">
              <a:xfrm>
                <a:off x="18772514" y="14360978"/>
                <a:ext cx="20494644" cy="1048628"/>
              </a:xfrm>
              <a:prstGeom prst="roundRect">
                <a:avLst>
                  <a:gd name="adj" fmla="val 22792"/>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43543" tIns="34834" rIns="43543" bIns="34834" numCol="1" spcCol="0" rtlCol="0" fromWordArt="0" anchor="t" anchorCtr="0" forceAA="0" compatLnSpc="1">
                <a:prstTxWarp prst="textNoShape">
                  <a:avLst/>
                </a:prstTxWarp>
                <a:noAutofit/>
              </a:bodyPr>
              <a:lstStyle/>
              <a:p>
                <a:pPr marL="0" marR="0" lvl="0" indent="0" algn="l" defTabSz="222022" rtl="0" eaLnBrk="1" fontAlgn="base" latinLnBrk="0" hangingPunct="1">
                  <a:lnSpc>
                    <a:spcPct val="100000"/>
                  </a:lnSpc>
                  <a:spcBef>
                    <a:spcPct val="0"/>
                  </a:spcBef>
                  <a:spcAft>
                    <a:spcPct val="0"/>
                  </a:spcAft>
                  <a:buClrTx/>
                  <a:buSzTx/>
                  <a:buFontTx/>
                  <a:buNone/>
                  <a:tabLst/>
                  <a:defRPr/>
                </a:pPr>
                <a:endParaRPr kumimoji="0" lang="en-US" sz="952"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38" name="Group 237">
                <a:extLst>
                  <a:ext uri="{FF2B5EF4-FFF2-40B4-BE49-F238E27FC236}">
                    <a16:creationId xmlns:a16="http://schemas.microsoft.com/office/drawing/2014/main" id="{0AAB1575-377A-57B1-BA09-E19348961D66}"/>
                  </a:ext>
                </a:extLst>
              </p:cNvPr>
              <p:cNvGrpSpPr/>
              <p:nvPr/>
            </p:nvGrpSpPr>
            <p:grpSpPr>
              <a:xfrm>
                <a:off x="26120935" y="14502159"/>
                <a:ext cx="6693709" cy="766273"/>
                <a:chOff x="25766155" y="14502159"/>
                <a:chExt cx="6693709" cy="766273"/>
              </a:xfrm>
            </p:grpSpPr>
            <p:sp>
              <p:nvSpPr>
                <p:cNvPr id="239" name="Rounded Rectangle 62">
                  <a:extLst>
                    <a:ext uri="{FF2B5EF4-FFF2-40B4-BE49-F238E27FC236}">
                      <a16:creationId xmlns:a16="http://schemas.microsoft.com/office/drawing/2014/main" id="{2D6C7978-E368-FADD-FA68-A7B22D241A6E}"/>
                    </a:ext>
                    <a:ext uri="{C183D7F6-B498-43B3-948B-1728B52AA6E4}">
                      <adec:decorative xmlns:adec="http://schemas.microsoft.com/office/drawing/2017/decorative" val="1"/>
                    </a:ext>
                  </a:extLst>
                </p:cNvPr>
                <p:cNvSpPr/>
                <p:nvPr/>
              </p:nvSpPr>
              <p:spPr bwMode="auto">
                <a:xfrm>
                  <a:off x="26757941" y="14627815"/>
                  <a:ext cx="5701923" cy="526128"/>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s-es" sz="1400" b="0" i="0" u="none" strike="noStrike" kern="0" cap="none" spc="0" normalizeH="0" baseline="0" noProof="0">
                      <a:ln>
                        <a:noFill/>
                      </a:ln>
                      <a:solidFill>
                        <a:srgbClr val="000000"/>
                      </a:solidFill>
                      <a:effectLst/>
                      <a:uLnTx/>
                      <a:uFillTx/>
                      <a:latin typeface="Segoe UI"/>
                      <a:ea typeface="+mn-ea"/>
                      <a:cs typeface="+mn-cs"/>
                    </a:rPr>
                    <a:t>Sistema de control de </a:t>
                  </a:r>
                  <a:r>
                    <a:rPr kumimoji="0" lang="es-es" sz="1400" b="0" i="0" u="none" strike="noStrike" kern="0" cap="none" spc="0" normalizeH="0" baseline="0" noProof="0" err="1">
                      <a:ln>
                        <a:noFill/>
                      </a:ln>
                      <a:solidFill>
                        <a:srgbClr val="000000"/>
                      </a:solidFill>
                      <a:effectLst/>
                      <a:uLnTx/>
                      <a:uFillTx/>
                      <a:latin typeface="Segoe UI"/>
                      <a:ea typeface="+mn-ea"/>
                      <a:cs typeface="+mn-cs"/>
                    </a:rPr>
                    <a:t>Copilot</a:t>
                  </a:r>
                  <a:endParaRPr kumimoji="0" lang="es-es" sz="1400" b="0" i="0" u="none" strike="noStrike" kern="0" cap="none" spc="0" normalizeH="0" baseline="0" noProof="0">
                    <a:ln>
                      <a:noFill/>
                    </a:ln>
                    <a:solidFill>
                      <a:srgbClr val="000000"/>
                    </a:solidFill>
                    <a:effectLst/>
                    <a:uLnTx/>
                    <a:uFillTx/>
                    <a:latin typeface="Segoe UI"/>
                    <a:ea typeface="+mn-ea"/>
                    <a:cs typeface="+mn-cs"/>
                  </a:endParaRPr>
                </a:p>
              </p:txBody>
            </p:sp>
            <p:sp>
              <p:nvSpPr>
                <p:cNvPr id="240" name="Graphic 19">
                  <a:extLst>
                    <a:ext uri="{FF2B5EF4-FFF2-40B4-BE49-F238E27FC236}">
                      <a16:creationId xmlns:a16="http://schemas.microsoft.com/office/drawing/2014/main" id="{D09E0214-58CB-169A-EC59-11E8AAF02CA2}"/>
                    </a:ext>
                  </a:extLst>
                </p:cNvPr>
                <p:cNvSpPr/>
                <p:nvPr/>
              </p:nvSpPr>
              <p:spPr>
                <a:xfrm>
                  <a:off x="25766155" y="14502159"/>
                  <a:ext cx="689654" cy="766273"/>
                </a:xfrm>
                <a:custGeom>
                  <a:avLst/>
                  <a:gdLst>
                    <a:gd name="connsiteX0" fmla="*/ 164306 w 171450"/>
                    <a:gd name="connsiteY0" fmla="*/ 28575 h 190500"/>
                    <a:gd name="connsiteX1" fmla="*/ 90011 w 171450"/>
                    <a:gd name="connsiteY1" fmla="*/ 1429 h 190500"/>
                    <a:gd name="connsiteX2" fmla="*/ 81439 w 171450"/>
                    <a:gd name="connsiteY2" fmla="*/ 1429 h 190500"/>
                    <a:gd name="connsiteX3" fmla="*/ 7144 w 171450"/>
                    <a:gd name="connsiteY3" fmla="*/ 28575 h 190500"/>
                    <a:gd name="connsiteX4" fmla="*/ 0 w 171450"/>
                    <a:gd name="connsiteY4" fmla="*/ 35719 h 190500"/>
                    <a:gd name="connsiteX5" fmla="*/ 0 w 171450"/>
                    <a:gd name="connsiteY5" fmla="*/ 85725 h 190500"/>
                    <a:gd name="connsiteX6" fmla="*/ 83107 w 171450"/>
                    <a:gd name="connsiteY6" fmla="*/ 190003 h 190500"/>
                    <a:gd name="connsiteX7" fmla="*/ 88343 w 171450"/>
                    <a:gd name="connsiteY7" fmla="*/ 190003 h 190500"/>
                    <a:gd name="connsiteX8" fmla="*/ 171450 w 171450"/>
                    <a:gd name="connsiteY8" fmla="*/ 85725 h 190500"/>
                    <a:gd name="connsiteX9" fmla="*/ 171450 w 171450"/>
                    <a:gd name="connsiteY9" fmla="*/ 35719 h 190500"/>
                    <a:gd name="connsiteX10" fmla="*/ 164306 w 171450"/>
                    <a:gd name="connsiteY10" fmla="*/ 28575 h 190500"/>
                    <a:gd name="connsiteX11" fmla="*/ 131034 w 171450"/>
                    <a:gd name="connsiteY11" fmla="*/ 69560 h 190500"/>
                    <a:gd name="connsiteX12" fmla="*/ 73884 w 171450"/>
                    <a:gd name="connsiteY12" fmla="*/ 121948 h 190500"/>
                    <a:gd name="connsiteX13" fmla="*/ 64005 w 171450"/>
                    <a:gd name="connsiteY13" fmla="*/ 121732 h 190500"/>
                    <a:gd name="connsiteX14" fmla="*/ 40192 w 171450"/>
                    <a:gd name="connsiteY14" fmla="*/ 97920 h 190500"/>
                    <a:gd name="connsiteX15" fmla="*/ 40192 w 171450"/>
                    <a:gd name="connsiteY15" fmla="*/ 87818 h 190500"/>
                    <a:gd name="connsiteX16" fmla="*/ 50295 w 171450"/>
                    <a:gd name="connsiteY16" fmla="*/ 87818 h 190500"/>
                    <a:gd name="connsiteX17" fmla="*/ 69272 w 171450"/>
                    <a:gd name="connsiteY17" fmla="*/ 106793 h 190500"/>
                    <a:gd name="connsiteX18" fmla="*/ 121379 w 171450"/>
                    <a:gd name="connsiteY18" fmla="*/ 59028 h 190500"/>
                    <a:gd name="connsiteX19" fmla="*/ 131473 w 171450"/>
                    <a:gd name="connsiteY19" fmla="*/ 59467 h 190500"/>
                    <a:gd name="connsiteX20" fmla="*/ 131034 w 171450"/>
                    <a:gd name="connsiteY20" fmla="*/ 6956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1450" h="190500">
                      <a:moveTo>
                        <a:pt x="164306" y="28575"/>
                      </a:moveTo>
                      <a:cubicBezTo>
                        <a:pt x="138937" y="28575"/>
                        <a:pt x="114224" y="19588"/>
                        <a:pt x="90011" y="1429"/>
                      </a:cubicBezTo>
                      <a:cubicBezTo>
                        <a:pt x="87471" y="-476"/>
                        <a:pt x="83979" y="-476"/>
                        <a:pt x="81439" y="1429"/>
                      </a:cubicBezTo>
                      <a:cubicBezTo>
                        <a:pt x="57226" y="19588"/>
                        <a:pt x="32513" y="28575"/>
                        <a:pt x="7144" y="28575"/>
                      </a:cubicBezTo>
                      <a:cubicBezTo>
                        <a:pt x="3198" y="28575"/>
                        <a:pt x="0" y="31773"/>
                        <a:pt x="0" y="35719"/>
                      </a:cubicBezTo>
                      <a:lnTo>
                        <a:pt x="0" y="85725"/>
                      </a:lnTo>
                      <a:cubicBezTo>
                        <a:pt x="0" y="133361"/>
                        <a:pt x="28171" y="168361"/>
                        <a:pt x="83107" y="190003"/>
                      </a:cubicBezTo>
                      <a:cubicBezTo>
                        <a:pt x="84790" y="190666"/>
                        <a:pt x="86660" y="190666"/>
                        <a:pt x="88343" y="190003"/>
                      </a:cubicBezTo>
                      <a:cubicBezTo>
                        <a:pt x="143279" y="168361"/>
                        <a:pt x="171450" y="133361"/>
                        <a:pt x="171450" y="85725"/>
                      </a:cubicBezTo>
                      <a:lnTo>
                        <a:pt x="171450" y="35719"/>
                      </a:lnTo>
                      <a:cubicBezTo>
                        <a:pt x="171450" y="31773"/>
                        <a:pt x="168252" y="28575"/>
                        <a:pt x="164306" y="28575"/>
                      </a:cubicBezTo>
                      <a:close/>
                      <a:moveTo>
                        <a:pt x="131034" y="69560"/>
                      </a:moveTo>
                      <a:lnTo>
                        <a:pt x="73884" y="121948"/>
                      </a:lnTo>
                      <a:cubicBezTo>
                        <a:pt x="71064" y="124532"/>
                        <a:pt x="66709" y="124437"/>
                        <a:pt x="64005" y="121732"/>
                      </a:cubicBezTo>
                      <a:lnTo>
                        <a:pt x="40192" y="97920"/>
                      </a:lnTo>
                      <a:cubicBezTo>
                        <a:pt x="37403" y="95130"/>
                        <a:pt x="37403" y="90608"/>
                        <a:pt x="40192" y="87818"/>
                      </a:cubicBezTo>
                      <a:cubicBezTo>
                        <a:pt x="42982" y="85028"/>
                        <a:pt x="47505" y="85028"/>
                        <a:pt x="50295" y="87818"/>
                      </a:cubicBezTo>
                      <a:lnTo>
                        <a:pt x="69272" y="106793"/>
                      </a:lnTo>
                      <a:lnTo>
                        <a:pt x="121379" y="59028"/>
                      </a:lnTo>
                      <a:cubicBezTo>
                        <a:pt x="124287" y="56362"/>
                        <a:pt x="128807" y="56558"/>
                        <a:pt x="131473" y="59467"/>
                      </a:cubicBezTo>
                      <a:cubicBezTo>
                        <a:pt x="134139" y="62375"/>
                        <a:pt x="133942" y="66894"/>
                        <a:pt x="131034" y="69560"/>
                      </a:cubicBezTo>
                      <a:close/>
                    </a:path>
                  </a:pathLst>
                </a:custGeom>
                <a:gradFill flip="none" rotWithShape="1">
                  <a:gsLst>
                    <a:gs pos="0">
                      <a:srgbClr val="C03BC4"/>
                    </a:gs>
                    <a:gs pos="80000">
                      <a:srgbClr val="0078D4"/>
                    </a:gs>
                  </a:gsLst>
                  <a:path path="circle">
                    <a:fillToRect l="100000" t="100000"/>
                  </a:path>
                  <a:tileRect r="-100000" b="-100000"/>
                </a:gradFill>
                <a:effectLst>
                  <a:outerShdw blurRad="63500" algn="tl" rotWithShape="0">
                    <a:srgbClr val="FFFFFF">
                      <a:lumMod val="50000"/>
                      <a:alpha val="30000"/>
                    </a:srgbClr>
                  </a:outerShdw>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2800" b="0" i="0" u="none" strike="noStrike" kern="0" cap="none" spc="0" normalizeH="0" baseline="0" noProof="0">
                    <a:ln>
                      <a:noFill/>
                    </a:ln>
                    <a:solidFill>
                      <a:srgbClr val="FFFFFF"/>
                    </a:solidFill>
                    <a:effectLst/>
                    <a:uLnTx/>
                    <a:uFillTx/>
                    <a:latin typeface="Segoe UI Semibold"/>
                    <a:ea typeface="+mn-ea"/>
                    <a:cs typeface="+mn-cs"/>
                  </a:endParaRPr>
                </a:p>
              </p:txBody>
            </p:sp>
          </p:grpSp>
        </p:grpSp>
        <p:sp>
          <p:nvSpPr>
            <p:cNvPr id="235" name="Rounded Rectangle 64">
              <a:extLst>
                <a:ext uri="{FF2B5EF4-FFF2-40B4-BE49-F238E27FC236}">
                  <a16:creationId xmlns:a16="http://schemas.microsoft.com/office/drawing/2014/main" id="{74EB128D-73EF-BDCD-13FF-F9DD5B7E1A75}"/>
                </a:ext>
                <a:ext uri="{C183D7F6-B498-43B3-948B-1728B52AA6E4}">
                  <adec:decorative xmlns:adec="http://schemas.microsoft.com/office/drawing/2017/decorative" val="1"/>
                </a:ext>
              </a:extLst>
            </p:cNvPr>
            <p:cNvSpPr>
              <a:spLocks/>
            </p:cNvSpPr>
            <p:nvPr/>
          </p:nvSpPr>
          <p:spPr bwMode="auto">
            <a:xfrm>
              <a:off x="294339" y="616858"/>
              <a:ext cx="11604625" cy="5620884"/>
            </a:xfrm>
            <a:prstGeom prst="roundRect">
              <a:avLst>
                <a:gd name="adj" fmla="val 3125"/>
              </a:avLst>
            </a:prstGeom>
            <a:noFill/>
            <a:ln w="12700" cap="rnd" cmpd="sng" algn="ctr">
              <a:solidFill>
                <a:srgbClr val="FFFFFF">
                  <a:lumMod val="75000"/>
                </a:srgbClr>
              </a:solidFill>
              <a:prstDash val="solid"/>
              <a:headEnd type="none" w="lg" len="sm"/>
              <a:tailEnd type="none" w="lg" len="sm"/>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noFill/>
                <a:effectLst/>
                <a:uLnTx/>
                <a:uFillTx/>
                <a:latin typeface="Segoe UI Variable Small Semibol" pitchFamily="2" charset="0"/>
                <a:ea typeface="+mn-ea"/>
                <a:cs typeface="+mn-cs"/>
              </a:endParaRPr>
            </a:p>
          </p:txBody>
        </p:sp>
      </p:grpSp>
      <p:pic>
        <p:nvPicPr>
          <p:cNvPr id="1026" name="Picture 2">
            <a:extLst>
              <a:ext uri="{FF2B5EF4-FFF2-40B4-BE49-F238E27FC236}">
                <a16:creationId xmlns:a16="http://schemas.microsoft.com/office/drawing/2014/main" id="{17290008-55CB-1F5E-3836-3EE8AD272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249" y="3252423"/>
            <a:ext cx="923891" cy="92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1452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xmlns:a16="http://schemas.microsoft.com/office/drawing/2014/main" xmlns:adec="http://schemas.microsoft.com/office/drawing/2017/decorative" xmlns:a14="http://schemas.microsoft.com/office/drawing/2010/main" xmlns:p14="http://schemas.microsoft.com/office/powerpoint/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34">
            <a:extLst>
              <a:ext uri="{FF2B5EF4-FFF2-40B4-BE49-F238E27FC236}">
                <a16:creationId xmlns:a16="http://schemas.microsoft.com/office/drawing/2014/main" id="{FCA13C2D-A05E-63CB-494C-4086389CEBC9}"/>
              </a:ext>
            </a:extLst>
          </p:cNvPr>
          <p:cNvSpPr/>
          <p:nvPr/>
        </p:nvSpPr>
        <p:spPr bwMode="auto">
          <a:xfrm>
            <a:off x="1126870" y="2898956"/>
            <a:ext cx="9938259" cy="1754533"/>
          </a:xfrm>
          <a:prstGeom prst="roundRect">
            <a:avLst>
              <a:gd name="adj" fmla="val 5302"/>
            </a:avLst>
          </a:prstGeom>
          <a:solidFill>
            <a:srgbClr val="FFFFFF">
              <a:alpha val="70000"/>
            </a:srgbClr>
          </a:solidFill>
          <a:ln>
            <a:solidFill>
              <a:srgbClr val="8C8279"/>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19" name="TextBox 18">
            <a:extLst>
              <a:ext uri="{FF2B5EF4-FFF2-40B4-BE49-F238E27FC236}">
                <a16:creationId xmlns:a16="http://schemas.microsoft.com/office/drawing/2014/main" id="{8D61DBC6-60D1-F41A-D27A-9F5087F52E9A}"/>
              </a:ext>
            </a:extLst>
          </p:cNvPr>
          <p:cNvSpPr txBox="1"/>
          <p:nvPr/>
        </p:nvSpPr>
        <p:spPr>
          <a:xfrm>
            <a:off x="4726131" y="2698939"/>
            <a:ext cx="2739737" cy="393042"/>
          </a:xfrm>
          <a:prstGeom prst="roundRect">
            <a:avLst>
              <a:gd name="adj" fmla="val 50000"/>
            </a:avLst>
          </a:prstGeom>
          <a:gradFill flip="none" rotWithShape="1">
            <a:gsLst>
              <a:gs pos="49000">
                <a:srgbClr val="0078D4"/>
              </a:gs>
              <a:gs pos="0">
                <a:srgbClr val="49C5B1"/>
              </a:gs>
            </a:gsLst>
            <a:path path="circle">
              <a:fillToRect l="100000" t="100000"/>
            </a:path>
            <a:tileRect r="-100000" b="-100000"/>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algn="ctr" defTabSz="914367" fontAlgn="base">
              <a:spcBef>
                <a:spcPct val="0"/>
              </a:spcBef>
              <a:spcAft>
                <a:spcPct val="0"/>
              </a:spcAft>
              <a:defRPr sz="1600" b="1">
                <a:ln w="3175">
                  <a:noFill/>
                </a:ln>
                <a:gradFill>
                  <a:gsLst>
                    <a:gs pos="53933">
                      <a:srgbClr val="FFFFFF"/>
                    </a:gs>
                    <a:gs pos="38000">
                      <a:srgbClr val="FFFFFF"/>
                    </a:gs>
                  </a:gsLst>
                  <a:path path="circle">
                    <a:fillToRect l="100000" b="100000"/>
                  </a:path>
                </a:gradFill>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s-es" sz="1800" b="1"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rPr>
              <a:t>Lenguaje natural</a:t>
            </a:r>
          </a:p>
        </p:txBody>
      </p:sp>
      <p:sp>
        <p:nvSpPr>
          <p:cNvPr id="8" name="Graphic 8">
            <a:extLst>
              <a:ext uri="{FF2B5EF4-FFF2-40B4-BE49-F238E27FC236}">
                <a16:creationId xmlns:a16="http://schemas.microsoft.com/office/drawing/2014/main" id="{801BD137-DD4A-B075-782F-60CD19541EFF}"/>
              </a:ext>
              <a:ext uri="{C183D7F6-B498-43B3-948B-1728B52AA6E4}">
                <adec:decorative xmlns:adec="http://schemas.microsoft.com/office/drawing/2017/decorative" val="1"/>
              </a:ext>
            </a:extLst>
          </p:cNvPr>
          <p:cNvSpPr/>
          <p:nvPr/>
        </p:nvSpPr>
        <p:spPr>
          <a:xfrm>
            <a:off x="3176204"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0" name="TextBox 9">
            <a:extLst>
              <a:ext uri="{FF2B5EF4-FFF2-40B4-BE49-F238E27FC236}">
                <a16:creationId xmlns:a16="http://schemas.microsoft.com/office/drawing/2014/main" id="{A62345C9-F0A2-E471-77F5-C79D0F69B014}"/>
              </a:ext>
            </a:extLst>
          </p:cNvPr>
          <p:cNvSpPr txBox="1"/>
          <p:nvPr/>
        </p:nvSpPr>
        <p:spPr>
          <a:xfrm>
            <a:off x="5563011" y="3991406"/>
            <a:ext cx="1106200"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0000"/>
                </a:solidFill>
                <a:effectLst/>
                <a:uLnTx/>
                <a:uFillTx/>
                <a:latin typeface="Segoe UI Variable Display Semibold"/>
                <a:ea typeface="+mn-ea"/>
                <a:cs typeface="+mn-cs"/>
              </a:rPr>
              <a:t>Microsoft Graph*</a:t>
            </a:r>
            <a:endParaRPr kumimoji="0" lang="en-US" sz="1400" b="1" i="0" u="none" strike="noStrike" kern="1200" cap="none" spc="0" normalizeH="0" baseline="0" noProof="0">
              <a:ln>
                <a:noFill/>
              </a:ln>
              <a:solidFill>
                <a:srgbClr val="000000"/>
              </a:solidFill>
              <a:effectLst/>
              <a:uLnTx/>
              <a:uFillTx/>
              <a:latin typeface="Segoe UI Variable Display Semibold" pitchFamily="2" charset="0"/>
              <a:ea typeface="+mn-ea"/>
              <a:cs typeface="+mn-cs"/>
            </a:endParaRPr>
          </a:p>
        </p:txBody>
      </p:sp>
      <p:sp>
        <p:nvSpPr>
          <p:cNvPr id="13" name="TextBox 12">
            <a:extLst>
              <a:ext uri="{FF2B5EF4-FFF2-40B4-BE49-F238E27FC236}">
                <a16:creationId xmlns:a16="http://schemas.microsoft.com/office/drawing/2014/main" id="{210E70CB-B428-823E-D1B3-117AD146C3F6}"/>
              </a:ext>
            </a:extLst>
          </p:cNvPr>
          <p:cNvSpPr txBox="1"/>
          <p:nvPr/>
        </p:nvSpPr>
        <p:spPr>
          <a:xfrm>
            <a:off x="1595500" y="3991406"/>
            <a:ext cx="1530703"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Modelos de lenguaje grandes</a:t>
            </a:r>
          </a:p>
        </p:txBody>
      </p:sp>
      <p:pic>
        <p:nvPicPr>
          <p:cNvPr id="14" name="Graphic 13">
            <a:extLst>
              <a:ext uri="{FF2B5EF4-FFF2-40B4-BE49-F238E27FC236}">
                <a16:creationId xmlns:a16="http://schemas.microsoft.com/office/drawing/2014/main" id="{24CFB0D3-F71E-2351-B5A2-6303CEA66FD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36978" y="3343641"/>
            <a:ext cx="447748" cy="447748"/>
          </a:xfrm>
          <a:prstGeom prst="rect">
            <a:avLst/>
          </a:prstGeom>
        </p:spPr>
      </p:pic>
      <p:sp>
        <p:nvSpPr>
          <p:cNvPr id="16" name="TextBox 15">
            <a:extLst>
              <a:ext uri="{FF2B5EF4-FFF2-40B4-BE49-F238E27FC236}">
                <a16:creationId xmlns:a16="http://schemas.microsoft.com/office/drawing/2014/main" id="{834AE1EF-09E6-9F7D-9A69-80B3443F315B}"/>
              </a:ext>
            </a:extLst>
          </p:cNvPr>
          <p:cNvSpPr txBox="1"/>
          <p:nvPr/>
        </p:nvSpPr>
        <p:spPr>
          <a:xfrm>
            <a:off x="3475060" y="3991406"/>
            <a:ext cx="1500026"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Aplicaciones de Microsoft 365</a:t>
            </a:r>
          </a:p>
        </p:txBody>
      </p:sp>
      <p:pic>
        <p:nvPicPr>
          <p:cNvPr id="17" name="Graphic 16">
            <a:extLst>
              <a:ext uri="{FF2B5EF4-FFF2-40B4-BE49-F238E27FC236}">
                <a16:creationId xmlns:a16="http://schemas.microsoft.com/office/drawing/2014/main" id="{665219B5-FA8B-B109-72E7-6EA43E6105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73649" y="3315464"/>
            <a:ext cx="504102" cy="504102"/>
          </a:xfrm>
          <a:prstGeom prst="rect">
            <a:avLst/>
          </a:prstGeom>
        </p:spPr>
      </p:pic>
      <p:sp>
        <p:nvSpPr>
          <p:cNvPr id="21" name="Graphic 28">
            <a:extLst>
              <a:ext uri="{FF2B5EF4-FFF2-40B4-BE49-F238E27FC236}">
                <a16:creationId xmlns:a16="http://schemas.microsoft.com/office/drawing/2014/main" id="{AD237726-906B-0D38-3E02-AE271DCDECAE}"/>
              </a:ext>
              <a:ext uri="{C183D7F6-B498-43B3-948B-1728B52AA6E4}">
                <adec:decorative xmlns:adec="http://schemas.microsoft.com/office/drawing/2017/decorative" val="1"/>
              </a:ext>
            </a:extLst>
          </p:cNvPr>
          <p:cNvSpPr/>
          <p:nvPr/>
        </p:nvSpPr>
        <p:spPr>
          <a:xfrm>
            <a:off x="6957026"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Graphic 28">
            <a:extLst>
              <a:ext uri="{FF2B5EF4-FFF2-40B4-BE49-F238E27FC236}">
                <a16:creationId xmlns:a16="http://schemas.microsoft.com/office/drawing/2014/main" id="{5F626562-6511-FAF4-1521-881441E5DEDD}"/>
              </a:ext>
              <a:ext uri="{C183D7F6-B498-43B3-948B-1728B52AA6E4}">
                <adec:decorative xmlns:adec="http://schemas.microsoft.com/office/drawing/2017/decorative" val="1"/>
              </a:ext>
            </a:extLst>
          </p:cNvPr>
          <p:cNvSpPr/>
          <p:nvPr/>
        </p:nvSpPr>
        <p:spPr>
          <a:xfrm>
            <a:off x="8808174"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TextBox 26">
            <a:extLst>
              <a:ext uri="{FF2B5EF4-FFF2-40B4-BE49-F238E27FC236}">
                <a16:creationId xmlns:a16="http://schemas.microsoft.com/office/drawing/2014/main" id="{D176BD6E-C6B5-2881-EE6C-A717A48F5E79}"/>
              </a:ext>
            </a:extLst>
          </p:cNvPr>
          <p:cNvSpPr txBox="1"/>
          <p:nvPr/>
        </p:nvSpPr>
        <p:spPr>
          <a:xfrm>
            <a:off x="9189804" y="3991406"/>
            <a:ext cx="1286385" cy="21544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Semibold" pitchFamily="2" charset="0"/>
                <a:ea typeface="+mn-ea"/>
                <a:cs typeface="+mn-cs"/>
              </a:rPr>
              <a:t>Web</a:t>
            </a:r>
          </a:p>
        </p:txBody>
      </p:sp>
      <p:sp>
        <p:nvSpPr>
          <p:cNvPr id="28" name="Graphic 20">
            <a:extLst>
              <a:ext uri="{FF2B5EF4-FFF2-40B4-BE49-F238E27FC236}">
                <a16:creationId xmlns:a16="http://schemas.microsoft.com/office/drawing/2014/main" id="{6D573B04-2F29-0C30-7290-D69BA3307804}"/>
              </a:ext>
            </a:extLst>
          </p:cNvPr>
          <p:cNvSpPr/>
          <p:nvPr/>
        </p:nvSpPr>
        <p:spPr>
          <a:xfrm>
            <a:off x="9605618" y="3340335"/>
            <a:ext cx="454759" cy="454361"/>
          </a:xfrm>
          <a:custGeom>
            <a:avLst/>
            <a:gdLst>
              <a:gd name="connsiteX0" fmla="*/ 13742 w 190773"/>
              <a:gd name="connsiteY0" fmla="*/ 75793 h 190606"/>
              <a:gd name="connsiteX1" fmla="*/ 13742 w 190773"/>
              <a:gd name="connsiteY1" fmla="*/ 142145 h 190606"/>
              <a:gd name="connsiteX2" fmla="*/ 73109 w 190773"/>
              <a:gd name="connsiteY2" fmla="*/ 147907 h 190606"/>
              <a:gd name="connsiteX3" fmla="*/ 113651 w 190773"/>
              <a:gd name="connsiteY3" fmla="*/ 188449 h 190606"/>
              <a:gd name="connsiteX4" fmla="*/ 124067 w 190773"/>
              <a:gd name="connsiteY4" fmla="*/ 188449 h 190606"/>
              <a:gd name="connsiteX5" fmla="*/ 124780 w 190773"/>
              <a:gd name="connsiteY5" fmla="*/ 178859 h 190606"/>
              <a:gd name="connsiteX6" fmla="*/ 124067 w 190773"/>
              <a:gd name="connsiteY6" fmla="*/ 178033 h 190606"/>
              <a:gd name="connsiteX7" fmla="*/ 83897 w 190773"/>
              <a:gd name="connsiteY7" fmla="*/ 137854 h 190606"/>
              <a:gd name="connsiteX8" fmla="*/ 80093 w 190773"/>
              <a:gd name="connsiteY8" fmla="*/ 75793 h 190606"/>
              <a:gd name="connsiteX9" fmla="*/ 13742 w 190773"/>
              <a:gd name="connsiteY9" fmla="*/ 75793 h 190606"/>
              <a:gd name="connsiteX10" fmla="*/ 95510 w 190773"/>
              <a:gd name="connsiteY10" fmla="*/ 0 h 190606"/>
              <a:gd name="connsiteX11" fmla="*/ 2632 w 190773"/>
              <a:gd name="connsiteY11" fmla="*/ 73977 h 190606"/>
              <a:gd name="connsiteX12" fmla="*/ 7007 w 190773"/>
              <a:gd name="connsiteY12" fmla="*/ 69058 h 190606"/>
              <a:gd name="connsiteX13" fmla="*/ 23920 w 190773"/>
              <a:gd name="connsiteY13" fmla="*/ 57407 h 190606"/>
              <a:gd name="connsiteX14" fmla="*/ 65791 w 190773"/>
              <a:gd name="connsiteY14" fmla="*/ 19914 h 190606"/>
              <a:gd name="connsiteX15" fmla="*/ 64774 w 190773"/>
              <a:gd name="connsiteY15" fmla="*/ 21573 h 190606"/>
              <a:gd name="connsiteX16" fmla="*/ 52628 w 190773"/>
              <a:gd name="connsiteY16" fmla="*/ 52807 h 190606"/>
              <a:gd name="connsiteX17" fmla="*/ 66588 w 190773"/>
              <a:gd name="connsiteY17" fmla="*/ 56050 h 190606"/>
              <a:gd name="connsiteX18" fmla="*/ 95510 w 190773"/>
              <a:gd name="connsiteY18" fmla="*/ 14288 h 190606"/>
              <a:gd name="connsiteX19" fmla="*/ 96611 w 190773"/>
              <a:gd name="connsiteY19" fmla="*/ 14338 h 190606"/>
              <a:gd name="connsiteX20" fmla="*/ 125716 w 190773"/>
              <a:gd name="connsiteY20" fmla="*/ 61924 h 190606"/>
              <a:gd name="connsiteX21" fmla="*/ 78113 w 190773"/>
              <a:gd name="connsiteY21" fmla="*/ 61917 h 190606"/>
              <a:gd name="connsiteX22" fmla="*/ 86829 w 190773"/>
              <a:gd name="connsiteY22" fmla="*/ 69058 h 190606"/>
              <a:gd name="connsiteX23" fmla="*/ 92878 w 190773"/>
              <a:gd name="connsiteY23" fmla="*/ 76195 h 190606"/>
              <a:gd name="connsiteX24" fmla="*/ 127865 w 190773"/>
              <a:gd name="connsiteY24" fmla="*/ 76209 h 190606"/>
              <a:gd name="connsiteX25" fmla="*/ 128861 w 190773"/>
              <a:gd name="connsiteY25" fmla="*/ 95265 h 190606"/>
              <a:gd name="connsiteX26" fmla="*/ 126578 w 190773"/>
              <a:gd name="connsiteY26" fmla="*/ 123841 h 190606"/>
              <a:gd name="connsiteX27" fmla="*/ 101381 w 190773"/>
              <a:gd name="connsiteY27" fmla="*/ 123842 h 190606"/>
              <a:gd name="connsiteX28" fmla="*/ 98533 w 190773"/>
              <a:gd name="connsiteY28" fmla="*/ 131853 h 190606"/>
              <a:gd name="connsiteX29" fmla="*/ 97305 w 190773"/>
              <a:gd name="connsiteY29" fmla="*/ 134441 h 190606"/>
              <a:gd name="connsiteX30" fmla="*/ 96137 w 190773"/>
              <a:gd name="connsiteY30" fmla="*/ 136626 h 190606"/>
              <a:gd name="connsiteX31" fmla="*/ 97648 w 190773"/>
              <a:gd name="connsiteY31" fmla="*/ 138122 h 190606"/>
              <a:gd name="connsiteX32" fmla="*/ 123503 w 190773"/>
              <a:gd name="connsiteY32" fmla="*/ 138124 h 190606"/>
              <a:gd name="connsiteX33" fmla="*/ 116534 w 190773"/>
              <a:gd name="connsiteY33" fmla="*/ 157027 h 190606"/>
              <a:gd name="connsiteX34" fmla="*/ 127064 w 190773"/>
              <a:gd name="connsiteY34" fmla="*/ 167578 h 190606"/>
              <a:gd name="connsiteX35" fmla="*/ 138293 w 190773"/>
              <a:gd name="connsiteY35" fmla="*/ 138134 h 190606"/>
              <a:gd name="connsiteX36" fmla="*/ 164226 w 190773"/>
              <a:gd name="connsiteY36" fmla="*/ 138126 h 190606"/>
              <a:gd name="connsiteX37" fmla="*/ 128661 w 190773"/>
              <a:gd name="connsiteY37" fmla="*/ 169167 h 190606"/>
              <a:gd name="connsiteX38" fmla="*/ 130803 w 190773"/>
              <a:gd name="connsiteY38" fmla="*/ 171299 h 190606"/>
              <a:gd name="connsiteX39" fmla="*/ 131989 w 190773"/>
              <a:gd name="connsiteY39" fmla="*/ 172635 h 190606"/>
              <a:gd name="connsiteX40" fmla="*/ 135591 w 190773"/>
              <a:gd name="connsiteY40" fmla="*/ 181710 h 190606"/>
              <a:gd name="connsiteX41" fmla="*/ 190774 w 190773"/>
              <a:gd name="connsiteY41" fmla="*/ 95265 h 190606"/>
              <a:gd name="connsiteX42" fmla="*/ 95510 w 190773"/>
              <a:gd name="connsiteY42" fmla="*/ 0 h 190606"/>
              <a:gd name="connsiteX43" fmla="*/ 69678 w 190773"/>
              <a:gd name="connsiteY43" fmla="*/ 86208 h 190606"/>
              <a:gd name="connsiteX44" fmla="*/ 69678 w 190773"/>
              <a:gd name="connsiteY44" fmla="*/ 131729 h 190606"/>
              <a:gd name="connsiteX45" fmla="*/ 24158 w 190773"/>
              <a:gd name="connsiteY45" fmla="*/ 131729 h 190606"/>
              <a:gd name="connsiteX46" fmla="*/ 24158 w 190773"/>
              <a:gd name="connsiteY46" fmla="*/ 86208 h 190606"/>
              <a:gd name="connsiteX47" fmla="*/ 69678 w 190773"/>
              <a:gd name="connsiteY47" fmla="*/ 86208 h 190606"/>
              <a:gd name="connsiteX48" fmla="*/ 142245 w 190773"/>
              <a:gd name="connsiteY48" fmla="*/ 76215 h 190606"/>
              <a:gd name="connsiteX49" fmla="*/ 174226 w 190773"/>
              <a:gd name="connsiteY49" fmla="*/ 76209 h 190606"/>
              <a:gd name="connsiteX50" fmla="*/ 174300 w 190773"/>
              <a:gd name="connsiteY50" fmla="*/ 76496 h 190606"/>
              <a:gd name="connsiteX51" fmla="*/ 176486 w 190773"/>
              <a:gd name="connsiteY51" fmla="*/ 95265 h 190606"/>
              <a:gd name="connsiteX52" fmla="*/ 171301 w 190773"/>
              <a:gd name="connsiteY52" fmla="*/ 123840 h 190606"/>
              <a:gd name="connsiteX53" fmla="*/ 141074 w 190773"/>
              <a:gd name="connsiteY53" fmla="*/ 123848 h 190606"/>
              <a:gd name="connsiteX54" fmla="*/ 143149 w 190773"/>
              <a:gd name="connsiteY54" fmla="*/ 95265 h 190606"/>
              <a:gd name="connsiteX55" fmla="*/ 142245 w 190773"/>
              <a:gd name="connsiteY55" fmla="*/ 76215 h 190606"/>
              <a:gd name="connsiteX56" fmla="*/ 125217 w 190773"/>
              <a:gd name="connsiteY56" fmla="*/ 19914 h 190606"/>
              <a:gd name="connsiteX57" fmla="*/ 125435 w 190773"/>
              <a:gd name="connsiteY57" fmla="*/ 19997 h 190606"/>
              <a:gd name="connsiteX58" fmla="*/ 169327 w 190773"/>
              <a:gd name="connsiteY58" fmla="*/ 61926 h 190606"/>
              <a:gd name="connsiteX59" fmla="*/ 140292 w 190773"/>
              <a:gd name="connsiteY59" fmla="*/ 61920 h 190606"/>
              <a:gd name="connsiteX60" fmla="*/ 125217 w 190773"/>
              <a:gd name="connsiteY60" fmla="*/ 19914 h 19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0773" h="190606">
                <a:moveTo>
                  <a:pt x="13742" y="75793"/>
                </a:moveTo>
                <a:cubicBezTo>
                  <a:pt x="-4581" y="94116"/>
                  <a:pt x="-4581" y="123823"/>
                  <a:pt x="13742" y="142145"/>
                </a:cubicBezTo>
                <a:cubicBezTo>
                  <a:pt x="29884" y="158288"/>
                  <a:pt x="54863" y="160208"/>
                  <a:pt x="73109" y="147907"/>
                </a:cubicBezTo>
                <a:lnTo>
                  <a:pt x="113651" y="188449"/>
                </a:lnTo>
                <a:cubicBezTo>
                  <a:pt x="116528" y="191325"/>
                  <a:pt x="121190" y="191325"/>
                  <a:pt x="124067" y="188449"/>
                </a:cubicBezTo>
                <a:cubicBezTo>
                  <a:pt x="126681" y="185834"/>
                  <a:pt x="126919" y="181742"/>
                  <a:pt x="124780" y="178859"/>
                </a:cubicBezTo>
                <a:lnTo>
                  <a:pt x="124067" y="178033"/>
                </a:lnTo>
                <a:lnTo>
                  <a:pt x="83897" y="137854"/>
                </a:lnTo>
                <a:cubicBezTo>
                  <a:pt x="98314" y="119444"/>
                  <a:pt x="97046" y="92745"/>
                  <a:pt x="80093" y="75793"/>
                </a:cubicBezTo>
                <a:cubicBezTo>
                  <a:pt x="61771" y="57471"/>
                  <a:pt x="32064" y="57471"/>
                  <a:pt x="13742" y="75793"/>
                </a:cubicBezTo>
                <a:close/>
                <a:moveTo>
                  <a:pt x="95510" y="0"/>
                </a:moveTo>
                <a:cubicBezTo>
                  <a:pt x="50214" y="0"/>
                  <a:pt x="12302" y="31612"/>
                  <a:pt x="2632" y="73977"/>
                </a:cubicBezTo>
                <a:cubicBezTo>
                  <a:pt x="3976" y="72270"/>
                  <a:pt x="5435" y="70629"/>
                  <a:pt x="7007" y="69058"/>
                </a:cubicBezTo>
                <a:cubicBezTo>
                  <a:pt x="12039" y="64026"/>
                  <a:pt x="17785" y="60142"/>
                  <a:pt x="23920" y="57407"/>
                </a:cubicBezTo>
                <a:cubicBezTo>
                  <a:pt x="32902" y="40429"/>
                  <a:pt x="47763" y="27030"/>
                  <a:pt x="65791" y="19914"/>
                </a:cubicBezTo>
                <a:lnTo>
                  <a:pt x="64774" y="21573"/>
                </a:lnTo>
                <a:cubicBezTo>
                  <a:pt x="59654" y="30084"/>
                  <a:pt x="55524" y="40730"/>
                  <a:pt x="52628" y="52807"/>
                </a:cubicBezTo>
                <a:cubicBezTo>
                  <a:pt x="57380" y="53295"/>
                  <a:pt x="62070" y="54374"/>
                  <a:pt x="66588" y="56050"/>
                </a:cubicBezTo>
                <a:cubicBezTo>
                  <a:pt x="72606" y="31022"/>
                  <a:pt x="83951" y="14288"/>
                  <a:pt x="95510" y="14288"/>
                </a:cubicBezTo>
                <a:lnTo>
                  <a:pt x="96611" y="14338"/>
                </a:lnTo>
                <a:cubicBezTo>
                  <a:pt x="108665" y="15441"/>
                  <a:pt x="120308" y="34509"/>
                  <a:pt x="125716" y="61924"/>
                </a:cubicBezTo>
                <a:lnTo>
                  <a:pt x="78113" y="61917"/>
                </a:lnTo>
                <a:cubicBezTo>
                  <a:pt x="81193" y="63963"/>
                  <a:pt x="84115" y="66343"/>
                  <a:pt x="86829" y="69058"/>
                </a:cubicBezTo>
                <a:cubicBezTo>
                  <a:pt x="89072" y="71301"/>
                  <a:pt x="91089" y="73690"/>
                  <a:pt x="92878" y="76195"/>
                </a:cubicBezTo>
                <a:lnTo>
                  <a:pt x="127865" y="76209"/>
                </a:lnTo>
                <a:cubicBezTo>
                  <a:pt x="128513" y="82308"/>
                  <a:pt x="128861" y="88687"/>
                  <a:pt x="128861" y="95265"/>
                </a:cubicBezTo>
                <a:cubicBezTo>
                  <a:pt x="128861" y="105357"/>
                  <a:pt x="128041" y="114980"/>
                  <a:pt x="126578" y="123841"/>
                </a:cubicBezTo>
                <a:lnTo>
                  <a:pt x="101381" y="123842"/>
                </a:lnTo>
                <a:cubicBezTo>
                  <a:pt x="100641" y="126563"/>
                  <a:pt x="99691" y="129241"/>
                  <a:pt x="98533" y="131853"/>
                </a:cubicBezTo>
                <a:lnTo>
                  <a:pt x="97305" y="134441"/>
                </a:lnTo>
                <a:lnTo>
                  <a:pt x="96137" y="136626"/>
                </a:lnTo>
                <a:lnTo>
                  <a:pt x="97648" y="138122"/>
                </a:lnTo>
                <a:lnTo>
                  <a:pt x="123503" y="138124"/>
                </a:lnTo>
                <a:cubicBezTo>
                  <a:pt x="121577" y="145254"/>
                  <a:pt x="119211" y="151627"/>
                  <a:pt x="116534" y="157027"/>
                </a:cubicBezTo>
                <a:lnTo>
                  <a:pt x="127064" y="167578"/>
                </a:lnTo>
                <a:cubicBezTo>
                  <a:pt x="131749" y="159405"/>
                  <a:pt x="135559" y="149398"/>
                  <a:pt x="138293" y="138134"/>
                </a:cubicBezTo>
                <a:lnTo>
                  <a:pt x="164226" y="138126"/>
                </a:lnTo>
                <a:cubicBezTo>
                  <a:pt x="155750" y="151687"/>
                  <a:pt x="143370" y="162558"/>
                  <a:pt x="128661" y="169167"/>
                </a:cubicBezTo>
                <a:lnTo>
                  <a:pt x="130803" y="171299"/>
                </a:lnTo>
                <a:lnTo>
                  <a:pt x="131989" y="172635"/>
                </a:lnTo>
                <a:cubicBezTo>
                  <a:pt x="134089" y="175447"/>
                  <a:pt x="135275" y="178581"/>
                  <a:pt x="135591" y="181710"/>
                </a:cubicBezTo>
                <a:cubicBezTo>
                  <a:pt x="168175" y="166583"/>
                  <a:pt x="190774" y="133563"/>
                  <a:pt x="190774" y="95265"/>
                </a:cubicBezTo>
                <a:cubicBezTo>
                  <a:pt x="190774" y="42651"/>
                  <a:pt x="148123" y="0"/>
                  <a:pt x="95510" y="0"/>
                </a:cubicBezTo>
                <a:close/>
                <a:moveTo>
                  <a:pt x="69678" y="86208"/>
                </a:moveTo>
                <a:cubicBezTo>
                  <a:pt x="82248" y="98779"/>
                  <a:pt x="82248" y="119159"/>
                  <a:pt x="69678" y="131729"/>
                </a:cubicBezTo>
                <a:cubicBezTo>
                  <a:pt x="57108" y="144299"/>
                  <a:pt x="36728" y="144299"/>
                  <a:pt x="24158" y="131729"/>
                </a:cubicBezTo>
                <a:cubicBezTo>
                  <a:pt x="11587" y="119159"/>
                  <a:pt x="11587" y="98779"/>
                  <a:pt x="24158" y="86208"/>
                </a:cubicBezTo>
                <a:cubicBezTo>
                  <a:pt x="36728" y="73639"/>
                  <a:pt x="57108" y="73639"/>
                  <a:pt x="69678" y="86208"/>
                </a:cubicBezTo>
                <a:close/>
                <a:moveTo>
                  <a:pt x="142245" y="76215"/>
                </a:moveTo>
                <a:lnTo>
                  <a:pt x="174226" y="76209"/>
                </a:lnTo>
                <a:lnTo>
                  <a:pt x="174300" y="76496"/>
                </a:lnTo>
                <a:cubicBezTo>
                  <a:pt x="175730" y="82519"/>
                  <a:pt x="176486" y="88804"/>
                  <a:pt x="176486" y="95265"/>
                </a:cubicBezTo>
                <a:cubicBezTo>
                  <a:pt x="176486" y="105323"/>
                  <a:pt x="174653" y="114954"/>
                  <a:pt x="171301" y="123840"/>
                </a:cubicBezTo>
                <a:lnTo>
                  <a:pt x="141074" y="123848"/>
                </a:lnTo>
                <a:cubicBezTo>
                  <a:pt x="142430" y="114806"/>
                  <a:pt x="143149" y="105199"/>
                  <a:pt x="143149" y="95265"/>
                </a:cubicBezTo>
                <a:cubicBezTo>
                  <a:pt x="143149" y="88752"/>
                  <a:pt x="142840" y="82380"/>
                  <a:pt x="142245" y="76215"/>
                </a:cubicBezTo>
                <a:close/>
                <a:moveTo>
                  <a:pt x="125217" y="19914"/>
                </a:moveTo>
                <a:lnTo>
                  <a:pt x="125435" y="19997"/>
                </a:lnTo>
                <a:cubicBezTo>
                  <a:pt x="144937" y="27757"/>
                  <a:pt x="160710" y="42877"/>
                  <a:pt x="169327" y="61926"/>
                </a:cubicBezTo>
                <a:lnTo>
                  <a:pt x="140292" y="61920"/>
                </a:lnTo>
                <a:cubicBezTo>
                  <a:pt x="137307" y="45228"/>
                  <a:pt x="132099" y="30697"/>
                  <a:pt x="125217" y="19914"/>
                </a:cubicBezTo>
                <a:close/>
              </a:path>
            </a:pathLst>
          </a:custGeom>
          <a:solidFill>
            <a:srgbClr val="21212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Variable Display Semibold" pitchFamily="2" charset="0"/>
              <a:ea typeface="+mn-ea"/>
              <a:cs typeface="+mn-cs"/>
            </a:endParaRPr>
          </a:p>
        </p:txBody>
      </p:sp>
      <p:sp>
        <p:nvSpPr>
          <p:cNvPr id="22" name="Title 20">
            <a:extLst>
              <a:ext uri="{FF2B5EF4-FFF2-40B4-BE49-F238E27FC236}">
                <a16:creationId xmlns:a16="http://schemas.microsoft.com/office/drawing/2014/main" id="{9B67D835-11FB-3B76-6758-B603B5949CDA}"/>
              </a:ext>
            </a:extLst>
          </p:cNvPr>
          <p:cNvSpPr txBox="1">
            <a:spLocks/>
          </p:cNvSpPr>
          <p:nvPr/>
        </p:nvSpPr>
        <p:spPr>
          <a:xfrm>
            <a:off x="2438400" y="1617299"/>
            <a:ext cx="73152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100" normalizeH="0" baseline="0" noProof="0">
                <a:ln>
                  <a:noFill/>
                </a:ln>
                <a:solidFill>
                  <a:prstClr val="black"/>
                </a:solidFill>
                <a:effectLst/>
                <a:uLnTx/>
                <a:uFillTx/>
                <a:latin typeface="Segoe UI Variable Display Semibold" pitchFamily="2" charset="0"/>
                <a:ea typeface="+mn-ea"/>
                <a:cs typeface="Segoe UI Semibold" panose="020B0702040204020203" pitchFamily="34" charset="0"/>
              </a:rPr>
              <a:t>Microsoft 365 Copilot</a:t>
            </a:r>
          </a:p>
        </p:txBody>
      </p:sp>
      <p:pic>
        <p:nvPicPr>
          <p:cNvPr id="2" name="!Copilot" descr="Un logotipo con los colores del arco iris sobre un fondo negro  Descripción generada automáticamente">
            <a:extLst>
              <a:ext uri="{FF2B5EF4-FFF2-40B4-BE49-F238E27FC236}">
                <a16:creationId xmlns:a16="http://schemas.microsoft.com/office/drawing/2014/main" id="{2C8C644F-DC9C-2AD3-949D-D2EB97F2B1A1}"/>
              </a:ext>
            </a:extLst>
          </p:cNvPr>
          <p:cNvPicPr>
            <a:picLocks noChangeAspect="1"/>
          </p:cNvPicPr>
          <p:nvPr/>
        </p:nvPicPr>
        <p:blipFill>
          <a:blip r:embed="rId5"/>
          <a:stretch>
            <a:fillRect/>
          </a:stretch>
        </p:blipFill>
        <p:spPr>
          <a:xfrm>
            <a:off x="5588810" y="450024"/>
            <a:ext cx="1014380" cy="1014380"/>
          </a:xfrm>
          <a:prstGeom prst="rect">
            <a:avLst/>
          </a:prstGeom>
          <a:noFill/>
          <a:ln>
            <a:noFill/>
            <a:headEnd type="none" w="med" len="med"/>
            <a:tailEnd type="none" w="med" len="med"/>
          </a:ln>
          <a:effectLst/>
        </p:spPr>
      </p:pic>
      <p:sp>
        <p:nvSpPr>
          <p:cNvPr id="6" name="TextBox 5">
            <a:extLst>
              <a:ext uri="{FF2B5EF4-FFF2-40B4-BE49-F238E27FC236}">
                <a16:creationId xmlns:a16="http://schemas.microsoft.com/office/drawing/2014/main" id="{57ACAA0B-107D-9921-E4A5-7D8855B37A15}"/>
              </a:ext>
            </a:extLst>
          </p:cNvPr>
          <p:cNvSpPr txBox="1"/>
          <p:nvPr/>
        </p:nvSpPr>
        <p:spPr>
          <a:xfrm>
            <a:off x="3002194" y="5240701"/>
            <a:ext cx="6187610"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Segoe UI Semibold"/>
                <a:ea typeface="+mn-ea"/>
                <a:cs typeface="Segoe UI Semibold"/>
              </a:rPr>
              <a:t>* Fundamentado directamente con tus datos personales </a:t>
            </a:r>
            <a:br>
              <a:rPr kumimoji="0" lang="es-es" sz="1800" b="1" i="0" u="none" strike="noStrike" kern="1200" cap="none" spc="0" normalizeH="0" baseline="0" noProof="0" dirty="0">
                <a:ln>
                  <a:noFill/>
                </a:ln>
                <a:solidFill>
                  <a:srgbClr val="000000"/>
                </a:solidFill>
                <a:effectLst/>
                <a:uLnTx/>
                <a:uFillTx/>
                <a:latin typeface="Segoe UI Semibold"/>
                <a:ea typeface="+mn-ea"/>
                <a:cs typeface="Segoe UI Semibold"/>
              </a:rPr>
            </a:br>
            <a:r>
              <a:rPr kumimoji="0" lang="es-es" sz="1800" b="1" i="0" u="none" strike="noStrike" kern="1200" cap="none" spc="0" normalizeH="0" baseline="0" noProof="0" dirty="0">
                <a:ln>
                  <a:noFill/>
                </a:ln>
                <a:solidFill>
                  <a:srgbClr val="000000"/>
                </a:solidFill>
                <a:effectLst/>
                <a:uLnTx/>
                <a:uFillTx/>
                <a:latin typeface="Segoe UI Semibold"/>
                <a:ea typeface="+mn-ea"/>
                <a:cs typeface="Segoe UI Semibold"/>
              </a:rPr>
              <a:t>y de empresa de Microsoft </a:t>
            </a:r>
            <a:r>
              <a:rPr kumimoji="0" lang="es-es" sz="1800" b="1" i="0" u="none" strike="noStrike" kern="1200" cap="none" spc="0" normalizeH="0" baseline="0" noProof="0" dirty="0" err="1">
                <a:ln>
                  <a:noFill/>
                </a:ln>
                <a:solidFill>
                  <a:srgbClr val="000000"/>
                </a:solidFill>
                <a:effectLst/>
                <a:uLnTx/>
                <a:uFillTx/>
                <a:latin typeface="Segoe UI Semibold"/>
                <a:ea typeface="+mn-ea"/>
                <a:cs typeface="Segoe UI Semibold"/>
              </a:rPr>
              <a:t>Graph</a:t>
            </a:r>
            <a:r>
              <a:rPr kumimoji="0" lang="es-es" sz="1800" b="1" i="0" u="none" strike="noStrike" kern="1200" cap="none" spc="0" normalizeH="0" baseline="0" noProof="0" dirty="0">
                <a:ln>
                  <a:noFill/>
                </a:ln>
                <a:solidFill>
                  <a:srgbClr val="000000"/>
                </a:solidFill>
                <a:effectLst/>
                <a:uLnTx/>
                <a:uFillTx/>
                <a:latin typeface="Segoe UI Semibold"/>
                <a:ea typeface="+mn-ea"/>
                <a:cs typeface="Segoe UI Semibold"/>
              </a:rPr>
              <a:t> y Microsoft </a:t>
            </a:r>
            <a:r>
              <a:rPr kumimoji="0" lang="es-es" sz="1800" b="1" i="0" u="none" strike="noStrike" kern="1200" cap="none" spc="0" normalizeH="0" baseline="0" noProof="0" dirty="0" err="1">
                <a:ln>
                  <a:noFill/>
                </a:ln>
                <a:solidFill>
                  <a:srgbClr val="000000"/>
                </a:solidFill>
                <a:effectLst/>
                <a:uLnTx/>
                <a:uFillTx/>
                <a:latin typeface="Segoe UI Semibold"/>
                <a:ea typeface="+mn-ea"/>
                <a:cs typeface="Segoe UI Semibold"/>
              </a:rPr>
              <a:t>Dataverse</a:t>
            </a: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7" name="TextBox 6">
            <a:extLst>
              <a:ext uri="{FF2B5EF4-FFF2-40B4-BE49-F238E27FC236}">
                <a16:creationId xmlns:a16="http://schemas.microsoft.com/office/drawing/2014/main" id="{1CA9EEFA-4782-2BD8-E292-35CE31D1D478}"/>
              </a:ext>
            </a:extLst>
          </p:cNvPr>
          <p:cNvSpPr txBox="1"/>
          <p:nvPr/>
        </p:nvSpPr>
        <p:spPr>
          <a:xfrm>
            <a:off x="7452898" y="3991406"/>
            <a:ext cx="1056796" cy="430887"/>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0000"/>
                </a:solidFill>
                <a:effectLst/>
                <a:uLnTx/>
                <a:uFillTx/>
                <a:latin typeface="Segoe UI Variable Display Semibold"/>
                <a:ea typeface="+mn-ea"/>
                <a:cs typeface="+mn-cs"/>
              </a:rPr>
              <a:t>Microsoft Dataverse*</a:t>
            </a:r>
          </a:p>
        </p:txBody>
      </p:sp>
      <p:sp>
        <p:nvSpPr>
          <p:cNvPr id="30" name="Graphic 28">
            <a:extLst>
              <a:ext uri="{FF2B5EF4-FFF2-40B4-BE49-F238E27FC236}">
                <a16:creationId xmlns:a16="http://schemas.microsoft.com/office/drawing/2014/main" id="{D47429F0-EBAD-7947-A7BA-D759159F275E}"/>
              </a:ext>
              <a:ext uri="{C183D7F6-B498-43B3-948B-1728B52AA6E4}">
                <adec:decorative xmlns:adec="http://schemas.microsoft.com/office/drawing/2017/decorative" val="1"/>
              </a:ext>
            </a:extLst>
          </p:cNvPr>
          <p:cNvSpPr/>
          <p:nvPr/>
        </p:nvSpPr>
        <p:spPr>
          <a:xfrm>
            <a:off x="5069229" y="3464548"/>
            <a:ext cx="205967" cy="205934"/>
          </a:xfrm>
          <a:custGeom>
            <a:avLst/>
            <a:gdLst>
              <a:gd name="connsiteX0" fmla="*/ 102943 w 205967"/>
              <a:gd name="connsiteY0" fmla="*/ 0 h 205934"/>
              <a:gd name="connsiteX1" fmla="*/ 111691 w 205967"/>
              <a:gd name="connsiteY1" fmla="*/ 7627 h 205934"/>
              <a:gd name="connsiteX2" fmla="*/ 111772 w 205967"/>
              <a:gd name="connsiteY2" fmla="*/ 8824 h 205934"/>
              <a:gd name="connsiteX3" fmla="*/ 111786 w 205967"/>
              <a:gd name="connsiteY3" fmla="*/ 94145 h 205934"/>
              <a:gd name="connsiteX4" fmla="*/ 197142 w 205967"/>
              <a:gd name="connsiteY4" fmla="*/ 94145 h 205934"/>
              <a:gd name="connsiteX5" fmla="*/ 205968 w 205967"/>
              <a:gd name="connsiteY5" fmla="*/ 102971 h 205934"/>
              <a:gd name="connsiteX6" fmla="*/ 198340 w 205967"/>
              <a:gd name="connsiteY6" fmla="*/ 111718 h 205934"/>
              <a:gd name="connsiteX7" fmla="*/ 197142 w 205967"/>
              <a:gd name="connsiteY7" fmla="*/ 111798 h 205934"/>
              <a:gd name="connsiteX8" fmla="*/ 111786 w 205967"/>
              <a:gd name="connsiteY8" fmla="*/ 111798 h 205934"/>
              <a:gd name="connsiteX9" fmla="*/ 111809 w 205967"/>
              <a:gd name="connsiteY9" fmla="*/ 197106 h 205934"/>
              <a:gd name="connsiteX10" fmla="*/ 102986 w 205967"/>
              <a:gd name="connsiteY10" fmla="*/ 205935 h 205934"/>
              <a:gd name="connsiteX11" fmla="*/ 94238 w 205967"/>
              <a:gd name="connsiteY11" fmla="*/ 198308 h 205934"/>
              <a:gd name="connsiteX12" fmla="*/ 94157 w 205967"/>
              <a:gd name="connsiteY12" fmla="*/ 197110 h 205934"/>
              <a:gd name="connsiteX13" fmla="*/ 94134 w 205967"/>
              <a:gd name="connsiteY13" fmla="*/ 111798 h 205934"/>
              <a:gd name="connsiteX14" fmla="*/ 8826 w 205967"/>
              <a:gd name="connsiteY14" fmla="*/ 111798 h 205934"/>
              <a:gd name="connsiteX15" fmla="*/ 0 w 205967"/>
              <a:gd name="connsiteY15" fmla="*/ 102971 h 205934"/>
              <a:gd name="connsiteX16" fmla="*/ 7628 w 205967"/>
              <a:gd name="connsiteY16" fmla="*/ 94225 h 205934"/>
              <a:gd name="connsiteX17" fmla="*/ 8826 w 205967"/>
              <a:gd name="connsiteY17" fmla="*/ 94145 h 205934"/>
              <a:gd name="connsiteX18" fmla="*/ 94134 w 205967"/>
              <a:gd name="connsiteY18" fmla="*/ 94145 h 205934"/>
              <a:gd name="connsiteX19" fmla="*/ 94119 w 205967"/>
              <a:gd name="connsiteY19" fmla="*/ 8828 h 205934"/>
              <a:gd name="connsiteX20" fmla="*/ 102943 w 205967"/>
              <a:gd name="connsiteY20" fmla="*/ 0 h 20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967" h="205934">
                <a:moveTo>
                  <a:pt x="102943" y="0"/>
                </a:moveTo>
                <a:cubicBezTo>
                  <a:pt x="107412" y="0"/>
                  <a:pt x="111106" y="3319"/>
                  <a:pt x="111691" y="7627"/>
                </a:cubicBezTo>
                <a:lnTo>
                  <a:pt x="111772" y="8824"/>
                </a:lnTo>
                <a:lnTo>
                  <a:pt x="111786" y="94145"/>
                </a:lnTo>
                <a:lnTo>
                  <a:pt x="197142" y="94145"/>
                </a:lnTo>
                <a:cubicBezTo>
                  <a:pt x="202016" y="94145"/>
                  <a:pt x="205968" y="98097"/>
                  <a:pt x="205968" y="102971"/>
                </a:cubicBezTo>
                <a:cubicBezTo>
                  <a:pt x="205968" y="107440"/>
                  <a:pt x="202647" y="111133"/>
                  <a:pt x="198340" y="111718"/>
                </a:cubicBezTo>
                <a:lnTo>
                  <a:pt x="197142" y="111798"/>
                </a:lnTo>
                <a:lnTo>
                  <a:pt x="111786" y="111798"/>
                </a:lnTo>
                <a:lnTo>
                  <a:pt x="111809" y="197106"/>
                </a:lnTo>
                <a:cubicBezTo>
                  <a:pt x="111811" y="201981"/>
                  <a:pt x="107860" y="205935"/>
                  <a:pt x="102986" y="205935"/>
                </a:cubicBezTo>
                <a:cubicBezTo>
                  <a:pt x="98517" y="205935"/>
                  <a:pt x="94823" y="202616"/>
                  <a:pt x="94238" y="198308"/>
                </a:cubicBezTo>
                <a:lnTo>
                  <a:pt x="94157" y="197110"/>
                </a:lnTo>
                <a:lnTo>
                  <a:pt x="94134" y="111798"/>
                </a:lnTo>
                <a:lnTo>
                  <a:pt x="8826" y="111798"/>
                </a:lnTo>
                <a:cubicBezTo>
                  <a:pt x="3952" y="111798"/>
                  <a:pt x="0" y="107846"/>
                  <a:pt x="0" y="102971"/>
                </a:cubicBezTo>
                <a:cubicBezTo>
                  <a:pt x="0" y="98503"/>
                  <a:pt x="3320" y="94810"/>
                  <a:pt x="7628" y="94225"/>
                </a:cubicBezTo>
                <a:lnTo>
                  <a:pt x="8826" y="94145"/>
                </a:lnTo>
                <a:lnTo>
                  <a:pt x="94134" y="94145"/>
                </a:lnTo>
                <a:lnTo>
                  <a:pt x="94119" y="8828"/>
                </a:lnTo>
                <a:cubicBezTo>
                  <a:pt x="94118" y="3953"/>
                  <a:pt x="98069" y="0"/>
                  <a:pt x="102943" y="0"/>
                </a:cubicBez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pic>
        <p:nvPicPr>
          <p:cNvPr id="3" name="Graphic 2">
            <a:extLst>
              <a:ext uri="{FF2B5EF4-FFF2-40B4-BE49-F238E27FC236}">
                <a16:creationId xmlns:a16="http://schemas.microsoft.com/office/drawing/2014/main" id="{3CBDD474-283B-66C6-228B-D24EB1E536C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54471" y="3338078"/>
            <a:ext cx="462225" cy="458875"/>
          </a:xfrm>
          <a:prstGeom prst="rect">
            <a:avLst/>
          </a:prstGeom>
        </p:spPr>
      </p:pic>
      <p:pic>
        <p:nvPicPr>
          <p:cNvPr id="9" name="Graphic 8">
            <a:extLst>
              <a:ext uri="{FF2B5EF4-FFF2-40B4-BE49-F238E27FC236}">
                <a16:creationId xmlns:a16="http://schemas.microsoft.com/office/drawing/2014/main" id="{57F1B1AA-BA0B-DE44-9FA8-4949F89382A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866674" y="3318078"/>
            <a:ext cx="498874" cy="498874"/>
          </a:xfrm>
          <a:prstGeom prst="rect">
            <a:avLst/>
          </a:prstGeom>
        </p:spPr>
      </p:pic>
    </p:spTree>
    <p:extLst>
      <p:ext uri="{BB962C8B-B14F-4D97-AF65-F5344CB8AC3E}">
        <p14:creationId xmlns:p14="http://schemas.microsoft.com/office/powerpoint/2010/main" val="1679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asvg="http://schemas.microsoft.com/office/drawing/2016/SVG/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0"/>
                                  </p:stCondLst>
                                  <p:childTnLst>
                                    <p:animMotion origin="layout" path="M 0 -1.85185E-6 L 0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0 -4.44444E-6 L 0 0.03542 " pathEditMode="relative" rAng="0" ptsTypes="AA">
                                      <p:cBhvr>
                                        <p:cTn id="14" dur="700" spd="-100000" fill="hold"/>
                                        <p:tgtEl>
                                          <p:spTgt spid="2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26928-089B-21CE-4034-8342AF04E6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C255A-B677-0C81-F9D1-7EE9193A19E9}"/>
              </a:ext>
            </a:extLst>
          </p:cNvPr>
          <p:cNvSpPr>
            <a:spLocks noGrp="1"/>
          </p:cNvSpPr>
          <p:nvPr>
            <p:ph type="title"/>
          </p:nvPr>
        </p:nvSpPr>
        <p:spPr>
          <a:xfrm>
            <a:off x="571500" y="2792795"/>
            <a:ext cx="4179404" cy="1200329"/>
          </a:xfrm>
          <a:prstGeom prst="rect">
            <a:avLst/>
          </a:prstGeom>
        </p:spPr>
        <p:txBody>
          <a:bodyPr/>
          <a:lstStyle/>
          <a:p>
            <a:r>
              <a:rPr lang="es-es" spc="0"/>
              <a:t>Presentación de los agentes de Copilot</a:t>
            </a:r>
          </a:p>
        </p:txBody>
      </p:sp>
    </p:spTree>
    <p:extLst>
      <p:ext uri="{BB962C8B-B14F-4D97-AF65-F5344CB8AC3E}">
        <p14:creationId xmlns:p14="http://schemas.microsoft.com/office/powerpoint/2010/main" val="37074866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2192000" cy="6858000"/>
          </a:xfrm>
          <a:prstGeom prst="rect">
            <a:avLst/>
          </a:prstGeom>
        </p:spPr>
      </p:pic>
      <p:pic>
        <p:nvPicPr>
          <p:cNvPr id="3" name="Image 1" descr="preencoded.png"/>
          <p:cNvPicPr>
            <a:picLocks noChangeAspect="1"/>
          </p:cNvPicPr>
          <p:nvPr/>
        </p:nvPicPr>
        <p:blipFill>
          <a:blip r:embed="rId4"/>
          <a:srcRect/>
          <a:stretch/>
        </p:blipFill>
        <p:spPr>
          <a:xfrm>
            <a:off x="5511800" y="682369"/>
            <a:ext cx="5201965" cy="5106277"/>
          </a:xfrm>
          <a:prstGeom prst="rect">
            <a:avLst/>
          </a:prstGeom>
        </p:spPr>
      </p:pic>
      <p:sp>
        <p:nvSpPr>
          <p:cNvPr id="4" name="Text 0"/>
          <p:cNvSpPr/>
          <p:nvPr/>
        </p:nvSpPr>
        <p:spPr>
          <a:xfrm>
            <a:off x="633966" y="2809368"/>
            <a:ext cx="4635219" cy="2459661"/>
          </a:xfrm>
          <a:prstGeom prst="rect">
            <a:avLst/>
          </a:prstGeom>
          <a:noFill/>
          <a:ln/>
        </p:spPr>
        <p:txBody>
          <a:bodyPr wrap="square" lIns="0" tIns="0" rIns="0" bIns="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100000"/>
              </a:lnSpc>
              <a:spcBef>
                <a:spcPts val="0"/>
              </a:spcBef>
              <a:spcAft>
                <a:spcPts val="1000"/>
              </a:spcAft>
              <a:buClrTx/>
              <a:buSzTx/>
              <a:buFontTx/>
              <a:buNone/>
              <a:tabLst/>
              <a:defRPr/>
            </a:pPr>
            <a:r>
              <a:rPr kumimoji="0" lang="es-es" sz="2800" b="0" i="0" u="none" strike="noStrike" kern="0" cap="none" spc="-50" normalizeH="0" baseline="0" noProof="0" dirty="0">
                <a:ln>
                  <a:noFill/>
                </a:ln>
                <a:solidFill>
                  <a:srgbClr val="242424"/>
                </a:solidFill>
                <a:effectLst/>
                <a:uLnTx/>
                <a:uFillTx/>
                <a:latin typeface="Segoe UI Semibold" pitchFamily="34" charset="0"/>
                <a:ea typeface="Segoe UI Semibold" pitchFamily="34" charset="-122"/>
                <a:cs typeface="Segoe UI Semibold" pitchFamily="34" charset="-120"/>
              </a:rPr>
              <a:t>M365 </a:t>
            </a:r>
            <a:r>
              <a:rPr kumimoji="0" lang="es-es" sz="2800" b="0" i="0" u="none" strike="noStrike" kern="0" cap="none" spc="-50" normalizeH="0" baseline="0" noProof="0" dirty="0" err="1">
                <a:ln>
                  <a:noFill/>
                </a:ln>
                <a:solidFill>
                  <a:srgbClr val="242424"/>
                </a:solidFill>
                <a:effectLst/>
                <a:uLnTx/>
                <a:uFillTx/>
                <a:latin typeface="Segoe UI Semibold" pitchFamily="34" charset="0"/>
                <a:ea typeface="Segoe UI Semibold" pitchFamily="34" charset="-122"/>
                <a:cs typeface="Segoe UI Semibold" pitchFamily="34" charset="-120"/>
              </a:rPr>
              <a:t>Copilot</a:t>
            </a:r>
            <a:r>
              <a:rPr kumimoji="0" lang="es-es" sz="2800" b="0" i="0" u="none" strike="noStrike" kern="0" cap="none" spc="-50" normalizeH="0" baseline="0" noProof="0" dirty="0">
                <a:ln>
                  <a:noFill/>
                </a:ln>
                <a:solidFill>
                  <a:srgbClr val="242424"/>
                </a:solidFill>
                <a:effectLst/>
                <a:uLnTx/>
                <a:uFillTx/>
                <a:latin typeface="Segoe UI Semibold" pitchFamily="34" charset="0"/>
                <a:ea typeface="Segoe UI Semibold" pitchFamily="34" charset="-122"/>
                <a:cs typeface="Segoe UI Semibold" pitchFamily="34" charset="-120"/>
              </a:rPr>
              <a:t> puede ampliarse mediante agentes de </a:t>
            </a:r>
            <a:r>
              <a:rPr kumimoji="0" lang="es-es" sz="2800" b="0" i="0" u="none" strike="noStrike" kern="0" cap="none" spc="-50" normalizeH="0" baseline="0" noProof="0" dirty="0" err="1">
                <a:ln>
                  <a:noFill/>
                </a:ln>
                <a:solidFill>
                  <a:srgbClr val="242424"/>
                </a:solidFill>
                <a:effectLst/>
                <a:uLnTx/>
                <a:uFillTx/>
                <a:latin typeface="Segoe UI Semibold" pitchFamily="34" charset="0"/>
                <a:ea typeface="Segoe UI Semibold" pitchFamily="34" charset="-122"/>
                <a:cs typeface="Segoe UI Semibold" pitchFamily="34" charset="-120"/>
              </a:rPr>
              <a:t>Copilot</a:t>
            </a:r>
            <a:r>
              <a:rPr kumimoji="0" lang="es-es" sz="2800" b="0" i="0" u="none" strike="noStrike" kern="0" cap="none" spc="-50" normalizeH="0" baseline="0" noProof="0" dirty="0">
                <a:ln>
                  <a:noFill/>
                </a:ln>
                <a:solidFill>
                  <a:srgbClr val="242424"/>
                </a:solidFill>
                <a:effectLst/>
                <a:uLnTx/>
                <a:uFillTx/>
                <a:latin typeface="Segoe UI Semibold" pitchFamily="34" charset="0"/>
                <a:ea typeface="Segoe UI Semibold" pitchFamily="34" charset="-122"/>
                <a:cs typeface="Segoe UI Semibold" pitchFamily="34" charset="-120"/>
              </a:rPr>
              <a:t> para aportar conocimientos personalizados, habilidades </a:t>
            </a:r>
            <a:br>
              <a:rPr kumimoji="0" lang="es-es" sz="2800" b="0" i="0" u="none" strike="noStrike" kern="0" cap="none" spc="-50" normalizeH="0" baseline="0" noProof="0" dirty="0">
                <a:ln>
                  <a:noFill/>
                </a:ln>
                <a:solidFill>
                  <a:srgbClr val="242424"/>
                </a:solidFill>
                <a:effectLst/>
                <a:uLnTx/>
                <a:uFillTx/>
                <a:latin typeface="Segoe UI Semibold" pitchFamily="34" charset="0"/>
                <a:ea typeface="Segoe UI Semibold" pitchFamily="34" charset="-122"/>
                <a:cs typeface="Segoe UI Semibold" pitchFamily="34" charset="-120"/>
              </a:rPr>
            </a:br>
            <a:r>
              <a:rPr kumimoji="0" lang="es-es" sz="2800" b="0" i="0" u="none" strike="noStrike" kern="0" cap="none" spc="-50" normalizeH="0" baseline="0" noProof="0" dirty="0">
                <a:ln>
                  <a:noFill/>
                </a:ln>
                <a:solidFill>
                  <a:srgbClr val="242424"/>
                </a:solidFill>
                <a:effectLst/>
                <a:uLnTx/>
                <a:uFillTx/>
                <a:latin typeface="Segoe UI Semibold" pitchFamily="34" charset="0"/>
                <a:ea typeface="Segoe UI Semibold" pitchFamily="34" charset="-122"/>
                <a:cs typeface="Segoe UI Semibold" pitchFamily="34" charset="-120"/>
              </a:rPr>
              <a:t>y automatización de procesos</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 1"/>
          <p:cNvSpPr/>
          <p:nvPr/>
        </p:nvSpPr>
        <p:spPr>
          <a:xfrm>
            <a:off x="7373744" y="1550289"/>
            <a:ext cx="2394055" cy="325488"/>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s-es" sz="1755"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 Agentes de Copilot</a:t>
            </a:r>
            <a:endParaRPr kumimoji="0" lang="en-US" sz="1755"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 2"/>
          <p:cNvSpPr/>
          <p:nvPr/>
        </p:nvSpPr>
        <p:spPr>
          <a:xfrm rot="16200000">
            <a:off x="5842000" y="2549040"/>
            <a:ext cx="1423048" cy="291288"/>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78124"/>
              </a:lnSpc>
              <a:spcBef>
                <a:spcPts val="0"/>
              </a:spcBef>
              <a:spcAft>
                <a:spcPts val="0"/>
              </a:spcAft>
              <a:buClrTx/>
              <a:buSzTx/>
              <a:buFontTx/>
              <a:buNone/>
              <a:tabLst/>
              <a:defRPr/>
            </a:pPr>
            <a:r>
              <a:rPr kumimoji="0" lang="es-es" sz="1648"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Habilidades</a:t>
            </a:r>
            <a:endParaRPr kumimoji="0" lang="en-US" sz="164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Text 3"/>
          <p:cNvSpPr/>
          <p:nvPr/>
        </p:nvSpPr>
        <p:spPr>
          <a:xfrm>
            <a:off x="7340600" y="4554594"/>
            <a:ext cx="2421565" cy="27940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78124"/>
              </a:lnSpc>
              <a:spcBef>
                <a:spcPts val="0"/>
              </a:spcBef>
              <a:spcAft>
                <a:spcPts val="0"/>
              </a:spcAft>
              <a:buClrTx/>
              <a:buSzTx/>
              <a:buFontTx/>
              <a:buNone/>
              <a:tabLst/>
              <a:defRPr/>
            </a:pPr>
            <a:r>
              <a:rPr kumimoji="0" lang="es-es" sz="1648" b="0" i="0" u="none" strike="noStrike" kern="1200" cap="none" spc="0" normalizeH="0" baseline="0" noProof="0">
                <a:ln>
                  <a:noFill/>
                </a:ln>
                <a:solidFill>
                  <a:srgbClr val="1F1F1E"/>
                </a:solidFill>
                <a:effectLst/>
                <a:uLnTx/>
                <a:uFillTx/>
                <a:latin typeface="Segoe UI Semibold" pitchFamily="34" charset="0"/>
                <a:ea typeface="Segoe UI Semibold" pitchFamily="34" charset="-122"/>
                <a:cs typeface="Segoe UI Semibold" pitchFamily="34" charset="-120"/>
              </a:rPr>
              <a:t>Conocimientos</a:t>
            </a:r>
            <a:endParaRPr kumimoji="0" lang="en-US" sz="1648"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4"/>
          <p:cNvSpPr/>
          <p:nvPr/>
        </p:nvSpPr>
        <p:spPr>
          <a:xfrm>
            <a:off x="7322944" y="2825619"/>
            <a:ext cx="1462558" cy="86995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s-es" sz="1755" b="0" i="0" u="none" strike="noStrike" kern="1200" cap="none" spc="0" normalizeH="0" baseline="0" noProof="0">
                <a:ln>
                  <a:noFill/>
                </a:ln>
                <a:solidFill>
                  <a:srgbClr val="FFFFFF"/>
                </a:solidFill>
                <a:effectLst/>
                <a:uLnTx/>
                <a:uFillTx/>
                <a:latin typeface="Segoe UI Semibold" pitchFamily="34" charset="0"/>
                <a:ea typeface="Segoe UI Semibold" pitchFamily="34" charset="-122"/>
                <a:cs typeface="Segoe UI Semibold" pitchFamily="34" charset="-120"/>
              </a:rPr>
              <a:t>Copilot for Microsoft 365</a:t>
            </a:r>
            <a:endParaRPr kumimoji="0" lang="en-US" sz="1755"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 5"/>
          <p:cNvSpPr/>
          <p:nvPr/>
        </p:nvSpPr>
        <p:spPr>
          <a:xfrm>
            <a:off x="5561712" y="1978202"/>
            <a:ext cx="731283" cy="299451"/>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81749"/>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575751"/>
                </a:solidFill>
                <a:effectLst/>
                <a:uLnTx/>
                <a:uFillTx/>
                <a:latin typeface="Segoe UI"/>
                <a:ea typeface="Segoe UI Variable Display Semibold" pitchFamily="34" charset="-122"/>
                <a:cs typeface="Segoe UI Variable Display Semibold" pitchFamily="34" charset="-120"/>
              </a:rPr>
              <a:t>Aplicaciones empresariales</a:t>
            </a:r>
            <a:endParaRPr kumimoji="0" lang="en-US" sz="9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0" name="Text 6"/>
          <p:cNvSpPr/>
          <p:nvPr/>
        </p:nvSpPr>
        <p:spPr>
          <a:xfrm>
            <a:off x="5568285" y="3089919"/>
            <a:ext cx="734070" cy="314093"/>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575751"/>
                </a:solidFill>
                <a:effectLst/>
                <a:uLnTx/>
                <a:uFillTx/>
                <a:latin typeface="Segoe UI"/>
                <a:ea typeface="Segoe UI Semibold" pitchFamily="34" charset="-122"/>
                <a:cs typeface="Segoe UI Semibold"/>
              </a:rPr>
              <a:t>Aplicaciones de Microsoft 365</a:t>
            </a:r>
            <a:endParaRPr kumimoji="0" lang="en-US" sz="900" b="0" i="0" u="none" strike="noStrike" kern="1200" cap="none" spc="0" normalizeH="0" baseline="0" noProof="0" dirty="0">
              <a:ln>
                <a:noFill/>
              </a:ln>
              <a:solidFill>
                <a:prstClr val="black"/>
              </a:solidFill>
              <a:effectLst/>
              <a:uLnTx/>
              <a:uFillTx/>
              <a:latin typeface="Segoe UI"/>
              <a:ea typeface="+mn-ea"/>
              <a:cs typeface="Segoe UI Semibold"/>
            </a:endParaRPr>
          </a:p>
        </p:txBody>
      </p:sp>
      <p:sp>
        <p:nvSpPr>
          <p:cNvPr id="12" name="Text 8"/>
          <p:cNvSpPr/>
          <p:nvPr/>
        </p:nvSpPr>
        <p:spPr>
          <a:xfrm>
            <a:off x="9353550" y="5185093"/>
            <a:ext cx="725652" cy="372992"/>
          </a:xfrm>
          <a:prstGeom prst="rect">
            <a:avLst/>
          </a:prstGeom>
          <a:noFill/>
          <a:ln/>
        </p:spPr>
        <p:txBody>
          <a:bodyPr wrap="square" lIns="0" tIns="0" rIns="0" bIns="0" rtlCol="0" anchor="ctr"/>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err="1">
                <a:ln>
                  <a:noFill/>
                </a:ln>
                <a:solidFill>
                  <a:srgbClr val="575751"/>
                </a:solidFill>
                <a:effectLst/>
                <a:uLnTx/>
                <a:uFillTx/>
                <a:latin typeface="Segoe UI"/>
                <a:ea typeface="Segoe UI Semibold" pitchFamily="34" charset="-122"/>
                <a:cs typeface="Segoe UI"/>
              </a:rPr>
              <a:t>Conoci-mientos</a:t>
            </a:r>
            <a:r>
              <a:rPr kumimoji="0" lang="es-es" sz="900" b="0" i="0" u="none" strike="noStrike" kern="1200" cap="none" spc="0" normalizeH="0" baseline="0" noProof="0" dirty="0">
                <a:ln>
                  <a:noFill/>
                </a:ln>
                <a:solidFill>
                  <a:srgbClr val="575751"/>
                </a:solidFill>
                <a:effectLst/>
                <a:uLnTx/>
                <a:uFillTx/>
                <a:latin typeface="Segoe UI"/>
                <a:ea typeface="Segoe UI Semibold" pitchFamily="34" charset="-122"/>
                <a:cs typeface="Segoe UI"/>
              </a:rPr>
              <a:t>
de la web</a:t>
            </a:r>
            <a:endParaRPr kumimoji="0" lang="en-US" sz="9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3" name="Text 9"/>
          <p:cNvSpPr/>
          <p:nvPr/>
        </p:nvSpPr>
        <p:spPr>
          <a:xfrm>
            <a:off x="8191500" y="5178728"/>
            <a:ext cx="736600" cy="330200"/>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err="1">
                <a:ln>
                  <a:noFill/>
                </a:ln>
                <a:solidFill>
                  <a:srgbClr val="575751"/>
                </a:solidFill>
                <a:effectLst/>
                <a:uLnTx/>
                <a:uFillTx/>
                <a:latin typeface="Segoe UI"/>
                <a:ea typeface="Segoe UI Variable Display Semibold" pitchFamily="34" charset="-122"/>
                <a:cs typeface="Segoe UI"/>
              </a:rPr>
              <a:t>Conoci-mientos</a:t>
            </a:r>
            <a:r>
              <a:rPr kumimoji="0" lang="es-es" sz="900" b="0" i="0" u="none" strike="noStrike" kern="1200" cap="none" spc="0" normalizeH="0" baseline="0" noProof="0" dirty="0">
                <a:ln>
                  <a:noFill/>
                </a:ln>
                <a:solidFill>
                  <a:srgbClr val="575751"/>
                </a:solidFill>
                <a:effectLst/>
                <a:uLnTx/>
                <a:uFillTx/>
                <a:latin typeface="Segoe UI"/>
                <a:ea typeface="Segoe UI Variable Display Semibold" pitchFamily="34" charset="-122"/>
                <a:cs typeface="Segoe UI"/>
              </a:rPr>
              <a:t> empresariales</a:t>
            </a:r>
            <a:endParaRPr kumimoji="0" lang="en-US" sz="9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4" name="Text 10"/>
          <p:cNvSpPr/>
          <p:nvPr/>
        </p:nvSpPr>
        <p:spPr>
          <a:xfrm>
            <a:off x="7054850" y="5223204"/>
            <a:ext cx="737305" cy="338894"/>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575751"/>
                </a:solidFill>
                <a:effectLst/>
                <a:uLnTx/>
                <a:uFillTx/>
                <a:latin typeface="Segoe UI"/>
                <a:ea typeface="Segoe UI Semibold" pitchFamily="34" charset="-122"/>
                <a:cs typeface="Segoe UI"/>
              </a:rPr>
              <a:t>Datos de Microsoft 365</a:t>
            </a:r>
            <a:endParaRPr kumimoji="0" lang="en-US" sz="9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8" name="Text 6">
            <a:extLst>
              <a:ext uri="{FF2B5EF4-FFF2-40B4-BE49-F238E27FC236}">
                <a16:creationId xmlns:a16="http://schemas.microsoft.com/office/drawing/2014/main" id="{F0963198-FE71-AABC-9142-4BCEE2D415A0}"/>
              </a:ext>
            </a:extLst>
          </p:cNvPr>
          <p:cNvSpPr/>
          <p:nvPr/>
        </p:nvSpPr>
        <p:spPr>
          <a:xfrm>
            <a:off x="5829108" y="25537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s-e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 10">
            <a:extLst>
              <a:ext uri="{FF2B5EF4-FFF2-40B4-BE49-F238E27FC236}">
                <a16:creationId xmlns:a16="http://schemas.microsoft.com/office/drawing/2014/main" id="{118F33EA-F6DA-8E88-8D0D-06080C2E273B}"/>
              </a:ext>
            </a:extLst>
          </p:cNvPr>
          <p:cNvSpPr/>
          <p:nvPr/>
        </p:nvSpPr>
        <p:spPr>
          <a:xfrm>
            <a:off x="7897676" y="52846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s-e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Text 11">
            <a:extLst>
              <a:ext uri="{FF2B5EF4-FFF2-40B4-BE49-F238E27FC236}">
                <a16:creationId xmlns:a16="http://schemas.microsoft.com/office/drawing/2014/main" id="{45B9267C-9EA5-D2F3-5290-0199162432C3}"/>
              </a:ext>
            </a:extLst>
          </p:cNvPr>
          <p:cNvSpPr/>
          <p:nvPr/>
        </p:nvSpPr>
        <p:spPr>
          <a:xfrm>
            <a:off x="9055018" y="5284673"/>
            <a:ext cx="205786" cy="244197"/>
          </a:xfrm>
          <a:prstGeom prst="rect">
            <a:avLst/>
          </a:prstGeom>
          <a:noFill/>
          <a:ln/>
        </p:spPr>
        <p:txBody>
          <a:bodyPr wrap="square" lIns="0" tIns="0" rIns="0" bIns="0" rtlCol="0" anchor="t"/>
          <a:lstStyle>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ct val="81249"/>
              </a:lnSpc>
              <a:spcBef>
                <a:spcPts val="0"/>
              </a:spcBef>
              <a:spcAft>
                <a:spcPts val="700"/>
              </a:spcAft>
              <a:buClrTx/>
              <a:buSzTx/>
              <a:buFontTx/>
              <a:buNone/>
              <a:tabLst/>
              <a:defRPr/>
            </a:pPr>
            <a:r>
              <a:rPr kumimoji="0" lang="es-es" sz="1900" b="0" i="0" u="none" strike="noStrike" kern="0" cap="none" spc="285" normalizeH="0" baseline="0" noProof="0">
                <a:ln>
                  <a:noFill/>
                </a:ln>
                <a:solidFill>
                  <a:srgbClr val="A6A6A6"/>
                </a:solidFill>
                <a:effectLst/>
                <a:uLnTx/>
                <a:uFillTx/>
                <a:latin typeface="Segoe UI Variable Bold Small" pitchFamily="34" charset="0"/>
                <a:ea typeface="Segoe UI Variable Bold Small" pitchFamily="34" charset="-122"/>
                <a:cs typeface="Segoe UI Variable Bold Small" pitchFamily="34" charset="-120"/>
              </a:rPr>
              <a:t>+</a:t>
            </a:r>
            <a:endParaRPr kumimoji="0" lang="en-US" sz="19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Graphic 127" descr="Icono de una bombilla">
            <a:extLst>
              <a:ext uri="{FF2B5EF4-FFF2-40B4-BE49-F238E27FC236}">
                <a16:creationId xmlns:a16="http://schemas.microsoft.com/office/drawing/2014/main" id="{15858523-CBBC-C92F-904C-82E841B92C6A}"/>
              </a:ext>
            </a:extLst>
          </p:cNvPr>
          <p:cNvSpPr>
            <a:spLocks/>
          </p:cNvSpPr>
          <p:nvPr/>
        </p:nvSpPr>
        <p:spPr>
          <a:xfrm>
            <a:off x="948245" y="1520657"/>
            <a:ext cx="657175" cy="915090"/>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32042 w 138112"/>
              <a:gd name="connsiteY14" fmla="*/ 147618 h 190490"/>
              <a:gd name="connsiteX15" fmla="*/ 27032 w 138112"/>
              <a:gd name="connsiteY15" fmla="*/ 125873 h 190490"/>
              <a:gd name="connsiteX16" fmla="*/ 26356 w 138112"/>
              <a:gd name="connsiteY16" fmla="*/ 124692 h 190490"/>
              <a:gd name="connsiteX17" fmla="*/ 0 w 138112"/>
              <a:gd name="connsiteY17" fmla="*/ 69047 h 190490"/>
              <a:gd name="connsiteX18" fmla="*/ 69056 w 138112"/>
              <a:gd name="connsiteY18" fmla="*/ 0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32042" y="147618"/>
                </a:lnTo>
                <a:lnTo>
                  <a:pt x="27032" y="125873"/>
                </a:lnTo>
                <a:cubicBezTo>
                  <a:pt x="26926" y="125421"/>
                  <a:pt x="26691" y="125011"/>
                  <a:pt x="26356" y="124692"/>
                </a:cubicBezTo>
                <a:cubicBezTo>
                  <a:pt x="8925" y="108042"/>
                  <a:pt x="0" y="89402"/>
                  <a:pt x="0" y="69047"/>
                </a:cubicBezTo>
                <a:cubicBezTo>
                  <a:pt x="5" y="30912"/>
                  <a:pt x="30921" y="0"/>
                  <a:pt x="69056"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69153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2.5E-6 -0.03473 L 2.5E-6 4.07407E-6 " pathEditMode="relative" rAng="0" ptsTypes="AA">
                                      <p:cBhvr>
                                        <p:cTn id="9" dur="500" fill="hold"/>
                                        <p:tgtEl>
                                          <p:spTgt spid="11"/>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Copilot Studio Template">
  <a:themeElements>
    <a:clrScheme name="Copilot Studio">
      <a:dk1>
        <a:srgbClr val="000000"/>
      </a:dk1>
      <a:lt1>
        <a:srgbClr val="FFFFFF"/>
      </a:lt1>
      <a:dk2>
        <a:srgbClr val="14938C"/>
      </a:dk2>
      <a:lt2>
        <a:srgbClr val="0090A8"/>
      </a:lt2>
      <a:accent1>
        <a:srgbClr val="374649"/>
      </a:accent1>
      <a:accent2>
        <a:srgbClr val="50E6FF"/>
      </a:accent2>
      <a:accent3>
        <a:srgbClr val="742774"/>
      </a:accent3>
      <a:accent4>
        <a:srgbClr val="2A446F"/>
      </a:accent4>
      <a:accent5>
        <a:srgbClr val="222043"/>
      </a:accent5>
      <a:accent6>
        <a:srgbClr val="0078D4"/>
      </a:accent6>
      <a:hlink>
        <a:srgbClr val="0078D4"/>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A38B"/>
    </a:custClr>
    <a:custClr name="Light Red">
      <a:srgbClr val="FF5C39"/>
    </a:custClr>
    <a:custClr name="Red">
      <a:srgbClr val="F4364C"/>
    </a:custClr>
    <a:custClr name="Dark Red">
      <a:srgbClr val="73262F"/>
    </a:custClr>
    <a:custClr name="Light Purple">
      <a:srgbClr val="C5B4E3"/>
    </a:custClr>
    <a:custClr name="Light Violet">
      <a:srgbClr val="D59ED7"/>
    </a:custClr>
    <a:custClr name="Red Violet">
      <a:srgbClr val="C03BC4"/>
    </a:custClr>
    <a:custClr name="Dark Violet">
      <a:srgbClr val="702573"/>
    </a:custClr>
    <a:custClr name="Light Teal">
      <a:srgbClr val="B9DCD2"/>
    </a:custClr>
    <a:custClr name="Light Blue">
      <a:srgbClr val="8DC8E8"/>
    </a:custClr>
    <a:custClr name="Brilliant Blue">
      <a:srgbClr val="0078D4"/>
    </a:custClr>
    <a:custClr name="Dark Blue">
      <a:srgbClr val="2A446F"/>
    </a:custClr>
    <a:custClr name="Light Green">
      <a:srgbClr val="D4EC8E"/>
    </a:custClr>
    <a:custClr name="Green">
      <a:srgbClr val="8DE971"/>
    </a:custClr>
    <a:custClr name="Biscay Green">
      <a:srgbClr val="49C5B1"/>
    </a:custClr>
    <a:custClr name="Dark Teal">
      <a:srgbClr val="225B62"/>
    </a:custClr>
    <a:custClr name="Pure White">
      <a:srgbClr val="FFFFFF"/>
    </a:custClr>
    <a:custClr name="Off White">
      <a:srgbClr val="F4F3F5"/>
    </a:custClr>
    <a:custClr name="Extra Light Gray">
      <a:srgbClr val="F2F2F2"/>
    </a:custClr>
    <a:custClr name="Pure Black">
      <a:srgbClr val="000000"/>
    </a:custClr>
  </a:custClrLst>
  <a:extLst>
    <a:ext uri="{05A4C25C-085E-4340-85A3-A5531E510DB2}">
      <thm15:themeFamily xmlns:thm15="http://schemas.microsoft.com/office/thememl/2012/main" name="Presentation1" id="{652C1184-2488-449E-A844-5E413F9B44B9}" vid="{6D0986AC-F46A-4ED2-8B22-83492290F949}"/>
    </a:ext>
  </a:extLst>
</a:theme>
</file>

<file path=ppt/theme/theme3.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 id="{45D8A70D-BF6C-4093-9EF8-5CF445DB7997}" vid="{24F93973-1432-4153-82CC-4E851EBE8185}"/>
    </a:ext>
  </a:extLst>
</a:theme>
</file>

<file path=ppt/theme/theme4.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5.xml><?xml version="1.0" encoding="utf-8"?>
<a:theme xmlns:a="http://schemas.openxmlformats.org/drawingml/2006/main" name="4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dfd4c8-54de-4fa2-b73e-b8636989580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A3D8BF1-AFF1-4D19-918C-DFBB361919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086BFB6-8A47-46DA-8DD3-7B06530064CC}">
  <ds:schemaRefs>
    <ds:schemaRef ds:uri="http://schemas.microsoft.com/sharepoint/v3/contenttype/forms"/>
  </ds:schemaRefs>
</ds:datastoreItem>
</file>

<file path=customXml/itemProps3.xml><?xml version="1.0" encoding="utf-8"?>
<ds:datastoreItem xmlns:ds="http://schemas.openxmlformats.org/officeDocument/2006/customXml" ds:itemID="{996B4EDF-C8A5-4FA8-A4BD-72E6761AF4A4}">
  <ds:schemaRefs>
    <ds:schemaRef ds:uri="http://schemas.microsoft.com/office/2006/documentManagement/types"/>
    <ds:schemaRef ds:uri="6adfd4c8-54de-4fa2-b73e-b86369895801"/>
    <ds:schemaRef ds:uri="http://purl.org/dc/elements/1.1/"/>
    <ds:schemaRef ds:uri="http://schemas.openxmlformats.org/package/2006/metadata/core-properties"/>
    <ds:schemaRef ds:uri="http://purl.org/dc/dcmitype/"/>
    <ds:schemaRef ds:uri="http://schemas.microsoft.com/sharepoint/v3"/>
    <ds:schemaRef ds:uri="http://purl.org/dc/terms/"/>
    <ds:schemaRef ds:uri="http://schemas.microsoft.com/office/infopath/2007/PartnerControl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12406</Words>
  <Application>Microsoft Office PowerPoint</Application>
  <PresentationFormat>Widescreen</PresentationFormat>
  <Paragraphs>601</Paragraphs>
  <Slides>41</Slides>
  <Notes>41</Notes>
  <HiddenSlides>0</HiddenSlides>
  <MMClips>1</MMClips>
  <ScaleCrop>false</ScaleCrop>
  <HeadingPairs>
    <vt:vector size="4" baseType="variant">
      <vt:variant>
        <vt:lpstr>Theme</vt:lpstr>
      </vt:variant>
      <vt:variant>
        <vt:i4>5</vt:i4>
      </vt:variant>
      <vt:variant>
        <vt:lpstr>Slide Titles</vt:lpstr>
      </vt:variant>
      <vt:variant>
        <vt:i4>41</vt:i4>
      </vt:variant>
    </vt:vector>
  </HeadingPairs>
  <TitlesOfParts>
    <vt:vector size="46" baseType="lpstr">
      <vt:lpstr>Customer Hub Template</vt:lpstr>
      <vt:lpstr>Copilot Studio Template</vt:lpstr>
      <vt:lpstr>Microsoft 365 Copilot Template</vt:lpstr>
      <vt:lpstr>2_Microsoft 365 Copilot Template</vt:lpstr>
      <vt:lpstr>4_Microsoft 365 Copilot Template</vt:lpstr>
      <vt:lpstr>Agentes en una hora</vt:lpstr>
      <vt:lpstr>PowerPoint Presentation</vt:lpstr>
      <vt:lpstr>PowerPoint Presentation</vt:lpstr>
      <vt:lpstr>Para qué estamos aquí</vt:lpstr>
      <vt:lpstr>Presentación de M365 Copilot</vt:lpstr>
      <vt:lpstr>PowerPoint Presentation</vt:lpstr>
      <vt:lpstr>PowerPoint Presentation</vt:lpstr>
      <vt:lpstr>Presentación de los agentes de Copilot</vt:lpstr>
      <vt:lpstr>PowerPoint Presentation</vt:lpstr>
      <vt:lpstr>¿Qué son los agentes de Copilot</vt:lpstr>
      <vt:lpstr>PowerPoint Presentation</vt:lpstr>
      <vt:lpstr>La estructura básica  de un agente</vt:lpstr>
      <vt:lpstr>PowerPoint Presentation</vt:lpstr>
      <vt:lpstr>Elige tu camino</vt:lpstr>
      <vt:lpstr>Agentes creados disponibles en M365 Copilot</vt:lpstr>
      <vt:lpstr>Researcher</vt:lpstr>
      <vt:lpstr>Analyst</vt:lpstr>
      <vt:lpstr>Agentes de Word, Excel y PowerPoint</vt:lpstr>
      <vt:lpstr>Título </vt:lpstr>
      <vt:lpstr>Descubre agentes que te resulten pertinentes</vt:lpstr>
      <vt:lpstr>Agent Store</vt:lpstr>
      <vt:lpstr>Presentación de las plantillas de agentes en el generador de agentes  de Copilot Studio</vt:lpstr>
      <vt:lpstr>Empieza a crear agentes mediante plantillas de agentes </vt:lpstr>
      <vt:lpstr>Creación de agentes mediante plantillas de agentes </vt:lpstr>
      <vt:lpstr>Opciones y valores de configuración  en Generador de agentes</vt:lpstr>
      <vt:lpstr>PowerPoint Presentation</vt:lpstr>
      <vt:lpstr>Redacta instrucciones excelentes para agentes</vt:lpstr>
      <vt:lpstr>Presentación de los ejemplos de agentes</vt:lpstr>
      <vt:lpstr>Empieza a crear agentes mediante ejemplos de agentes </vt:lpstr>
      <vt:lpstr>Ejemplos  de agentes</vt:lpstr>
      <vt:lpstr>Crear agentes mediante ejemplos de agentes </vt:lpstr>
      <vt:lpstr>Uso combinado de agentes para mejorar el flujo de trabajo</vt:lpstr>
      <vt:lpstr>Uso compartido de agentes de Microsoft 365</vt:lpstr>
      <vt:lpstr>PowerPoint Presentation</vt:lpstr>
      <vt:lpstr>PowerPoint Presentation</vt:lpstr>
      <vt:lpstr>Inversiones de Microsoft para acelerar tu tiempo  para obtener valor</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PRIYA</dc:creator>
  <cp:keywords/>
  <dc:description/>
  <cp:lastModifiedBy>Victoria Blasich (FREEMIND SEATTLE LLC)</cp:lastModifiedBy>
  <cp:revision>8</cp:revision>
  <dcterms:created xsi:type="dcterms:W3CDTF">2026-02-06T18:36:14Z</dcterms:created>
  <dcterms:modified xsi:type="dcterms:W3CDTF">2026-07-07T16:28:25Z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1dbacbd0e564fc293d11b6c4775302e">
    <vt:lpwstr/>
  </property>
  <property fmtid="{D5CDD505-2E9C-101B-9397-08002B2CF9AE}" pid="3" name="MSIP_Label_f42aa342-8706-4288-bd11-ebb85995028c_Enabled">
    <vt:lpwstr>True</vt:lpwstr>
  </property>
  <property fmtid="{D5CDD505-2E9C-101B-9397-08002B2CF9AE}" pid="4" name="MediaServiceImageTags">
    <vt:lpwstr/>
  </property>
  <property fmtid="{D5CDD505-2E9C-101B-9397-08002B2CF9AE}" pid="5" name="j7ed6b1749d644c580569ee38d7710d7">
    <vt:lpwstr/>
  </property>
  <property fmtid="{D5CDD505-2E9C-101B-9397-08002B2CF9AE}" pid="6" name="ContentTypeId">
    <vt:lpwstr>0x0101000D2BB8FCA7FEB347BAC36A8D039FB81C</vt:lpwstr>
  </property>
  <property fmtid="{D5CDD505-2E9C-101B-9397-08002B2CF9AE}" pid="7" name="Audience">
    <vt:lpwstr/>
  </property>
  <property fmtid="{D5CDD505-2E9C-101B-9397-08002B2CF9AE}" pid="8" name="MSIP_Label_f42aa342-8706-4288-bd11-ebb85995028c_SetDate">
    <vt:lpwstr>2017-08-29T14:27:20.8568347-07:00</vt:lpwstr>
  </property>
  <property fmtid="{D5CDD505-2E9C-101B-9397-08002B2CF9AE}" pid="9" name="MSIP_Label_f42aa342-8706-4288-bd11-ebb85995028c_Name">
    <vt:lpwstr>General</vt:lpwstr>
  </property>
  <property fmtid="{D5CDD505-2E9C-101B-9397-08002B2CF9AE}" pid="10" name="MSIP_Label_f42aa342-8706-4288-bd11-ebb85995028c_SiteId">
    <vt:lpwstr>72f988bf-86f1-41af-91ab-2d7cd011db47</vt:lpwstr>
  </property>
  <property fmtid="{D5CDD505-2E9C-101B-9397-08002B2CF9AE}" pid="11" name="Campaign">
    <vt:lpwstr/>
  </property>
  <property fmtid="{D5CDD505-2E9C-101B-9397-08002B2CF9AE}" pid="12" name="MSIP_Label_f42aa342-8706-4288-bd11-ebb85995028c_Extended_MSFT_Method">
    <vt:lpwstr>Automatic</vt:lpwstr>
  </property>
  <property fmtid="{D5CDD505-2E9C-101B-9397-08002B2CF9AE}" pid="13" name="Track">
    <vt:lpwstr/>
  </property>
  <property fmtid="{D5CDD505-2E9C-101B-9397-08002B2CF9AE}" pid="14" name="Event Venue">
    <vt:lpwstr/>
  </property>
  <property fmtid="{D5CDD505-2E9C-101B-9397-08002B2CF9AE}" pid="15" name="o92d4232daec467abb08246282070aa9">
    <vt:lpwstr/>
  </property>
  <property fmtid="{D5CDD505-2E9C-101B-9397-08002B2CF9AE}" pid="16" name="IsMyDocuments">
    <vt:bool>true</vt:bool>
  </property>
  <property fmtid="{D5CDD505-2E9C-101B-9397-08002B2CF9AE}" pid="17" name="Sensitivity">
    <vt:lpwstr>General</vt:lpwstr>
  </property>
  <property fmtid="{D5CDD505-2E9C-101B-9397-08002B2CF9AE}" pid="18" name="bc8cca776fa8455c8c00307ee3c527ad">
    <vt:lpwstr/>
  </property>
  <property fmtid="{D5CDD505-2E9C-101B-9397-08002B2CF9AE}" pid="19" name="MSIP_Label_f42aa342-8706-4288-bd11-ebb85995028c_Ref">
    <vt:lpwstr>https://api.informationprotection.azure.com/api/72f988bf-86f1-41af-91ab-2d7cd011db47</vt:lpwstr>
  </property>
  <property fmtid="{D5CDD505-2E9C-101B-9397-08002B2CF9AE}" pid="20" name="Product">
    <vt:lpwstr/>
  </property>
  <property fmtid="{D5CDD505-2E9C-101B-9397-08002B2CF9AE}" pid="21" name="epPlatforms">
    <vt:lpwstr/>
  </property>
  <property fmtid="{D5CDD505-2E9C-101B-9397-08002B2CF9AE}" pid="22" name="Event Location">
    <vt:lpwstr/>
  </property>
  <property fmtid="{D5CDD505-2E9C-101B-9397-08002B2CF9AE}" pid="23" name="Event1">
    <vt:lpwstr>622;#Unassigned|2c8af875-f38a-40b8-a0a9-056aed3fc8c0</vt:lpwstr>
  </property>
  <property fmtid="{D5CDD505-2E9C-101B-9397-08002B2CF9AE}" pid="24" name="_dlc_DocIdItemGuid">
    <vt:lpwstr>4230617f-e31b-4f22-8a5a-7761a22ded76</vt:lpwstr>
  </property>
  <property fmtid="{D5CDD505-2E9C-101B-9397-08002B2CF9AE}" pid="25" name="e93e2550f0ac4199ae3cf1406d72085e">
    <vt:lpwstr/>
  </property>
</Properties>
</file>