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850" r:id="rId5"/>
    <p:sldMasterId id="2147485923" r:id="rId6"/>
    <p:sldMasterId id="2147485996" r:id="rId7"/>
    <p:sldMasterId id="2147486069" r:id="rId8"/>
    <p:sldMasterId id="2147486095" r:id="rId9"/>
  </p:sldMasterIdLst>
  <p:notesMasterIdLst>
    <p:notesMasterId r:id="rId54"/>
  </p:notesMasterIdLst>
  <p:handoutMasterIdLst>
    <p:handoutMasterId r:id="rId55"/>
  </p:handoutMasterIdLst>
  <p:sldIdLst>
    <p:sldId id="2147482451" r:id="rId10"/>
    <p:sldId id="2147482459" r:id="rId11"/>
    <p:sldId id="2147482463" r:id="rId12"/>
    <p:sldId id="2147482466" r:id="rId13"/>
    <p:sldId id="2147482478" r:id="rId14"/>
    <p:sldId id="331" r:id="rId15"/>
    <p:sldId id="2147483634" r:id="rId16"/>
    <p:sldId id="2147483635" r:id="rId17"/>
    <p:sldId id="2147482154" r:id="rId18"/>
    <p:sldId id="2147483557" r:id="rId19"/>
    <p:sldId id="2147483641" r:id="rId20"/>
    <p:sldId id="2147483424" r:id="rId21"/>
    <p:sldId id="258" r:id="rId22"/>
    <p:sldId id="268" r:id="rId23"/>
    <p:sldId id="260" r:id="rId24"/>
    <p:sldId id="295" r:id="rId25"/>
    <p:sldId id="292" r:id="rId26"/>
    <p:sldId id="264" r:id="rId27"/>
    <p:sldId id="259" r:id="rId28"/>
    <p:sldId id="261" r:id="rId29"/>
    <p:sldId id="377" r:id="rId30"/>
    <p:sldId id="2147483642" r:id="rId31"/>
    <p:sldId id="283" r:id="rId32"/>
    <p:sldId id="280" r:id="rId33"/>
    <p:sldId id="2147483647" r:id="rId34"/>
    <p:sldId id="256" r:id="rId35"/>
    <p:sldId id="2147482218" r:id="rId36"/>
    <p:sldId id="257" r:id="rId37"/>
    <p:sldId id="278" r:id="rId38"/>
    <p:sldId id="267" r:id="rId39"/>
    <p:sldId id="266" r:id="rId40"/>
    <p:sldId id="263" r:id="rId41"/>
    <p:sldId id="285" r:id="rId42"/>
    <p:sldId id="274" r:id="rId43"/>
    <p:sldId id="275" r:id="rId44"/>
    <p:sldId id="270" r:id="rId45"/>
    <p:sldId id="269" r:id="rId46"/>
    <p:sldId id="262" r:id="rId47"/>
    <p:sldId id="333" r:id="rId48"/>
    <p:sldId id="271" r:id="rId49"/>
    <p:sldId id="2147482462" r:id="rId50"/>
    <p:sldId id="272" r:id="rId51"/>
    <p:sldId id="273" r:id="rId52"/>
    <p:sldId id="2147482470" r:id="rId5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1"/>
            <p14:sldId id="2147482459"/>
            <p14:sldId id="2147482463"/>
            <p14:sldId id="2147482466"/>
            <p14:sldId id="2147482478"/>
            <p14:sldId id="331"/>
            <p14:sldId id="2147483634"/>
          </p14:sldIdLst>
        </p14:section>
        <p14:section name="Fundamentals of Agent Creation" id="{AB5CF685-922D-4B9B-91CF-000CE1F37F20}">
          <p14:sldIdLst>
            <p14:sldId id="2147483635"/>
            <p14:sldId id="2147482154"/>
            <p14:sldId id="2147483557"/>
            <p14:sldId id="2147483641"/>
            <p14:sldId id="2147483424"/>
            <p14:sldId id="258"/>
            <p14:sldId id="268"/>
          </p14:sldIdLst>
        </p14:section>
        <p14:section name="Prebuilt agents" id="{32200BCE-F4B2-47FF-9507-DBD0119E6270}">
          <p14:sldIdLst>
            <p14:sldId id="260"/>
            <p14:sldId id="295"/>
            <p14:sldId id="292"/>
            <p14:sldId id="264"/>
            <p14:sldId id="259"/>
          </p14:sldIdLst>
        </p14:section>
        <p14:section name="Discover agents" id="{55D874DE-E20D-4009-AEC5-3E98BDB962A4}">
          <p14:sldIdLst>
            <p14:sldId id="261"/>
            <p14:sldId id="377"/>
          </p14:sldIdLst>
        </p14:section>
        <p14:section name="Agent Templates in Agent Builder" id="{78DF4EB4-3DF4-4D6F-9482-0288263250D1}">
          <p14:sldIdLst>
            <p14:sldId id="2147483642"/>
            <p14:sldId id="283"/>
            <p14:sldId id="280"/>
            <p14:sldId id="2147483647"/>
            <p14:sldId id="256"/>
            <p14:sldId id="2147482218"/>
            <p14:sldId id="257"/>
          </p14:sldIdLst>
        </p14:section>
        <p14:section name="Quick Starts" id="{A02DD46E-B4A7-4373-8670-474356D1D81A}">
          <p14:sldIdLst>
            <p14:sldId id="278"/>
            <p14:sldId id="267"/>
            <p14:sldId id="266"/>
            <p14:sldId id="263"/>
            <p14:sldId id="285"/>
            <p14:sldId id="274"/>
          </p14:sldIdLst>
        </p14:section>
        <p14:section name="Sharing Agents" id="{E1A91D9A-A3AA-44E5-ADDB-B0F28D87DFA4}">
          <p14:sldIdLst>
            <p14:sldId id="275"/>
          </p14:sldIdLst>
        </p14:section>
        <p14:section name="QnA" id="{D2C90F3F-931C-4D1C-99A9-8C6D567B43B7}">
          <p14:sldIdLst>
            <p14:sldId id="270"/>
            <p14:sldId id="269"/>
            <p14:sldId id="262"/>
            <p14:sldId id="333"/>
            <p14:sldId id="271"/>
            <p14:sldId id="2147482462"/>
            <p14:sldId id="272"/>
            <p14:sldId id="273"/>
            <p14:sldId id="2147482470"/>
          </p14:sldIdLst>
        </p14:section>
      </p14:sectionLst>
    </p:ext>
    <p:ext uri="{EFAFB233-063F-42B5-8137-9DF3F51BA10A}">
      <p15:sldGuideLst xmlns:p15="http://schemas.microsoft.com/office/powerpoint/2012/main">
        <p15:guide id="1" orient="horz" pos="2400" userDrawn="1">
          <p15:clr>
            <a:srgbClr val="A4A3A4"/>
          </p15:clr>
        </p15:guide>
        <p15:guide id="2" orient="horz" pos="2688" userDrawn="1">
          <p15:clr>
            <a:srgbClr val="A4A3A4"/>
          </p15:clr>
        </p15:guide>
        <p15:guide id="3" pos="552" userDrawn="1">
          <p15:clr>
            <a:srgbClr val="A4A3A4"/>
          </p15:clr>
        </p15:guide>
        <p15:guide id="4" pos="1680" userDrawn="1">
          <p15:clr>
            <a:srgbClr val="A4A3A4"/>
          </p15:clr>
        </p15:guide>
        <p15:guide id="5" orient="horz" pos="3312" userDrawn="1">
          <p15:clr>
            <a:srgbClr val="A4A3A4"/>
          </p15:clr>
        </p15:guide>
        <p15:guide id="6" pos="56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0C4B6-30D8-4299-A958-07872CD3BB3E}" v="4" dt="2026-02-06T18:36:14.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392" y="78"/>
      </p:cViewPr>
      <p:guideLst>
        <p:guide orient="horz" pos="2400"/>
        <p:guide orient="horz" pos="2688"/>
        <p:guide pos="552"/>
        <p:guide pos="1680"/>
        <p:guide orient="horz" pos="3312"/>
        <p:guide pos="568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33CAA-A1D9-4D4B-B53E-CA6E62FE2037}"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A2EA2622-F66A-4CA1-BC7C-2F199A55667F}">
      <dgm:prSet phldrT="[Text]"/>
      <dgm:spPr/>
      <dgm:t>
        <a:bodyPr/>
        <a:lstStyle/>
        <a:p>
          <a:r>
            <a:rPr lang="en-GB"/>
            <a:t>Choose a template</a:t>
          </a:r>
        </a:p>
      </dgm:t>
    </dgm:pt>
    <dgm:pt modelId="{AFC1E8CA-129C-40DD-B1DE-6E8AAEE112E2}" type="parTrans" cxnId="{CFDBDF4C-2239-4425-8C8E-8EB4E96C1512}">
      <dgm:prSet/>
      <dgm:spPr/>
      <dgm:t>
        <a:bodyPr/>
        <a:lstStyle/>
        <a:p>
          <a:endParaRPr lang="en-GB"/>
        </a:p>
      </dgm:t>
    </dgm:pt>
    <dgm:pt modelId="{4C41760F-573C-46F4-92B5-6379E0743E0F}" type="sibTrans" cxnId="{CFDBDF4C-2239-4425-8C8E-8EB4E96C1512}">
      <dgm:prSet/>
      <dgm:spPr/>
      <dgm:t>
        <a:bodyPr/>
        <a:lstStyle/>
        <a:p>
          <a:endParaRPr lang="en-GB"/>
        </a:p>
      </dgm:t>
    </dgm:pt>
    <dgm:pt modelId="{D2663C3B-17EE-47C1-94DC-E34440523C41}">
      <dgm:prSet phldrT="[Text]"/>
      <dgm:spPr/>
      <dgm:t>
        <a:bodyPr/>
        <a:lstStyle/>
        <a:p>
          <a:r>
            <a:rPr lang="en-GB"/>
            <a:t>Customise the agent</a:t>
          </a:r>
        </a:p>
      </dgm:t>
    </dgm:pt>
    <dgm:pt modelId="{1A164E95-DECC-4039-9200-075D07A4AF01}" type="parTrans" cxnId="{9D2C9CE0-2C17-4A2D-8941-CB6621261AD7}">
      <dgm:prSet/>
      <dgm:spPr/>
      <dgm:t>
        <a:bodyPr/>
        <a:lstStyle/>
        <a:p>
          <a:endParaRPr lang="en-GB"/>
        </a:p>
      </dgm:t>
    </dgm:pt>
    <dgm:pt modelId="{6E795047-8575-4817-B591-27AC89C5E852}" type="sibTrans" cxnId="{9D2C9CE0-2C17-4A2D-8941-CB6621261AD7}">
      <dgm:prSet/>
      <dgm:spPr/>
      <dgm:t>
        <a:bodyPr/>
        <a:lstStyle/>
        <a:p>
          <a:endParaRPr lang="en-GB"/>
        </a:p>
      </dgm:t>
    </dgm:pt>
    <dgm:pt modelId="{8E6EFD08-DA68-40BE-AFA3-22F68ADF3B2D}">
      <dgm:prSet phldrT="[Text]"/>
      <dgm:spPr/>
      <dgm:t>
        <a:bodyPr/>
        <a:lstStyle/>
        <a:p>
          <a:r>
            <a:rPr lang="en-GB"/>
            <a:t>Test and Create </a:t>
          </a:r>
        </a:p>
      </dgm:t>
    </dgm:pt>
    <dgm:pt modelId="{681BA7A1-F5EB-43DB-890A-9EA4270490C1}" type="parTrans" cxnId="{5DB41CB1-9BB4-4ECD-9881-C315BB9F2545}">
      <dgm:prSet/>
      <dgm:spPr/>
      <dgm:t>
        <a:bodyPr/>
        <a:lstStyle/>
        <a:p>
          <a:endParaRPr lang="en-GB"/>
        </a:p>
      </dgm:t>
    </dgm:pt>
    <dgm:pt modelId="{D8F8CC93-0E82-4E1F-B8D1-61D3F303D35A}" type="sibTrans" cxnId="{5DB41CB1-9BB4-4ECD-9881-C315BB9F2545}">
      <dgm:prSet/>
      <dgm:spPr/>
      <dgm:t>
        <a:bodyPr/>
        <a:lstStyle/>
        <a:p>
          <a:endParaRPr lang="en-GB"/>
        </a:p>
      </dgm:t>
    </dgm:pt>
    <dgm:pt modelId="{43ECF8B9-FD5E-41C1-A125-ADE1752A072D}">
      <dgm:prSet phldrT="[Text]"/>
      <dgm:spPr/>
      <dgm:t>
        <a:bodyPr/>
        <a:lstStyle/>
        <a:p>
          <a:r>
            <a:rPr lang="en-GB"/>
            <a:t>Share with your colleagues</a:t>
          </a:r>
        </a:p>
      </dgm:t>
    </dgm:pt>
    <dgm:pt modelId="{F801964D-64B7-4242-8A60-4F34CD9E7A21}" type="parTrans" cxnId="{0B422A6B-DDDD-4DC9-8432-0E3D81F41929}">
      <dgm:prSet/>
      <dgm:spPr/>
      <dgm:t>
        <a:bodyPr/>
        <a:lstStyle/>
        <a:p>
          <a:endParaRPr lang="en-GB"/>
        </a:p>
      </dgm:t>
    </dgm:pt>
    <dgm:pt modelId="{4A16D698-2E7D-48D4-850F-520E43821621}" type="sibTrans" cxnId="{0B422A6B-DDDD-4DC9-8432-0E3D81F41929}">
      <dgm:prSet/>
      <dgm:spPr/>
      <dgm:t>
        <a:bodyPr/>
        <a:lstStyle/>
        <a:p>
          <a:endParaRPr lang="en-GB"/>
        </a:p>
      </dgm:t>
    </dgm:pt>
    <dgm:pt modelId="{30B4A193-DB1B-46E8-BF31-2FA022D11677}" type="pres">
      <dgm:prSet presAssocID="{45933CAA-A1D9-4D4B-B53E-CA6E62FE2037}" presName="Name0" presStyleCnt="0">
        <dgm:presLayoutVars>
          <dgm:dir/>
          <dgm:resizeHandles val="exact"/>
        </dgm:presLayoutVars>
      </dgm:prSet>
      <dgm:spPr/>
    </dgm:pt>
    <dgm:pt modelId="{797A44EF-AB7F-4E87-A56A-A990963C2E4C}" type="pres">
      <dgm:prSet presAssocID="{A2EA2622-F66A-4CA1-BC7C-2F199A55667F}" presName="composite" presStyleCnt="0"/>
      <dgm:spPr/>
    </dgm:pt>
    <dgm:pt modelId="{490B312B-0A9C-4905-8F7D-317D204A17D2}" type="pres">
      <dgm:prSet presAssocID="{A2EA2622-F66A-4CA1-BC7C-2F199A55667F}" presName="bgChev" presStyleLbl="node1" presStyleIdx="0" presStyleCnt="4"/>
      <dgm:spPr/>
    </dgm:pt>
    <dgm:pt modelId="{4415B2E5-72D5-42CA-A72C-8FF93BD24DF4}" type="pres">
      <dgm:prSet presAssocID="{A2EA2622-F66A-4CA1-BC7C-2F199A55667F}" presName="txNode" presStyleLbl="fgAcc1" presStyleIdx="0" presStyleCnt="4">
        <dgm:presLayoutVars>
          <dgm:bulletEnabled val="1"/>
        </dgm:presLayoutVars>
      </dgm:prSet>
      <dgm:spPr/>
    </dgm:pt>
    <dgm:pt modelId="{DD805693-44A7-4572-9A5D-7E19EE78B9A8}" type="pres">
      <dgm:prSet presAssocID="{4C41760F-573C-46F4-92B5-6379E0743E0F}" presName="compositeSpace" presStyleCnt="0"/>
      <dgm:spPr/>
    </dgm:pt>
    <dgm:pt modelId="{653D6DBE-7614-495A-A66B-2D234C13841C}" type="pres">
      <dgm:prSet presAssocID="{D2663C3B-17EE-47C1-94DC-E34440523C41}" presName="composite" presStyleCnt="0"/>
      <dgm:spPr/>
    </dgm:pt>
    <dgm:pt modelId="{06762F46-CE81-4029-B08F-20CAC932DEE7}" type="pres">
      <dgm:prSet presAssocID="{D2663C3B-17EE-47C1-94DC-E34440523C41}" presName="bgChev" presStyleLbl="node1" presStyleIdx="1" presStyleCnt="4"/>
      <dgm:spPr/>
    </dgm:pt>
    <dgm:pt modelId="{DA95FE54-2262-430C-A049-C336A2F0EB55}" type="pres">
      <dgm:prSet presAssocID="{D2663C3B-17EE-47C1-94DC-E34440523C41}" presName="txNode" presStyleLbl="fgAcc1" presStyleIdx="1" presStyleCnt="4">
        <dgm:presLayoutVars>
          <dgm:bulletEnabled val="1"/>
        </dgm:presLayoutVars>
      </dgm:prSet>
      <dgm:spPr/>
    </dgm:pt>
    <dgm:pt modelId="{5478907B-1AB4-41ED-86AD-2619BBD68499}" type="pres">
      <dgm:prSet presAssocID="{6E795047-8575-4817-B591-27AC89C5E852}" presName="compositeSpace" presStyleCnt="0"/>
      <dgm:spPr/>
    </dgm:pt>
    <dgm:pt modelId="{FF489BA9-586F-4148-BC63-C10A0A096F02}" type="pres">
      <dgm:prSet presAssocID="{8E6EFD08-DA68-40BE-AFA3-22F68ADF3B2D}" presName="composite" presStyleCnt="0"/>
      <dgm:spPr/>
    </dgm:pt>
    <dgm:pt modelId="{2D684C11-C10F-429D-8500-993E9952D340}" type="pres">
      <dgm:prSet presAssocID="{8E6EFD08-DA68-40BE-AFA3-22F68ADF3B2D}" presName="bgChev" presStyleLbl="node1" presStyleIdx="2" presStyleCnt="4"/>
      <dgm:spPr/>
    </dgm:pt>
    <dgm:pt modelId="{F21AE406-4CEF-4CE0-B979-3A99C9468924}" type="pres">
      <dgm:prSet presAssocID="{8E6EFD08-DA68-40BE-AFA3-22F68ADF3B2D}" presName="txNode" presStyleLbl="fgAcc1" presStyleIdx="2" presStyleCnt="4">
        <dgm:presLayoutVars>
          <dgm:bulletEnabled val="1"/>
        </dgm:presLayoutVars>
      </dgm:prSet>
      <dgm:spPr/>
    </dgm:pt>
    <dgm:pt modelId="{ACA8A13E-340C-423B-B485-B1A94C2108BA}" type="pres">
      <dgm:prSet presAssocID="{D8F8CC93-0E82-4E1F-B8D1-61D3F303D35A}" presName="compositeSpace" presStyleCnt="0"/>
      <dgm:spPr/>
    </dgm:pt>
    <dgm:pt modelId="{8524B2FB-7B23-46E3-99E9-6B1B03EF5B80}" type="pres">
      <dgm:prSet presAssocID="{43ECF8B9-FD5E-41C1-A125-ADE1752A072D}" presName="composite" presStyleCnt="0"/>
      <dgm:spPr/>
    </dgm:pt>
    <dgm:pt modelId="{A29C4894-4DFE-4E21-8101-A75982503850}" type="pres">
      <dgm:prSet presAssocID="{43ECF8B9-FD5E-41C1-A125-ADE1752A072D}" presName="bgChev" presStyleLbl="node1" presStyleIdx="3" presStyleCnt="4"/>
      <dgm:spPr/>
    </dgm:pt>
    <dgm:pt modelId="{62EF82E8-860D-457E-AD51-2E5DFD4A988D}" type="pres">
      <dgm:prSet presAssocID="{43ECF8B9-FD5E-41C1-A125-ADE1752A072D}" presName="txNode" presStyleLbl="fgAcc1" presStyleIdx="3" presStyleCnt="4">
        <dgm:presLayoutVars>
          <dgm:bulletEnabled val="1"/>
        </dgm:presLayoutVars>
      </dgm:prSet>
      <dgm:spPr/>
    </dgm:pt>
  </dgm:ptLst>
  <dgm:cxnLst>
    <dgm:cxn modelId="{A3D4140F-35A2-4101-A78F-AF8C27657F23}" type="presOf" srcId="{45933CAA-A1D9-4D4B-B53E-CA6E62FE2037}" destId="{30B4A193-DB1B-46E8-BF31-2FA022D11677}" srcOrd="0" destOrd="0" presId="urn:microsoft.com/office/officeart/2005/8/layout/chevronAccent+Icon"/>
    <dgm:cxn modelId="{64ABAA60-468D-4479-944F-1F594BA8CC80}" type="presOf" srcId="{43ECF8B9-FD5E-41C1-A125-ADE1752A072D}" destId="{62EF82E8-860D-457E-AD51-2E5DFD4A988D}" srcOrd="0" destOrd="0" presId="urn:microsoft.com/office/officeart/2005/8/layout/chevronAccent+Icon"/>
    <dgm:cxn modelId="{9CA2BC44-1FAB-4BF5-BF94-4AE29F638EEB}" type="presOf" srcId="{D2663C3B-17EE-47C1-94DC-E34440523C41}" destId="{DA95FE54-2262-430C-A049-C336A2F0EB55}" srcOrd="0" destOrd="0" presId="urn:microsoft.com/office/officeart/2005/8/layout/chevronAccent+Icon"/>
    <dgm:cxn modelId="{0B422A6B-DDDD-4DC9-8432-0E3D81F41929}" srcId="{45933CAA-A1D9-4D4B-B53E-CA6E62FE2037}" destId="{43ECF8B9-FD5E-41C1-A125-ADE1752A072D}" srcOrd="3" destOrd="0" parTransId="{F801964D-64B7-4242-8A60-4F34CD9E7A21}" sibTransId="{4A16D698-2E7D-48D4-850F-520E43821621}"/>
    <dgm:cxn modelId="{CFDBDF4C-2239-4425-8C8E-8EB4E96C1512}" srcId="{45933CAA-A1D9-4D4B-B53E-CA6E62FE2037}" destId="{A2EA2622-F66A-4CA1-BC7C-2F199A55667F}" srcOrd="0" destOrd="0" parTransId="{AFC1E8CA-129C-40DD-B1DE-6E8AAEE112E2}" sibTransId="{4C41760F-573C-46F4-92B5-6379E0743E0F}"/>
    <dgm:cxn modelId="{3D5F4483-4A9B-484D-883B-2810705AD706}" type="presOf" srcId="{8E6EFD08-DA68-40BE-AFA3-22F68ADF3B2D}" destId="{F21AE406-4CEF-4CE0-B979-3A99C9468924}" srcOrd="0" destOrd="0" presId="urn:microsoft.com/office/officeart/2005/8/layout/chevronAccent+Icon"/>
    <dgm:cxn modelId="{5DB41CB1-9BB4-4ECD-9881-C315BB9F2545}" srcId="{45933CAA-A1D9-4D4B-B53E-CA6E62FE2037}" destId="{8E6EFD08-DA68-40BE-AFA3-22F68ADF3B2D}" srcOrd="2" destOrd="0" parTransId="{681BA7A1-F5EB-43DB-890A-9EA4270490C1}" sibTransId="{D8F8CC93-0E82-4E1F-B8D1-61D3F303D35A}"/>
    <dgm:cxn modelId="{706C87D0-9C30-42AC-B5CF-CB4D9FCC7561}" type="presOf" srcId="{A2EA2622-F66A-4CA1-BC7C-2F199A55667F}" destId="{4415B2E5-72D5-42CA-A72C-8FF93BD24DF4}" srcOrd="0" destOrd="0" presId="urn:microsoft.com/office/officeart/2005/8/layout/chevronAccent+Icon"/>
    <dgm:cxn modelId="{9D2C9CE0-2C17-4A2D-8941-CB6621261AD7}" srcId="{45933CAA-A1D9-4D4B-B53E-CA6E62FE2037}" destId="{D2663C3B-17EE-47C1-94DC-E34440523C41}" srcOrd="1" destOrd="0" parTransId="{1A164E95-DECC-4039-9200-075D07A4AF01}" sibTransId="{6E795047-8575-4817-B591-27AC89C5E852}"/>
    <dgm:cxn modelId="{F4ECE903-07DC-44D1-8BF2-4F4652C91221}" type="presParOf" srcId="{30B4A193-DB1B-46E8-BF31-2FA022D11677}" destId="{797A44EF-AB7F-4E87-A56A-A990963C2E4C}" srcOrd="0" destOrd="0" presId="urn:microsoft.com/office/officeart/2005/8/layout/chevronAccent+Icon"/>
    <dgm:cxn modelId="{2E6154BA-5E05-4B81-9947-D948A9142974}" type="presParOf" srcId="{797A44EF-AB7F-4E87-A56A-A990963C2E4C}" destId="{490B312B-0A9C-4905-8F7D-317D204A17D2}" srcOrd="0" destOrd="0" presId="urn:microsoft.com/office/officeart/2005/8/layout/chevronAccent+Icon"/>
    <dgm:cxn modelId="{20A13F38-1697-414F-B689-3332B470E4A7}" type="presParOf" srcId="{797A44EF-AB7F-4E87-A56A-A990963C2E4C}" destId="{4415B2E5-72D5-42CA-A72C-8FF93BD24DF4}" srcOrd="1" destOrd="0" presId="urn:microsoft.com/office/officeart/2005/8/layout/chevronAccent+Icon"/>
    <dgm:cxn modelId="{CC9C536B-6FCA-4320-91CB-0E2043D1AA58}" type="presParOf" srcId="{30B4A193-DB1B-46E8-BF31-2FA022D11677}" destId="{DD805693-44A7-4572-9A5D-7E19EE78B9A8}" srcOrd="1" destOrd="0" presId="urn:microsoft.com/office/officeart/2005/8/layout/chevronAccent+Icon"/>
    <dgm:cxn modelId="{D7E034FA-9D05-456C-8F0E-24462AA142F7}" type="presParOf" srcId="{30B4A193-DB1B-46E8-BF31-2FA022D11677}" destId="{653D6DBE-7614-495A-A66B-2D234C13841C}" srcOrd="2" destOrd="0" presId="urn:microsoft.com/office/officeart/2005/8/layout/chevronAccent+Icon"/>
    <dgm:cxn modelId="{AC35E146-E60E-4EE8-B0FF-4ABCF5E874F4}" type="presParOf" srcId="{653D6DBE-7614-495A-A66B-2D234C13841C}" destId="{06762F46-CE81-4029-B08F-20CAC932DEE7}" srcOrd="0" destOrd="0" presId="urn:microsoft.com/office/officeart/2005/8/layout/chevronAccent+Icon"/>
    <dgm:cxn modelId="{12DAFF7D-9E7C-452D-BCB7-DDF244B4E3BD}" type="presParOf" srcId="{653D6DBE-7614-495A-A66B-2D234C13841C}" destId="{DA95FE54-2262-430C-A049-C336A2F0EB55}" srcOrd="1" destOrd="0" presId="urn:microsoft.com/office/officeart/2005/8/layout/chevronAccent+Icon"/>
    <dgm:cxn modelId="{178225B7-380D-49D5-9A69-8C970988468D}" type="presParOf" srcId="{30B4A193-DB1B-46E8-BF31-2FA022D11677}" destId="{5478907B-1AB4-41ED-86AD-2619BBD68499}" srcOrd="3" destOrd="0" presId="urn:microsoft.com/office/officeart/2005/8/layout/chevronAccent+Icon"/>
    <dgm:cxn modelId="{925EBC92-B4A2-4AB0-8359-9D6826109133}" type="presParOf" srcId="{30B4A193-DB1B-46E8-BF31-2FA022D11677}" destId="{FF489BA9-586F-4148-BC63-C10A0A096F02}" srcOrd="4" destOrd="0" presId="urn:microsoft.com/office/officeart/2005/8/layout/chevronAccent+Icon"/>
    <dgm:cxn modelId="{3B05ADFE-90B9-4DE2-B0AE-D0E10815FF98}" type="presParOf" srcId="{FF489BA9-586F-4148-BC63-C10A0A096F02}" destId="{2D684C11-C10F-429D-8500-993E9952D340}" srcOrd="0" destOrd="0" presId="urn:microsoft.com/office/officeart/2005/8/layout/chevronAccent+Icon"/>
    <dgm:cxn modelId="{F4FF9241-A913-4745-AD07-09497CF99428}" type="presParOf" srcId="{FF489BA9-586F-4148-BC63-C10A0A096F02}" destId="{F21AE406-4CEF-4CE0-B979-3A99C9468924}" srcOrd="1" destOrd="0" presId="urn:microsoft.com/office/officeart/2005/8/layout/chevronAccent+Icon"/>
    <dgm:cxn modelId="{3A6B0AB7-3833-45C6-AE60-B7A70AC39EFC}" type="presParOf" srcId="{30B4A193-DB1B-46E8-BF31-2FA022D11677}" destId="{ACA8A13E-340C-423B-B485-B1A94C2108BA}" srcOrd="5" destOrd="0" presId="urn:microsoft.com/office/officeart/2005/8/layout/chevronAccent+Icon"/>
    <dgm:cxn modelId="{5F43298A-A13A-4FE1-A74B-9668290C1CAC}" type="presParOf" srcId="{30B4A193-DB1B-46E8-BF31-2FA022D11677}" destId="{8524B2FB-7B23-46E3-99E9-6B1B03EF5B80}" srcOrd="6" destOrd="0" presId="urn:microsoft.com/office/officeart/2005/8/layout/chevronAccent+Icon"/>
    <dgm:cxn modelId="{C2215D17-0B05-480C-9FE1-D22B2F207B80}" type="presParOf" srcId="{8524B2FB-7B23-46E3-99E9-6B1B03EF5B80}" destId="{A29C4894-4DFE-4E21-8101-A75982503850}" srcOrd="0" destOrd="0" presId="urn:microsoft.com/office/officeart/2005/8/layout/chevronAccent+Icon"/>
    <dgm:cxn modelId="{DBE0AC4B-A9CA-44DF-AFCA-DFF5DAB8B230}" type="presParOf" srcId="{8524B2FB-7B23-46E3-99E9-6B1B03EF5B80}" destId="{62EF82E8-860D-457E-AD51-2E5DFD4A988D}"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312B-0A9C-4905-8F7D-317D204A17D2}">
      <dsp:nvSpPr>
        <dsp:cNvPr id="0" name=""/>
        <dsp:cNvSpPr/>
      </dsp:nvSpPr>
      <dsp:spPr>
        <a:xfrm>
          <a:off x="5198"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15B2E5-72D5-42CA-A72C-8FF93BD24DF4}">
      <dsp:nvSpPr>
        <dsp:cNvPr id="0" name=""/>
        <dsp:cNvSpPr/>
      </dsp:nvSpPr>
      <dsp:spPr>
        <a:xfrm>
          <a:off x="657618"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Choose a template</a:t>
          </a:r>
        </a:p>
      </dsp:txBody>
      <dsp:txXfrm>
        <a:off x="685278" y="714512"/>
        <a:ext cx="2010677" cy="889058"/>
      </dsp:txXfrm>
    </dsp:sp>
    <dsp:sp modelId="{06762F46-CE81-4029-B08F-20CAC932DEE7}">
      <dsp:nvSpPr>
        <dsp:cNvPr id="0" name=""/>
        <dsp:cNvSpPr/>
      </dsp:nvSpPr>
      <dsp:spPr>
        <a:xfrm>
          <a:off x="2799730"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5FE54-2262-430C-A049-C336A2F0EB55}">
      <dsp:nvSpPr>
        <dsp:cNvPr id="0" name=""/>
        <dsp:cNvSpPr/>
      </dsp:nvSpPr>
      <dsp:spPr>
        <a:xfrm>
          <a:off x="3452151"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Customise the agent</a:t>
          </a:r>
        </a:p>
      </dsp:txBody>
      <dsp:txXfrm>
        <a:off x="3479811" y="714512"/>
        <a:ext cx="2010677" cy="889058"/>
      </dsp:txXfrm>
    </dsp:sp>
    <dsp:sp modelId="{2D684C11-C10F-429D-8500-993E9952D340}">
      <dsp:nvSpPr>
        <dsp:cNvPr id="0" name=""/>
        <dsp:cNvSpPr/>
      </dsp:nvSpPr>
      <dsp:spPr>
        <a:xfrm>
          <a:off x="5594263"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AE406-4CEF-4CE0-B979-3A99C9468924}">
      <dsp:nvSpPr>
        <dsp:cNvPr id="0" name=""/>
        <dsp:cNvSpPr/>
      </dsp:nvSpPr>
      <dsp:spPr>
        <a:xfrm>
          <a:off x="6246683"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Test and Create </a:t>
          </a:r>
        </a:p>
      </dsp:txBody>
      <dsp:txXfrm>
        <a:off x="6274343" y="714512"/>
        <a:ext cx="2010677" cy="889058"/>
      </dsp:txXfrm>
    </dsp:sp>
    <dsp:sp modelId="{A29C4894-4DFE-4E21-8101-A75982503850}">
      <dsp:nvSpPr>
        <dsp:cNvPr id="0" name=""/>
        <dsp:cNvSpPr/>
      </dsp:nvSpPr>
      <dsp:spPr>
        <a:xfrm>
          <a:off x="8388796"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F82E8-860D-457E-AD51-2E5DFD4A988D}">
      <dsp:nvSpPr>
        <dsp:cNvPr id="0" name=""/>
        <dsp:cNvSpPr/>
      </dsp:nvSpPr>
      <dsp:spPr>
        <a:xfrm>
          <a:off x="9041216"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Share with your colleagues</a:t>
          </a:r>
        </a:p>
      </dsp:txBody>
      <dsp:txXfrm>
        <a:off x="9068876" y="714512"/>
        <a:ext cx="2010677" cy="889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2/10/2026 8:07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2/10/2026 8:06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16307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3222-70F9-5EB7-670D-E40D5D0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53000-99C8-2B73-49AE-42A340A3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5E01E-AF18-EB42-2AD0-D3AC3FC01A92}"/>
              </a:ext>
            </a:extLst>
          </p:cNvPr>
          <p:cNvSpPr>
            <a:spLocks noGrp="1"/>
          </p:cNvSpPr>
          <p:nvPr>
            <p:ph type="body" idx="1"/>
          </p:nvPr>
        </p:nvSpPr>
        <p:spPr/>
        <p:txBody>
          <a:bodyPr/>
          <a:lstStyle/>
          <a:p>
            <a:pPr>
              <a:spcAft>
                <a:spcPts val="361"/>
              </a:spcAft>
            </a:pPr>
            <a:endParaRPr lang="en-US" sz="850">
              <a:cs typeface="Segoe Sans Display"/>
            </a:endParaRPr>
          </a:p>
        </p:txBody>
      </p:sp>
      <p:sp>
        <p:nvSpPr>
          <p:cNvPr id="4" name="Header Placeholder 3">
            <a:extLst>
              <a:ext uri="{FF2B5EF4-FFF2-40B4-BE49-F238E27FC236}">
                <a16:creationId xmlns:a16="http://schemas.microsoft.com/office/drawing/2014/main" id="{CEED772D-9D19-0382-298B-3F9C376610F1}"/>
              </a:ext>
            </a:extLst>
          </p:cNvPr>
          <p:cNvSpPr>
            <a:spLocks noGrp="1"/>
          </p:cNvSpPr>
          <p:nvPr>
            <p:ph type="hdr" sz="quarter"/>
          </p:nvPr>
        </p:nvSpPr>
        <p:spPr/>
        <p:txBody>
          <a:bodyPr/>
          <a:lstStyle/>
          <a:p>
            <a:pPr marL="0" marR="0" lvl="0" indent="0" algn="l" defTabSz="9907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917A547-D8A2-BCC2-01D4-2EA0850C0556}"/>
              </a:ext>
            </a:extLst>
          </p:cNvPr>
          <p:cNvSpPr>
            <a:spLocks noGrp="1"/>
          </p:cNvSpPr>
          <p:nvPr>
            <p:ph type="ftr" sz="quarter" idx="4"/>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D78B76-A091-9809-6A58-7DDED9B10E0D}"/>
              </a:ext>
            </a:extLst>
          </p:cNvPr>
          <p:cNvSpPr>
            <a:spLocks noGrp="1"/>
          </p:cNvSpPr>
          <p:nvPr>
            <p:ph type="dt" idx="1"/>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2E0231D8-9D10-4A56-A725-A587A7DED063}"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2/10/2026 8:07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91563FC-E1DB-EF88-532F-F16D9233DC84}"/>
              </a:ext>
            </a:extLst>
          </p:cNvPr>
          <p:cNvSpPr>
            <a:spLocks noGrp="1"/>
          </p:cNvSpPr>
          <p:nvPr>
            <p:ph type="sldNum" sz="quarter" idx="5"/>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280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21CF-AFD2-1281-D846-D07B34A8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2DFC-9B43-953C-C0A4-3CD09DB57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189BD-F7DD-DEB1-A81C-6FE85F7F03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33F76E-AC4D-C908-9206-FD03902B4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9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85606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4CE2-9604-2062-D5B6-0B3F6B4EC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29D3-9CB0-5061-729D-309518B8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D1871-60A0-96FE-0292-7DB2A62E6034}"/>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135C4405-7E6C-6F02-C1E2-9005C2B019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4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BB55-DF85-340C-1D2A-A8657C32C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9DDBB-D73E-B016-BA00-7209B55AAD83}"/>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F7C6FA4A-6762-045C-4B7D-70EA557EE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CA6FF6-9038-7AF8-6D44-478C08307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00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925160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401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298210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795291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1423-F160-E8D1-D345-B9B41F7CD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EED69-99B7-C828-D2E6-6034C67BC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D21B-CE48-630A-92E4-73C11C90F65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F68220F-2AB4-5941-E242-B91E0C13C9B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215C6D-BC8A-A893-63E3-7FFA1A2F691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7FB442C-8C55-593A-73CB-2C2BADB01782}"/>
              </a:ext>
            </a:extLst>
          </p:cNvPr>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a:extLst>
              <a:ext uri="{FF2B5EF4-FFF2-40B4-BE49-F238E27FC236}">
                <a16:creationId xmlns:a16="http://schemas.microsoft.com/office/drawing/2014/main" id="{69A50F65-87F0-B0DC-7ED0-0E649A48460A}"/>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097129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5301-7BB2-DAA7-238C-69A8E682D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11FA8-009D-1C21-199D-F0D0F828F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45769-B93B-8428-46C1-D1E29F20FCEE}"/>
              </a:ext>
            </a:extLst>
          </p:cNvPr>
          <p:cNvSpPr>
            <a:spLocks noGrp="1"/>
          </p:cNvSpPr>
          <p:nvPr>
            <p:ph type="body" idx="1"/>
          </p:nvPr>
        </p:nvSpPr>
        <p:spPr/>
        <p:txBody>
          <a:bodyPr/>
          <a:lstStyle/>
          <a:p>
            <a:endParaRPr lang="en-US">
              <a:latin typeface="Calibri"/>
              <a:ea typeface="Calibri"/>
              <a:cs typeface="Calibri"/>
            </a:endParaRPr>
          </a:p>
        </p:txBody>
      </p:sp>
      <p:sp>
        <p:nvSpPr>
          <p:cNvPr id="4" name="Header Placeholder 3">
            <a:extLst>
              <a:ext uri="{FF2B5EF4-FFF2-40B4-BE49-F238E27FC236}">
                <a16:creationId xmlns:a16="http://schemas.microsoft.com/office/drawing/2014/main" id="{642D60D2-CFF5-D8F5-413B-67374D09440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95B3CBD-22FC-F2A7-F66C-467D5C23B27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7CBDFC9-994D-5D10-AA73-B3257531C266}"/>
              </a:ext>
            </a:extLst>
          </p:cNvPr>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a:extLst>
              <a:ext uri="{FF2B5EF4-FFF2-40B4-BE49-F238E27FC236}">
                <a16:creationId xmlns:a16="http://schemas.microsoft.com/office/drawing/2014/main" id="{37F611C4-525E-4645-C430-6AAB46EDE38F}"/>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59298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endParaRPr lang="en-US"/>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2/10/2026 8:07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endParaRPr lang="en-US"/>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2/10/2026 8:07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852515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3504993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05D9-E37E-E512-CD5D-21A1760D2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04E6A-93A9-C848-AC38-358219A9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F3975-F788-E090-1D4C-90DD6346045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1CFDCD6-92E8-ABD2-F58A-8DDD37C7B74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F3B12C-BCD8-2F15-DB8D-2F4ED4D4C58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BC24357-3CFF-34FE-8017-A1927E0FCB7D}"/>
              </a:ext>
            </a:extLst>
          </p:cNvPr>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a:extLst>
              <a:ext uri="{FF2B5EF4-FFF2-40B4-BE49-F238E27FC236}">
                <a16:creationId xmlns:a16="http://schemas.microsoft.com/office/drawing/2014/main" id="{1385CDC4-3E7D-AD8A-8E4B-8237A8763523}"/>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1909674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F3E0-06F8-6998-4EC8-602A3AB20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754D5-4C25-40EE-529A-77D10AEFA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753FF-50AD-9517-6CA7-2DA2E11EAF03}"/>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8E735BF-8A33-DD71-D0D6-779DEAA33E3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0903750-5528-8170-48DD-AD81B2A027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5249A64-14C0-C484-EC91-CB34D484F2C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2/10/2026 8:07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B7CC82-233C-BD8F-B476-01CCDCF93DC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14424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349749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D745-0250-DC7D-1049-01AAE22FF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C080D-BF2F-934E-BE24-0CBBED7F9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ED40E-0C0E-5D5E-FF58-1469B68925E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A81960F-019F-0B04-B716-515BAEFECE3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E40380C-FC44-C2B0-ECB1-0DCB67EEDC9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FE1796-B66C-1F64-08E7-DE2561E48C6F}"/>
              </a:ext>
            </a:extLst>
          </p:cNvPr>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a:extLst>
              <a:ext uri="{FF2B5EF4-FFF2-40B4-BE49-F238E27FC236}">
                <a16:creationId xmlns:a16="http://schemas.microsoft.com/office/drawing/2014/main" id="{A2F2C4A2-4F91-ECA4-C57F-51E31367CACF}"/>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55302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960442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037870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231212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D6E7-4C55-4CB5-ACCD-27E1C87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CE55-51E4-2858-0C15-9EB19A9E4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0AB13-3FB8-D1E7-9FDA-A544B7EA33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5C867E-9430-84F2-146C-B6652E60A10A}"/>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99"/>
              </a:spcAft>
              <a:defRPr/>
            </a:pPr>
            <a:endParaRPr lang="en-US"/>
          </a:p>
        </p:txBody>
      </p:sp>
      <p:sp>
        <p:nvSpPr>
          <p:cNvPr id="4" name="Header Placeholder 3"/>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2/10/2026 8:07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7</a:t>
            </a:fld>
            <a:endParaRPr lang="en-US">
              <a:solidFill>
                <a:prstClr val="black"/>
              </a:solidFill>
              <a:latin typeface="Segoe UI" pitchFamily="34" charset="0"/>
            </a:endParaRPr>
          </a:p>
        </p:txBody>
      </p:sp>
    </p:spTree>
    <p:extLst>
      <p:ext uri="{BB962C8B-B14F-4D97-AF65-F5344CB8AC3E}">
        <p14:creationId xmlns:p14="http://schemas.microsoft.com/office/powerpoint/2010/main" val="206320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2/10/2026 8:07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07952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2289">
              <a:defRPr/>
            </a:pPr>
            <a:fld id="{F7021451-1387-4CA6-816F-3879F97B5CBC}" type="slidenum">
              <a:rPr lang="en-US">
                <a:solidFill>
                  <a:prstClr val="black"/>
                </a:solidFill>
                <a:latin typeface="Calibri" panose="020F0502020204030204"/>
              </a:rPr>
              <a:pPr defTabSz="94228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pPr defTabSz="942289">
              <a:defRPr/>
            </a:pPr>
            <a:endParaRPr lang="en-US"/>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2/10/2026 8:07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10</a:t>
            </a:fld>
            <a:endParaRPr lang="en-US">
              <a:solidFill>
                <a:prstClr val="black"/>
              </a:solidFill>
              <a:latin typeface="Segoe UI" pitchFamily="34" charset="0"/>
            </a:endParaRPr>
          </a:p>
        </p:txBody>
      </p:sp>
    </p:spTree>
    <p:extLst>
      <p:ext uri="{BB962C8B-B14F-4D97-AF65-F5344CB8AC3E}">
        <p14:creationId xmlns:p14="http://schemas.microsoft.com/office/powerpoint/2010/main" val="362185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A4C-AC1C-8944-5775-92F987FC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354B-C8B6-E5C5-518E-1E4E5C4519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175D39-64F5-50A5-6A48-337543E69E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D89E19-453C-2A72-D027-AF449274D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28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3.xml"/><Relationship Id="rId4" Type="http://schemas.openxmlformats.org/officeDocument/2006/relationships/image" Target="../media/image59.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3.xml"/><Relationship Id="rId4" Type="http://schemas.openxmlformats.org/officeDocument/2006/relationships/image" Target="../media/image6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70.png"/><Relationship Id="rId5" Type="http://schemas.openxmlformats.org/officeDocument/2006/relationships/image" Target="../media/image69.jpeg"/><Relationship Id="rId4" Type="http://schemas.microsoft.com/office/2007/relationships/hdphoto" Target="../media/hdphoto7.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3.xml"/><Relationship Id="rId5" Type="http://schemas.openxmlformats.org/officeDocument/2006/relationships/image" Target="../media/image77.jpeg"/><Relationship Id="rId4" Type="http://schemas.openxmlformats.org/officeDocument/2006/relationships/image" Target="../media/image7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3.xml"/><Relationship Id="rId4" Type="http://schemas.openxmlformats.org/officeDocument/2006/relationships/image" Target="../media/image8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3.xml"/><Relationship Id="rId5" Type="http://schemas.openxmlformats.org/officeDocument/2006/relationships/image" Target="../media/image86.jpeg"/><Relationship Id="rId4" Type="http://schemas.openxmlformats.org/officeDocument/2006/relationships/image" Target="../media/image8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3.xml"/><Relationship Id="rId4" Type="http://schemas.openxmlformats.org/officeDocument/2006/relationships/image" Target="../media/image9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3.xml"/><Relationship Id="rId5" Type="http://schemas.openxmlformats.org/officeDocument/2006/relationships/image" Target="../media/image95.jpeg"/><Relationship Id="rId4" Type="http://schemas.openxmlformats.org/officeDocument/2006/relationships/image" Target="../media/image94.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3.xml"/><Relationship Id="rId4" Type="http://schemas.openxmlformats.org/officeDocument/2006/relationships/image" Target="../media/image118.sv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2.png"/><Relationship Id="rId1" Type="http://schemas.openxmlformats.org/officeDocument/2006/relationships/slideMaster" Target="../slideMasters/slideMaster3.xml"/><Relationship Id="rId5" Type="http://schemas.openxmlformats.org/officeDocument/2006/relationships/image" Target="../media/image124.svg"/><Relationship Id="rId4" Type="http://schemas.openxmlformats.org/officeDocument/2006/relationships/image" Target="../media/image12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4.xml"/><Relationship Id="rId4" Type="http://schemas.openxmlformats.org/officeDocument/2006/relationships/image" Target="../media/image59.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3.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4.xml"/><Relationship Id="rId4" Type="http://schemas.openxmlformats.org/officeDocument/2006/relationships/image" Target="../media/image122.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4.xml"/><Relationship Id="rId6" Type="http://schemas.openxmlformats.org/officeDocument/2006/relationships/image" Target="../media/image70.png"/><Relationship Id="rId5" Type="http://schemas.openxmlformats.org/officeDocument/2006/relationships/image" Target="../media/image60.jpeg"/><Relationship Id="rId4" Type="http://schemas.microsoft.com/office/2007/relationships/hdphoto" Target="../media/hdphoto7.wdp"/></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Master" Target="../slideMasters/slideMaster4.xml"/><Relationship Id="rId5" Type="http://schemas.openxmlformats.org/officeDocument/2006/relationships/image" Target="../media/image77.jpeg"/><Relationship Id="rId4" Type="http://schemas.openxmlformats.org/officeDocument/2006/relationships/image" Target="../media/image76.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4.xml"/><Relationship Id="rId4" Type="http://schemas.openxmlformats.org/officeDocument/2006/relationships/image" Target="../media/image82.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4.xml"/><Relationship Id="rId5" Type="http://schemas.openxmlformats.org/officeDocument/2006/relationships/image" Target="../media/image86.jpeg"/><Relationship Id="rId4" Type="http://schemas.openxmlformats.org/officeDocument/2006/relationships/image" Target="../media/image85.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Master" Target="../slideMasters/slideMaster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4.xml"/><Relationship Id="rId4" Type="http://schemas.openxmlformats.org/officeDocument/2006/relationships/image" Target="../media/image9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4.xml"/><Relationship Id="rId5" Type="http://schemas.openxmlformats.org/officeDocument/2006/relationships/image" Target="../media/image95.jpeg"/><Relationship Id="rId4" Type="http://schemas.openxmlformats.org/officeDocument/2006/relationships/image" Target="../media/image9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Master" Target="../slideMasters/slideMaster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0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03.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4.png"/><Relationship Id="rId1" Type="http://schemas.openxmlformats.org/officeDocument/2006/relationships/slideMaster" Target="../slideMasters/slideMaster4.xml"/><Relationship Id="rId4" Type="http://schemas.microsoft.com/office/2007/relationships/hdphoto" Target="../media/hdphoto8.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4.xml"/><Relationship Id="rId4" Type="http://schemas.openxmlformats.org/officeDocument/2006/relationships/image" Target="../media/image118.sv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2.png"/><Relationship Id="rId1" Type="http://schemas.openxmlformats.org/officeDocument/2006/relationships/slideMaster" Target="../slideMasters/slideMaster4.xml"/><Relationship Id="rId5" Type="http://schemas.openxmlformats.org/officeDocument/2006/relationships/image" Target="../media/image124.svg"/><Relationship Id="rId4" Type="http://schemas.openxmlformats.org/officeDocument/2006/relationships/image" Target="../media/image12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9.jpe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140.jpeg"/><Relationship Id="rId1" Type="http://schemas.openxmlformats.org/officeDocument/2006/relationships/slideMaster" Target="../slideMasters/slideMaster6.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emf"/><Relationship Id="rId2" Type="http://schemas.openxmlformats.org/officeDocument/2006/relationships/image" Target="../media/image141.jpeg"/><Relationship Id="rId1" Type="http://schemas.openxmlformats.org/officeDocument/2006/relationships/slideMaster" Target="../slideMasters/slideMaster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3.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Master" Target="../slideMasters/slideMaster6.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4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emf"/></Relationships>
</file>

<file path=ppt/slideLayouts/_rels/slideLayout29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29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29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1.jpeg"/><Relationship Id="rId1" Type="http://schemas.openxmlformats.org/officeDocument/2006/relationships/slideMaster" Target="../slideMasters/slideMaster6.xml"/><Relationship Id="rId6" Type="http://schemas.openxmlformats.org/officeDocument/2006/relationships/image" Target="../media/image1.emf"/><Relationship Id="rId5" Type="http://schemas.openxmlformats.org/officeDocument/2006/relationships/image" Target="../media/image143.png"/><Relationship Id="rId4" Type="http://schemas.openxmlformats.org/officeDocument/2006/relationships/image" Target="../media/image142.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48.png"/><Relationship Id="rId4" Type="http://schemas.openxmlformats.org/officeDocument/2006/relationships/image" Target="../media/image14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0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0.png"/><Relationship Id="rId1" Type="http://schemas.openxmlformats.org/officeDocument/2006/relationships/slideMaster" Target="../slideMasters/slideMaster6.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0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0.png"/><Relationship Id="rId1" Type="http://schemas.openxmlformats.org/officeDocument/2006/relationships/slideMaster" Target="../slideMasters/slideMaster6.xml"/><Relationship Id="rId5" Type="http://schemas.openxmlformats.org/officeDocument/2006/relationships/image" Target="../media/image1.emf"/><Relationship Id="rId4" Type="http://schemas.openxmlformats.org/officeDocument/2006/relationships/image" Target="../media/image151.png"/></Relationships>
</file>

<file path=ppt/slideLayouts/_rels/slideLayout30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0.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2.jpe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3.jpe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4.jpe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5.jpe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6.jpe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7.jpe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7.jpeg"/><Relationship Id="rId1" Type="http://schemas.openxmlformats.org/officeDocument/2006/relationships/slideMaster" Target="../slideMasters/slideMaster6.xml"/><Relationship Id="rId4" Type="http://schemas.openxmlformats.org/officeDocument/2006/relationships/image" Target="../media/image29.emf"/></Relationships>
</file>

<file path=ppt/slideLayouts/_rels/slideLayout3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2.jpeg"/><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8.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9.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7.jpeg"/><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7.jpeg"/><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7.jpeg"/><Relationship Id="rId1" Type="http://schemas.openxmlformats.org/officeDocument/2006/relationships/slideMaster" Target="../slideMasters/slideMaster6.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7.jpeg"/><Relationship Id="rId1" Type="http://schemas.openxmlformats.org/officeDocument/2006/relationships/slideMaster" Target="../slideMasters/slideMaster6.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png"/><Relationship Id="rId1" Type="http://schemas.openxmlformats.org/officeDocument/2006/relationships/slideMaster" Target="../slideMasters/slideMaster6.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er story - solu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F0480DC-D43B-D9D9-2E0C-F9D36434565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19BC4FD8-13E6-E36B-0AF0-83D53FC2ADF6}"/>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0A2D0EB7-84B4-000E-5F45-03A3545FBD21}"/>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B9C755D-AD1A-9CBB-683E-5E945889C890}"/>
              </a:ext>
            </a:extLst>
          </p:cNvPr>
          <p:cNvSpPr/>
          <p:nvPr userDrawn="1"/>
        </p:nvSpPr>
        <p:spPr bwMode="auto">
          <a:xfrm>
            <a:off x="584199" y="4930932"/>
            <a:ext cx="1973431" cy="1188720"/>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372B03D8-1E29-7C15-DF23-EC1F15B85ADF}"/>
              </a:ext>
            </a:extLst>
          </p:cNvPr>
          <p:cNvSpPr/>
          <p:nvPr userDrawn="1"/>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TextBox 7">
            <a:extLst>
              <a:ext uri="{FF2B5EF4-FFF2-40B4-BE49-F238E27FC236}">
                <a16:creationId xmlns:a16="http://schemas.microsoft.com/office/drawing/2014/main" id="{3A0AEB11-7DC2-7852-7AAE-822F0F4F5625}"/>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CAA820C7-3C5F-5462-BFC3-BD6C0EE85ECA}"/>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22E7B7-A300-3398-92C8-685CE51BE7C0}"/>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AA4982DC-B8EB-F4C4-1ED0-AC71D8482F9A}"/>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22790B87-BCA6-D600-1CE2-0E27B159047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4B2D9CA3-DFE3-7309-3E64-5D79D7CEE8B7}"/>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Single Corner Rounded 13">
            <a:extLst>
              <a:ext uri="{FF2B5EF4-FFF2-40B4-BE49-F238E27FC236}">
                <a16:creationId xmlns:a16="http://schemas.microsoft.com/office/drawing/2014/main" id="{5F52895E-A328-6C30-5C06-121960138065}"/>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15" name="Freeform: Shape 14">
            <a:extLst>
              <a:ext uri="{FF2B5EF4-FFF2-40B4-BE49-F238E27FC236}">
                <a16:creationId xmlns:a16="http://schemas.microsoft.com/office/drawing/2014/main" id="{AAFAAED7-CC9A-7734-949F-7C0699C7989F}"/>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16" name="Title 1">
            <a:extLst>
              <a:ext uri="{FF2B5EF4-FFF2-40B4-BE49-F238E27FC236}">
                <a16:creationId xmlns:a16="http://schemas.microsoft.com/office/drawing/2014/main" id="{9ACA0609-D155-40F1-2F6B-61B85A5FA457}"/>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EA67E6B9-ED1E-9B21-B421-7D7804FD221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18" name="Text Placeholder 42">
            <a:extLst>
              <a:ext uri="{FF2B5EF4-FFF2-40B4-BE49-F238E27FC236}">
                <a16:creationId xmlns:a16="http://schemas.microsoft.com/office/drawing/2014/main" id="{517347C2-C6D0-A7A7-C129-F3FA7757E6FD}"/>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19" name="Text Placeholder 42">
            <a:extLst>
              <a:ext uri="{FF2B5EF4-FFF2-40B4-BE49-F238E27FC236}">
                <a16:creationId xmlns:a16="http://schemas.microsoft.com/office/drawing/2014/main" id="{FA9F2B3C-8D16-9EEF-89C6-3B00BE12821B}"/>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0" name="Text Placeholder 42">
            <a:extLst>
              <a:ext uri="{FF2B5EF4-FFF2-40B4-BE49-F238E27FC236}">
                <a16:creationId xmlns:a16="http://schemas.microsoft.com/office/drawing/2014/main" id="{3098E8C2-9BB1-26AC-2564-C18F5FEFB7A6}"/>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21" name="Text Placeholder 42">
            <a:extLst>
              <a:ext uri="{FF2B5EF4-FFF2-40B4-BE49-F238E27FC236}">
                <a16:creationId xmlns:a16="http://schemas.microsoft.com/office/drawing/2014/main" id="{742416D9-83C6-58D4-B566-3D244E84499D}"/>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2" name="Text Placeholder 42">
            <a:extLst>
              <a:ext uri="{FF2B5EF4-FFF2-40B4-BE49-F238E27FC236}">
                <a16:creationId xmlns:a16="http://schemas.microsoft.com/office/drawing/2014/main" id="{70B6D3BA-5C89-64BF-0757-7FECCF07E6F5}"/>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23" name="Text Placeholder 42">
            <a:extLst>
              <a:ext uri="{FF2B5EF4-FFF2-40B4-BE49-F238E27FC236}">
                <a16:creationId xmlns:a16="http://schemas.microsoft.com/office/drawing/2014/main" id="{29545424-0147-6335-C6F1-506B67A30519}"/>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DD3E1587-6802-84F9-7084-5C86440A34A1}"/>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CA3BDA25-320D-A6B1-9CE4-99CA3730596D}"/>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C278F43F-8A42-019C-441D-4C23A632795B}"/>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09EC962C-AD71-501F-76E0-CB60A7AE11C2}"/>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8ADDC726-4200-E8E7-68F2-543A31AA6C18}"/>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1C93AB-532C-20E4-3436-01C072319E3A}"/>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7C1AD78-3650-8535-12E9-70FE3F0DC1BB}"/>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C865DA46-0E05-6520-33B2-0352CBD48635}"/>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F56CAE-AC56-0171-8943-02E4354E3388}"/>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89CCC58-1485-6002-4C19-A251C37F512D}"/>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8E8E9E01-1C51-882B-9946-59A8D8C398B8}"/>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67072097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er story - solution (no stats)">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D4CED6-700C-4DD5-213E-A31A9143B0C6}"/>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3DC69A49-743E-FF27-9F8B-EDDD39668AB9}"/>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965321C1-AFA4-2450-0735-00358D9F64B0}"/>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TextBox 7">
            <a:extLst>
              <a:ext uri="{FF2B5EF4-FFF2-40B4-BE49-F238E27FC236}">
                <a16:creationId xmlns:a16="http://schemas.microsoft.com/office/drawing/2014/main" id="{7A83C07F-4FCA-C21E-0394-35A78AB8D4EE}"/>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47CA7772-C21D-7441-6853-E76F3BBBFC06}"/>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3FFE7E-5236-B500-94E6-09200B2658DD}"/>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734C641C-8B2D-F9F1-A580-49DAB1C43C50}"/>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CE867CDD-8FF7-35CF-2869-8A2134058FE2}"/>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28E9490E-518C-3453-EF6E-83DEFB2167F3}"/>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1">
            <a:extLst>
              <a:ext uri="{FF2B5EF4-FFF2-40B4-BE49-F238E27FC236}">
                <a16:creationId xmlns:a16="http://schemas.microsoft.com/office/drawing/2014/main" id="{7764E4C4-69CF-276C-A76F-FA2F1940B9BC}"/>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13F9CD75-87C9-E734-1E5F-9B0CE30EF45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12D956B7-3401-68D7-E2CF-F76A1F32B7B6}"/>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F4228D93-A8F9-CA26-B4DD-D193FE140660}"/>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51F96B87-9D57-E28B-1306-AD15F512061D}"/>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4B544683-5DBF-F12B-29A7-097FED6D6CDC}"/>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759DD4A6-97A0-0212-A792-07F21BAF724A}"/>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E76F079-5541-3818-3630-94EB28441B31}"/>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034BFEC-7A6D-E844-3147-0625249941A9}"/>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6181DE2A-F3CA-B736-81AA-41BB2A3CB493}"/>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E54945A-C0DC-B13A-31BD-2845D28F120E}"/>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022ACC-4392-1C7A-9A34-E9419D5D8292}"/>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EE170BED-D710-D054-CC82-E1980FB7B902}"/>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188821385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MC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4" name="Picture 23" descr="A logo on a black background&#10;&#10;AI-generated content may be incorrect.">
            <a:extLst>
              <a:ext uri="{FF2B5EF4-FFF2-40B4-BE49-F238E27FC236}">
                <a16:creationId xmlns:a16="http://schemas.microsoft.com/office/drawing/2014/main" id="{4E48091E-718E-00CA-F5E3-F799B7C41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69849073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MC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pic>
        <p:nvPicPr>
          <p:cNvPr id="2" name="Picture 1" descr="A logo on a black background&#10;&#10;AI-generated content may be incorrect.">
            <a:extLst>
              <a:ext uri="{FF2B5EF4-FFF2-40B4-BE49-F238E27FC236}">
                <a16:creationId xmlns:a16="http://schemas.microsoft.com/office/drawing/2014/main" id="{7A38718F-9F89-EF9A-855F-BE688BB80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150667596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3" name="Picture 2" descr="A logo on a black background&#10;&#10;AI-generated content may be incorrect.">
            <a:extLst>
              <a:ext uri="{FF2B5EF4-FFF2-40B4-BE49-F238E27FC236}">
                <a16:creationId xmlns:a16="http://schemas.microsoft.com/office/drawing/2014/main" id="{E3D76396-0D3B-A224-C406-012CEA26C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5064783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2" name="Picture 1" descr="A logo on a black background&#10;&#10;AI-generated content may be incorrect.">
            <a:extLst>
              <a:ext uri="{FF2B5EF4-FFF2-40B4-BE49-F238E27FC236}">
                <a16:creationId xmlns:a16="http://schemas.microsoft.com/office/drawing/2014/main" id="{FFE8371A-4CBD-FF0D-09B3-257ACF5E0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39613722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 name="Picture 1" descr="A logo on a black background&#10;&#10;AI-generated content may be incorrect.">
            <a:extLst>
              <a:ext uri="{FF2B5EF4-FFF2-40B4-BE49-F238E27FC236}">
                <a16:creationId xmlns:a16="http://schemas.microsoft.com/office/drawing/2014/main" id="{BC36374D-FBF3-1727-D864-ECB009EC5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369618456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pic>
        <p:nvPicPr>
          <p:cNvPr id="11" name="Picture 10" descr="A logo on a black background&#10;&#10;AI-generated content may be incorrect.">
            <a:extLst>
              <a:ext uri="{FF2B5EF4-FFF2-40B4-BE49-F238E27FC236}">
                <a16:creationId xmlns:a16="http://schemas.microsoft.com/office/drawing/2014/main" id="{519FF49D-C2AF-E550-D130-98523AB5C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144015014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4976411A-6407-3F7D-8FF0-3CA0BF4087F5}"/>
              </a:ext>
              <a:ext uri="{C183D7F6-B498-43B3-948B-1728B52AA6E4}">
                <adec:decorative xmlns:adec="http://schemas.microsoft.com/office/drawing/2017/decorative" val="1"/>
              </a:ext>
            </a:extLst>
          </p:cNvPr>
          <p:cNvSpPr/>
          <p:nvPr userDrawn="1"/>
        </p:nvSpPr>
        <p:spPr bwMode="auto">
          <a:xfrm rot="5400000">
            <a:off x="-770828" y="1061113"/>
            <a:ext cx="6277428" cy="4735773"/>
          </a:xfrm>
          <a:prstGeom prst="round2SameRect">
            <a:avLst>
              <a:gd name="adj1" fmla="val 6302"/>
              <a:gd name="adj2" fmla="val 0"/>
            </a:avLst>
          </a:prstGeom>
          <a:solidFill>
            <a:schemeClr val="bg1"/>
          </a:solidFill>
          <a:ln w="6350">
            <a:noFill/>
            <a:headEnd type="none" w="med" len="med"/>
            <a:tailEnd type="none" w="med" len="med"/>
          </a:ln>
          <a:effectLst>
            <a:outerShdw blurRad="381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Title 2">
            <a:extLst>
              <a:ext uri="{FF2B5EF4-FFF2-40B4-BE49-F238E27FC236}">
                <a16:creationId xmlns:a16="http://schemas.microsoft.com/office/drawing/2014/main" id="{629AA108-7C89-7609-E936-2C2B90AA0C52}"/>
              </a:ext>
            </a:extLst>
          </p:cNvPr>
          <p:cNvSpPr>
            <a:spLocks noGrp="1"/>
          </p:cNvSpPr>
          <p:nvPr>
            <p:ph type="title"/>
          </p:nvPr>
        </p:nvSpPr>
        <p:spPr>
          <a:xfrm>
            <a:off x="588263" y="1818395"/>
            <a:ext cx="2904724" cy="1107996"/>
          </a:xfrm>
        </p:spPr>
        <p:txBody>
          <a:bodyPr wrap="square">
            <a:spAutoFit/>
          </a:bodyPr>
          <a:lstStyle/>
          <a:p>
            <a:pPr lvl="0"/>
            <a:r>
              <a:rPr lang="en-US" noProof="0"/>
              <a:t>Get started today</a:t>
            </a:r>
          </a:p>
        </p:txBody>
      </p:sp>
      <p:grpSp>
        <p:nvGrpSpPr>
          <p:cNvPr id="5" name="Group 4">
            <a:extLst>
              <a:ext uri="{FF2B5EF4-FFF2-40B4-BE49-F238E27FC236}">
                <a16:creationId xmlns:a16="http://schemas.microsoft.com/office/drawing/2014/main" id="{20E12845-AC90-46D5-ACB7-A0061318EF21}"/>
              </a:ext>
              <a:ext uri="{C183D7F6-B498-43B3-948B-1728B52AA6E4}">
                <adec:decorative xmlns:adec="http://schemas.microsoft.com/office/drawing/2017/decorative" val="1"/>
              </a:ext>
            </a:extLst>
          </p:cNvPr>
          <p:cNvGrpSpPr/>
          <p:nvPr userDrawn="1"/>
        </p:nvGrpSpPr>
        <p:grpSpPr>
          <a:xfrm>
            <a:off x="588263" y="3257774"/>
            <a:ext cx="3355940" cy="560315"/>
            <a:chOff x="588263" y="3790724"/>
            <a:chExt cx="4094226" cy="683581"/>
          </a:xfrm>
        </p:grpSpPr>
        <p:sp>
          <p:nvSpPr>
            <p:cNvPr id="6" name="Rectangle: Rounded Corners 5">
              <a:extLst>
                <a:ext uri="{FF2B5EF4-FFF2-40B4-BE49-F238E27FC236}">
                  <a16:creationId xmlns:a16="http://schemas.microsoft.com/office/drawing/2014/main" id="{4BB5FDA1-6CD4-AA72-A99B-B722680F4A64}"/>
                </a:ext>
              </a:extLst>
            </p:cNvPr>
            <p:cNvSpPr/>
            <p:nvPr/>
          </p:nvSpPr>
          <p:spPr bwMode="auto">
            <a:xfrm>
              <a:off x="588263" y="3790724"/>
              <a:ext cx="4094226" cy="683581"/>
            </a:xfrm>
            <a:prstGeom prst="roundRect">
              <a:avLst/>
            </a:prstGeom>
            <a:solidFill>
              <a:schemeClr val="bg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magnify" title="Icon of a magnifying glass">
              <a:extLst>
                <a:ext uri="{FF2B5EF4-FFF2-40B4-BE49-F238E27FC236}">
                  <a16:creationId xmlns:a16="http://schemas.microsoft.com/office/drawing/2014/main" id="{C3ABAEA5-B1FF-DFBF-5152-2A0780DEFBF6}"/>
                </a:ext>
              </a:extLst>
            </p:cNvPr>
            <p:cNvSpPr>
              <a:spLocks noChangeAspect="1" noEditPoints="1"/>
            </p:cNvSpPr>
            <p:nvPr/>
          </p:nvSpPr>
          <p:spPr bwMode="auto">
            <a:xfrm flipH="1">
              <a:off x="777877" y="3934956"/>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28575" cap="sq">
              <a:solidFill>
                <a:srgbClr val="76EB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2BAD70D-DB20-3C3A-2172-DF8B79FE34DC}"/>
                </a:ext>
              </a:extLst>
            </p:cNvPr>
            <p:cNvSpPr txBox="1"/>
            <p:nvPr/>
          </p:nvSpPr>
          <p:spPr>
            <a:xfrm>
              <a:off x="1405048" y="3955506"/>
              <a:ext cx="3013115" cy="337937"/>
            </a:xfrm>
            <a:prstGeom prst="rect">
              <a:avLst/>
            </a:prstGeom>
            <a:noFill/>
          </p:spPr>
          <p:txBody>
            <a:bodyPr wrap="non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aka.ms</a:t>
              </a:r>
              <a:r>
                <a:rPr kumimoji="0" lang="en-US" sz="1800" b="0" i="0" u="none" strike="noStrike" kern="1200" cap="none" spc="0" normalizeH="0" baseline="0" noProof="0">
                  <a:ln>
                    <a:noFill/>
                  </a:ln>
                  <a:solidFill>
                    <a:srgbClr val="FFFFFF"/>
                  </a:solidFill>
                  <a:effectLst/>
                  <a:uLnTx/>
                  <a:uFillTx/>
                  <a:latin typeface="Segoe UI Semibold"/>
                  <a:ea typeface="+mn-ea"/>
                  <a:cs typeface="+mn-cs"/>
                </a:rPr>
                <a:t>/</a:t>
              </a:r>
              <a:r>
                <a:rPr kumimoji="0" lang="en-US" sz="1800" b="0" i="0" u="none" strike="noStrike" kern="1200" cap="none" spc="0" normalizeH="0" baseline="0" noProof="0" err="1">
                  <a:ln>
                    <a:noFill/>
                  </a:ln>
                  <a:solidFill>
                    <a:srgbClr val="FFFFFF"/>
                  </a:solidFill>
                  <a:effectLst/>
                  <a:uLnTx/>
                  <a:uFillTx/>
                  <a:latin typeface="Segoe UI Semibold"/>
                  <a:ea typeface="+mn-ea"/>
                  <a:cs typeface="+mn-cs"/>
                </a:rPr>
                <a:t>trycopilotstudio</a:t>
              </a:r>
              <a:endParaRPr kumimoji="0" lang="en-US" sz="1800" b="0" i="0" u="none" strike="noStrike" kern="1200" cap="none" spc="0" normalizeH="0" baseline="0" noProof="0">
                <a:ln>
                  <a:noFill/>
                </a:ln>
                <a:solidFill>
                  <a:srgbClr val="FFFFFF"/>
                </a:solidFill>
                <a:effectLst/>
                <a:uLnTx/>
                <a:uFillTx/>
                <a:latin typeface="Segoe UI Semibold"/>
                <a:ea typeface="+mn-ea"/>
                <a:cs typeface="+mn-cs"/>
              </a:endParaRPr>
            </a:p>
          </p:txBody>
        </p:sp>
      </p:grpSp>
      <p:grpSp>
        <p:nvGrpSpPr>
          <p:cNvPr id="9" name="Graphic 3">
            <a:extLst>
              <a:ext uri="{FF2B5EF4-FFF2-40B4-BE49-F238E27FC236}">
                <a16:creationId xmlns:a16="http://schemas.microsoft.com/office/drawing/2014/main" id="{B187B470-A56A-4B33-C3B3-96E5698C29B0}"/>
              </a:ext>
              <a:ext uri="{C183D7F6-B498-43B3-948B-1728B52AA6E4}">
                <adec:decorative xmlns:adec="http://schemas.microsoft.com/office/drawing/2017/decorative" val="1"/>
              </a:ext>
            </a:extLst>
          </p:cNvPr>
          <p:cNvGrpSpPr/>
          <p:nvPr userDrawn="1"/>
        </p:nvGrpSpPr>
        <p:grpSpPr>
          <a:xfrm>
            <a:off x="5283663" y="714009"/>
            <a:ext cx="529734" cy="647197"/>
            <a:chOff x="-3362584" y="1149499"/>
            <a:chExt cx="2568500" cy="3138040"/>
          </a:xfrm>
          <a:solidFill>
            <a:schemeClr val="bg2"/>
          </a:solidFill>
        </p:grpSpPr>
        <p:sp>
          <p:nvSpPr>
            <p:cNvPr id="10" name="Freeform: Shape 9">
              <a:extLst>
                <a:ext uri="{FF2B5EF4-FFF2-40B4-BE49-F238E27FC236}">
                  <a16:creationId xmlns:a16="http://schemas.microsoft.com/office/drawing/2014/main" id="{15358685-9963-E858-3B6E-BE529BD38874}"/>
                </a:ext>
              </a:extLst>
            </p:cNvPr>
            <p:cNvSpPr/>
            <p:nvPr/>
          </p:nvSpPr>
          <p:spPr>
            <a:xfrm>
              <a:off x="-2999494" y="1504724"/>
              <a:ext cx="2205409" cy="2782815"/>
            </a:xfrm>
            <a:custGeom>
              <a:avLst/>
              <a:gdLst>
                <a:gd name="connsiteX0" fmla="*/ 2032388 w 2205409"/>
                <a:gd name="connsiteY0" fmla="*/ 0 h 2782815"/>
                <a:gd name="connsiteX1" fmla="*/ 1940633 w 2205409"/>
                <a:gd name="connsiteY1" fmla="*/ 0 h 2782815"/>
                <a:gd name="connsiteX2" fmla="*/ 1940633 w 2205409"/>
                <a:gd name="connsiteY2" fmla="*/ 2254244 h 2782815"/>
                <a:gd name="connsiteX3" fmla="*/ 1668974 w 2205409"/>
                <a:gd name="connsiteY3" fmla="*/ 2525900 h 2782815"/>
                <a:gd name="connsiteX4" fmla="*/ 739289 w 2205409"/>
                <a:gd name="connsiteY4" fmla="*/ 2525900 h 2782815"/>
                <a:gd name="connsiteX5" fmla="*/ 0 w 2205409"/>
                <a:gd name="connsiteY5" fmla="*/ 2525900 h 2782815"/>
                <a:gd name="connsiteX6" fmla="*/ 0 w 2205409"/>
                <a:gd name="connsiteY6" fmla="*/ 2609463 h 2782815"/>
                <a:gd name="connsiteX7" fmla="*/ 173353 w 2205409"/>
                <a:gd name="connsiteY7" fmla="*/ 2782815 h 2782815"/>
                <a:gd name="connsiteX8" fmla="*/ 1102707 w 2205409"/>
                <a:gd name="connsiteY8" fmla="*/ 2782815 h 2782815"/>
                <a:gd name="connsiteX9" fmla="*/ 2032061 w 2205409"/>
                <a:gd name="connsiteY9" fmla="*/ 2782815 h 2782815"/>
                <a:gd name="connsiteX10" fmla="*/ 2205410 w 2205409"/>
                <a:gd name="connsiteY10" fmla="*/ 2609463 h 2782815"/>
                <a:gd name="connsiteX11" fmla="*/ 2205410 w 2205409"/>
                <a:gd name="connsiteY11" fmla="*/ 173353 h 2782815"/>
                <a:gd name="connsiteX12" fmla="*/ 2032388 w 2205409"/>
                <a:gd name="connsiteY12" fmla="*/ 0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5409" h="2782815">
                  <a:moveTo>
                    <a:pt x="2032388" y="0"/>
                  </a:moveTo>
                  <a:lnTo>
                    <a:pt x="1940633" y="0"/>
                  </a:lnTo>
                  <a:lnTo>
                    <a:pt x="1940633" y="2254244"/>
                  </a:lnTo>
                  <a:cubicBezTo>
                    <a:pt x="1940633" y="2403999"/>
                    <a:pt x="1818729" y="2525900"/>
                    <a:pt x="1668974" y="2525900"/>
                  </a:cubicBezTo>
                  <a:lnTo>
                    <a:pt x="739289" y="2525900"/>
                  </a:lnTo>
                  <a:lnTo>
                    <a:pt x="0" y="2525900"/>
                  </a:lnTo>
                  <a:lnTo>
                    <a:pt x="0" y="2609463"/>
                  </a:lnTo>
                  <a:cubicBezTo>
                    <a:pt x="0" y="2705154"/>
                    <a:pt x="77665" y="2782815"/>
                    <a:pt x="173353" y="2782815"/>
                  </a:cubicBezTo>
                  <a:lnTo>
                    <a:pt x="1102707" y="2782815"/>
                  </a:lnTo>
                  <a:lnTo>
                    <a:pt x="2032061" y="2782815"/>
                  </a:lnTo>
                  <a:cubicBezTo>
                    <a:pt x="2127749" y="2782815"/>
                    <a:pt x="2205410" y="2705154"/>
                    <a:pt x="2205410" y="2609463"/>
                  </a:cubicBezTo>
                  <a:lnTo>
                    <a:pt x="2205410" y="173353"/>
                  </a:lnTo>
                  <a:cubicBezTo>
                    <a:pt x="2205413" y="77665"/>
                    <a:pt x="2128076" y="0"/>
                    <a:pt x="2032388" y="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FD06736A-CB65-3D82-B5B0-3D4786230E13}"/>
                </a:ext>
              </a:extLst>
            </p:cNvPr>
            <p:cNvSpPr/>
            <p:nvPr/>
          </p:nvSpPr>
          <p:spPr>
            <a:xfrm>
              <a:off x="-3362584" y="1149499"/>
              <a:ext cx="2205085" cy="2782815"/>
            </a:xfrm>
            <a:custGeom>
              <a:avLst/>
              <a:gdLst>
                <a:gd name="connsiteX0" fmla="*/ 1102379 w 2205085"/>
                <a:gd name="connsiteY0" fmla="*/ 2782815 h 2782815"/>
                <a:gd name="connsiteX1" fmla="*/ 2031733 w 2205085"/>
                <a:gd name="connsiteY1" fmla="*/ 2782815 h 2782815"/>
                <a:gd name="connsiteX2" fmla="*/ 2205086 w 2205085"/>
                <a:gd name="connsiteY2" fmla="*/ 2609469 h 2782815"/>
                <a:gd name="connsiteX3" fmla="*/ 2205086 w 2205085"/>
                <a:gd name="connsiteY3" fmla="*/ 355226 h 2782815"/>
                <a:gd name="connsiteX4" fmla="*/ 2205086 w 2205085"/>
                <a:gd name="connsiteY4" fmla="*/ 173353 h 2782815"/>
                <a:gd name="connsiteX5" fmla="*/ 2031733 w 2205085"/>
                <a:gd name="connsiteY5" fmla="*/ 0 h 2782815"/>
                <a:gd name="connsiteX6" fmla="*/ 1102379 w 2205085"/>
                <a:gd name="connsiteY6" fmla="*/ 0 h 2782815"/>
                <a:gd name="connsiteX7" fmla="*/ 793359 w 2205085"/>
                <a:gd name="connsiteY7" fmla="*/ 0 h 2782815"/>
                <a:gd name="connsiteX8" fmla="*/ 793359 w 2205085"/>
                <a:gd name="connsiteY8" fmla="*/ 57347 h 2782815"/>
                <a:gd name="connsiteX9" fmla="*/ 794342 w 2205085"/>
                <a:gd name="connsiteY9" fmla="*/ 75698 h 2782815"/>
                <a:gd name="connsiteX10" fmla="*/ 794342 w 2205085"/>
                <a:gd name="connsiteY10" fmla="*/ 453535 h 2782815"/>
                <a:gd name="connsiteX11" fmla="*/ 794342 w 2205085"/>
                <a:gd name="connsiteY11" fmla="*/ 550534 h 2782815"/>
                <a:gd name="connsiteX12" fmla="*/ 550206 w 2205085"/>
                <a:gd name="connsiteY12" fmla="*/ 794670 h 2782815"/>
                <a:gd name="connsiteX13" fmla="*/ 453208 w 2205085"/>
                <a:gd name="connsiteY13" fmla="*/ 794670 h 2782815"/>
                <a:gd name="connsiteX14" fmla="*/ 75371 w 2205085"/>
                <a:gd name="connsiteY14" fmla="*/ 794670 h 2782815"/>
                <a:gd name="connsiteX15" fmla="*/ 60297 w 2205085"/>
                <a:gd name="connsiteY15" fmla="*/ 794014 h 2782815"/>
                <a:gd name="connsiteX16" fmla="*/ 0 w 2205085"/>
                <a:gd name="connsiteY16" fmla="*/ 794014 h 2782815"/>
                <a:gd name="connsiteX17" fmla="*/ 0 w 2205085"/>
                <a:gd name="connsiteY17" fmla="*/ 2609469 h 2782815"/>
                <a:gd name="connsiteX18" fmla="*/ 173353 w 2205085"/>
                <a:gd name="connsiteY18" fmla="*/ 2782815 h 2782815"/>
                <a:gd name="connsiteX19" fmla="*/ 363418 w 2205085"/>
                <a:gd name="connsiteY19" fmla="*/ 2782815 h 2782815"/>
                <a:gd name="connsiteX20" fmla="*/ 1102379 w 2205085"/>
                <a:gd name="connsiteY20" fmla="*/ 2782815 h 2782815"/>
                <a:gd name="connsiteX21" fmla="*/ 1102379 w 2205085"/>
                <a:gd name="connsiteY21" fmla="*/ 2782815 h 2782815"/>
                <a:gd name="connsiteX22" fmla="*/ 1137443 w 2205085"/>
                <a:gd name="connsiteY22" fmla="*/ 2193616 h 2782815"/>
                <a:gd name="connsiteX23" fmla="*/ 531528 w 2205085"/>
                <a:gd name="connsiteY23" fmla="*/ 2193616 h 2782815"/>
                <a:gd name="connsiteX24" fmla="*/ 449603 w 2205085"/>
                <a:gd name="connsiteY24" fmla="*/ 2111692 h 2782815"/>
                <a:gd name="connsiteX25" fmla="*/ 531528 w 2205085"/>
                <a:gd name="connsiteY25" fmla="*/ 2029767 h 2782815"/>
                <a:gd name="connsiteX26" fmla="*/ 1137770 w 2205085"/>
                <a:gd name="connsiteY26" fmla="*/ 2029767 h 2782815"/>
                <a:gd name="connsiteX27" fmla="*/ 1219695 w 2205085"/>
                <a:gd name="connsiteY27" fmla="*/ 2111692 h 2782815"/>
                <a:gd name="connsiteX28" fmla="*/ 1137443 w 2205085"/>
                <a:gd name="connsiteY28" fmla="*/ 2193616 h 2782815"/>
                <a:gd name="connsiteX29" fmla="*/ 1743686 w 2205085"/>
                <a:gd name="connsiteY29" fmla="*/ 1775476 h 2782815"/>
                <a:gd name="connsiteX30" fmla="*/ 531528 w 2205085"/>
                <a:gd name="connsiteY30" fmla="*/ 1775476 h 2782815"/>
                <a:gd name="connsiteX31" fmla="*/ 449603 w 2205085"/>
                <a:gd name="connsiteY31" fmla="*/ 1693551 h 2782815"/>
                <a:gd name="connsiteX32" fmla="*/ 531528 w 2205085"/>
                <a:gd name="connsiteY32" fmla="*/ 1611626 h 2782815"/>
                <a:gd name="connsiteX33" fmla="*/ 1743686 w 2205085"/>
                <a:gd name="connsiteY33" fmla="*/ 1611626 h 2782815"/>
                <a:gd name="connsiteX34" fmla="*/ 1825610 w 2205085"/>
                <a:gd name="connsiteY34" fmla="*/ 1693551 h 2782815"/>
                <a:gd name="connsiteX35" fmla="*/ 1743686 w 2205085"/>
                <a:gd name="connsiteY35" fmla="*/ 1775476 h 2782815"/>
                <a:gd name="connsiteX36" fmla="*/ 531528 w 2205085"/>
                <a:gd name="connsiteY36" fmla="*/ 1167591 h 2782815"/>
                <a:gd name="connsiteX37" fmla="*/ 1743686 w 2205085"/>
                <a:gd name="connsiteY37" fmla="*/ 1167591 h 2782815"/>
                <a:gd name="connsiteX38" fmla="*/ 1825610 w 2205085"/>
                <a:gd name="connsiteY38" fmla="*/ 1249516 h 2782815"/>
                <a:gd name="connsiteX39" fmla="*/ 1743686 w 2205085"/>
                <a:gd name="connsiteY39" fmla="*/ 1331440 h 2782815"/>
                <a:gd name="connsiteX40" fmla="*/ 531528 w 2205085"/>
                <a:gd name="connsiteY40" fmla="*/ 1331440 h 2782815"/>
                <a:gd name="connsiteX41" fmla="*/ 449603 w 2205085"/>
                <a:gd name="connsiteY41" fmla="*/ 1249516 h 2782815"/>
                <a:gd name="connsiteX42" fmla="*/ 531528 w 2205085"/>
                <a:gd name="connsiteY42" fmla="*/ 1167591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85" h="2782815">
                  <a:moveTo>
                    <a:pt x="1102379" y="2782815"/>
                  </a:moveTo>
                  <a:lnTo>
                    <a:pt x="2031733" y="2782815"/>
                  </a:lnTo>
                  <a:cubicBezTo>
                    <a:pt x="2127421" y="2782815"/>
                    <a:pt x="2205086" y="2705154"/>
                    <a:pt x="2205086" y="2609469"/>
                  </a:cubicBezTo>
                  <a:lnTo>
                    <a:pt x="2205086" y="355226"/>
                  </a:lnTo>
                  <a:lnTo>
                    <a:pt x="2205086" y="173353"/>
                  </a:lnTo>
                  <a:cubicBezTo>
                    <a:pt x="2205086" y="77665"/>
                    <a:pt x="2127421" y="0"/>
                    <a:pt x="2031733" y="0"/>
                  </a:cubicBezTo>
                  <a:lnTo>
                    <a:pt x="1102379" y="0"/>
                  </a:lnTo>
                  <a:lnTo>
                    <a:pt x="793359" y="0"/>
                  </a:lnTo>
                  <a:lnTo>
                    <a:pt x="793359" y="57347"/>
                  </a:lnTo>
                  <a:cubicBezTo>
                    <a:pt x="794011" y="63246"/>
                    <a:pt x="794342" y="69472"/>
                    <a:pt x="794342" y="75698"/>
                  </a:cubicBezTo>
                  <a:lnTo>
                    <a:pt x="794342" y="453535"/>
                  </a:lnTo>
                  <a:lnTo>
                    <a:pt x="794342" y="550534"/>
                  </a:lnTo>
                  <a:cubicBezTo>
                    <a:pt x="794342" y="685218"/>
                    <a:pt x="684891" y="794670"/>
                    <a:pt x="550206" y="794670"/>
                  </a:cubicBezTo>
                  <a:lnTo>
                    <a:pt x="453208" y="794670"/>
                  </a:lnTo>
                  <a:lnTo>
                    <a:pt x="75371" y="794670"/>
                  </a:lnTo>
                  <a:cubicBezTo>
                    <a:pt x="70455" y="794670"/>
                    <a:pt x="65212" y="794342"/>
                    <a:pt x="60297" y="794014"/>
                  </a:cubicBezTo>
                  <a:lnTo>
                    <a:pt x="0" y="794014"/>
                  </a:lnTo>
                  <a:lnTo>
                    <a:pt x="0" y="2609469"/>
                  </a:lnTo>
                  <a:cubicBezTo>
                    <a:pt x="0" y="2705154"/>
                    <a:pt x="77665" y="2782815"/>
                    <a:pt x="173353" y="2782815"/>
                  </a:cubicBezTo>
                  <a:lnTo>
                    <a:pt x="363418" y="2782815"/>
                  </a:lnTo>
                  <a:lnTo>
                    <a:pt x="1102379" y="2782815"/>
                  </a:lnTo>
                  <a:lnTo>
                    <a:pt x="1102379" y="2782815"/>
                  </a:lnTo>
                  <a:close/>
                  <a:moveTo>
                    <a:pt x="1137443" y="2193616"/>
                  </a:moveTo>
                  <a:lnTo>
                    <a:pt x="531528" y="2193616"/>
                  </a:lnTo>
                  <a:cubicBezTo>
                    <a:pt x="486305" y="2193616"/>
                    <a:pt x="449603" y="2156911"/>
                    <a:pt x="449603" y="2111692"/>
                  </a:cubicBezTo>
                  <a:cubicBezTo>
                    <a:pt x="449603" y="2066466"/>
                    <a:pt x="486305" y="2029767"/>
                    <a:pt x="531528" y="2029767"/>
                  </a:cubicBezTo>
                  <a:lnTo>
                    <a:pt x="1137770" y="2029767"/>
                  </a:lnTo>
                  <a:cubicBezTo>
                    <a:pt x="1182993" y="2029767"/>
                    <a:pt x="1219695" y="2066466"/>
                    <a:pt x="1219695" y="2111692"/>
                  </a:cubicBezTo>
                  <a:cubicBezTo>
                    <a:pt x="1219695" y="2156911"/>
                    <a:pt x="1182665" y="2193616"/>
                    <a:pt x="1137443" y="2193616"/>
                  </a:cubicBezTo>
                  <a:close/>
                  <a:moveTo>
                    <a:pt x="1743686" y="1775476"/>
                  </a:moveTo>
                  <a:lnTo>
                    <a:pt x="531528" y="1775476"/>
                  </a:lnTo>
                  <a:cubicBezTo>
                    <a:pt x="486305" y="1775476"/>
                    <a:pt x="449603" y="1738770"/>
                    <a:pt x="449603" y="1693551"/>
                  </a:cubicBezTo>
                  <a:cubicBezTo>
                    <a:pt x="449603" y="1648325"/>
                    <a:pt x="486305" y="1611626"/>
                    <a:pt x="531528" y="1611626"/>
                  </a:cubicBezTo>
                  <a:lnTo>
                    <a:pt x="1743686" y="1611626"/>
                  </a:lnTo>
                  <a:cubicBezTo>
                    <a:pt x="1788908" y="1611626"/>
                    <a:pt x="1825610" y="1648325"/>
                    <a:pt x="1825610" y="1693551"/>
                  </a:cubicBezTo>
                  <a:cubicBezTo>
                    <a:pt x="1825610" y="1738770"/>
                    <a:pt x="1788908" y="1775476"/>
                    <a:pt x="1743686" y="1775476"/>
                  </a:cubicBezTo>
                  <a:close/>
                  <a:moveTo>
                    <a:pt x="531528" y="1167591"/>
                  </a:moveTo>
                  <a:lnTo>
                    <a:pt x="1743686" y="1167591"/>
                  </a:lnTo>
                  <a:cubicBezTo>
                    <a:pt x="1788908" y="1167591"/>
                    <a:pt x="1825610" y="1204293"/>
                    <a:pt x="1825610" y="1249516"/>
                  </a:cubicBezTo>
                  <a:cubicBezTo>
                    <a:pt x="1825610" y="1294738"/>
                    <a:pt x="1788908" y="1331440"/>
                    <a:pt x="1743686" y="1331440"/>
                  </a:cubicBezTo>
                  <a:lnTo>
                    <a:pt x="531528" y="1331440"/>
                  </a:lnTo>
                  <a:cubicBezTo>
                    <a:pt x="486305" y="1331440"/>
                    <a:pt x="449603" y="1294738"/>
                    <a:pt x="449603" y="1249516"/>
                  </a:cubicBezTo>
                  <a:cubicBezTo>
                    <a:pt x="449603" y="1204293"/>
                    <a:pt x="486305" y="1167591"/>
                    <a:pt x="531528" y="116759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6A50601-50C3-D9B0-E9A0-E00A7AB75A8A}"/>
                </a:ext>
              </a:extLst>
            </p:cNvPr>
            <p:cNvSpPr/>
            <p:nvPr/>
          </p:nvSpPr>
          <p:spPr>
            <a:xfrm>
              <a:off x="-3360467" y="1152120"/>
              <a:ext cx="693587" cy="693738"/>
            </a:xfrm>
            <a:custGeom>
              <a:avLst/>
              <a:gdLst>
                <a:gd name="connsiteX0" fmla="*/ 73254 w 693587"/>
                <a:gd name="connsiteY0" fmla="*/ 693739 h 693738"/>
                <a:gd name="connsiteX1" fmla="*/ 548090 w 693587"/>
                <a:gd name="connsiteY1" fmla="*/ 693739 h 693738"/>
                <a:gd name="connsiteX2" fmla="*/ 549400 w 693587"/>
                <a:gd name="connsiteY2" fmla="*/ 693739 h 693738"/>
                <a:gd name="connsiteX3" fmla="*/ 693588 w 693587"/>
                <a:gd name="connsiteY3" fmla="*/ 549551 h 693738"/>
                <a:gd name="connsiteX4" fmla="*/ 693588 w 693587"/>
                <a:gd name="connsiteY4" fmla="*/ 548240 h 693738"/>
                <a:gd name="connsiteX5" fmla="*/ 693588 w 693587"/>
                <a:gd name="connsiteY5" fmla="*/ 73077 h 693738"/>
                <a:gd name="connsiteX6" fmla="*/ 620187 w 693587"/>
                <a:gd name="connsiteY6" fmla="*/ 0 h 693738"/>
                <a:gd name="connsiteX7" fmla="*/ 569066 w 693587"/>
                <a:gd name="connsiteY7" fmla="*/ 21628 h 693738"/>
                <a:gd name="connsiteX8" fmla="*/ 21477 w 693587"/>
                <a:gd name="connsiteY8" fmla="*/ 569213 h 693738"/>
                <a:gd name="connsiteX9" fmla="*/ 73254 w 693587"/>
                <a:gd name="connsiteY9" fmla="*/ 693739 h 69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587" h="693738">
                  <a:moveTo>
                    <a:pt x="73254" y="693739"/>
                  </a:moveTo>
                  <a:lnTo>
                    <a:pt x="548090" y="693739"/>
                  </a:lnTo>
                  <a:cubicBezTo>
                    <a:pt x="548417" y="693739"/>
                    <a:pt x="549073" y="693739"/>
                    <a:pt x="549400" y="693739"/>
                  </a:cubicBezTo>
                  <a:cubicBezTo>
                    <a:pt x="628703" y="693083"/>
                    <a:pt x="692932" y="628854"/>
                    <a:pt x="693588" y="549551"/>
                  </a:cubicBezTo>
                  <a:cubicBezTo>
                    <a:pt x="693588" y="549223"/>
                    <a:pt x="693588" y="548568"/>
                    <a:pt x="693588" y="548240"/>
                  </a:cubicBezTo>
                  <a:lnTo>
                    <a:pt x="693588" y="73077"/>
                  </a:lnTo>
                  <a:cubicBezTo>
                    <a:pt x="693588" y="29165"/>
                    <a:pt x="657541" y="0"/>
                    <a:pt x="620187" y="0"/>
                  </a:cubicBezTo>
                  <a:cubicBezTo>
                    <a:pt x="602163" y="0"/>
                    <a:pt x="584140" y="6554"/>
                    <a:pt x="569066" y="21628"/>
                  </a:cubicBezTo>
                  <a:lnTo>
                    <a:pt x="21477" y="569213"/>
                  </a:lnTo>
                  <a:cubicBezTo>
                    <a:pt x="-24400" y="615091"/>
                    <a:pt x="8042" y="693739"/>
                    <a:pt x="73254" y="69373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3" name="TextBox 12">
            <a:extLst>
              <a:ext uri="{FF2B5EF4-FFF2-40B4-BE49-F238E27FC236}">
                <a16:creationId xmlns:a16="http://schemas.microsoft.com/office/drawing/2014/main" id="{BEB14C81-E93B-CB1D-82A4-330064D2C0CA}"/>
              </a:ext>
            </a:extLst>
          </p:cNvPr>
          <p:cNvSpPr txBox="1"/>
          <p:nvPr userDrawn="1"/>
        </p:nvSpPr>
        <p:spPr>
          <a:xfrm>
            <a:off x="6003690" y="791435"/>
            <a:ext cx="2439063"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Segoe UI Semibold"/>
                <a:ea typeface="+mn-ea"/>
                <a:cs typeface="+mn-cs"/>
              </a:rPr>
              <a:t>Learn more</a:t>
            </a:r>
          </a:p>
        </p:txBody>
      </p:sp>
      <p:graphicFrame>
        <p:nvGraphicFramePr>
          <p:cNvPr id="14" name="Table 13">
            <a:extLst>
              <a:ext uri="{FF2B5EF4-FFF2-40B4-BE49-F238E27FC236}">
                <a16:creationId xmlns:a16="http://schemas.microsoft.com/office/drawing/2014/main" id="{90D76966-71AF-CD78-07DC-0298D631DF8A}"/>
              </a:ext>
            </a:extLst>
          </p:cNvPr>
          <p:cNvGraphicFramePr>
            <a:graphicFrameLocks noGrp="1"/>
          </p:cNvGraphicFramePr>
          <p:nvPr userDrawn="1">
            <p:extLst>
              <p:ext uri="{D42A27DB-BD31-4B8C-83A1-F6EECF244321}">
                <p14:modId xmlns:p14="http://schemas.microsoft.com/office/powerpoint/2010/main" val="3796478736"/>
              </p:ext>
            </p:extLst>
          </p:nvPr>
        </p:nvGraphicFramePr>
        <p:xfrm>
          <a:off x="5194981" y="1738544"/>
          <a:ext cx="6596685" cy="3502149"/>
        </p:xfrm>
        <a:graphic>
          <a:graphicData uri="http://schemas.openxmlformats.org/drawingml/2006/table">
            <a:tbl>
              <a:tblPr firstRow="1" bandRow="1">
                <a:tableStyleId>{5C22544A-7EE6-4342-B048-85BDC9FD1C3A}</a:tableStyleId>
              </a:tblPr>
              <a:tblGrid>
                <a:gridCol w="3236638">
                  <a:extLst>
                    <a:ext uri="{9D8B030D-6E8A-4147-A177-3AD203B41FA5}">
                      <a16:colId xmlns:a16="http://schemas.microsoft.com/office/drawing/2014/main" val="3351332866"/>
                    </a:ext>
                  </a:extLst>
                </a:gridCol>
                <a:gridCol w="3360047">
                  <a:extLst>
                    <a:ext uri="{9D8B030D-6E8A-4147-A177-3AD203B41FA5}">
                      <a16:colId xmlns:a16="http://schemas.microsoft.com/office/drawing/2014/main" val="63126876"/>
                    </a:ext>
                  </a:extLst>
                </a:gridCol>
              </a:tblGrid>
              <a:tr h="500307">
                <a:tc>
                  <a:txBody>
                    <a:bodyPr/>
                    <a:lstStyle/>
                    <a:p>
                      <a:r>
                        <a:rPr lang="en-US" sz="1600" b="0">
                          <a:solidFill>
                            <a:schemeClr val="tx1"/>
                          </a:solidFill>
                          <a:latin typeface="+mn-lt"/>
                        </a:rPr>
                        <a:t>Website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a:solidFill>
                            <a:schemeClr val="bg2"/>
                          </a:solidFill>
                          <a:latin typeface="+mn-lt"/>
                        </a:rPr>
                        <a:t>aka.ms</a:t>
                      </a:r>
                      <a:r>
                        <a:rPr lang="en-US" sz="1600" b="0">
                          <a:solidFill>
                            <a:schemeClr val="bg2"/>
                          </a:solidFill>
                          <a:latin typeface="+mj-lt"/>
                        </a:rPr>
                        <a:t>/</a:t>
                      </a:r>
                      <a:r>
                        <a:rPr lang="en-US" sz="1600" b="1" err="1">
                          <a:solidFill>
                            <a:schemeClr val="bg2"/>
                          </a:solidFill>
                          <a:latin typeface="+mj-lt"/>
                        </a:rPr>
                        <a:t>copilotstudio</a:t>
                      </a:r>
                      <a:endParaRPr lang="en-US" sz="1600" b="1">
                        <a:solidFill>
                          <a:schemeClr val="bg2"/>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7650000"/>
                  </a:ext>
                </a:extLst>
              </a:tr>
              <a:tr h="500307">
                <a:tc>
                  <a:txBody>
                    <a:bodyPr/>
                    <a:lstStyle/>
                    <a:p>
                      <a:r>
                        <a:rPr lang="en-US" sz="1600" b="0">
                          <a:solidFill>
                            <a:schemeClr val="tx1"/>
                          </a:solidFill>
                          <a:latin typeface="+mn-lt"/>
                        </a:rPr>
                        <a:t>Blog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a:solidFill>
                            <a:schemeClr val="bg2"/>
                          </a:solidFill>
                          <a:latin typeface="+mn-lt"/>
                        </a:rPr>
                        <a:t>aka.ms</a:t>
                      </a:r>
                      <a:r>
                        <a:rPr lang="en-US" sz="1600" b="0" kern="1200">
                          <a:solidFill>
                            <a:schemeClr val="bg2"/>
                          </a:solidFill>
                          <a:latin typeface="+mj-lt"/>
                          <a:ea typeface="+mn-ea"/>
                          <a:cs typeface="+mn-cs"/>
                        </a:rPr>
                        <a:t>/</a:t>
                      </a:r>
                      <a:r>
                        <a:rPr lang="en-US" sz="1600" b="0" kern="1200" err="1">
                          <a:solidFill>
                            <a:schemeClr val="bg2"/>
                          </a:solidFill>
                          <a:latin typeface="+mj-lt"/>
                          <a:ea typeface="+mn-ea"/>
                          <a:cs typeface="+mn-cs"/>
                        </a:rPr>
                        <a:t>copilotstudio</a:t>
                      </a:r>
                      <a:r>
                        <a:rPr lang="en-US" sz="1600" b="1" kern="1200">
                          <a:solidFill>
                            <a:schemeClr val="bg2"/>
                          </a:solidFill>
                          <a:latin typeface="+mj-lt"/>
                          <a:ea typeface="+mn-ea"/>
                          <a:cs typeface="+mn-cs"/>
                        </a:rPr>
                        <a:t>-blog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3244394"/>
                  </a:ext>
                </a:extLst>
              </a:tr>
              <a:tr h="500307">
                <a:tc>
                  <a:txBody>
                    <a:bodyPr/>
                    <a:lstStyle/>
                    <a:p>
                      <a:r>
                        <a:rPr lang="en-US" sz="1600" b="0">
                          <a:solidFill>
                            <a:schemeClr val="tx1"/>
                          </a:solidFill>
                          <a:latin typeface="+mn-lt"/>
                        </a:rPr>
                        <a:t>Demo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chemeClr val="bg2"/>
                          </a:solidFill>
                          <a:latin typeface="+mn-lt"/>
                        </a:rPr>
                        <a:t>aka.ms</a:t>
                      </a:r>
                      <a:r>
                        <a:rPr lang="en-US" sz="1600" b="0">
                          <a:solidFill>
                            <a:schemeClr val="bg2"/>
                          </a:solidFill>
                          <a:latin typeface="+mj-lt"/>
                        </a:rPr>
                        <a:t>/</a:t>
                      </a:r>
                      <a:r>
                        <a:rPr lang="en-US" sz="1600" b="1" err="1">
                          <a:solidFill>
                            <a:schemeClr val="bg2"/>
                          </a:solidFill>
                          <a:latin typeface="+mj-lt"/>
                        </a:rPr>
                        <a:t>copilotstudiodemo</a:t>
                      </a:r>
                      <a:endParaRPr lang="en-US" sz="1600" b="1">
                        <a:solidFill>
                          <a:schemeClr val="bg2"/>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0950937"/>
                  </a:ext>
                </a:extLst>
              </a:tr>
              <a:tr h="500307">
                <a:tc>
                  <a:txBody>
                    <a:bodyPr/>
                    <a:lstStyle/>
                    <a:p>
                      <a:r>
                        <a:rPr lang="en-US" sz="1600" b="0">
                          <a:solidFill>
                            <a:schemeClr val="tx1"/>
                          </a:solidFill>
                          <a:latin typeface="+mn-lt"/>
                        </a:rPr>
                        <a:t>Product documentation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bg2"/>
                          </a:solidFill>
                          <a:latin typeface="+mn-lt"/>
                        </a:rPr>
                        <a:t>aka.ms</a:t>
                      </a:r>
                      <a:r>
                        <a:rPr lang="en-US" sz="1600">
                          <a:solidFill>
                            <a:schemeClr val="bg2"/>
                          </a:solidFill>
                          <a:latin typeface="+mj-lt"/>
                        </a:rPr>
                        <a:t>/</a:t>
                      </a:r>
                      <a:r>
                        <a:rPr lang="en-US" sz="1600" b="1" err="1">
                          <a:solidFill>
                            <a:schemeClr val="bg2"/>
                          </a:solidFill>
                          <a:latin typeface="+mj-lt"/>
                        </a:rPr>
                        <a:t>copilotstudiodocs</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7956343"/>
                  </a:ext>
                </a:extLst>
              </a:tr>
              <a:tr h="500307">
                <a:tc>
                  <a:txBody>
                    <a:bodyPr/>
                    <a:lstStyle/>
                    <a:p>
                      <a:r>
                        <a:rPr lang="en-US" sz="1600" b="0">
                          <a:solidFill>
                            <a:schemeClr val="tx1"/>
                          </a:solidFill>
                          <a:latin typeface="+mn-lt"/>
                        </a:rPr>
                        <a:t>Learning resources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bg2"/>
                          </a:solidFill>
                          <a:latin typeface="+mj-lt"/>
                        </a:rPr>
                        <a:t>aka.ms/</a:t>
                      </a:r>
                      <a:r>
                        <a:rPr lang="en-US" sz="1600" b="1" err="1">
                          <a:solidFill>
                            <a:schemeClr val="bg2"/>
                          </a:solidFill>
                          <a:latin typeface="+mj-lt"/>
                        </a:rPr>
                        <a:t>copilotstudiolearn</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2495656"/>
                  </a:ext>
                </a:extLst>
              </a:tr>
              <a:tr h="500307">
                <a:tc>
                  <a:txBody>
                    <a:bodyPr/>
                    <a:lstStyle/>
                    <a:p>
                      <a:r>
                        <a:rPr lang="en-US" sz="1600">
                          <a:solidFill>
                            <a:schemeClr val="tx1"/>
                          </a:solidFill>
                          <a:latin typeface="+mn-lt"/>
                        </a:rPr>
                        <a:t>Community page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bg2"/>
                          </a:solidFill>
                          <a:latin typeface="+mn-lt"/>
                        </a:rPr>
                        <a:t>aka.ms</a:t>
                      </a:r>
                      <a:r>
                        <a:rPr lang="en-US" sz="1600">
                          <a:solidFill>
                            <a:schemeClr val="bg2"/>
                          </a:solidFill>
                          <a:latin typeface="+mj-lt"/>
                        </a:rPr>
                        <a:t>/</a:t>
                      </a:r>
                      <a:r>
                        <a:rPr lang="en-US" sz="1600" b="1" err="1">
                          <a:solidFill>
                            <a:schemeClr val="bg2"/>
                          </a:solidFill>
                          <a:latin typeface="+mj-lt"/>
                        </a:rPr>
                        <a:t>copilotstudiocommunity</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7798562"/>
                  </a:ext>
                </a:extLst>
              </a:tr>
              <a:tr h="500307">
                <a:tc>
                  <a:txBody>
                    <a:bodyPr/>
                    <a:lstStyle/>
                    <a:p>
                      <a:r>
                        <a:rPr lang="en-US" sz="1600">
                          <a:solidFill>
                            <a:schemeClr val="tx1"/>
                          </a:solidFill>
                          <a:latin typeface="+mn-lt"/>
                        </a:rPr>
                        <a:t>Implementation guide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strike="noStrike" kern="1200" noProof="0">
                          <a:solidFill>
                            <a:schemeClr val="bg2"/>
                          </a:solidFill>
                          <a:latin typeface="+mn-lt"/>
                          <a:ea typeface="+mn-ea"/>
                          <a:cs typeface="+mn-cs"/>
                        </a:rPr>
                        <a:t>aka.ms</a:t>
                      </a:r>
                      <a:r>
                        <a:rPr lang="en-US" sz="1600" b="0" strike="noStrike" kern="1200" noProof="0">
                          <a:solidFill>
                            <a:schemeClr val="bg2"/>
                          </a:solidFill>
                          <a:latin typeface="+mj-lt"/>
                          <a:ea typeface="+mn-ea"/>
                          <a:cs typeface="+mn-cs"/>
                        </a:rPr>
                        <a:t>/</a:t>
                      </a:r>
                      <a:r>
                        <a:rPr lang="en-US" sz="1600" b="0" strike="noStrike" kern="1200" err="1">
                          <a:solidFill>
                            <a:schemeClr val="bg2"/>
                          </a:solidFill>
                          <a:latin typeface="+mj-lt"/>
                          <a:ea typeface="+mn-ea"/>
                          <a:cs typeface="+mn-cs"/>
                        </a:rPr>
                        <a:t>copilotstudioimplement</a:t>
                      </a:r>
                      <a:endParaRPr lang="en-US" sz="1600" b="0" strike="noStrike" kern="1200" noProof="0">
                        <a:solidFill>
                          <a:schemeClr val="bg2"/>
                        </a:solidFill>
                        <a:latin typeface="+mj-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2435169"/>
                  </a:ext>
                </a:extLst>
              </a:tr>
            </a:tbl>
          </a:graphicData>
        </a:graphic>
      </p:graphicFrame>
    </p:spTree>
    <p:extLst>
      <p:ext uri="{BB962C8B-B14F-4D97-AF65-F5344CB8AC3E}">
        <p14:creationId xmlns:p14="http://schemas.microsoft.com/office/powerpoint/2010/main" val="310646737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Use case scenario">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DBC8F61F-4B74-83C0-C5CC-1B50F40FB9B1}"/>
              </a:ext>
            </a:extLst>
          </p:cNvPr>
          <p:cNvSpPr>
            <a:spLocks/>
          </p:cNvSpPr>
          <p:nvPr userDrawn="1"/>
        </p:nvSpPr>
        <p:spPr bwMode="auto">
          <a:xfrm>
            <a:off x="588262" y="1444511"/>
            <a:ext cx="11015476" cy="4838300"/>
          </a:xfrm>
          <a:prstGeom prst="roundRect">
            <a:avLst>
              <a:gd name="adj" fmla="val 2074"/>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10000"/>
              </a:lnSpc>
              <a:spcBef>
                <a:spcPct val="0"/>
              </a:spcBef>
              <a:spcAft>
                <a:spcPct val="0"/>
              </a:spcAft>
              <a:buClrTx/>
              <a:buSzTx/>
              <a:buFontTx/>
              <a:buNone/>
              <a:tabLst/>
            </a:pPr>
            <a:endParaRPr kumimoji="0" lang="en-US" sz="100" b="0" i="0" u="none" strike="noStrike" cap="none" spc="0" normalizeH="0" baseline="0" noProof="0">
              <a:ln>
                <a:noFill/>
              </a:ln>
              <a:solidFill>
                <a:schemeClr val="bg1"/>
              </a:solidFill>
              <a:effectLst/>
              <a:uLnTx/>
              <a:uFillTx/>
            </a:endParaRPr>
          </a:p>
        </p:txBody>
      </p:sp>
      <p:sp>
        <p:nvSpPr>
          <p:cNvPr id="4" name="Title 1">
            <a:extLst>
              <a:ext uri="{FF2B5EF4-FFF2-40B4-BE49-F238E27FC236}">
                <a16:creationId xmlns:a16="http://schemas.microsoft.com/office/drawing/2014/main" id="{CBB46B9E-46BD-DBAF-3028-F610AE497253}"/>
              </a:ext>
            </a:extLst>
          </p:cNvPr>
          <p:cNvSpPr>
            <a:spLocks noGrp="1"/>
          </p:cNvSpPr>
          <p:nvPr>
            <p:ph type="title"/>
          </p:nvPr>
        </p:nvSpPr>
        <p:spPr>
          <a:xfrm>
            <a:off x="588263" y="272457"/>
            <a:ext cx="11018520" cy="430887"/>
          </a:xfrm>
        </p:spPr>
        <p:txBody>
          <a:bodyPr/>
          <a:lstStyle>
            <a:lvl1pPr>
              <a:defRPr>
                <a:solidFill>
                  <a:schemeClr val="tx1"/>
                </a:solidFill>
              </a:defRPr>
            </a:lvl1pPr>
          </a:lstStyle>
          <a:p>
            <a:endParaRPr lang="en-US" sz="2800"/>
          </a:p>
        </p:txBody>
      </p:sp>
      <p:sp>
        <p:nvSpPr>
          <p:cNvPr id="5" name="Rectangle: Rounded Corners 6">
            <a:extLst>
              <a:ext uri="{FF2B5EF4-FFF2-40B4-BE49-F238E27FC236}">
                <a16:creationId xmlns:a16="http://schemas.microsoft.com/office/drawing/2014/main" id="{7D654A5E-F201-075F-3F2B-A5A2F124FC57}"/>
              </a:ext>
              <a:ext uri="{C183D7F6-B498-43B3-948B-1728B52AA6E4}">
                <adec:decorative xmlns:adec="http://schemas.microsoft.com/office/drawing/2017/decorative" val="1"/>
              </a:ext>
            </a:extLst>
          </p:cNvPr>
          <p:cNvSpPr/>
          <p:nvPr userDrawn="1"/>
        </p:nvSpPr>
        <p:spPr bwMode="auto">
          <a:xfrm>
            <a:off x="1107052"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6" name="Rectangle: Rounded Corners 4">
            <a:extLst>
              <a:ext uri="{FF2B5EF4-FFF2-40B4-BE49-F238E27FC236}">
                <a16:creationId xmlns:a16="http://schemas.microsoft.com/office/drawing/2014/main" id="{72364D96-BF87-7B10-EE55-88B4027BE036}"/>
              </a:ext>
            </a:extLst>
          </p:cNvPr>
          <p:cNvSpPr/>
          <p:nvPr userDrawn="1"/>
        </p:nvSpPr>
        <p:spPr bwMode="auto">
          <a:xfrm>
            <a:off x="1107052" y="4149512"/>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8" name="Rectangle: Rounded Corners 6">
            <a:extLst>
              <a:ext uri="{FF2B5EF4-FFF2-40B4-BE49-F238E27FC236}">
                <a16:creationId xmlns:a16="http://schemas.microsoft.com/office/drawing/2014/main" id="{160DE83A-BDDA-85EA-B24A-7EA45065B7B5}"/>
              </a:ext>
              <a:ext uri="{C183D7F6-B498-43B3-948B-1728B52AA6E4}">
                <adec:decorative xmlns:adec="http://schemas.microsoft.com/office/drawing/2017/decorative" val="1"/>
              </a:ext>
            </a:extLst>
          </p:cNvPr>
          <p:cNvSpPr/>
          <p:nvPr userDrawn="1"/>
        </p:nvSpPr>
        <p:spPr bwMode="auto">
          <a:xfrm>
            <a:off x="8028777"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9" name="Rectangle: Rounded Corners 7">
            <a:extLst>
              <a:ext uri="{FF2B5EF4-FFF2-40B4-BE49-F238E27FC236}">
                <a16:creationId xmlns:a16="http://schemas.microsoft.com/office/drawing/2014/main" id="{F30029A5-3CAD-10FE-C3DF-12EE1477843B}"/>
              </a:ext>
            </a:extLst>
          </p:cNvPr>
          <p:cNvSpPr/>
          <p:nvPr userDrawn="1"/>
        </p:nvSpPr>
        <p:spPr bwMode="auto">
          <a:xfrm>
            <a:off x="8028777" y="4151674"/>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1" name="Rectangle: Rounded Corners 6">
            <a:extLst>
              <a:ext uri="{FF2B5EF4-FFF2-40B4-BE49-F238E27FC236}">
                <a16:creationId xmlns:a16="http://schemas.microsoft.com/office/drawing/2014/main" id="{96115249-0466-04F3-6734-8C66104C0E67}"/>
              </a:ext>
              <a:ext uri="{C183D7F6-B498-43B3-948B-1728B52AA6E4}">
                <adec:decorative xmlns:adec="http://schemas.microsoft.com/office/drawing/2017/decorative" val="1"/>
              </a:ext>
            </a:extLst>
          </p:cNvPr>
          <p:cNvSpPr/>
          <p:nvPr userDrawn="1"/>
        </p:nvSpPr>
        <p:spPr bwMode="auto">
          <a:xfrm>
            <a:off x="1107052" y="2996299"/>
            <a:ext cx="2705513" cy="577209"/>
          </a:xfrm>
          <a:prstGeom prst="roundRect">
            <a:avLst>
              <a:gd name="adj" fmla="val 10001"/>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51D8859E-399E-0E6D-5739-2DF5A179B09A}"/>
              </a:ext>
            </a:extLst>
          </p:cNvPr>
          <p:cNvSpPr/>
          <p:nvPr userDrawn="1"/>
        </p:nvSpPr>
        <p:spPr bwMode="auto">
          <a:xfrm>
            <a:off x="1107052"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w="3175">
                <a:noFill/>
              </a:ln>
              <a:solidFill>
                <a:schemeClr val="bg2"/>
              </a:solidFill>
              <a:effectLst/>
              <a:uLnTx/>
              <a:uFillTx/>
              <a:latin typeface="Segoe UI Semibold"/>
              <a:ea typeface="+mn-ea"/>
              <a:cs typeface="Segoe UI" pitchFamily="34" charset="0"/>
            </a:endParaRPr>
          </a:p>
        </p:txBody>
      </p:sp>
      <p:sp>
        <p:nvSpPr>
          <p:cNvPr id="13" name="Rectangle: Rounded Corners 6">
            <a:extLst>
              <a:ext uri="{FF2B5EF4-FFF2-40B4-BE49-F238E27FC236}">
                <a16:creationId xmlns:a16="http://schemas.microsoft.com/office/drawing/2014/main" id="{D2022330-7142-A975-F797-B40E742938E1}"/>
              </a:ext>
              <a:ext uri="{C183D7F6-B498-43B3-948B-1728B52AA6E4}">
                <adec:decorative xmlns:adec="http://schemas.microsoft.com/office/drawing/2017/decorative" val="1"/>
              </a:ext>
            </a:extLst>
          </p:cNvPr>
          <p:cNvSpPr/>
          <p:nvPr userDrawn="1"/>
        </p:nvSpPr>
        <p:spPr bwMode="auto">
          <a:xfrm>
            <a:off x="4575471" y="2996298"/>
            <a:ext cx="2705513" cy="577210"/>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14" name="Rectangle: Rounded Corners 13">
            <a:extLst>
              <a:ext uri="{FF2B5EF4-FFF2-40B4-BE49-F238E27FC236}">
                <a16:creationId xmlns:a16="http://schemas.microsoft.com/office/drawing/2014/main" id="{AF3D0C6F-863D-72B5-F9AD-018404B92694}"/>
              </a:ext>
            </a:extLst>
          </p:cNvPr>
          <p:cNvSpPr/>
          <p:nvPr userDrawn="1"/>
        </p:nvSpPr>
        <p:spPr bwMode="auto">
          <a:xfrm>
            <a:off x="4575472"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6" name="Rectangle: Rounded Corners 15">
            <a:extLst>
              <a:ext uri="{FF2B5EF4-FFF2-40B4-BE49-F238E27FC236}">
                <a16:creationId xmlns:a16="http://schemas.microsoft.com/office/drawing/2014/main" id="{86EC33A2-1B7B-5AC3-481D-652129036512}"/>
              </a:ext>
            </a:extLst>
          </p:cNvPr>
          <p:cNvSpPr/>
          <p:nvPr userDrawn="1"/>
        </p:nvSpPr>
        <p:spPr bwMode="auto">
          <a:xfrm>
            <a:off x="8028777"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7" name="Rectangle: Rounded Corners 6">
            <a:extLst>
              <a:ext uri="{FF2B5EF4-FFF2-40B4-BE49-F238E27FC236}">
                <a16:creationId xmlns:a16="http://schemas.microsoft.com/office/drawing/2014/main" id="{BB6E9850-57A5-C38A-AF82-7493542748B8}"/>
              </a:ext>
              <a:ext uri="{C183D7F6-B498-43B3-948B-1728B52AA6E4}">
                <adec:decorative xmlns:adec="http://schemas.microsoft.com/office/drawing/2017/decorative" val="1"/>
              </a:ext>
            </a:extLst>
          </p:cNvPr>
          <p:cNvSpPr/>
          <p:nvPr userDrawn="1"/>
        </p:nvSpPr>
        <p:spPr bwMode="auto">
          <a:xfrm>
            <a:off x="8028777" y="2996298"/>
            <a:ext cx="2705513" cy="577210"/>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19" name="Rectangle: Rounded Corners 6">
            <a:extLst>
              <a:ext uri="{FF2B5EF4-FFF2-40B4-BE49-F238E27FC236}">
                <a16:creationId xmlns:a16="http://schemas.microsoft.com/office/drawing/2014/main" id="{0C30235C-34C7-5FA7-38C1-DC1EAF7ACC5F}"/>
              </a:ext>
              <a:ext uri="{C183D7F6-B498-43B3-948B-1728B52AA6E4}">
                <adec:decorative xmlns:adec="http://schemas.microsoft.com/office/drawing/2017/decorative" val="1"/>
              </a:ext>
            </a:extLst>
          </p:cNvPr>
          <p:cNvSpPr/>
          <p:nvPr userDrawn="1"/>
        </p:nvSpPr>
        <p:spPr bwMode="auto">
          <a:xfrm>
            <a:off x="4575472"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solidFill>
                <a:schemeClr val="tx1"/>
              </a:solidFill>
              <a:effectLst/>
              <a:uLnTx/>
              <a:uFillTx/>
              <a:latin typeface="Segoe UI"/>
            </a:endParaRPr>
          </a:p>
        </p:txBody>
      </p:sp>
      <p:sp>
        <p:nvSpPr>
          <p:cNvPr id="20" name="Rectangle: Rounded Corners 19">
            <a:extLst>
              <a:ext uri="{FF2B5EF4-FFF2-40B4-BE49-F238E27FC236}">
                <a16:creationId xmlns:a16="http://schemas.microsoft.com/office/drawing/2014/main" id="{A9BC46D2-10F9-D85D-899D-7296553995AF}"/>
              </a:ext>
            </a:extLst>
          </p:cNvPr>
          <p:cNvSpPr/>
          <p:nvPr userDrawn="1"/>
        </p:nvSpPr>
        <p:spPr bwMode="auto">
          <a:xfrm>
            <a:off x="4575472" y="4152104"/>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22" name="Rectangle: Rounded Corners 6">
            <a:extLst>
              <a:ext uri="{FF2B5EF4-FFF2-40B4-BE49-F238E27FC236}">
                <a16:creationId xmlns:a16="http://schemas.microsoft.com/office/drawing/2014/main" id="{CEBBAB11-DAAC-7F4D-A387-3E35951E734F}"/>
              </a:ext>
              <a:ext uri="{C183D7F6-B498-43B3-948B-1728B52AA6E4}">
                <adec:decorative xmlns:adec="http://schemas.microsoft.com/office/drawing/2017/decorative" val="1"/>
              </a:ext>
            </a:extLst>
          </p:cNvPr>
          <p:cNvSpPr/>
          <p:nvPr userDrawn="1"/>
        </p:nvSpPr>
        <p:spPr bwMode="auto">
          <a:xfrm>
            <a:off x="588262" y="977145"/>
            <a:ext cx="1188720" cy="169396"/>
          </a:xfrm>
          <a:prstGeom prst="roundRect">
            <a:avLst>
              <a:gd name="adj" fmla="val 8425"/>
            </a:avLst>
          </a:prstGeom>
          <a:no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Potential benefits</a:t>
            </a:r>
          </a:p>
        </p:txBody>
      </p:sp>
      <p:sp>
        <p:nvSpPr>
          <p:cNvPr id="25" name="Rectangle: Rounded Corners 6">
            <a:extLst>
              <a:ext uri="{FF2B5EF4-FFF2-40B4-BE49-F238E27FC236}">
                <a16:creationId xmlns:a16="http://schemas.microsoft.com/office/drawing/2014/main" id="{60338395-4A6B-FD31-84AC-D50D04DE76DF}"/>
              </a:ext>
              <a:ext uri="{C183D7F6-B498-43B3-948B-1728B52AA6E4}">
                <adec:decorative xmlns:adec="http://schemas.microsoft.com/office/drawing/2017/decorative" val="1"/>
              </a:ext>
            </a:extLst>
          </p:cNvPr>
          <p:cNvSpPr/>
          <p:nvPr userDrawn="1"/>
        </p:nvSpPr>
        <p:spPr bwMode="auto">
          <a:xfrm>
            <a:off x="1776982"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27" name="Rectangle: Rounded Corners 6">
            <a:extLst>
              <a:ext uri="{FF2B5EF4-FFF2-40B4-BE49-F238E27FC236}">
                <a16:creationId xmlns:a16="http://schemas.microsoft.com/office/drawing/2014/main" id="{831F910D-2D26-33D4-33D0-94AD9C77362E}"/>
              </a:ext>
              <a:ext uri="{C183D7F6-B498-43B3-948B-1728B52AA6E4}">
                <adec:decorative xmlns:adec="http://schemas.microsoft.com/office/drawing/2017/decorative" val="1"/>
              </a:ext>
            </a:extLst>
          </p:cNvPr>
          <p:cNvSpPr/>
          <p:nvPr userDrawn="1"/>
        </p:nvSpPr>
        <p:spPr bwMode="auto">
          <a:xfrm>
            <a:off x="5062344"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28" name="Rectangle: Rounded Corners 6">
            <a:extLst>
              <a:ext uri="{FF2B5EF4-FFF2-40B4-BE49-F238E27FC236}">
                <a16:creationId xmlns:a16="http://schemas.microsoft.com/office/drawing/2014/main" id="{16AE1F24-276F-BADD-8687-083105730CF5}"/>
              </a:ext>
              <a:ext uri="{C183D7F6-B498-43B3-948B-1728B52AA6E4}">
                <adec:decorative xmlns:adec="http://schemas.microsoft.com/office/drawing/2017/decorative" val="1"/>
              </a:ext>
            </a:extLst>
          </p:cNvPr>
          <p:cNvSpPr/>
          <p:nvPr userDrawn="1"/>
        </p:nvSpPr>
        <p:spPr bwMode="auto">
          <a:xfrm>
            <a:off x="8347706"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31" name="Text Placeholder 30">
            <a:extLst>
              <a:ext uri="{FF2B5EF4-FFF2-40B4-BE49-F238E27FC236}">
                <a16:creationId xmlns:a16="http://schemas.microsoft.com/office/drawing/2014/main" id="{00388725-F43B-30CB-7BEA-3082A0751BAF}"/>
              </a:ext>
            </a:extLst>
          </p:cNvPr>
          <p:cNvSpPr>
            <a:spLocks noGrp="1"/>
          </p:cNvSpPr>
          <p:nvPr>
            <p:ph type="body" sz="quarter" idx="10"/>
          </p:nvPr>
        </p:nvSpPr>
        <p:spPr>
          <a:xfrm>
            <a:off x="1106488"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2" name="Text Placeholder 30">
            <a:extLst>
              <a:ext uri="{FF2B5EF4-FFF2-40B4-BE49-F238E27FC236}">
                <a16:creationId xmlns:a16="http://schemas.microsoft.com/office/drawing/2014/main" id="{5824BBEC-F9FF-D13F-AF65-27DB6EB388E5}"/>
              </a:ext>
            </a:extLst>
          </p:cNvPr>
          <p:cNvSpPr>
            <a:spLocks noGrp="1"/>
          </p:cNvSpPr>
          <p:nvPr>
            <p:ph type="body" sz="quarter" idx="11"/>
          </p:nvPr>
        </p:nvSpPr>
        <p:spPr>
          <a:xfrm>
            <a:off x="4574297"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3" name="Text Placeholder 30">
            <a:extLst>
              <a:ext uri="{FF2B5EF4-FFF2-40B4-BE49-F238E27FC236}">
                <a16:creationId xmlns:a16="http://schemas.microsoft.com/office/drawing/2014/main" id="{CAD19BC1-B397-9CAD-0343-B9D9AB012D41}"/>
              </a:ext>
            </a:extLst>
          </p:cNvPr>
          <p:cNvSpPr>
            <a:spLocks noGrp="1"/>
          </p:cNvSpPr>
          <p:nvPr>
            <p:ph type="body" sz="quarter" idx="12"/>
          </p:nvPr>
        </p:nvSpPr>
        <p:spPr>
          <a:xfrm>
            <a:off x="8027603"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4" name="Text Placeholder 30">
            <a:extLst>
              <a:ext uri="{FF2B5EF4-FFF2-40B4-BE49-F238E27FC236}">
                <a16:creationId xmlns:a16="http://schemas.microsoft.com/office/drawing/2014/main" id="{E09030D7-1CE7-C753-0913-73F2BD6E0661}"/>
              </a:ext>
            </a:extLst>
          </p:cNvPr>
          <p:cNvSpPr>
            <a:spLocks noGrp="1"/>
          </p:cNvSpPr>
          <p:nvPr>
            <p:ph type="body" sz="quarter" idx="13"/>
          </p:nvPr>
        </p:nvSpPr>
        <p:spPr>
          <a:xfrm>
            <a:off x="8027602"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5" name="Text Placeholder 30">
            <a:extLst>
              <a:ext uri="{FF2B5EF4-FFF2-40B4-BE49-F238E27FC236}">
                <a16:creationId xmlns:a16="http://schemas.microsoft.com/office/drawing/2014/main" id="{43B210B3-915E-3224-0316-A597910C3406}"/>
              </a:ext>
            </a:extLst>
          </p:cNvPr>
          <p:cNvSpPr>
            <a:spLocks noGrp="1"/>
          </p:cNvSpPr>
          <p:nvPr>
            <p:ph type="body" sz="quarter" idx="14"/>
          </p:nvPr>
        </p:nvSpPr>
        <p:spPr>
          <a:xfrm>
            <a:off x="4574297"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6" name="Text Placeholder 30">
            <a:extLst>
              <a:ext uri="{FF2B5EF4-FFF2-40B4-BE49-F238E27FC236}">
                <a16:creationId xmlns:a16="http://schemas.microsoft.com/office/drawing/2014/main" id="{EB35BD41-0A05-D176-B084-83B52E6A0642}"/>
              </a:ext>
            </a:extLst>
          </p:cNvPr>
          <p:cNvSpPr>
            <a:spLocks noGrp="1"/>
          </p:cNvSpPr>
          <p:nvPr>
            <p:ph type="body" sz="quarter" idx="15"/>
          </p:nvPr>
        </p:nvSpPr>
        <p:spPr>
          <a:xfrm>
            <a:off x="1120992"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7" name="Text Placeholder 30">
            <a:extLst>
              <a:ext uri="{FF2B5EF4-FFF2-40B4-BE49-F238E27FC236}">
                <a16:creationId xmlns:a16="http://schemas.microsoft.com/office/drawing/2014/main" id="{9DCA4606-0A3A-2F64-FE16-4DC17DFA1A24}"/>
              </a:ext>
            </a:extLst>
          </p:cNvPr>
          <p:cNvSpPr>
            <a:spLocks noGrp="1"/>
          </p:cNvSpPr>
          <p:nvPr>
            <p:ph type="body" sz="quarter" idx="16"/>
          </p:nvPr>
        </p:nvSpPr>
        <p:spPr>
          <a:xfrm>
            <a:off x="1275587" y="3215654"/>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8" name="Text Placeholder 30">
            <a:extLst>
              <a:ext uri="{FF2B5EF4-FFF2-40B4-BE49-F238E27FC236}">
                <a16:creationId xmlns:a16="http://schemas.microsoft.com/office/drawing/2014/main" id="{F39FFD35-244B-67E4-CC43-43533E03F760}"/>
              </a:ext>
            </a:extLst>
          </p:cNvPr>
          <p:cNvSpPr>
            <a:spLocks noGrp="1"/>
          </p:cNvSpPr>
          <p:nvPr>
            <p:ph type="body" sz="quarter" idx="17"/>
          </p:nvPr>
        </p:nvSpPr>
        <p:spPr>
          <a:xfrm>
            <a:off x="4743419" y="3215653"/>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9" name="Text Placeholder 30">
            <a:extLst>
              <a:ext uri="{FF2B5EF4-FFF2-40B4-BE49-F238E27FC236}">
                <a16:creationId xmlns:a16="http://schemas.microsoft.com/office/drawing/2014/main" id="{51CCEABD-BFD5-2296-4ABA-44CD58B5E388}"/>
              </a:ext>
            </a:extLst>
          </p:cNvPr>
          <p:cNvSpPr>
            <a:spLocks noGrp="1"/>
          </p:cNvSpPr>
          <p:nvPr>
            <p:ph type="body" sz="quarter" idx="18"/>
          </p:nvPr>
        </p:nvSpPr>
        <p:spPr>
          <a:xfrm>
            <a:off x="8196724" y="3215652"/>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0" name="Text Placeholder 30">
            <a:extLst>
              <a:ext uri="{FF2B5EF4-FFF2-40B4-BE49-F238E27FC236}">
                <a16:creationId xmlns:a16="http://schemas.microsoft.com/office/drawing/2014/main" id="{CBC2C052-5B2D-90BA-DD85-F49C3C2CB924}"/>
              </a:ext>
            </a:extLst>
          </p:cNvPr>
          <p:cNvSpPr>
            <a:spLocks noGrp="1"/>
          </p:cNvSpPr>
          <p:nvPr>
            <p:ph type="body" sz="quarter" idx="19"/>
          </p:nvPr>
        </p:nvSpPr>
        <p:spPr>
          <a:xfrm>
            <a:off x="1290114" y="5571927"/>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1" name="Text Placeholder 30">
            <a:extLst>
              <a:ext uri="{FF2B5EF4-FFF2-40B4-BE49-F238E27FC236}">
                <a16:creationId xmlns:a16="http://schemas.microsoft.com/office/drawing/2014/main" id="{82C54A50-1E30-8AD6-F8D6-FE2FE8265FD5}"/>
              </a:ext>
            </a:extLst>
          </p:cNvPr>
          <p:cNvSpPr>
            <a:spLocks noGrp="1"/>
          </p:cNvSpPr>
          <p:nvPr>
            <p:ph type="body" sz="quarter" idx="20"/>
          </p:nvPr>
        </p:nvSpPr>
        <p:spPr>
          <a:xfrm>
            <a:off x="4743419" y="5575224"/>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2" name="Text Placeholder 30">
            <a:extLst>
              <a:ext uri="{FF2B5EF4-FFF2-40B4-BE49-F238E27FC236}">
                <a16:creationId xmlns:a16="http://schemas.microsoft.com/office/drawing/2014/main" id="{40E4FBA5-CD14-842F-ABF4-E7569DF500D7}"/>
              </a:ext>
            </a:extLst>
          </p:cNvPr>
          <p:cNvSpPr>
            <a:spLocks noGrp="1"/>
          </p:cNvSpPr>
          <p:nvPr>
            <p:ph type="body" sz="quarter" idx="21"/>
          </p:nvPr>
        </p:nvSpPr>
        <p:spPr>
          <a:xfrm>
            <a:off x="8196724" y="5571927"/>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3" name="Text Placeholder 30">
            <a:extLst>
              <a:ext uri="{FF2B5EF4-FFF2-40B4-BE49-F238E27FC236}">
                <a16:creationId xmlns:a16="http://schemas.microsoft.com/office/drawing/2014/main" id="{D5316A94-E460-AA98-061B-783974C4DA25}"/>
              </a:ext>
            </a:extLst>
          </p:cNvPr>
          <p:cNvSpPr>
            <a:spLocks noGrp="1"/>
          </p:cNvSpPr>
          <p:nvPr>
            <p:ph type="body" sz="quarter" idx="22"/>
          </p:nvPr>
        </p:nvSpPr>
        <p:spPr>
          <a:xfrm>
            <a:off x="1275587"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4" name="Text Placeholder 30">
            <a:extLst>
              <a:ext uri="{FF2B5EF4-FFF2-40B4-BE49-F238E27FC236}">
                <a16:creationId xmlns:a16="http://schemas.microsoft.com/office/drawing/2014/main" id="{4918B7D2-2C76-2AC6-61AE-979F9035CFDB}"/>
              </a:ext>
            </a:extLst>
          </p:cNvPr>
          <p:cNvSpPr>
            <a:spLocks noGrp="1"/>
          </p:cNvSpPr>
          <p:nvPr>
            <p:ph type="body" sz="quarter" idx="23"/>
          </p:nvPr>
        </p:nvSpPr>
        <p:spPr>
          <a:xfrm>
            <a:off x="4743419"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5" name="Text Placeholder 30">
            <a:extLst>
              <a:ext uri="{FF2B5EF4-FFF2-40B4-BE49-F238E27FC236}">
                <a16:creationId xmlns:a16="http://schemas.microsoft.com/office/drawing/2014/main" id="{E27A3E23-F88F-EC36-8FAD-713B80AB799A}"/>
              </a:ext>
            </a:extLst>
          </p:cNvPr>
          <p:cNvSpPr>
            <a:spLocks noGrp="1"/>
          </p:cNvSpPr>
          <p:nvPr>
            <p:ph type="body" sz="quarter" idx="24"/>
          </p:nvPr>
        </p:nvSpPr>
        <p:spPr>
          <a:xfrm>
            <a:off x="8196724"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6" name="Text Placeholder 30">
            <a:extLst>
              <a:ext uri="{FF2B5EF4-FFF2-40B4-BE49-F238E27FC236}">
                <a16:creationId xmlns:a16="http://schemas.microsoft.com/office/drawing/2014/main" id="{B031F939-46F9-99B1-B621-B89043CB9730}"/>
              </a:ext>
            </a:extLst>
          </p:cNvPr>
          <p:cNvSpPr>
            <a:spLocks noGrp="1"/>
          </p:cNvSpPr>
          <p:nvPr>
            <p:ph type="body" sz="quarter" idx="25"/>
          </p:nvPr>
        </p:nvSpPr>
        <p:spPr>
          <a:xfrm>
            <a:off x="1275587" y="4244565"/>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7" name="Text Placeholder 30">
            <a:extLst>
              <a:ext uri="{FF2B5EF4-FFF2-40B4-BE49-F238E27FC236}">
                <a16:creationId xmlns:a16="http://schemas.microsoft.com/office/drawing/2014/main" id="{96AFEF9C-6938-50CE-D06F-DFAD75C1C0A3}"/>
              </a:ext>
            </a:extLst>
          </p:cNvPr>
          <p:cNvSpPr>
            <a:spLocks noGrp="1"/>
          </p:cNvSpPr>
          <p:nvPr>
            <p:ph type="body" sz="quarter" idx="26"/>
          </p:nvPr>
        </p:nvSpPr>
        <p:spPr>
          <a:xfrm>
            <a:off x="4743419" y="4247157"/>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8" name="Text Placeholder 30">
            <a:extLst>
              <a:ext uri="{FF2B5EF4-FFF2-40B4-BE49-F238E27FC236}">
                <a16:creationId xmlns:a16="http://schemas.microsoft.com/office/drawing/2014/main" id="{0E3863A0-C276-6DA9-F342-2B9A34E4DD7A}"/>
              </a:ext>
            </a:extLst>
          </p:cNvPr>
          <p:cNvSpPr>
            <a:spLocks noGrp="1"/>
          </p:cNvSpPr>
          <p:nvPr>
            <p:ph type="body" sz="quarter" idx="27"/>
          </p:nvPr>
        </p:nvSpPr>
        <p:spPr>
          <a:xfrm>
            <a:off x="8196724" y="4246727"/>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9" name="Text Placeholder 30">
            <a:extLst>
              <a:ext uri="{FF2B5EF4-FFF2-40B4-BE49-F238E27FC236}">
                <a16:creationId xmlns:a16="http://schemas.microsoft.com/office/drawing/2014/main" id="{738DC6BE-A655-DC85-5795-07894705E9F8}"/>
              </a:ext>
            </a:extLst>
          </p:cNvPr>
          <p:cNvSpPr>
            <a:spLocks noGrp="1"/>
          </p:cNvSpPr>
          <p:nvPr>
            <p:ph type="body" sz="quarter" idx="28"/>
          </p:nvPr>
        </p:nvSpPr>
        <p:spPr>
          <a:xfrm>
            <a:off x="1921973"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50" name="Text Placeholder 30">
            <a:extLst>
              <a:ext uri="{FF2B5EF4-FFF2-40B4-BE49-F238E27FC236}">
                <a16:creationId xmlns:a16="http://schemas.microsoft.com/office/drawing/2014/main" id="{378DDB32-29A0-0110-DC84-7DC47D5F9EEF}"/>
              </a:ext>
            </a:extLst>
          </p:cNvPr>
          <p:cNvSpPr>
            <a:spLocks noGrp="1"/>
          </p:cNvSpPr>
          <p:nvPr>
            <p:ph type="body" sz="quarter" idx="29"/>
          </p:nvPr>
        </p:nvSpPr>
        <p:spPr>
          <a:xfrm>
            <a:off x="5210366"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51" name="Text Placeholder 30">
            <a:extLst>
              <a:ext uri="{FF2B5EF4-FFF2-40B4-BE49-F238E27FC236}">
                <a16:creationId xmlns:a16="http://schemas.microsoft.com/office/drawing/2014/main" id="{2810AB8F-E59B-2FBB-3CE4-F86874307CE7}"/>
              </a:ext>
            </a:extLst>
          </p:cNvPr>
          <p:cNvSpPr>
            <a:spLocks noGrp="1"/>
          </p:cNvSpPr>
          <p:nvPr>
            <p:ph type="body" sz="quarter" idx="30"/>
          </p:nvPr>
        </p:nvSpPr>
        <p:spPr>
          <a:xfrm>
            <a:off x="8482543"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Tree>
    <p:extLst>
      <p:ext uri="{BB962C8B-B14F-4D97-AF65-F5344CB8AC3E}">
        <p14:creationId xmlns:p14="http://schemas.microsoft.com/office/powerpoint/2010/main" val="35597423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Main">
    <p:bg>
      <p:bgPr>
        <a:solidFill>
          <a:srgbClr val="F2F2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79438" y="499491"/>
            <a:ext cx="11033124" cy="492443"/>
          </a:xfrm>
        </p:spPr>
        <p:txBody>
          <a:bodyPr/>
          <a:lstStyle>
            <a:lvl1pPr algn="ctr">
              <a:defRPr sz="32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842564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9F8C0-275E-362B-1A1B-1F5A79DC8B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3" y="0"/>
            <a:ext cx="12191118" cy="6994524"/>
          </a:xfrm>
          <a:prstGeom prst="rect">
            <a:avLst/>
          </a:prstGeom>
        </p:spPr>
      </p:pic>
      <p:pic>
        <p:nvPicPr>
          <p:cNvPr id="11" name="Picture 10">
            <a:extLst>
              <a:ext uri="{FF2B5EF4-FFF2-40B4-BE49-F238E27FC236}">
                <a16:creationId xmlns:a16="http://schemas.microsoft.com/office/drawing/2014/main" id="{6280DDBC-586B-4A47-B30B-AEF108DDA6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090" y="438649"/>
            <a:ext cx="971807" cy="208330"/>
          </a:xfrm>
          <a:prstGeom prst="rect">
            <a:avLst/>
          </a:prstGeom>
        </p:spPr>
      </p:pic>
      <p:sp>
        <p:nvSpPr>
          <p:cNvPr id="13" name="Text Placeholder 12">
            <a:extLst>
              <a:ext uri="{FF2B5EF4-FFF2-40B4-BE49-F238E27FC236}">
                <a16:creationId xmlns:a16="http://schemas.microsoft.com/office/drawing/2014/main" id="{77375E1A-C339-3140-967C-AA8983E30B8B}"/>
              </a:ext>
            </a:extLst>
          </p:cNvPr>
          <p:cNvSpPr>
            <a:spLocks noGrp="1"/>
          </p:cNvSpPr>
          <p:nvPr>
            <p:ph type="body" sz="quarter" idx="17" hasCustomPrompt="1"/>
          </p:nvPr>
        </p:nvSpPr>
        <p:spPr>
          <a:xfrm>
            <a:off x="403543" y="2149474"/>
            <a:ext cx="5387657" cy="1961197"/>
          </a:xfrm>
        </p:spPr>
        <p:txBody>
          <a:bodyPr>
            <a:noAutofit/>
          </a:bodyPr>
          <a:lstStyle>
            <a:lvl1pPr>
              <a:defRPr sz="4800" b="1" i="0">
                <a:solidFill>
                  <a:schemeClr val="bg1"/>
                </a:solidFill>
                <a:latin typeface="Segoe UI Semibold" panose="020B0502040204020203" pitchFamily="34" charset="0"/>
                <a:cs typeface="Segoe UI Semibold" panose="020B0502040204020203" pitchFamily="34" charset="0"/>
              </a:defRPr>
            </a:lvl1pPr>
            <a:lvl2pPr>
              <a:defRPr b="1" i="0">
                <a:solidFill>
                  <a:schemeClr val="bg1"/>
                </a:solidFill>
                <a:latin typeface="Segoe UI Semibold" panose="020B0502040204020203" pitchFamily="34" charset="0"/>
                <a:cs typeface="Segoe UI Semibold" panose="020B0502040204020203" pitchFamily="34" charset="0"/>
              </a:defRPr>
            </a:lvl2pPr>
            <a:lvl3pPr>
              <a:defRPr b="1" i="0">
                <a:solidFill>
                  <a:schemeClr val="bg1"/>
                </a:solidFill>
                <a:latin typeface="Segoe UI Semibold" panose="020B0502040204020203" pitchFamily="34" charset="0"/>
                <a:cs typeface="Segoe UI Semibold" panose="020B0502040204020203" pitchFamily="34" charset="0"/>
              </a:defRPr>
            </a:lvl3pPr>
            <a:lvl4pPr>
              <a:defRPr b="1" i="0">
                <a:solidFill>
                  <a:schemeClr val="bg1"/>
                </a:solidFill>
                <a:latin typeface="Segoe UI Semibold" panose="020B0502040204020203" pitchFamily="34" charset="0"/>
                <a:cs typeface="Segoe UI Semibold" panose="020B0502040204020203" pitchFamily="34" charset="0"/>
              </a:defRPr>
            </a:lvl4pPr>
            <a:lvl5pPr>
              <a:defRPr b="1" i="0">
                <a:solidFill>
                  <a:schemeClr val="bg1"/>
                </a:solidFill>
                <a:latin typeface="Segoe UI Semibold" panose="020B0502040204020203" pitchFamily="34" charset="0"/>
                <a:cs typeface="Segoe UI Semibold" panose="020B0502040204020203" pitchFamily="34" charset="0"/>
              </a:defRPr>
            </a:lvl5pPr>
          </a:lstStyle>
          <a:p>
            <a:pPr lvl="0"/>
            <a:r>
              <a:rPr lang="en-US"/>
              <a:t>Session name</a:t>
            </a:r>
          </a:p>
        </p:txBody>
      </p:sp>
      <p:sp>
        <p:nvSpPr>
          <p:cNvPr id="15" name="Text Placeholder 14">
            <a:extLst>
              <a:ext uri="{FF2B5EF4-FFF2-40B4-BE49-F238E27FC236}">
                <a16:creationId xmlns:a16="http://schemas.microsoft.com/office/drawing/2014/main" id="{FE87972E-A72B-3840-AD58-96C92145965B}"/>
              </a:ext>
            </a:extLst>
          </p:cNvPr>
          <p:cNvSpPr>
            <a:spLocks noGrp="1"/>
          </p:cNvSpPr>
          <p:nvPr>
            <p:ph type="body" sz="quarter" idx="18" hasCustomPrompt="1"/>
          </p:nvPr>
        </p:nvSpPr>
        <p:spPr>
          <a:xfrm>
            <a:off x="403543" y="4273550"/>
            <a:ext cx="5387975" cy="969010"/>
          </a:xfrm>
        </p:spPr>
        <p:txBody>
          <a:bodyPr>
            <a:noAutofit/>
          </a:bodyPr>
          <a:lstStyle>
            <a:lvl1pPr>
              <a:defRPr sz="2400" b="0" i="0">
                <a:solidFill>
                  <a:schemeClr val="bg1"/>
                </a:solidFill>
                <a:latin typeface="Segoe UI" panose="020B0502040204020203" pitchFamily="34" charset="0"/>
                <a:cs typeface="Segoe UI" panose="020B0502040204020203" pitchFamily="34" charset="0"/>
              </a:defRPr>
            </a:lvl1pPr>
            <a:lvl2pPr>
              <a:defRPr sz="2400" b="0" i="0">
                <a:solidFill>
                  <a:schemeClr val="bg1"/>
                </a:solidFill>
                <a:latin typeface="Segoe UI" panose="020B0502040204020203" pitchFamily="34" charset="0"/>
                <a:cs typeface="Segoe UI" panose="020B0502040204020203" pitchFamily="34" charset="0"/>
              </a:defRPr>
            </a:lvl2pPr>
            <a:lvl3pPr>
              <a:defRPr sz="2400" b="0" i="0">
                <a:solidFill>
                  <a:schemeClr val="bg1"/>
                </a:solidFill>
                <a:latin typeface="Segoe UI" panose="020B0502040204020203" pitchFamily="34" charset="0"/>
                <a:cs typeface="Segoe UI" panose="020B0502040204020203" pitchFamily="34" charset="0"/>
              </a:defRPr>
            </a:lvl3pPr>
            <a:lvl4pPr>
              <a:defRPr sz="2400" b="0" i="0">
                <a:solidFill>
                  <a:schemeClr val="bg1"/>
                </a:solidFill>
                <a:latin typeface="Segoe UI" panose="020B0502040204020203" pitchFamily="34" charset="0"/>
                <a:cs typeface="Segoe UI" panose="020B0502040204020203" pitchFamily="34" charset="0"/>
              </a:defRPr>
            </a:lvl4pPr>
            <a:lvl5pPr>
              <a:defRPr sz="2400" b="0" i="0">
                <a:solidFill>
                  <a:schemeClr val="bg1"/>
                </a:solidFill>
                <a:latin typeface="Segoe UI" panose="020B0502040204020203" pitchFamily="34" charset="0"/>
                <a:cs typeface="Segoe UI" panose="020B0502040204020203" pitchFamily="34" charset="0"/>
              </a:defRPr>
            </a:lvl5pPr>
          </a:lstStyle>
          <a:p>
            <a:pPr lvl="0"/>
            <a:r>
              <a:rPr lang="en-US"/>
              <a:t>Speaker(s)</a:t>
            </a:r>
          </a:p>
        </p:txBody>
      </p:sp>
    </p:spTree>
    <p:extLst>
      <p:ext uri="{BB962C8B-B14F-4D97-AF65-F5344CB8AC3E}">
        <p14:creationId xmlns:p14="http://schemas.microsoft.com/office/powerpoint/2010/main" val="92365394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C5A1-2D7B-914F-96C1-8C14BFFC6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
          <a:stretch/>
        </p:blipFill>
        <p:spPr>
          <a:xfrm>
            <a:off x="882" y="0"/>
            <a:ext cx="12191118" cy="6858000"/>
          </a:xfrm>
          <a:prstGeom prst="rect">
            <a:avLst/>
          </a:prstGeom>
        </p:spPr>
      </p:pic>
      <p:sp>
        <p:nvSpPr>
          <p:cNvPr id="2" name="Title 1">
            <a:extLst>
              <a:ext uri="{FF2B5EF4-FFF2-40B4-BE49-F238E27FC236}">
                <a16:creationId xmlns:a16="http://schemas.microsoft.com/office/drawing/2014/main" id="{BAA41A47-C03B-A94B-9452-C264A5BEFF30}"/>
              </a:ext>
            </a:extLst>
          </p:cNvPr>
          <p:cNvSpPr>
            <a:spLocks noGrp="1"/>
          </p:cNvSpPr>
          <p:nvPr>
            <p:ph type="title"/>
          </p:nvPr>
        </p:nvSpPr>
        <p:spPr>
          <a:xfrm>
            <a:off x="839788" y="457200"/>
            <a:ext cx="5542724" cy="1847088"/>
          </a:xfrm>
        </p:spPr>
        <p:txBody>
          <a:bodyPr anchor="b">
            <a:normAutofit/>
          </a:bodyPr>
          <a:lstStyle>
            <a:lvl1pPr>
              <a:defRPr sz="4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0493AA-FD75-304E-BF6B-8C91FE9C9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812" y="6217919"/>
            <a:ext cx="477593" cy="477593"/>
          </a:xfrm>
          <a:prstGeom prst="rect">
            <a:avLst/>
          </a:prstGeom>
        </p:spPr>
      </p:pic>
      <p:pic>
        <p:nvPicPr>
          <p:cNvPr id="10" name="Picture 9">
            <a:extLst>
              <a:ext uri="{FF2B5EF4-FFF2-40B4-BE49-F238E27FC236}">
                <a16:creationId xmlns:a16="http://schemas.microsoft.com/office/drawing/2014/main" id="{43EA9885-AFA0-5148-9548-B90FBFA314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7896" y="6345054"/>
            <a:ext cx="971807" cy="208330"/>
          </a:xfrm>
          <a:prstGeom prst="rect">
            <a:avLst/>
          </a:prstGeom>
        </p:spPr>
      </p:pic>
    </p:spTree>
    <p:extLst>
      <p:ext uri="{BB962C8B-B14F-4D97-AF65-F5344CB8AC3E}">
        <p14:creationId xmlns:p14="http://schemas.microsoft.com/office/powerpoint/2010/main" val="24647349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B7C75-1740-FD3E-3216-A4B6A1C17BB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54F98C51-636C-780E-F5F4-20674573FCCE}"/>
              </a:ext>
            </a:extLst>
          </p:cNvPr>
          <p:cNvSpPr txBox="1"/>
          <p:nvPr userDrawn="1"/>
        </p:nvSpPr>
        <p:spPr>
          <a:xfrm>
            <a:off x="181328" y="6476532"/>
            <a:ext cx="2367956" cy="215444"/>
          </a:xfrm>
          <a:prstGeom prst="rect">
            <a:avLst/>
          </a:prstGeom>
          <a:noFill/>
        </p:spPr>
        <p:txBody>
          <a:bodyPr wrap="none" rtlCol="0">
            <a:spAutoFit/>
          </a:bodyPr>
          <a:lstStyle/>
          <a:p>
            <a:r>
              <a:rPr lang="en-US" sz="800" b="1" i="0">
                <a:solidFill>
                  <a:schemeClr val="bg1">
                    <a:lumMod val="65000"/>
                  </a:schemeClr>
                </a:solidFill>
                <a:latin typeface="Segoe UI" panose="020B0502040204020203" pitchFamily="34" charset="0"/>
                <a:cs typeface="Segoe UI" panose="020B0502040204020203" pitchFamily="34" charset="0"/>
              </a:rPr>
              <a:t>NDA ONLY: </a:t>
            </a:r>
            <a:r>
              <a:rPr lang="en-US" sz="800" b="0" i="0">
                <a:solidFill>
                  <a:schemeClr val="bg1">
                    <a:lumMod val="65000"/>
                  </a:schemeClr>
                </a:solidFill>
                <a:latin typeface="Segoe UI" panose="020B0502040204020203" pitchFamily="34" charset="0"/>
                <a:cs typeface="Segoe UI" panose="020B0502040204020203" pitchFamily="34" charset="0"/>
              </a:rPr>
              <a:t>Classified as Microsoft Confidential</a:t>
            </a:r>
          </a:p>
        </p:txBody>
      </p:sp>
    </p:spTree>
    <p:extLst>
      <p:ext uri="{BB962C8B-B14F-4D97-AF65-F5344CB8AC3E}">
        <p14:creationId xmlns:p14="http://schemas.microsoft.com/office/powerpoint/2010/main" val="306842461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BIC">
    <p:bg>
      <p:bgPr>
        <a:solidFill>
          <a:schemeClr val="bg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524382626"/>
      </p:ext>
    </p:extLst>
  </p:cSld>
  <p:clrMapOvr>
    <a:masterClrMapping/>
  </p:clrMapOvr>
  <p:transition>
    <p:fade/>
  </p:transition>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ight side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0" y="539253"/>
            <a:ext cx="5949035"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0673175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ection Title Acc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C5A1-2D7B-914F-96C1-8C14BFFC6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
          <a:stretch/>
        </p:blipFill>
        <p:spPr>
          <a:xfrm>
            <a:off x="882" y="0"/>
            <a:ext cx="12191118" cy="6858000"/>
          </a:xfrm>
          <a:prstGeom prst="rect">
            <a:avLst/>
          </a:prstGeom>
        </p:spPr>
      </p:pic>
      <p:sp>
        <p:nvSpPr>
          <p:cNvPr id="2" name="Title 1">
            <a:extLst>
              <a:ext uri="{FF2B5EF4-FFF2-40B4-BE49-F238E27FC236}">
                <a16:creationId xmlns:a16="http://schemas.microsoft.com/office/drawing/2014/main" id="{BAA41A47-C03B-A94B-9452-C264A5BEFF30}"/>
              </a:ext>
            </a:extLst>
          </p:cNvPr>
          <p:cNvSpPr>
            <a:spLocks noGrp="1"/>
          </p:cNvSpPr>
          <p:nvPr>
            <p:ph type="title"/>
          </p:nvPr>
        </p:nvSpPr>
        <p:spPr>
          <a:xfrm>
            <a:off x="839788" y="457200"/>
            <a:ext cx="5542724" cy="1847088"/>
          </a:xfrm>
        </p:spPr>
        <p:txBody>
          <a:bodyPr anchor="b">
            <a:normAutofit/>
          </a:bodyPr>
          <a:lstStyle>
            <a:lvl1pPr>
              <a:defRPr sz="4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0493AA-FD75-304E-BF6B-8C91FE9C9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812" y="6217919"/>
            <a:ext cx="477593" cy="477593"/>
          </a:xfrm>
          <a:prstGeom prst="rect">
            <a:avLst/>
          </a:prstGeom>
        </p:spPr>
      </p:pic>
      <p:pic>
        <p:nvPicPr>
          <p:cNvPr id="10" name="Picture 9">
            <a:extLst>
              <a:ext uri="{FF2B5EF4-FFF2-40B4-BE49-F238E27FC236}">
                <a16:creationId xmlns:a16="http://schemas.microsoft.com/office/drawing/2014/main" id="{43EA9885-AFA0-5148-9548-B90FBFA314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7896" y="6345054"/>
            <a:ext cx="971807" cy="208330"/>
          </a:xfrm>
          <a:prstGeom prst="rect">
            <a:avLst/>
          </a:prstGeom>
        </p:spPr>
      </p:pic>
    </p:spTree>
    <p:extLst>
      <p:ext uri="{BB962C8B-B14F-4D97-AF65-F5344CB8AC3E}">
        <p14:creationId xmlns:p14="http://schemas.microsoft.com/office/powerpoint/2010/main" val="151719971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381500" y="1085850"/>
            <a:ext cx="6858000" cy="50863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6810C5D6-BE0E-81CA-D041-F375BC16290F}"/>
              </a:ext>
            </a:extLst>
          </p:cNvPr>
          <p:cNvSpPr>
            <a:spLocks noGrp="1"/>
          </p:cNvSpPr>
          <p:nvPr>
            <p:ph type="title"/>
          </p:nvPr>
        </p:nvSpPr>
        <p:spPr>
          <a:xfrm>
            <a:off x="731839" y="1018911"/>
            <a:ext cx="3192461" cy="775597"/>
          </a:xfrm>
        </p:spPr>
        <p:txBody>
          <a:bodyPr anchor="b">
            <a:spAutoFit/>
          </a:bodyPr>
          <a:lstStyle>
            <a:lvl1pPr>
              <a:defRPr sz="2800"/>
            </a:lvl1pPr>
          </a:lstStyle>
          <a:p>
            <a:r>
              <a:rPr lang="en-US"/>
              <a:t>Click to edit Master title style</a:t>
            </a:r>
          </a:p>
        </p:txBody>
      </p:sp>
      <p:sp>
        <p:nvSpPr>
          <p:cNvPr id="9" name="Text Placeholder 3">
            <a:extLst>
              <a:ext uri="{FF2B5EF4-FFF2-40B4-BE49-F238E27FC236}">
                <a16:creationId xmlns:a16="http://schemas.microsoft.com/office/drawing/2014/main" id="{2C686E56-D7FD-ADB2-F8E0-67414A061562}"/>
              </a:ext>
            </a:extLst>
          </p:cNvPr>
          <p:cNvSpPr>
            <a:spLocks noGrp="1"/>
          </p:cNvSpPr>
          <p:nvPr>
            <p:ph type="body" sz="half" idx="2"/>
          </p:nvPr>
        </p:nvSpPr>
        <p:spPr>
          <a:xfrm>
            <a:off x="731839" y="2003674"/>
            <a:ext cx="3192461" cy="4168526"/>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Date Placeholder 20">
            <a:extLst>
              <a:ext uri="{FF2B5EF4-FFF2-40B4-BE49-F238E27FC236}">
                <a16:creationId xmlns:a16="http://schemas.microsoft.com/office/drawing/2014/main" id="{A8D2097C-9E92-9D50-CDAA-D366F692199B}"/>
              </a:ext>
            </a:extLst>
          </p:cNvPr>
          <p:cNvSpPr>
            <a:spLocks noGrp="1"/>
          </p:cNvSpPr>
          <p:nvPr>
            <p:ph type="dt" sz="half" idx="14"/>
          </p:nvPr>
        </p:nvSpPr>
        <p:spPr/>
        <p:txBody>
          <a:bodyPr/>
          <a:lstStyle/>
          <a:p>
            <a:r>
              <a:rPr lang="en-US"/>
              <a:t>Microsoft confidential</a:t>
            </a:r>
          </a:p>
        </p:txBody>
      </p:sp>
      <p:sp>
        <p:nvSpPr>
          <p:cNvPr id="22" name="Footer Placeholder 21">
            <a:extLst>
              <a:ext uri="{FF2B5EF4-FFF2-40B4-BE49-F238E27FC236}">
                <a16:creationId xmlns:a16="http://schemas.microsoft.com/office/drawing/2014/main" id="{1F7B70CE-844B-A67E-8FB6-17C0E871D432}"/>
              </a:ext>
            </a:extLst>
          </p:cNvPr>
          <p:cNvSpPr>
            <a:spLocks noGrp="1"/>
          </p:cNvSpPr>
          <p:nvPr>
            <p:ph type="ftr" sz="quarter" idx="15"/>
          </p:nvPr>
        </p:nvSpPr>
        <p:spPr/>
        <p:txBody>
          <a:bodyPr/>
          <a:lstStyle/>
          <a:p>
            <a:r>
              <a:rPr lang="en-US"/>
              <a:t>Creating a scalable conversational UX</a:t>
            </a:r>
          </a:p>
        </p:txBody>
      </p:sp>
      <p:sp>
        <p:nvSpPr>
          <p:cNvPr id="23" name="Slide Number Placeholder 22">
            <a:extLst>
              <a:ext uri="{FF2B5EF4-FFF2-40B4-BE49-F238E27FC236}">
                <a16:creationId xmlns:a16="http://schemas.microsoft.com/office/drawing/2014/main" id="{67851276-2BCB-1F58-AE5E-1036302CE353}"/>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
        <p:nvSpPr>
          <p:cNvPr id="4" name="Text Placeholder 14">
            <a:extLst>
              <a:ext uri="{FF2B5EF4-FFF2-40B4-BE49-F238E27FC236}">
                <a16:creationId xmlns:a16="http://schemas.microsoft.com/office/drawing/2014/main" id="{C67E7603-C8DC-EB27-045C-FAD581083C67}"/>
              </a:ext>
            </a:extLst>
          </p:cNvPr>
          <p:cNvSpPr>
            <a:spLocks noGrp="1"/>
          </p:cNvSpPr>
          <p:nvPr>
            <p:ph type="body" sz="quarter" idx="13" hasCustomPrompt="1"/>
          </p:nvPr>
        </p:nvSpPr>
        <p:spPr>
          <a:xfrm>
            <a:off x="723900" y="523101"/>
            <a:ext cx="10515600" cy="276999"/>
          </a:xfrm>
        </p:spPr>
        <p:txBody>
          <a:bodyPr anchor="b">
            <a:spAutoFit/>
          </a:bodyPr>
          <a:lstStyle>
            <a:lvl1pPr marL="0" indent="0">
              <a:buNone/>
              <a:defRPr sz="1800">
                <a:gradFill>
                  <a:gsLst>
                    <a:gs pos="100000">
                      <a:schemeClr val="accent6">
                        <a:lumMod val="20000"/>
                        <a:lumOff val="80000"/>
                      </a:schemeClr>
                    </a:gs>
                    <a:gs pos="72000">
                      <a:schemeClr val="accent1">
                        <a:lumMod val="60000"/>
                        <a:lumOff val="40000"/>
                      </a:schemeClr>
                    </a:gs>
                    <a:gs pos="28000">
                      <a:schemeClr val="accent2">
                        <a:lumMod val="60000"/>
                        <a:lumOff val="40000"/>
                      </a:schemeClr>
                    </a:gs>
                    <a:gs pos="0">
                      <a:schemeClr val="accent2"/>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Section header</a:t>
            </a:r>
          </a:p>
        </p:txBody>
      </p:sp>
    </p:spTree>
    <p:extLst>
      <p:ext uri="{BB962C8B-B14F-4D97-AF65-F5344CB8AC3E}">
        <p14:creationId xmlns:p14="http://schemas.microsoft.com/office/powerpoint/2010/main" val="32876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0">
          <p15:clr>
            <a:srgbClr val="5ACBF0"/>
          </p15:clr>
        </p15:guide>
        <p15:guide id="2" pos="2472">
          <p15:clr>
            <a:srgbClr val="5ACBF0"/>
          </p15:clr>
        </p15:guide>
        <p15:guide id="3" orient="horz" pos="468">
          <p15:clr>
            <a:srgbClr val="9FCC3B"/>
          </p15:clr>
        </p15:guide>
        <p15:guide id="4" orient="horz" pos="1080">
          <p15:clr>
            <a:srgbClr val="9FCC3B"/>
          </p15:clr>
        </p15:guide>
        <p15:guide id="5" orient="horz" pos="1260">
          <p15:clr>
            <a:srgbClr val="5ACBF0"/>
          </p15:clr>
        </p15:guide>
        <p15:guide id="6" orient="horz" pos="3888">
          <p15:clr>
            <a:srgbClr val="5ACBF0"/>
          </p15:clr>
        </p15:guide>
        <p15:guide id="7" pos="7080">
          <p15:clr>
            <a:srgbClr val="5ACBF0"/>
          </p15:clr>
        </p15:guide>
        <p15:guide id="8" orient="horz" pos="68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3900" y="1362872"/>
            <a:ext cx="10515600" cy="443198"/>
          </a:xfrm>
        </p:spPr>
        <p:txBody>
          <a:bodyPr wrap="square">
            <a:spAutoFit/>
          </a:bodyPr>
          <a:lstStyle/>
          <a:p>
            <a:r>
              <a:rPr lang="en-US"/>
              <a:t>A concise, specific, and conversational active headline.</a:t>
            </a:r>
          </a:p>
        </p:txBody>
      </p:sp>
      <p:sp>
        <p:nvSpPr>
          <p:cNvPr id="10" name="Content Placeholder 2">
            <a:extLst>
              <a:ext uri="{FF2B5EF4-FFF2-40B4-BE49-F238E27FC236}">
                <a16:creationId xmlns:a16="http://schemas.microsoft.com/office/drawing/2014/main" id="{C48EC71C-D4A1-1E6C-CF0D-B6FC362ABF64}"/>
              </a:ext>
            </a:extLst>
          </p:cNvPr>
          <p:cNvSpPr>
            <a:spLocks noGrp="1"/>
          </p:cNvSpPr>
          <p:nvPr>
            <p:ph idx="1" hasCustomPrompt="1"/>
          </p:nvPr>
        </p:nvSpPr>
        <p:spPr>
          <a:xfrm>
            <a:off x="723900" y="2000250"/>
            <a:ext cx="10515600" cy="4171950"/>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content</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743078C0-2270-0525-5AF4-41E6139CA407}"/>
              </a:ext>
            </a:extLst>
          </p:cNvPr>
          <p:cNvSpPr>
            <a:spLocks noGrp="1"/>
          </p:cNvSpPr>
          <p:nvPr>
            <p:ph type="body" sz="quarter" idx="13" hasCustomPrompt="1"/>
          </p:nvPr>
        </p:nvSpPr>
        <p:spPr>
          <a:xfrm>
            <a:off x="723900" y="523101"/>
            <a:ext cx="10515600" cy="276999"/>
          </a:xfrm>
        </p:spPr>
        <p:txBody>
          <a:bodyPr anchor="b">
            <a:spAutoFit/>
          </a:bodyPr>
          <a:lstStyle>
            <a:lvl1pPr marL="0" indent="0">
              <a:buNone/>
              <a:defRPr sz="1800">
                <a:gradFill>
                  <a:gsLst>
                    <a:gs pos="100000">
                      <a:schemeClr val="accent6">
                        <a:lumMod val="20000"/>
                        <a:lumOff val="80000"/>
                      </a:schemeClr>
                    </a:gs>
                    <a:gs pos="72000">
                      <a:schemeClr val="accent1">
                        <a:lumMod val="60000"/>
                        <a:lumOff val="40000"/>
                      </a:schemeClr>
                    </a:gs>
                    <a:gs pos="28000">
                      <a:schemeClr val="accent2">
                        <a:lumMod val="60000"/>
                        <a:lumOff val="40000"/>
                      </a:schemeClr>
                    </a:gs>
                    <a:gs pos="0">
                      <a:schemeClr val="accent2"/>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Section header</a:t>
            </a:r>
          </a:p>
        </p:txBody>
      </p:sp>
      <p:sp>
        <p:nvSpPr>
          <p:cNvPr id="20" name="Date Placeholder 19">
            <a:extLst>
              <a:ext uri="{FF2B5EF4-FFF2-40B4-BE49-F238E27FC236}">
                <a16:creationId xmlns:a16="http://schemas.microsoft.com/office/drawing/2014/main" id="{7AF16819-2921-255D-9D8C-2351717A7E27}"/>
              </a:ext>
            </a:extLst>
          </p:cNvPr>
          <p:cNvSpPr>
            <a:spLocks noGrp="1"/>
          </p:cNvSpPr>
          <p:nvPr>
            <p:ph type="dt" sz="half" idx="14"/>
          </p:nvPr>
        </p:nvSpPr>
        <p:spPr/>
        <p:txBody>
          <a:bodyPr/>
          <a:lstStyle/>
          <a:p>
            <a:r>
              <a:rPr lang="en-US"/>
              <a:t>Microsoft confidential</a:t>
            </a:r>
          </a:p>
        </p:txBody>
      </p:sp>
      <p:sp>
        <p:nvSpPr>
          <p:cNvPr id="21" name="Footer Placeholder 20">
            <a:extLst>
              <a:ext uri="{FF2B5EF4-FFF2-40B4-BE49-F238E27FC236}">
                <a16:creationId xmlns:a16="http://schemas.microsoft.com/office/drawing/2014/main" id="{9F8F8417-796E-7B12-425B-979865EC99E4}"/>
              </a:ext>
            </a:extLst>
          </p:cNvPr>
          <p:cNvSpPr>
            <a:spLocks noGrp="1"/>
          </p:cNvSpPr>
          <p:nvPr>
            <p:ph type="ftr" sz="quarter" idx="15"/>
          </p:nvPr>
        </p:nvSpPr>
        <p:spPr/>
        <p:txBody>
          <a:bodyPr/>
          <a:lstStyle/>
          <a:p>
            <a:r>
              <a:rPr lang="en-US"/>
              <a:t>Creating a scalable conversational UX</a:t>
            </a:r>
          </a:p>
        </p:txBody>
      </p:sp>
      <p:sp>
        <p:nvSpPr>
          <p:cNvPr id="22" name="Slide Number Placeholder 21">
            <a:extLst>
              <a:ext uri="{FF2B5EF4-FFF2-40B4-BE49-F238E27FC236}">
                <a16:creationId xmlns:a16="http://schemas.microsoft.com/office/drawing/2014/main" id="{151AE55D-1F6E-119D-8C74-D84C645F1FED}"/>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2847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68">
          <p15:clr>
            <a:srgbClr val="9FCC3B"/>
          </p15:clr>
        </p15:guide>
        <p15:guide id="2" orient="horz" pos="1080">
          <p15:clr>
            <a:srgbClr val="9FCC3B"/>
          </p15:clr>
        </p15:guide>
        <p15:guide id="3" orient="horz" pos="1260">
          <p15:clr>
            <a:srgbClr val="5ACBF0"/>
          </p15:clr>
        </p15:guide>
        <p15:guide id="4" orient="horz" pos="3888">
          <p15:clr>
            <a:srgbClr val="5ACBF0"/>
          </p15:clr>
        </p15:guide>
        <p15:guide id="5" pos="708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aption with Detai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5441F-36A5-717B-0919-0FC544144CA4}"/>
              </a:ext>
            </a:extLst>
          </p:cNvPr>
          <p:cNvSpPr/>
          <p:nvPr userDrawn="1"/>
        </p:nvSpPr>
        <p:spPr>
          <a:xfrm>
            <a:off x="2726575" y="0"/>
            <a:ext cx="946542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810C5D6-BE0E-81CA-D041-F375BC16290F}"/>
              </a:ext>
            </a:extLst>
          </p:cNvPr>
          <p:cNvSpPr>
            <a:spLocks noGrp="1"/>
          </p:cNvSpPr>
          <p:nvPr>
            <p:ph type="title"/>
          </p:nvPr>
        </p:nvSpPr>
        <p:spPr>
          <a:xfrm>
            <a:off x="191192" y="1117354"/>
            <a:ext cx="2310939" cy="664797"/>
          </a:xfrm>
        </p:spPr>
        <p:txBody>
          <a:bodyPr wrap="square" anchor="b">
            <a:spAutoFit/>
          </a:bodyPr>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2C686E56-D7FD-ADB2-F8E0-67414A061562}"/>
              </a:ext>
            </a:extLst>
          </p:cNvPr>
          <p:cNvSpPr>
            <a:spLocks noGrp="1"/>
          </p:cNvSpPr>
          <p:nvPr>
            <p:ph type="body" sz="half" idx="2"/>
          </p:nvPr>
        </p:nvSpPr>
        <p:spPr>
          <a:xfrm>
            <a:off x="191192" y="1987893"/>
            <a:ext cx="2369129" cy="4171950"/>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F7F7D32A-2256-96E0-3DE9-C3313E337E7A}"/>
              </a:ext>
            </a:extLst>
          </p:cNvPr>
          <p:cNvSpPr>
            <a:spLocks noGrp="1"/>
          </p:cNvSpPr>
          <p:nvPr>
            <p:ph idx="1"/>
          </p:nvPr>
        </p:nvSpPr>
        <p:spPr>
          <a:xfrm>
            <a:off x="2784765" y="1085850"/>
            <a:ext cx="8927868" cy="5073993"/>
          </a:xfrm>
        </p:spPr>
        <p:txBody>
          <a:bodyPr>
            <a:normAutofit/>
          </a:bodyPr>
          <a:lstStyle>
            <a:lvl1pPr>
              <a:defRPr sz="2000">
                <a:solidFill>
                  <a:schemeClr val="tx2"/>
                </a:solidFill>
              </a:defRPr>
            </a:lvl1pPr>
            <a:lvl2pPr>
              <a:lnSpc>
                <a:spcPct val="100000"/>
              </a:lnSpc>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Date Placeholder 27">
            <a:extLst>
              <a:ext uri="{FF2B5EF4-FFF2-40B4-BE49-F238E27FC236}">
                <a16:creationId xmlns:a16="http://schemas.microsoft.com/office/drawing/2014/main" id="{AC04BFB5-B21E-FB36-8F69-C8B5ECCFF32D}"/>
              </a:ext>
            </a:extLst>
          </p:cNvPr>
          <p:cNvSpPr>
            <a:spLocks noGrp="1"/>
          </p:cNvSpPr>
          <p:nvPr>
            <p:ph type="dt" sz="half" idx="10"/>
          </p:nvPr>
        </p:nvSpPr>
        <p:spPr/>
        <p:txBody>
          <a:bodyPr/>
          <a:lstStyle/>
          <a:p>
            <a:r>
              <a:rPr lang="en-US"/>
              <a:t>Microsoft confidential</a:t>
            </a:r>
          </a:p>
        </p:txBody>
      </p:sp>
      <p:sp>
        <p:nvSpPr>
          <p:cNvPr id="29" name="Footer Placeholder 28">
            <a:extLst>
              <a:ext uri="{FF2B5EF4-FFF2-40B4-BE49-F238E27FC236}">
                <a16:creationId xmlns:a16="http://schemas.microsoft.com/office/drawing/2014/main" id="{6364E18D-8700-21BD-F5EE-A702FB90A761}"/>
              </a:ext>
            </a:extLst>
          </p:cNvPr>
          <p:cNvSpPr>
            <a:spLocks noGrp="1"/>
          </p:cNvSpPr>
          <p:nvPr>
            <p:ph type="ftr" sz="quarter" idx="11"/>
          </p:nvPr>
        </p:nvSpPr>
        <p:spPr/>
        <p:txBody>
          <a:bodyPr/>
          <a:lstStyle/>
          <a:p>
            <a:r>
              <a:rPr lang="en-US"/>
              <a:t>Creating a scalable conversational UX</a:t>
            </a:r>
          </a:p>
        </p:txBody>
      </p:sp>
      <p:sp>
        <p:nvSpPr>
          <p:cNvPr id="30" name="Slide Number Placeholder 29">
            <a:extLst>
              <a:ext uri="{FF2B5EF4-FFF2-40B4-BE49-F238E27FC236}">
                <a16:creationId xmlns:a16="http://schemas.microsoft.com/office/drawing/2014/main" id="{83682194-0BAE-2337-E73E-B858952DB378}"/>
              </a:ext>
            </a:extLst>
          </p:cNvPr>
          <p:cNvSpPr>
            <a:spLocks noGrp="1"/>
          </p:cNvSpPr>
          <p:nvPr>
            <p:ph type="sldNum" sz="quarter" idx="12"/>
          </p:nvPr>
        </p:nvSpPr>
        <p:spPr/>
        <p:txBody>
          <a:bodyPr/>
          <a:lstStyle/>
          <a:p>
            <a:fld id="{9406BE13-FF2C-3A41-A53B-D6BC2DDA0AE5}" type="slidenum">
              <a:rPr lang="en-US" smtClean="0"/>
              <a:pPr/>
              <a:t>‹#›</a:t>
            </a:fld>
            <a:endParaRPr lang="en-US"/>
          </a:p>
        </p:txBody>
      </p:sp>
    </p:spTree>
    <p:extLst>
      <p:ext uri="{BB962C8B-B14F-4D97-AF65-F5344CB8AC3E}">
        <p14:creationId xmlns:p14="http://schemas.microsoft.com/office/powerpoint/2010/main" val="12800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92">
          <p15:clr>
            <a:srgbClr val="5ACBF0"/>
          </p15:clr>
        </p15:guide>
        <p15:guide id="2" pos="2472">
          <p15:clr>
            <a:srgbClr val="5ACBF0"/>
          </p15:clr>
        </p15:guide>
        <p15:guide id="3" orient="horz" pos="468">
          <p15:clr>
            <a:srgbClr val="9FCC3B"/>
          </p15:clr>
        </p15:guide>
        <p15:guide id="4" orient="horz" pos="1080">
          <p15:clr>
            <a:srgbClr val="9FCC3B"/>
          </p15:clr>
        </p15:guide>
        <p15:guide id="5" orient="horz" pos="684">
          <p15:clr>
            <a:srgbClr val="5ACBF0"/>
          </p15:clr>
        </p15:guide>
        <p15:guide id="6" orient="horz" pos="3888">
          <p15:clr>
            <a:srgbClr val="5ACBF0"/>
          </p15:clr>
        </p15:guide>
        <p15:guide id="7" pos="7080">
          <p15:clr>
            <a:srgbClr val="5ACBF0"/>
          </p15:clr>
        </p15:guide>
        <p15:guide id="8" orient="horz" pos="1260">
          <p15:clr>
            <a:srgbClr val="5ACBF0"/>
          </p15:clr>
        </p15:guide>
        <p15:guide id="9" pos="2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7E738742-55AE-F5FD-A161-CD60751CD026}"/>
              </a:ext>
            </a:extLst>
          </p:cNvPr>
          <p:cNvSpPr>
            <a:spLocks noGrp="1"/>
          </p:cNvSpPr>
          <p:nvPr>
            <p:ph type="body" sz="quarter" idx="13" hasCustomPrompt="1"/>
          </p:nvPr>
        </p:nvSpPr>
        <p:spPr>
          <a:xfrm>
            <a:off x="723900" y="542926"/>
            <a:ext cx="10515600" cy="257174"/>
          </a:xfrm>
        </p:spPr>
        <p:txBody>
          <a:bodyPr anchor="b">
            <a:noAutofit/>
          </a:bodyPr>
          <a:lstStyle>
            <a:lvl1pPr marL="0" indent="0">
              <a:buNone/>
              <a:defRPr sz="1800">
                <a:gradFill>
                  <a:gsLst>
                    <a:gs pos="0">
                      <a:schemeClr val="accent1">
                        <a:lumMod val="96000"/>
                      </a:schemeClr>
                    </a:gs>
                    <a:gs pos="99000">
                      <a:schemeClr val="accent2">
                        <a:lumMod val="60000"/>
                        <a:lumOff val="40000"/>
                      </a:schemeClr>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Sub header</a:t>
            </a:r>
          </a:p>
        </p:txBody>
      </p:sp>
      <p:sp>
        <p:nvSpPr>
          <p:cNvPr id="3" name="Text Placeholder 8">
            <a:extLst>
              <a:ext uri="{FF2B5EF4-FFF2-40B4-BE49-F238E27FC236}">
                <a16:creationId xmlns:a16="http://schemas.microsoft.com/office/drawing/2014/main" id="{E194B6BC-F57D-39EE-F228-5EEAC20F4513}"/>
              </a:ext>
            </a:extLst>
          </p:cNvPr>
          <p:cNvSpPr>
            <a:spLocks noGrp="1"/>
          </p:cNvSpPr>
          <p:nvPr>
            <p:ph type="body" sz="quarter" idx="15"/>
          </p:nvPr>
        </p:nvSpPr>
        <p:spPr>
          <a:xfrm>
            <a:off x="723900" y="742950"/>
            <a:ext cx="10515598" cy="1060704"/>
          </a:xfrm>
        </p:spPr>
        <p:txBody>
          <a:bodyPr anchor="b">
            <a:noAutofit/>
          </a:bodyPr>
          <a:lstStyle>
            <a:lvl1pPr marL="0" indent="0">
              <a:buNone/>
              <a:defRPr sz="32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Master text</a:t>
            </a:r>
          </a:p>
        </p:txBody>
      </p:sp>
      <p:sp>
        <p:nvSpPr>
          <p:cNvPr id="14" name="Date Placeholder 13">
            <a:extLst>
              <a:ext uri="{FF2B5EF4-FFF2-40B4-BE49-F238E27FC236}">
                <a16:creationId xmlns:a16="http://schemas.microsoft.com/office/drawing/2014/main" id="{3174A77F-C0D1-8B49-6E03-45198C1F91AA}"/>
              </a:ext>
            </a:extLst>
          </p:cNvPr>
          <p:cNvSpPr>
            <a:spLocks noGrp="1"/>
          </p:cNvSpPr>
          <p:nvPr>
            <p:ph type="dt" sz="half" idx="16"/>
          </p:nvPr>
        </p:nvSpPr>
        <p:spPr/>
        <p:txBody>
          <a:bodyPr/>
          <a:lstStyle/>
          <a:p>
            <a:r>
              <a:rPr lang="en-US"/>
              <a:t>Microsoft confidential</a:t>
            </a:r>
          </a:p>
        </p:txBody>
      </p:sp>
      <p:sp>
        <p:nvSpPr>
          <p:cNvPr id="15" name="Footer Placeholder 14">
            <a:extLst>
              <a:ext uri="{FF2B5EF4-FFF2-40B4-BE49-F238E27FC236}">
                <a16:creationId xmlns:a16="http://schemas.microsoft.com/office/drawing/2014/main" id="{C2AD537F-3EA1-D89E-3AB6-381327B64022}"/>
              </a:ext>
            </a:extLst>
          </p:cNvPr>
          <p:cNvSpPr>
            <a:spLocks noGrp="1"/>
          </p:cNvSpPr>
          <p:nvPr>
            <p:ph type="ftr" sz="quarter" idx="17"/>
          </p:nvPr>
        </p:nvSpPr>
        <p:spPr/>
        <p:txBody>
          <a:bodyPr/>
          <a:lstStyle/>
          <a:p>
            <a:r>
              <a:rPr lang="en-US"/>
              <a:t>Creating a scalable conversational UX</a:t>
            </a:r>
          </a:p>
        </p:txBody>
      </p:sp>
      <p:sp>
        <p:nvSpPr>
          <p:cNvPr id="16" name="Slide Number Placeholder 15">
            <a:extLst>
              <a:ext uri="{FF2B5EF4-FFF2-40B4-BE49-F238E27FC236}">
                <a16:creationId xmlns:a16="http://schemas.microsoft.com/office/drawing/2014/main" id="{2F8B7D47-DBDE-7938-7BF3-99BBA52FC527}"/>
              </a:ext>
            </a:extLst>
          </p:cNvPr>
          <p:cNvSpPr>
            <a:spLocks noGrp="1"/>
          </p:cNvSpPr>
          <p:nvPr>
            <p:ph type="sldNum" sz="quarter" idx="18"/>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21311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080">
          <p15:clr>
            <a:srgbClr val="5ACBF0"/>
          </p15:clr>
        </p15:guide>
        <p15:guide id="2" orient="horz" pos="1080">
          <p15:clr>
            <a:srgbClr val="9FCC3B"/>
          </p15:clr>
        </p15:guide>
        <p15:guide id="3" orient="horz" pos="468">
          <p15:clr>
            <a:srgbClr val="9FCC3B"/>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06ECE1D-8677-BBB5-4B8C-8B79C77928E7}"/>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B1BB3C6A-CD88-BA7F-FDD5-766DB2850DCF}"/>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DF69AE36-ABC0-A0B5-13F2-73AFBA4E6484}"/>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D0F9DFA-B0C9-1937-80E5-EA456BAF951E}"/>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18E258A2-A83D-6978-F256-633D89BA78CE}"/>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8A533A25-F914-A9A5-D84A-ABC9EEC08341}"/>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2ECA051C-090C-899C-CBE2-FAE5D15C197C}"/>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C8EE1125-D59B-5748-163B-4E0B86A09A5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77F66EB3-F27A-3DA9-9DAD-88A6C0178165}"/>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aphic 8">
              <a:extLst>
                <a:ext uri="{FF2B5EF4-FFF2-40B4-BE49-F238E27FC236}">
                  <a16:creationId xmlns:a16="http://schemas.microsoft.com/office/drawing/2014/main" id="{D2F46483-8FB7-2F57-3F95-FF57C18153ED}"/>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2B7E7AA8-1F3D-2007-E572-37DAA0AE6FCC}"/>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780F600B-49DE-1101-D909-296849FE7D45}"/>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29E6E00F-F05F-6D76-DA36-61817B43FCB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9BBB7E2B-5BA6-CD57-275B-046906683F48}"/>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0" name="Graphic 19">
            <a:extLst>
              <a:ext uri="{FF2B5EF4-FFF2-40B4-BE49-F238E27FC236}">
                <a16:creationId xmlns:a16="http://schemas.microsoft.com/office/drawing/2014/main" id="{91F8438C-7CCE-EA71-2D22-E0363782C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9" name="Title 1"/>
          <p:cNvSpPr>
            <a:spLocks noGrp="1"/>
          </p:cNvSpPr>
          <p:nvPr>
            <p:ph type="title" hasCustomPrompt="1"/>
          </p:nvPr>
        </p:nvSpPr>
        <p:spPr>
          <a:xfrm>
            <a:off x="604894" y="2896041"/>
            <a:ext cx="8374006" cy="1661993"/>
          </a:xfrm>
          <a:noFill/>
        </p:spPr>
        <p:txBody>
          <a:bodyPr wrap="square" lIns="0" tIns="0" rIns="0" bIns="0" anchor="ctr" anchorCtr="0">
            <a:spAutoFit/>
          </a:bodyPr>
          <a:lstStyle>
            <a:lvl1pPr marL="0" algn="l" defTabSz="932742" rtl="0" eaLnBrk="1" latinLnBrk="0" hangingPunct="1">
              <a:lnSpc>
                <a:spcPct val="100000"/>
              </a:lnSpc>
              <a:spcBef>
                <a:spcPct val="0"/>
              </a:spcBef>
              <a:buNone/>
              <a:defRPr lang="en-US" sz="5400" b="0" kern="1200" cap="none" spc="-50" baseline="0" dirty="0">
                <a:ln w="3175">
                  <a:noFill/>
                </a:ln>
                <a:solidFill>
                  <a:srgbClr val="0B556A"/>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Tree>
    <p:extLst>
      <p:ext uri="{BB962C8B-B14F-4D97-AF65-F5344CB8AC3E}">
        <p14:creationId xmlns:p14="http://schemas.microsoft.com/office/powerpoint/2010/main" val="3780800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13468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01968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279118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5917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3919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2438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3050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810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12990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3998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4906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84528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160678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7407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12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5529547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486705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209173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screen">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6396955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9286091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4446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49190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2195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83837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9323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6741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37312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47335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3575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13812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49272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0784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25360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02857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07676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98833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7034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8732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82624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340563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25403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751153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387847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425349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77176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565242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679937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64625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15694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309615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028785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754325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888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273885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6962506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89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61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6616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458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897048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61589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11872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18191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184709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11951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03387038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33551014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3117559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1736158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5171897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BB55-2220-EC12-8C37-67B30DD02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18A687-B336-47B9-0629-A8EB68B3F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2B629-6FD4-B384-F8E3-56093906746D}"/>
              </a:ext>
            </a:extLst>
          </p:cNvPr>
          <p:cNvSpPr>
            <a:spLocks noGrp="1"/>
          </p:cNvSpPr>
          <p:nvPr>
            <p:ph type="dt" sz="half" idx="10"/>
          </p:nvPr>
        </p:nvSpPr>
        <p:spPr/>
        <p:txBody>
          <a:bodyPr/>
          <a:lstStyle/>
          <a:p>
            <a:fld id="{C191E5CE-D9D5-44BC-94B2-AF6626B4E889}" type="datetimeFigureOut">
              <a:rPr lang="en-US" smtClean="0"/>
              <a:t>2/10/2026</a:t>
            </a:fld>
            <a:endParaRPr lang="en-US"/>
          </a:p>
        </p:txBody>
      </p:sp>
      <p:sp>
        <p:nvSpPr>
          <p:cNvPr id="5" name="Footer Placeholder 4">
            <a:extLst>
              <a:ext uri="{FF2B5EF4-FFF2-40B4-BE49-F238E27FC236}">
                <a16:creationId xmlns:a16="http://schemas.microsoft.com/office/drawing/2014/main" id="{D2BAF3B2-F150-C114-989C-97D5C9C9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22DA3-1F5C-51D1-C142-5C048352FEA5}"/>
              </a:ext>
            </a:extLst>
          </p:cNvPr>
          <p:cNvSpPr>
            <a:spLocks noGrp="1"/>
          </p:cNvSpPr>
          <p:nvPr>
            <p:ph type="sldNum" sz="quarter" idx="12"/>
          </p:nvPr>
        </p:nvSpPr>
        <p:spPr/>
        <p:txBody>
          <a:bodyPr/>
          <a:lstStyle/>
          <a:p>
            <a:fld id="{50A19F77-8ED2-48AD-B9D6-CE87FB456FCC}" type="slidenum">
              <a:rPr lang="en-US" smtClean="0"/>
              <a:t>‹#›</a:t>
            </a:fld>
            <a:endParaRPr lang="en-US"/>
          </a:p>
        </p:txBody>
      </p:sp>
    </p:spTree>
    <p:extLst>
      <p:ext uri="{BB962C8B-B14F-4D97-AF65-F5344CB8AC3E}">
        <p14:creationId xmlns:p14="http://schemas.microsoft.com/office/powerpoint/2010/main" val="35299313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979734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54381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3424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12954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5453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11441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26020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5664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6299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3554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712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364512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44218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220352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5947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323378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69654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1572366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9623213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5218797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3079282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9793225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55364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7505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19863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02311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247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657976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66494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25589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5115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789012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38223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99289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58963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4962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42882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63868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66003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2429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77727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74720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849893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884308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194632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65889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570510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4004093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4083269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094425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825614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479599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590245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5725941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3398880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203536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649632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39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47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3124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498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14686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26857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56694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97294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1750376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931265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26041450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66328939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117590016"/>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err="1">
                <a:solidFill>
                  <a:schemeClr val="tx1"/>
                </a:solidFill>
                <a:cs typeface="Segoe Sans Display" pitchFamily="2" charset="0"/>
              </a:rPr>
              <a:t>poration</a:t>
            </a:r>
            <a:r>
              <a:rPr lang="en-US" sz="700">
                <a:solidFill>
                  <a:schemeClr val="tx1"/>
                </a:solidFill>
                <a:cs typeface="Segoe Sans Display" pitchFamily="2" charset="0"/>
              </a:rPr>
              <a:t>.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780331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2410714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2/10/2026</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3918036034"/>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4753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973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85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0953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690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7495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6480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6651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91953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77462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9715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89002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72971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56374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3021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04313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61433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1167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3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522377588"/>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0028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67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35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53458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email">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5631565"/>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78499015"/>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10160373"/>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9517984"/>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98421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07047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63270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859453027"/>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73916682"/>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92395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4139090189"/>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882440396"/>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4244287"/>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872584"/>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81373739"/>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930540842"/>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5377008"/>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70105092"/>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89527501"/>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0274819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000700442"/>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697115"/>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9764394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378230"/>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20447"/>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070497606"/>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259647207"/>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37113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668931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470543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825300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178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1336976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51659"/>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0972163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9310541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320472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1579311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9157050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5809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2/10/2026</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9284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9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2218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12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D06C1-503A-D707-5B09-8C96159A7A62}"/>
              </a:ext>
            </a:extLst>
          </p:cNvPr>
          <p:cNvSpPr>
            <a:spLocks noGrp="1"/>
          </p:cNvSpPr>
          <p:nvPr>
            <p:ph type="dt" sz="half" idx="10"/>
          </p:nvPr>
        </p:nvSpPr>
        <p:spPr/>
        <p:txBody>
          <a:bodyPr/>
          <a:lstStyle/>
          <a:p>
            <a:fld id="{D5E52CCD-87A0-48DA-A1F0-73DFE2A08BB6}" type="datetimeFigureOut">
              <a:rPr lang="en-US" smtClean="0"/>
              <a:t>2/10/2026</a:t>
            </a:fld>
            <a:endParaRPr lang="en-US"/>
          </a:p>
        </p:txBody>
      </p:sp>
      <p:sp>
        <p:nvSpPr>
          <p:cNvPr id="3" name="Footer Placeholder 2">
            <a:extLst>
              <a:ext uri="{FF2B5EF4-FFF2-40B4-BE49-F238E27FC236}">
                <a16:creationId xmlns:a16="http://schemas.microsoft.com/office/drawing/2014/main" id="{56B9E856-AFCC-B88E-4C7F-CA4B6104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33C97-8DE9-B93A-8011-FD6E08861E69}"/>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632947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494585"/>
            <a:ext cx="11018520" cy="430887"/>
          </a:xfrm>
        </p:spPr>
        <p:txBody>
          <a:bodyPr anchor="t" anchorCtr="0"/>
          <a:lstStyle>
            <a:lvl1pPr algn="l" defTabSz="932742" rtl="0" eaLnBrk="1" latinLnBrk="0" hangingPunct="1">
              <a:lnSpc>
                <a:spcPct val="100000"/>
              </a:lnSpc>
              <a:spcBef>
                <a:spcPct val="0"/>
              </a:spcBef>
              <a:buNone/>
              <a:defRPr lang="en-US" sz="2800" b="0" kern="1200" cap="none" spc="0" baseline="0" dirty="0">
                <a:ln w="3175">
                  <a:noFill/>
                </a:ln>
                <a:solidFill>
                  <a:schemeClr val="accent1">
                    <a:lumMod val="75000"/>
                  </a:schemeClr>
                </a:solidFill>
                <a:effectLst/>
                <a:latin typeface="+mj-lt"/>
                <a:ea typeface="+mn-ea"/>
                <a:cs typeface="Segoe UI Semibold" panose="020B0702040204020203" pitchFamily="34" charset="0"/>
              </a:defRPr>
            </a:lvl1pPr>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526616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36">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911835100"/>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AI-generated content may be incorrect.">
            <a:extLst>
              <a:ext uri="{FF2B5EF4-FFF2-40B4-BE49-F238E27FC236}">
                <a16:creationId xmlns:a16="http://schemas.microsoft.com/office/drawing/2014/main" id="{7557D464-9A1C-8C5A-9F8D-5D9E45221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78893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C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929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1475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83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84498" y="-110662"/>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accent1"/>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77226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r:embed="rId4">
            <a:grayscl/>
            <a:alphaModFix amt="4000"/>
            <a:extLst>
              <a:ext uri="{96DAC541-7B7A-43D3-8B79-37D633B846F1}">
                <asvg:svgBlip xmlns:asvg="http://schemas.microsoft.com/office/drawing/2016/SVG/main" r:embed="rId5"/>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9430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3652031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31604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1683998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401144692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3" name="Rectangle 2">
            <a:extLst>
              <a:ext uri="{FF2B5EF4-FFF2-40B4-BE49-F238E27FC236}">
                <a16:creationId xmlns:a16="http://schemas.microsoft.com/office/drawing/2014/main" id="{FD52D9C0-751B-47BD-F922-CD7E7783C353}"/>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882379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8706625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2538331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304284874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246796121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6237514" y="831043"/>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6" name="Text Placeholder 62">
            <a:extLst>
              <a:ext uri="{FF2B5EF4-FFF2-40B4-BE49-F238E27FC236}">
                <a16:creationId xmlns:a16="http://schemas.microsoft.com/office/drawing/2014/main" id="{4EB3C940-C4B0-E4AC-4BD4-E478513C696E}"/>
              </a:ext>
            </a:extLst>
          </p:cNvPr>
          <p:cNvSpPr>
            <a:spLocks noGrp="1"/>
          </p:cNvSpPr>
          <p:nvPr>
            <p:ph type="body" sz="quarter" idx="15"/>
          </p:nvPr>
        </p:nvSpPr>
        <p:spPr>
          <a:xfrm>
            <a:off x="6237514" y="3782392"/>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7" name="Text Placeholder 62">
            <a:extLst>
              <a:ext uri="{FF2B5EF4-FFF2-40B4-BE49-F238E27FC236}">
                <a16:creationId xmlns:a16="http://schemas.microsoft.com/office/drawing/2014/main" id="{8CD34A0B-5C13-DFFC-CB1C-F834913FCDDA}"/>
              </a:ext>
            </a:extLst>
          </p:cNvPr>
          <p:cNvSpPr>
            <a:spLocks noGrp="1"/>
          </p:cNvSpPr>
          <p:nvPr>
            <p:ph type="body" sz="quarter" idx="16"/>
          </p:nvPr>
        </p:nvSpPr>
        <p:spPr>
          <a:xfrm>
            <a:off x="6237514" y="4766175"/>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8" name="Text Placeholder 62">
            <a:extLst>
              <a:ext uri="{FF2B5EF4-FFF2-40B4-BE49-F238E27FC236}">
                <a16:creationId xmlns:a16="http://schemas.microsoft.com/office/drawing/2014/main" id="{D49F9E98-BCBD-D927-DDC1-06B06279FF05}"/>
              </a:ext>
            </a:extLst>
          </p:cNvPr>
          <p:cNvSpPr>
            <a:spLocks noGrp="1"/>
          </p:cNvSpPr>
          <p:nvPr>
            <p:ph type="body" sz="quarter" idx="17"/>
          </p:nvPr>
        </p:nvSpPr>
        <p:spPr>
          <a:xfrm>
            <a:off x="6237514" y="5749958"/>
            <a:ext cx="5394960" cy="276999"/>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1" name="Straight Connector 10">
            <a:extLst>
              <a:ext uri="{FF2B5EF4-FFF2-40B4-BE49-F238E27FC236}">
                <a16:creationId xmlns:a16="http://schemas.microsoft.com/office/drawing/2014/main" id="{56D75D49-6331-6953-34B9-F2D79175D119}"/>
              </a:ext>
            </a:extLst>
          </p:cNvPr>
          <p:cNvCxnSpPr/>
          <p:nvPr userDrawn="1"/>
        </p:nvCxnSpPr>
        <p:spPr>
          <a:xfrm>
            <a:off x="6237514" y="146143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A2E3D8-CF19-3B70-BA9C-86F0A315C42E}"/>
              </a:ext>
            </a:extLst>
          </p:cNvPr>
          <p:cNvCxnSpPr/>
          <p:nvPr userDrawn="1"/>
        </p:nvCxnSpPr>
        <p:spPr>
          <a:xfrm>
            <a:off x="6237514" y="2445217"/>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F53C89-3F98-6788-6B43-A4EA99377573}"/>
              </a:ext>
            </a:extLst>
          </p:cNvPr>
          <p:cNvCxnSpPr/>
          <p:nvPr userDrawn="1"/>
        </p:nvCxnSpPr>
        <p:spPr>
          <a:xfrm>
            <a:off x="6237514" y="5396566"/>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2E473B-8ED9-9FEF-3B5F-B757957AE137}"/>
              </a:ext>
            </a:extLst>
          </p:cNvPr>
          <p:cNvCxnSpPr/>
          <p:nvPr userDrawn="1"/>
        </p:nvCxnSpPr>
        <p:spPr>
          <a:xfrm>
            <a:off x="6237514" y="342900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55C015-05B1-2A3A-3F92-ABB691B4BFE6}"/>
              </a:ext>
            </a:extLst>
          </p:cNvPr>
          <p:cNvCxnSpPr/>
          <p:nvPr userDrawn="1"/>
        </p:nvCxnSpPr>
        <p:spPr>
          <a:xfrm>
            <a:off x="6237514" y="4412783"/>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62">
            <a:extLst>
              <a:ext uri="{FF2B5EF4-FFF2-40B4-BE49-F238E27FC236}">
                <a16:creationId xmlns:a16="http://schemas.microsoft.com/office/drawing/2014/main" id="{54F0313C-37F2-C1F6-0CFC-FBD360A9011D}"/>
              </a:ext>
            </a:extLst>
          </p:cNvPr>
          <p:cNvSpPr>
            <a:spLocks noGrp="1"/>
          </p:cNvSpPr>
          <p:nvPr>
            <p:ph type="body" sz="quarter" idx="14"/>
          </p:nvPr>
        </p:nvSpPr>
        <p:spPr>
          <a:xfrm>
            <a:off x="6237514" y="2798609"/>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6237514" y="1814826"/>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18" name="Oval 17">
            <a:extLst>
              <a:ext uri="{FF2B5EF4-FFF2-40B4-BE49-F238E27FC236}">
                <a16:creationId xmlns:a16="http://schemas.microsoft.com/office/drawing/2014/main" id="{C2261F88-C49A-9EEF-7BC8-3D14A8A4C9B0}"/>
              </a:ext>
            </a:extLst>
          </p:cNvPr>
          <p:cNvSpPr/>
          <p:nvPr userDrawn="1"/>
        </p:nvSpPr>
        <p:spPr bwMode="auto">
          <a:xfrm>
            <a:off x="5287381" y="658397"/>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 name="Oval 18">
            <a:extLst>
              <a:ext uri="{FF2B5EF4-FFF2-40B4-BE49-F238E27FC236}">
                <a16:creationId xmlns:a16="http://schemas.microsoft.com/office/drawing/2014/main" id="{DBAD3AFF-B6DE-B52A-E76F-5DB0C7727F35}"/>
              </a:ext>
            </a:extLst>
          </p:cNvPr>
          <p:cNvSpPr/>
          <p:nvPr userDrawn="1"/>
        </p:nvSpPr>
        <p:spPr bwMode="auto">
          <a:xfrm>
            <a:off x="5287381" y="1642680"/>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0" name="Oval 19">
            <a:extLst>
              <a:ext uri="{FF2B5EF4-FFF2-40B4-BE49-F238E27FC236}">
                <a16:creationId xmlns:a16="http://schemas.microsoft.com/office/drawing/2014/main" id="{B3E2386E-B2DD-8439-7D0E-68966C3F755C}"/>
              </a:ext>
            </a:extLst>
          </p:cNvPr>
          <p:cNvSpPr/>
          <p:nvPr userDrawn="1"/>
        </p:nvSpPr>
        <p:spPr bwMode="auto">
          <a:xfrm>
            <a:off x="5287381" y="2626463"/>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1" name="Oval 20">
            <a:extLst>
              <a:ext uri="{FF2B5EF4-FFF2-40B4-BE49-F238E27FC236}">
                <a16:creationId xmlns:a16="http://schemas.microsoft.com/office/drawing/2014/main" id="{050A162E-D9B8-B905-B2C2-8AA2D02F9BC7}"/>
              </a:ext>
            </a:extLst>
          </p:cNvPr>
          <p:cNvSpPr/>
          <p:nvPr userDrawn="1"/>
        </p:nvSpPr>
        <p:spPr bwMode="auto">
          <a:xfrm>
            <a:off x="5287381" y="3610246"/>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2" name="Oval 21">
            <a:extLst>
              <a:ext uri="{FF2B5EF4-FFF2-40B4-BE49-F238E27FC236}">
                <a16:creationId xmlns:a16="http://schemas.microsoft.com/office/drawing/2014/main" id="{6C5EA5E8-1690-392E-2494-ED1297F673F8}"/>
              </a:ext>
            </a:extLst>
          </p:cNvPr>
          <p:cNvSpPr/>
          <p:nvPr userDrawn="1"/>
        </p:nvSpPr>
        <p:spPr bwMode="auto">
          <a:xfrm>
            <a:off x="5287381" y="4594029"/>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3" name="Oval 22">
            <a:extLst>
              <a:ext uri="{FF2B5EF4-FFF2-40B4-BE49-F238E27FC236}">
                <a16:creationId xmlns:a16="http://schemas.microsoft.com/office/drawing/2014/main" id="{90688257-32FE-3CDF-1995-DFBD145570D1}"/>
              </a:ext>
            </a:extLst>
          </p:cNvPr>
          <p:cNvSpPr/>
          <p:nvPr userDrawn="1"/>
        </p:nvSpPr>
        <p:spPr bwMode="auto">
          <a:xfrm>
            <a:off x="5287381" y="5577811"/>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71" name="Picture Placeholder 70">
            <a:extLst>
              <a:ext uri="{FF2B5EF4-FFF2-40B4-BE49-F238E27FC236}">
                <a16:creationId xmlns:a16="http://schemas.microsoft.com/office/drawing/2014/main" id="{CF04762F-1C00-B5AF-51E2-0A8D3F8912D3}"/>
              </a:ext>
            </a:extLst>
          </p:cNvPr>
          <p:cNvSpPr>
            <a:spLocks noGrp="1"/>
          </p:cNvSpPr>
          <p:nvPr>
            <p:ph type="pic" sz="quarter" idx="18" hasCustomPrompt="1"/>
          </p:nvPr>
        </p:nvSpPr>
        <p:spPr>
          <a:xfrm>
            <a:off x="5286883" y="658396"/>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2" name="Picture Placeholder 70">
            <a:extLst>
              <a:ext uri="{FF2B5EF4-FFF2-40B4-BE49-F238E27FC236}">
                <a16:creationId xmlns:a16="http://schemas.microsoft.com/office/drawing/2014/main" id="{DAAE9393-1EE4-E5E6-D91B-45C61C504E54}"/>
              </a:ext>
            </a:extLst>
          </p:cNvPr>
          <p:cNvSpPr>
            <a:spLocks noGrp="1"/>
          </p:cNvSpPr>
          <p:nvPr>
            <p:ph type="pic" sz="quarter" idx="19" hasCustomPrompt="1"/>
          </p:nvPr>
        </p:nvSpPr>
        <p:spPr>
          <a:xfrm>
            <a:off x="5286883" y="1642179"/>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3" name="Picture Placeholder 70">
            <a:extLst>
              <a:ext uri="{FF2B5EF4-FFF2-40B4-BE49-F238E27FC236}">
                <a16:creationId xmlns:a16="http://schemas.microsoft.com/office/drawing/2014/main" id="{A827B4EC-2435-F964-A3BD-80CCEA5C3851}"/>
              </a:ext>
            </a:extLst>
          </p:cNvPr>
          <p:cNvSpPr>
            <a:spLocks noGrp="1"/>
          </p:cNvSpPr>
          <p:nvPr>
            <p:ph type="pic" sz="quarter" idx="20" hasCustomPrompt="1"/>
          </p:nvPr>
        </p:nvSpPr>
        <p:spPr>
          <a:xfrm>
            <a:off x="5286883" y="2625962"/>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4" name="Picture Placeholder 70">
            <a:extLst>
              <a:ext uri="{FF2B5EF4-FFF2-40B4-BE49-F238E27FC236}">
                <a16:creationId xmlns:a16="http://schemas.microsoft.com/office/drawing/2014/main" id="{A048FB05-3214-94CC-6147-82972C3853FD}"/>
              </a:ext>
            </a:extLst>
          </p:cNvPr>
          <p:cNvSpPr>
            <a:spLocks noGrp="1"/>
          </p:cNvSpPr>
          <p:nvPr>
            <p:ph type="pic" sz="quarter" idx="21" hasCustomPrompt="1"/>
          </p:nvPr>
        </p:nvSpPr>
        <p:spPr>
          <a:xfrm>
            <a:off x="5286883" y="3609745"/>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5" name="Picture Placeholder 70">
            <a:extLst>
              <a:ext uri="{FF2B5EF4-FFF2-40B4-BE49-F238E27FC236}">
                <a16:creationId xmlns:a16="http://schemas.microsoft.com/office/drawing/2014/main" id="{438EDA67-9588-B71F-FFE3-E36357BF568C}"/>
              </a:ext>
            </a:extLst>
          </p:cNvPr>
          <p:cNvSpPr>
            <a:spLocks noGrp="1"/>
          </p:cNvSpPr>
          <p:nvPr>
            <p:ph type="pic" sz="quarter" idx="22" hasCustomPrompt="1"/>
          </p:nvPr>
        </p:nvSpPr>
        <p:spPr>
          <a:xfrm>
            <a:off x="5286883" y="4593528"/>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6" name="Picture Placeholder 70">
            <a:extLst>
              <a:ext uri="{FF2B5EF4-FFF2-40B4-BE49-F238E27FC236}">
                <a16:creationId xmlns:a16="http://schemas.microsoft.com/office/drawing/2014/main" id="{C2CB9C96-8D84-7234-9549-5F9A162A1161}"/>
              </a:ext>
            </a:extLst>
          </p:cNvPr>
          <p:cNvSpPr>
            <a:spLocks noGrp="1"/>
          </p:cNvSpPr>
          <p:nvPr>
            <p:ph type="pic" sz="quarter" idx="23" hasCustomPrompt="1"/>
          </p:nvPr>
        </p:nvSpPr>
        <p:spPr>
          <a:xfrm>
            <a:off x="5286883" y="5577310"/>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21613741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B49CF-8F63-0090-0081-661E4F84E1CA}"/>
              </a:ext>
            </a:extLst>
          </p:cNvPr>
          <p:cNvSpPr/>
          <p:nvPr userDrawn="1"/>
        </p:nvSpPr>
        <p:spPr bwMode="auto">
          <a:xfrm>
            <a:off x="0" y="1517650"/>
            <a:ext cx="12192000" cy="3822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FC0A2FC1-CAB4-3EFB-4EF5-C05883F0BD71}"/>
              </a:ext>
            </a:extLst>
          </p:cNvPr>
          <p:cNvSpPr/>
          <p:nvPr userDrawn="1"/>
        </p:nvSpPr>
        <p:spPr bwMode="auto">
          <a:xfrm>
            <a:off x="962025" y="425901"/>
            <a:ext cx="10267950" cy="6006198"/>
          </a:xfrm>
          <a:prstGeom prst="roundRect">
            <a:avLst>
              <a:gd name="adj" fmla="val 3038"/>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AF08E42-5853-7288-7F00-3289F90BCD2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5400000">
            <a:off x="-1029874" y="3338512"/>
            <a:ext cx="3822700" cy="180975"/>
          </a:xfrm>
          <a:prstGeom prst="rect">
            <a:avLst/>
          </a:prstGeom>
        </p:spPr>
      </p:pic>
      <p:pic>
        <p:nvPicPr>
          <p:cNvPr id="11" name="Picture 10">
            <a:extLst>
              <a:ext uri="{FF2B5EF4-FFF2-40B4-BE49-F238E27FC236}">
                <a16:creationId xmlns:a16="http://schemas.microsoft.com/office/drawing/2014/main" id="{609FB385-D56E-FCFC-DAE1-C25009C599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16200000">
            <a:off x="9409113" y="3338513"/>
            <a:ext cx="3822700" cy="180975"/>
          </a:xfrm>
          <a:prstGeom prst="rect">
            <a:avLst/>
          </a:prstGeom>
        </p:spPr>
      </p:pic>
      <p:sp>
        <p:nvSpPr>
          <p:cNvPr id="5" name="Media Placeholder 3">
            <a:extLst>
              <a:ext uri="{FF2B5EF4-FFF2-40B4-BE49-F238E27FC236}">
                <a16:creationId xmlns:a16="http://schemas.microsoft.com/office/drawing/2014/main" id="{41E19830-760D-5AD8-D9B4-3C82A8246C6A}"/>
              </a:ext>
            </a:extLst>
          </p:cNvPr>
          <p:cNvSpPr>
            <a:spLocks noGrp="1"/>
          </p:cNvSpPr>
          <p:nvPr>
            <p:ph type="media" sz="quarter" idx="19" hasCustomPrompt="1"/>
          </p:nvPr>
        </p:nvSpPr>
        <p:spPr>
          <a:xfrm>
            <a:off x="1194816" y="672084"/>
            <a:ext cx="9802368" cy="5513832"/>
          </a:xfrm>
          <a:solidFill>
            <a:schemeClr val="bg1"/>
          </a:solidFill>
        </p:spPr>
        <p:txBody>
          <a:bodyPr bIns="914400" anchor="ctr">
            <a:noAutofit/>
          </a:bodyPr>
          <a:lstStyle>
            <a:lvl1pPr marL="0" indent="0" algn="ctr">
              <a:buNone/>
              <a:defRPr/>
            </a:lvl1pPr>
          </a:lstStyle>
          <a:p>
            <a:r>
              <a:rPr lang="en-US"/>
              <a:t>Click on the icon to add media</a:t>
            </a:r>
          </a:p>
        </p:txBody>
      </p:sp>
    </p:spTree>
    <p:extLst>
      <p:ext uri="{BB962C8B-B14F-4D97-AF65-F5344CB8AC3E}">
        <p14:creationId xmlns:p14="http://schemas.microsoft.com/office/powerpoint/2010/main" val="169628142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2303140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25475128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ternate Screen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D1DFA42-D058-78B6-F8BB-CC21A3B6DBBF}"/>
              </a:ext>
            </a:extLst>
          </p:cNvPr>
          <p:cNvSpPr/>
          <p:nvPr userDrawn="1"/>
        </p:nvSpPr>
        <p:spPr bwMode="auto">
          <a:xfrm>
            <a:off x="0" y="-1"/>
            <a:ext cx="12192000" cy="6858000"/>
          </a:xfrm>
          <a:custGeom>
            <a:avLst/>
            <a:gdLst>
              <a:gd name="connsiteX0" fmla="*/ 1 w 12192000"/>
              <a:gd name="connsiteY0" fmla="*/ 2204720 h 6858000"/>
              <a:gd name="connsiteX1" fmla="*/ 1 w 12192000"/>
              <a:gd name="connsiteY1" fmla="*/ 6857996 h 6858000"/>
              <a:gd name="connsiteX2" fmla="*/ 7965440 w 12192000"/>
              <a:gd name="connsiteY2" fmla="*/ 6857996 h 6858000"/>
              <a:gd name="connsiteX3" fmla="*/ 7965440 w 12192000"/>
              <a:gd name="connsiteY3" fmla="*/ 2398855 h 6858000"/>
              <a:gd name="connsiteX4" fmla="*/ 7771305 w 12192000"/>
              <a:gd name="connsiteY4" fmla="*/ 2204720 h 6858000"/>
              <a:gd name="connsiteX5" fmla="*/ 0 w 12192000"/>
              <a:gd name="connsiteY5" fmla="*/ 0 h 6858000"/>
              <a:gd name="connsiteX6" fmla="*/ 8153400 w 12192000"/>
              <a:gd name="connsiteY6" fmla="*/ 0 h 6858000"/>
              <a:gd name="connsiteX7" fmla="*/ 12192000 w 12192000"/>
              <a:gd name="connsiteY7" fmla="*/ 0 h 6858000"/>
              <a:gd name="connsiteX8" fmla="*/ 12192000 w 12192000"/>
              <a:gd name="connsiteY8" fmla="*/ 6858000 h 6858000"/>
              <a:gd name="connsiteX9" fmla="*/ 81534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 y="2204720"/>
                </a:moveTo>
                <a:lnTo>
                  <a:pt x="1" y="6857996"/>
                </a:lnTo>
                <a:lnTo>
                  <a:pt x="7965440" y="6857996"/>
                </a:lnTo>
                <a:lnTo>
                  <a:pt x="7965440" y="2398855"/>
                </a:lnTo>
                <a:cubicBezTo>
                  <a:pt x="7965440" y="2291637"/>
                  <a:pt x="7878523" y="2204720"/>
                  <a:pt x="7771305" y="2204720"/>
                </a:cubicBezTo>
                <a:close/>
                <a:moveTo>
                  <a:pt x="0" y="0"/>
                </a:moveTo>
                <a:lnTo>
                  <a:pt x="8153400" y="0"/>
                </a:lnTo>
                <a:lnTo>
                  <a:pt x="12192000" y="0"/>
                </a:lnTo>
                <a:lnTo>
                  <a:pt x="12192000" y="6858000"/>
                </a:lnTo>
                <a:lnTo>
                  <a:pt x="8153400" y="6858000"/>
                </a:lnTo>
                <a:lnTo>
                  <a:pt x="0" y="6858000"/>
                </a:lnTo>
                <a:close/>
              </a:path>
            </a:pathLst>
          </a:custGeom>
          <a:solidFill>
            <a:schemeClr val="bg1"/>
          </a:solidFill>
          <a:ln w="15875">
            <a:noFill/>
            <a:headEnd type="none" w="med" len="med"/>
            <a:tailEnd type="none" w="med" len="med"/>
          </a:ln>
          <a:effectLst>
            <a:outerShdw blurRad="2794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Freeform: Shape 3">
            <a:extLst>
              <a:ext uri="{FF2B5EF4-FFF2-40B4-BE49-F238E27FC236}">
                <a16:creationId xmlns:a16="http://schemas.microsoft.com/office/drawing/2014/main" id="{CA4BEBF2-68E8-9F0C-C6A7-57CEFFDF4719}"/>
              </a:ext>
            </a:extLst>
          </p:cNvPr>
          <p:cNvSpPr/>
          <p:nvPr userDrawn="1"/>
        </p:nvSpPr>
        <p:spPr bwMode="auto">
          <a:xfrm>
            <a:off x="0" y="0"/>
            <a:ext cx="12192000" cy="2610460"/>
          </a:xfrm>
          <a:custGeom>
            <a:avLst/>
            <a:gdLst>
              <a:gd name="connsiteX0" fmla="*/ 0 w 12192000"/>
              <a:gd name="connsiteY0" fmla="*/ 0 h 2610460"/>
              <a:gd name="connsiteX1" fmla="*/ 12192000 w 12192000"/>
              <a:gd name="connsiteY1" fmla="*/ 0 h 2610460"/>
              <a:gd name="connsiteX2" fmla="*/ 12192000 w 12192000"/>
              <a:gd name="connsiteY2" fmla="*/ 2610460 h 2610460"/>
              <a:gd name="connsiteX3" fmla="*/ 7965440 w 12192000"/>
              <a:gd name="connsiteY3" fmla="*/ 2610460 h 2610460"/>
              <a:gd name="connsiteX4" fmla="*/ 7965440 w 12192000"/>
              <a:gd name="connsiteY4" fmla="*/ 2436042 h 2610460"/>
              <a:gd name="connsiteX5" fmla="*/ 7731578 w 12192000"/>
              <a:gd name="connsiteY5" fmla="*/ 2202180 h 2610460"/>
              <a:gd name="connsiteX6" fmla="*/ 1 w 12192000"/>
              <a:gd name="connsiteY6" fmla="*/ 2202180 h 2610460"/>
              <a:gd name="connsiteX7" fmla="*/ 1 w 12192000"/>
              <a:gd name="connsiteY7" fmla="*/ 2610460 h 2610460"/>
              <a:gd name="connsiteX8" fmla="*/ 0 w 12192000"/>
              <a:gd name="connsiteY8" fmla="*/ 261046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610460">
                <a:moveTo>
                  <a:pt x="0" y="0"/>
                </a:moveTo>
                <a:lnTo>
                  <a:pt x="12192000" y="0"/>
                </a:lnTo>
                <a:lnTo>
                  <a:pt x="12192000" y="2610460"/>
                </a:lnTo>
                <a:lnTo>
                  <a:pt x="7965440" y="2610460"/>
                </a:lnTo>
                <a:lnTo>
                  <a:pt x="7965440" y="2436042"/>
                </a:lnTo>
                <a:cubicBezTo>
                  <a:pt x="7965440" y="2306884"/>
                  <a:pt x="7860736" y="2202180"/>
                  <a:pt x="7731578" y="2202180"/>
                </a:cubicBezTo>
                <a:lnTo>
                  <a:pt x="1" y="2202180"/>
                </a:lnTo>
                <a:lnTo>
                  <a:pt x="1" y="2610460"/>
                </a:lnTo>
                <a:lnTo>
                  <a:pt x="0" y="261046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50999" y="716278"/>
            <a:ext cx="4490723" cy="7792720"/>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EFE3B4FE-D208-9C2E-578F-0187912D69C9}"/>
              </a:ext>
            </a:extLst>
          </p:cNvPr>
          <p:cNvSpPr>
            <a:spLocks noGrp="1"/>
          </p:cNvSpPr>
          <p:nvPr userDrawn="1">
            <p:ph type="body" sz="quarter" idx="11" hasCustomPrompt="1"/>
          </p:nvPr>
        </p:nvSpPr>
        <p:spPr>
          <a:xfrm>
            <a:off x="436560" y="-1"/>
            <a:ext cx="963616" cy="892471"/>
          </a:xfrm>
          <a:custGeom>
            <a:avLst/>
            <a:gdLst>
              <a:gd name="connsiteX0" fmla="*/ 0 w 963616"/>
              <a:gd name="connsiteY0" fmla="*/ 0 h 892471"/>
              <a:gd name="connsiteX1" fmla="*/ 963616 w 963616"/>
              <a:gd name="connsiteY1" fmla="*/ 0 h 892471"/>
              <a:gd name="connsiteX2" fmla="*/ 963616 w 963616"/>
              <a:gd name="connsiteY2" fmla="*/ 892471 h 892471"/>
              <a:gd name="connsiteX3" fmla="*/ 923523 w 963616"/>
              <a:gd name="connsiteY3" fmla="*/ 843878 h 892471"/>
              <a:gd name="connsiteX4" fmla="*/ 481807 w 963616"/>
              <a:gd name="connsiteY4" fmla="*/ 660913 h 892471"/>
              <a:gd name="connsiteX5" fmla="*/ 40091 w 963616"/>
              <a:gd name="connsiteY5" fmla="*/ 843878 h 892471"/>
              <a:gd name="connsiteX6" fmla="*/ 0 w 963616"/>
              <a:gd name="connsiteY6" fmla="*/ 892468 h 8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16" h="892471">
                <a:moveTo>
                  <a:pt x="0" y="0"/>
                </a:moveTo>
                <a:lnTo>
                  <a:pt x="963616" y="0"/>
                </a:lnTo>
                <a:lnTo>
                  <a:pt x="963616" y="892471"/>
                </a:lnTo>
                <a:lnTo>
                  <a:pt x="923523" y="843878"/>
                </a:lnTo>
                <a:cubicBezTo>
                  <a:pt x="810478" y="730833"/>
                  <a:pt x="654308" y="660913"/>
                  <a:pt x="481807" y="660913"/>
                </a:cubicBezTo>
                <a:cubicBezTo>
                  <a:pt x="309306" y="660913"/>
                  <a:pt x="153136" y="730833"/>
                  <a:pt x="40091" y="843878"/>
                </a:cubicBezTo>
                <a:lnTo>
                  <a:pt x="0" y="892468"/>
                </a:lnTo>
                <a:close/>
              </a:path>
            </a:pathLst>
          </a:custGeom>
          <a:solidFill>
            <a:schemeClr val="bg2"/>
          </a:solidFill>
        </p:spPr>
        <p:txBody>
          <a:bodyPr wrap="square" tIns="91440">
            <a:noAutofit/>
          </a:bodyPr>
          <a:lstStyle>
            <a:lvl1pPr marL="0" indent="0" algn="ctr">
              <a:buNone/>
              <a:defRPr kumimoji="0" lang="en-US" sz="2400" b="1" i="0" u="none" strike="noStrike" kern="0" cap="all" spc="0" normalizeH="0" baseline="0" dirty="0">
                <a:ln>
                  <a:noFill/>
                </a:ln>
                <a:solidFill>
                  <a:srgbClr val="FFFFFF"/>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NEW</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1100">
                <a:latin typeface="+mj-lt"/>
              </a:defRPr>
            </a:lvl1pPr>
          </a:lstStyle>
          <a:p>
            <a:r>
              <a:rPr lang="en-US"/>
              <a:t>Product 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300718" y="2954878"/>
            <a:ext cx="3310128" cy="3314159"/>
          </a:xfrm>
        </p:spPr>
        <p:txBody>
          <a:bodyPr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606040"/>
            <a:ext cx="7562088" cy="4251960"/>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Tree>
    <p:extLst>
      <p:ext uri="{BB962C8B-B14F-4D97-AF65-F5344CB8AC3E}">
        <p14:creationId xmlns:p14="http://schemas.microsoft.com/office/powerpoint/2010/main" val="1776167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screen and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2F3D7B-1BC4-E114-E44D-072C61AD3FED}"/>
              </a:ext>
            </a:extLst>
          </p:cNvPr>
          <p:cNvSpPr/>
          <p:nvPr userDrawn="1"/>
        </p:nvSpPr>
        <p:spPr bwMode="auto">
          <a:xfrm>
            <a:off x="0" y="0"/>
            <a:ext cx="12192000" cy="304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136A4F99-F341-DF50-80CE-F261B53E446B}"/>
              </a:ext>
            </a:extLst>
          </p:cNvPr>
          <p:cNvSpPr/>
          <p:nvPr userDrawn="1"/>
        </p:nvSpPr>
        <p:spPr bwMode="auto">
          <a:xfrm>
            <a:off x="4181475"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66288643-B48D-1CEE-A40E-7E07616C0D2D}"/>
              </a:ext>
            </a:extLst>
          </p:cNvPr>
          <p:cNvSpPr/>
          <p:nvPr userDrawn="1"/>
        </p:nvSpPr>
        <p:spPr bwMode="auto">
          <a:xfrm>
            <a:off x="7899059"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D40B6E9E-FEAA-DAB2-3414-CD4D3AC135ED}"/>
              </a:ext>
            </a:extLst>
          </p:cNvPr>
          <p:cNvSpPr/>
          <p:nvPr userDrawn="1"/>
        </p:nvSpPr>
        <p:spPr bwMode="auto">
          <a:xfrm rot="16200000">
            <a:off x="8698942" y="690007"/>
            <a:ext cx="2229469" cy="3591422"/>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85" name="Text Placeholder 84">
            <a:extLst>
              <a:ext uri="{FF2B5EF4-FFF2-40B4-BE49-F238E27FC236}">
                <a16:creationId xmlns:a16="http://schemas.microsoft.com/office/drawing/2014/main" id="{6EEC7E33-4A50-440B-DFEF-F40BBD5D0B5B}"/>
              </a:ext>
            </a:extLst>
          </p:cNvPr>
          <p:cNvSpPr>
            <a:spLocks noGrp="1"/>
          </p:cNvSpPr>
          <p:nvPr>
            <p:ph type="body" sz="quarter" idx="13"/>
          </p:nvPr>
        </p:nvSpPr>
        <p:spPr>
          <a:xfrm>
            <a:off x="662791" y="3665219"/>
            <a:ext cx="3368881" cy="307777"/>
          </a:xfrm>
        </p:spPr>
        <p:txBody>
          <a:bodyPr anchor="t"/>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lvl="0"/>
            <a:endParaRPr lang="en-IN"/>
          </a:p>
        </p:txBody>
      </p:sp>
      <p:sp>
        <p:nvSpPr>
          <p:cNvPr id="93" name="Text Placeholder 92">
            <a:extLst>
              <a:ext uri="{FF2B5EF4-FFF2-40B4-BE49-F238E27FC236}">
                <a16:creationId xmlns:a16="http://schemas.microsoft.com/office/drawing/2014/main" id="{BBF39F04-BAEF-085D-9E35-75F0F4DE3953}"/>
              </a:ext>
            </a:extLst>
          </p:cNvPr>
          <p:cNvSpPr>
            <a:spLocks noGrp="1"/>
          </p:cNvSpPr>
          <p:nvPr>
            <p:ph type="body" sz="quarter" idx="17"/>
          </p:nvPr>
        </p:nvSpPr>
        <p:spPr>
          <a:xfrm>
            <a:off x="4394155" y="3665219"/>
            <a:ext cx="3443410"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95" name="Text Placeholder 94">
            <a:extLst>
              <a:ext uri="{FF2B5EF4-FFF2-40B4-BE49-F238E27FC236}">
                <a16:creationId xmlns:a16="http://schemas.microsoft.com/office/drawing/2014/main" id="{397D4455-F581-7C3A-5390-03E7BA70B44B}"/>
              </a:ext>
            </a:extLst>
          </p:cNvPr>
          <p:cNvSpPr>
            <a:spLocks noGrp="1"/>
          </p:cNvSpPr>
          <p:nvPr>
            <p:ph type="body" sz="quarter" idx="18"/>
          </p:nvPr>
        </p:nvSpPr>
        <p:spPr>
          <a:xfrm>
            <a:off x="8139093" y="3665219"/>
            <a:ext cx="3390116"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87" name="Text Placeholder 86">
            <a:extLst>
              <a:ext uri="{FF2B5EF4-FFF2-40B4-BE49-F238E27FC236}">
                <a16:creationId xmlns:a16="http://schemas.microsoft.com/office/drawing/2014/main" id="{B63800A0-A7A9-B0CC-405A-3275959E8545}"/>
              </a:ext>
            </a:extLst>
          </p:cNvPr>
          <p:cNvSpPr>
            <a:spLocks noGrp="1"/>
          </p:cNvSpPr>
          <p:nvPr>
            <p:ph type="body" sz="quarter" idx="14"/>
          </p:nvPr>
        </p:nvSpPr>
        <p:spPr>
          <a:xfrm>
            <a:off x="662791"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89" name="Text Placeholder 88">
            <a:extLst>
              <a:ext uri="{FF2B5EF4-FFF2-40B4-BE49-F238E27FC236}">
                <a16:creationId xmlns:a16="http://schemas.microsoft.com/office/drawing/2014/main" id="{3ECA340A-6DEC-B917-980A-E3DBCB4C0F95}"/>
              </a:ext>
            </a:extLst>
          </p:cNvPr>
          <p:cNvSpPr>
            <a:spLocks noGrp="1"/>
          </p:cNvSpPr>
          <p:nvPr>
            <p:ph type="body" sz="quarter" idx="15"/>
          </p:nvPr>
        </p:nvSpPr>
        <p:spPr>
          <a:xfrm>
            <a:off x="4394155"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91" name="Text Placeholder 90">
            <a:extLst>
              <a:ext uri="{FF2B5EF4-FFF2-40B4-BE49-F238E27FC236}">
                <a16:creationId xmlns:a16="http://schemas.microsoft.com/office/drawing/2014/main" id="{BFDAA7AC-C0C8-BA21-8452-454E77EB15DF}"/>
              </a:ext>
            </a:extLst>
          </p:cNvPr>
          <p:cNvSpPr>
            <a:spLocks noGrp="1"/>
          </p:cNvSpPr>
          <p:nvPr>
            <p:ph type="body" sz="quarter" idx="16"/>
          </p:nvPr>
        </p:nvSpPr>
        <p:spPr>
          <a:xfrm>
            <a:off x="8139093" y="4146516"/>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mc:AlternateContent xmlns:mc="http://schemas.openxmlformats.org/markup-compatibility/2006" xmlns:pslz="http://schemas.microsoft.com/office/powerpoint/2016/slidezoom">
        <mc:Choice Requires="pslz">
          <p:graphicFrame>
            <p:nvGraphicFramePr>
              <p:cNvPr id="42" name="Slide Zoom 41">
                <a:extLst>
                  <a:ext uri="{FF2B5EF4-FFF2-40B4-BE49-F238E27FC236}">
                    <a16:creationId xmlns:a16="http://schemas.microsoft.com/office/drawing/2014/main" id="{29BC9AE0-4E4D-1216-579A-F3BE85773AE2}"/>
                  </a:ext>
                </a:extLst>
              </p:cNvPr>
              <p:cNvGraphicFramePr>
                <a:graphicFrameLocks noChangeAspect="1"/>
              </p:cNvGraphicFramePr>
              <p:nvPr userDrawn="1"/>
            </p:nvGraphicFramePr>
            <p:xfrm>
              <a:off x="724069" y="1562012"/>
              <a:ext cx="3171793" cy="1784134"/>
            </p:xfrm>
            <a:graphic>
              <a:graphicData uri="http://schemas.microsoft.com/office/powerpoint/2016/slidezoom">
                <pslz:sldZm>
                  <pslz:sldZmObj sldId="2147479606" cId="658539043">
                    <pslz:zmPr id="{F9C9E222-E46E-42BE-81BF-0089E53DD17D}" returnToParent="0" transitionDur="1000">
                      <p166:blipFill xmlns:p166="http://schemas.microsoft.com/office/powerpoint/2016/6/main">
                        <a:blip r:embed="rId2"/>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2" name="Slide Zoom 41">
                <a:extLst>
                  <a:ext uri="{FF2B5EF4-FFF2-40B4-BE49-F238E27FC236}">
                    <a16:creationId xmlns:a16="http://schemas.microsoft.com/office/drawing/2014/main" id="{29BC9AE0-4E4D-1216-579A-F3BE85773AE2}"/>
                  </a:ext>
                </a:extLst>
              </p:cNvPr>
              <p:cNvPicPr>
                <a:picLocks noGrp="1" noRot="1" noChangeAspect="1" noMove="1" noResize="1" noEditPoints="1" noAdjustHandles="1" noChangeArrowheads="1" noChangeShapeType="1"/>
              </p:cNvPicPr>
              <p:nvPr/>
            </p:nvPicPr>
            <p:blipFill>
              <a:blip r:embed="rId3"/>
              <a:stretch>
                <a:fillRect/>
              </a:stretch>
            </p:blipFill>
            <p:spPr>
              <a:xfrm>
                <a:off x="724069"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CA3698A5-9779-F0CC-BF2F-8A08BC466AA1}"/>
                  </a:ext>
                </a:extLst>
              </p:cNvPr>
              <p:cNvGraphicFramePr>
                <a:graphicFrameLocks noChangeAspect="1"/>
              </p:cNvGraphicFramePr>
              <p:nvPr userDrawn="1"/>
            </p:nvGraphicFramePr>
            <p:xfrm>
              <a:off x="4511625" y="1562012"/>
              <a:ext cx="3171793" cy="1784134"/>
            </p:xfrm>
            <a:graphic>
              <a:graphicData uri="http://schemas.microsoft.com/office/powerpoint/2016/slidezoom">
                <pslz:sldZm>
                  <pslz:sldZmObj sldId="2147479608" cId="1631586915">
                    <pslz:zmPr id="{7E544481-FBD8-4AA0-9C61-9349447BE0AA}" returnToParent="0" transitionDur="1000">
                      <p166:blipFill xmlns:p166="http://schemas.microsoft.com/office/powerpoint/2016/6/main">
                        <a:blip r:embed="rId3"/>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3" name="Slide Zoom 42">
                <a:extLst>
                  <a:ext uri="{FF2B5EF4-FFF2-40B4-BE49-F238E27FC236}">
                    <a16:creationId xmlns:a16="http://schemas.microsoft.com/office/drawing/2014/main" id="{CA3698A5-9779-F0CC-BF2F-8A08BC466AA1}"/>
                  </a:ext>
                </a:extLst>
              </p:cNvPr>
              <p:cNvPicPr>
                <a:picLocks noGrp="1" noRot="1" noChangeAspect="1" noMove="1" noResize="1" noEditPoints="1" noAdjustHandles="1" noChangeArrowheads="1" noChangeShapeType="1"/>
              </p:cNvPicPr>
              <p:nvPr/>
            </p:nvPicPr>
            <p:blipFill>
              <a:blip r:embed="rId3"/>
              <a:stretch>
                <a:fillRect/>
              </a:stretch>
            </p:blipFill>
            <p:spPr>
              <a:xfrm>
                <a:off x="4511625"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C14B3C69-9942-78D0-3AC5-5FAD6F5A1516}"/>
                  </a:ext>
                </a:extLst>
              </p:cNvPr>
              <p:cNvGraphicFramePr>
                <a:graphicFrameLocks noChangeAspect="1"/>
              </p:cNvGraphicFramePr>
              <p:nvPr userDrawn="1"/>
            </p:nvGraphicFramePr>
            <p:xfrm>
              <a:off x="8299181" y="1562012"/>
              <a:ext cx="3171793" cy="1784134"/>
            </p:xfrm>
            <a:graphic>
              <a:graphicData uri="http://schemas.microsoft.com/office/powerpoint/2016/slidezoom">
                <pslz:sldZm>
                  <pslz:sldZmObj sldId="2147479609" cId="166691253">
                    <pslz:zmPr id="{CA650E4E-AC93-4C42-A422-75278447703D}" returnToParent="0" transitionDur="1000">
                      <p166:blipFill xmlns:p166="http://schemas.microsoft.com/office/powerpoint/2016/6/main">
                        <a:blip r:embed="rId3"/>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4" name="Slide Zoom 43">
                <a:extLst>
                  <a:ext uri="{FF2B5EF4-FFF2-40B4-BE49-F238E27FC236}">
                    <a16:creationId xmlns:a16="http://schemas.microsoft.com/office/drawing/2014/main" id="{C14B3C69-9942-78D0-3AC5-5FAD6F5A1516}"/>
                  </a:ext>
                </a:extLst>
              </p:cNvPr>
              <p:cNvPicPr>
                <a:picLocks noGrp="1" noRot="1" noChangeAspect="1" noMove="1" noResize="1" noEditPoints="1" noAdjustHandles="1" noChangeArrowheads="1" noChangeShapeType="1"/>
              </p:cNvPicPr>
              <p:nvPr/>
            </p:nvPicPr>
            <p:blipFill>
              <a:blip r:embed="rId3"/>
              <a:stretch>
                <a:fillRect/>
              </a:stretch>
            </p:blipFill>
            <p:spPr>
              <a:xfrm>
                <a:off x="8299181" y="1562012"/>
                <a:ext cx="3171793" cy="1784134"/>
              </a:xfrm>
              <a:prstGeom prst="rect">
                <a:avLst/>
              </a:prstGeom>
              <a:ln w="3175">
                <a:solidFill>
                  <a:prstClr val="ltGray"/>
                </a:solidFill>
              </a:ln>
            </p:spPr>
          </p:pic>
        </mc:Fallback>
      </mc:AlternateContent>
      <p:sp>
        <p:nvSpPr>
          <p:cNvPr id="46" name="Rectangle: Rounded Corners 45">
            <a:extLst>
              <a:ext uri="{FF2B5EF4-FFF2-40B4-BE49-F238E27FC236}">
                <a16:creationId xmlns:a16="http://schemas.microsoft.com/office/drawing/2014/main" id="{85A62B3E-CCC8-77E8-8F43-CA265F874D97}"/>
              </a:ext>
            </a:extLst>
          </p:cNvPr>
          <p:cNvSpPr/>
          <p:nvPr/>
        </p:nvSpPr>
        <p:spPr bwMode="auto">
          <a:xfrm rot="16200000">
            <a:off x="4984354" y="690004"/>
            <a:ext cx="2229468"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8" name="Rectangle: Rounded Corners 47">
            <a:extLst>
              <a:ext uri="{FF2B5EF4-FFF2-40B4-BE49-F238E27FC236}">
                <a16:creationId xmlns:a16="http://schemas.microsoft.com/office/drawing/2014/main" id="{FF3A529F-CFF1-EF3D-35BC-1884977574C4}"/>
              </a:ext>
            </a:extLst>
          </p:cNvPr>
          <p:cNvSpPr/>
          <p:nvPr/>
        </p:nvSpPr>
        <p:spPr bwMode="auto">
          <a:xfrm rot="16200000">
            <a:off x="507082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Media Placeholder 78">
            <a:extLst>
              <a:ext uri="{FF2B5EF4-FFF2-40B4-BE49-F238E27FC236}">
                <a16:creationId xmlns:a16="http://schemas.microsoft.com/office/drawing/2014/main" id="{457FB580-F66B-5A2B-3F23-02CA5D77AE95}"/>
              </a:ext>
            </a:extLst>
          </p:cNvPr>
          <p:cNvSpPr>
            <a:spLocks noGrp="1"/>
          </p:cNvSpPr>
          <p:nvPr>
            <p:ph type="media" sz="quarter" idx="11"/>
          </p:nvPr>
        </p:nvSpPr>
        <p:spPr>
          <a:xfrm>
            <a:off x="4512047" y="1588339"/>
            <a:ext cx="3171370" cy="1786299"/>
          </a:xfrm>
        </p:spPr>
        <p:txBody>
          <a:bodyPr/>
          <a:lstStyle>
            <a:lvl1pPr marL="0" indent="0">
              <a:buNone/>
              <a:defRPr/>
            </a:lvl1pPr>
          </a:lstStyle>
          <a:p>
            <a:endParaRPr lang="en-IN"/>
          </a:p>
        </p:txBody>
      </p:sp>
      <p:sp>
        <p:nvSpPr>
          <p:cNvPr id="51" name="Rectangle: Rounded Corners 50">
            <a:extLst>
              <a:ext uri="{FF2B5EF4-FFF2-40B4-BE49-F238E27FC236}">
                <a16:creationId xmlns:a16="http://schemas.microsoft.com/office/drawing/2014/main" id="{7DF54847-958F-DC6F-5318-4A8AFF8FD08A}"/>
              </a:ext>
            </a:extLst>
          </p:cNvPr>
          <p:cNvSpPr/>
          <p:nvPr/>
        </p:nvSpPr>
        <p:spPr bwMode="auto">
          <a:xfrm rot="16200000">
            <a:off x="878541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Media Placeholder 81">
            <a:extLst>
              <a:ext uri="{FF2B5EF4-FFF2-40B4-BE49-F238E27FC236}">
                <a16:creationId xmlns:a16="http://schemas.microsoft.com/office/drawing/2014/main" id="{B305445E-9369-8BB1-91B2-1BC5080F0D65}"/>
              </a:ext>
            </a:extLst>
          </p:cNvPr>
          <p:cNvSpPr>
            <a:spLocks noGrp="1"/>
          </p:cNvSpPr>
          <p:nvPr>
            <p:ph type="media" sz="quarter" idx="12"/>
          </p:nvPr>
        </p:nvSpPr>
        <p:spPr>
          <a:xfrm>
            <a:off x="8225820" y="1587289"/>
            <a:ext cx="3167094" cy="1790320"/>
          </a:xfrm>
        </p:spPr>
        <p:txBody>
          <a:bodyPr/>
          <a:lstStyle>
            <a:lvl1pPr marL="0" indent="0">
              <a:buNone/>
              <a:defRPr/>
            </a:lvl1pPr>
          </a:lstStyle>
          <a:p>
            <a:endParaRPr lang="en-IN"/>
          </a:p>
        </p:txBody>
      </p:sp>
      <p:sp>
        <p:nvSpPr>
          <p:cNvPr id="56" name="Rectangle: Rounded Corners 55">
            <a:extLst>
              <a:ext uri="{FF2B5EF4-FFF2-40B4-BE49-F238E27FC236}">
                <a16:creationId xmlns:a16="http://schemas.microsoft.com/office/drawing/2014/main" id="{3ABE8925-54D0-8ABB-BC29-F0839AC5378D}"/>
              </a:ext>
            </a:extLst>
          </p:cNvPr>
          <p:cNvSpPr/>
          <p:nvPr/>
        </p:nvSpPr>
        <p:spPr bwMode="auto">
          <a:xfrm rot="16200000">
            <a:off x="1269763" y="690006"/>
            <a:ext cx="2229469"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8" name="Rectangle: Rounded Corners 57">
            <a:extLst>
              <a:ext uri="{FF2B5EF4-FFF2-40B4-BE49-F238E27FC236}">
                <a16:creationId xmlns:a16="http://schemas.microsoft.com/office/drawing/2014/main" id="{02D0A289-6ED5-0C5D-1256-A4B2E662C9AC}"/>
              </a:ext>
            </a:extLst>
          </p:cNvPr>
          <p:cNvSpPr/>
          <p:nvPr/>
        </p:nvSpPr>
        <p:spPr bwMode="auto">
          <a:xfrm rot="16200000">
            <a:off x="1356230"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6" name="Media Placeholder 75">
            <a:extLst>
              <a:ext uri="{FF2B5EF4-FFF2-40B4-BE49-F238E27FC236}">
                <a16:creationId xmlns:a16="http://schemas.microsoft.com/office/drawing/2014/main" id="{9AB7F340-92EA-7527-E247-13C41522CB66}"/>
              </a:ext>
            </a:extLst>
          </p:cNvPr>
          <p:cNvSpPr>
            <a:spLocks noGrp="1"/>
          </p:cNvSpPr>
          <p:nvPr>
            <p:ph type="media" sz="quarter" idx="10"/>
          </p:nvPr>
        </p:nvSpPr>
        <p:spPr>
          <a:xfrm>
            <a:off x="798856" y="1588138"/>
            <a:ext cx="3172832" cy="1768633"/>
          </a:xfrm>
        </p:spPr>
        <p:txBody>
          <a:bodyPr/>
          <a:lstStyle>
            <a:lvl1pPr marL="0" indent="0">
              <a:buNone/>
              <a:defRPr/>
            </a:lvl1pPr>
          </a:lstStyle>
          <a:p>
            <a:endParaRPr lang="en-IN"/>
          </a:p>
        </p:txBody>
      </p:sp>
      <p:sp>
        <p:nvSpPr>
          <p:cNvPr id="61" name="Arrow: U-Turn 60">
            <a:extLst>
              <a:ext uri="{FF2B5EF4-FFF2-40B4-BE49-F238E27FC236}">
                <a16:creationId xmlns:a16="http://schemas.microsoft.com/office/drawing/2014/main" id="{CA0CA29D-C88E-E858-8EA4-54B7CFABFDBB}"/>
              </a:ext>
            </a:extLst>
          </p:cNvPr>
          <p:cNvSpPr/>
          <p:nvPr/>
        </p:nvSpPr>
        <p:spPr bwMode="auto">
          <a:xfrm>
            <a:off x="585787" y="1364856"/>
            <a:ext cx="3595687"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Arrow: U-Turn 61">
            <a:extLst>
              <a:ext uri="{FF2B5EF4-FFF2-40B4-BE49-F238E27FC236}">
                <a16:creationId xmlns:a16="http://schemas.microsoft.com/office/drawing/2014/main" id="{3E4AF707-B4FD-72D9-6A34-44358369E2EA}"/>
              </a:ext>
            </a:extLst>
          </p:cNvPr>
          <p:cNvSpPr/>
          <p:nvPr/>
        </p:nvSpPr>
        <p:spPr bwMode="auto">
          <a:xfrm rot="10800000">
            <a:off x="418062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4" name="Arrow: U-Turn 63">
            <a:extLst>
              <a:ext uri="{FF2B5EF4-FFF2-40B4-BE49-F238E27FC236}">
                <a16:creationId xmlns:a16="http://schemas.microsoft.com/office/drawing/2014/main" id="{8DCD523F-E8CA-F239-6FE0-52F6C93C742B}"/>
              </a:ext>
            </a:extLst>
          </p:cNvPr>
          <p:cNvSpPr/>
          <p:nvPr/>
        </p:nvSpPr>
        <p:spPr bwMode="auto">
          <a:xfrm>
            <a:off x="4295276"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5" name="Arrow: U-Turn 64">
            <a:extLst>
              <a:ext uri="{FF2B5EF4-FFF2-40B4-BE49-F238E27FC236}">
                <a16:creationId xmlns:a16="http://schemas.microsoft.com/office/drawing/2014/main" id="{8367E8C1-A35D-8E6B-71E1-5942A87AFB0F}"/>
              </a:ext>
            </a:extLst>
          </p:cNvPr>
          <p:cNvSpPr/>
          <p:nvPr/>
        </p:nvSpPr>
        <p:spPr bwMode="auto">
          <a:xfrm rot="10800000">
            <a:off x="789905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Arrow: U-Turn 65">
            <a:extLst>
              <a:ext uri="{FF2B5EF4-FFF2-40B4-BE49-F238E27FC236}">
                <a16:creationId xmlns:a16="http://schemas.microsoft.com/office/drawing/2014/main" id="{E9E0CD78-F353-1FB4-2F3D-43015CC58D57}"/>
              </a:ext>
            </a:extLst>
          </p:cNvPr>
          <p:cNvSpPr/>
          <p:nvPr/>
        </p:nvSpPr>
        <p:spPr bwMode="auto">
          <a:xfrm>
            <a:off x="8013705"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8" name="Freeform: Shape 67">
            <a:extLst>
              <a:ext uri="{FF2B5EF4-FFF2-40B4-BE49-F238E27FC236}">
                <a16:creationId xmlns:a16="http://schemas.microsoft.com/office/drawing/2014/main" id="{2F918174-3ECF-8E0F-9EC5-6899ADC39CD5}"/>
              </a:ext>
            </a:extLst>
          </p:cNvPr>
          <p:cNvSpPr/>
          <p:nvPr/>
        </p:nvSpPr>
        <p:spPr bwMode="auto">
          <a:xfrm>
            <a:off x="11577638"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Arrow: Bent 69">
            <a:extLst>
              <a:ext uri="{FF2B5EF4-FFF2-40B4-BE49-F238E27FC236}">
                <a16:creationId xmlns:a16="http://schemas.microsoft.com/office/drawing/2014/main" id="{12281D7F-A24A-F238-8CD4-18C53E8C9854}"/>
              </a:ext>
            </a:extLst>
          </p:cNvPr>
          <p:cNvSpPr/>
          <p:nvPr/>
        </p:nvSpPr>
        <p:spPr bwMode="auto">
          <a:xfrm rot="10800000" flipH="1">
            <a:off x="11613229"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Freeform: Shape 71">
            <a:extLst>
              <a:ext uri="{FF2B5EF4-FFF2-40B4-BE49-F238E27FC236}">
                <a16:creationId xmlns:a16="http://schemas.microsoft.com/office/drawing/2014/main" id="{07F50652-835F-3081-B751-E38667398C22}"/>
              </a:ext>
            </a:extLst>
          </p:cNvPr>
          <p:cNvSpPr/>
          <p:nvPr/>
        </p:nvSpPr>
        <p:spPr bwMode="auto">
          <a:xfrm flipH="1">
            <a:off x="442912"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Bent 72">
            <a:extLst>
              <a:ext uri="{FF2B5EF4-FFF2-40B4-BE49-F238E27FC236}">
                <a16:creationId xmlns:a16="http://schemas.microsoft.com/office/drawing/2014/main" id="{E94895A6-A139-7521-26C6-B1655083251D}"/>
              </a:ext>
            </a:extLst>
          </p:cNvPr>
          <p:cNvSpPr/>
          <p:nvPr/>
        </p:nvSpPr>
        <p:spPr bwMode="auto">
          <a:xfrm rot="10800000">
            <a:off x="1"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Title 59">
            <a:extLst>
              <a:ext uri="{FF2B5EF4-FFF2-40B4-BE49-F238E27FC236}">
                <a16:creationId xmlns:a16="http://schemas.microsoft.com/office/drawing/2014/main" id="{59641B11-4B97-D963-19A2-D81441F13E5E}"/>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2082280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Screen Column and Conten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C503D5B-C056-3F4D-8C12-A6E6EBC59339}"/>
              </a:ext>
            </a:extLst>
          </p:cNvPr>
          <p:cNvSpPr/>
          <p:nvPr userDrawn="1"/>
        </p:nvSpPr>
        <p:spPr bwMode="auto">
          <a:xfrm>
            <a:off x="-2" y="5165004"/>
            <a:ext cx="12192002" cy="1400896"/>
          </a:xfrm>
          <a:custGeom>
            <a:avLst/>
            <a:gdLst>
              <a:gd name="connsiteX0" fmla="*/ 36675 w 12192002"/>
              <a:gd name="connsiteY0" fmla="*/ 0 h 1400896"/>
              <a:gd name="connsiteX1" fmla="*/ 6011679 w 12192002"/>
              <a:gd name="connsiteY1" fmla="*/ 0 h 1400896"/>
              <a:gd name="connsiteX2" fmla="*/ 6011678 w 12192002"/>
              <a:gd name="connsiteY2" fmla="*/ 1019712 h 1400896"/>
              <a:gd name="connsiteX3" fmla="*/ 6096001 w 12192002"/>
              <a:gd name="connsiteY3" fmla="*/ 1104035 h 1400896"/>
              <a:gd name="connsiteX4" fmla="*/ 6180324 w 12192002"/>
              <a:gd name="connsiteY4" fmla="*/ 1019712 h 1400896"/>
              <a:gd name="connsiteX5" fmla="*/ 6180324 w 12192002"/>
              <a:gd name="connsiteY5" fmla="*/ 0 h 1400896"/>
              <a:gd name="connsiteX6" fmla="*/ 12155327 w 12192002"/>
              <a:gd name="connsiteY6" fmla="*/ 0 h 1400896"/>
              <a:gd name="connsiteX7" fmla="*/ 12192002 w 12192002"/>
              <a:gd name="connsiteY7" fmla="*/ 36675 h 1400896"/>
              <a:gd name="connsiteX8" fmla="*/ 12192002 w 12192002"/>
              <a:gd name="connsiteY8" fmla="*/ 1364221 h 1400896"/>
              <a:gd name="connsiteX9" fmla="*/ 12155327 w 12192002"/>
              <a:gd name="connsiteY9" fmla="*/ 1400896 h 1400896"/>
              <a:gd name="connsiteX10" fmla="*/ 36675 w 12192002"/>
              <a:gd name="connsiteY10" fmla="*/ 1400896 h 1400896"/>
              <a:gd name="connsiteX11" fmla="*/ 0 w 12192002"/>
              <a:gd name="connsiteY11" fmla="*/ 1364221 h 1400896"/>
              <a:gd name="connsiteX12" fmla="*/ 0 w 12192002"/>
              <a:gd name="connsiteY12" fmla="*/ 36675 h 1400896"/>
              <a:gd name="connsiteX13" fmla="*/ 36675 w 12192002"/>
              <a:gd name="connsiteY13" fmla="*/ 0 h 14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2" h="1400896">
                <a:moveTo>
                  <a:pt x="36675" y="0"/>
                </a:moveTo>
                <a:lnTo>
                  <a:pt x="6011679" y="0"/>
                </a:lnTo>
                <a:lnTo>
                  <a:pt x="6011678" y="1019712"/>
                </a:lnTo>
                <a:cubicBezTo>
                  <a:pt x="6011678" y="1066282"/>
                  <a:pt x="6049431" y="1104035"/>
                  <a:pt x="6096001" y="1104035"/>
                </a:cubicBezTo>
                <a:cubicBezTo>
                  <a:pt x="6142571" y="1104035"/>
                  <a:pt x="6180324" y="1066282"/>
                  <a:pt x="6180324" y="1019712"/>
                </a:cubicBezTo>
                <a:lnTo>
                  <a:pt x="6180324" y="0"/>
                </a:lnTo>
                <a:lnTo>
                  <a:pt x="12155327" y="0"/>
                </a:lnTo>
                <a:cubicBezTo>
                  <a:pt x="12175582" y="0"/>
                  <a:pt x="12192002" y="16420"/>
                  <a:pt x="12192002" y="36675"/>
                </a:cubicBezTo>
                <a:lnTo>
                  <a:pt x="12192002" y="1364221"/>
                </a:lnTo>
                <a:cubicBezTo>
                  <a:pt x="12192002" y="1384476"/>
                  <a:pt x="12175582" y="1400896"/>
                  <a:pt x="12155327" y="1400896"/>
                </a:cubicBezTo>
                <a:lnTo>
                  <a:pt x="36675" y="1400896"/>
                </a:lnTo>
                <a:cubicBezTo>
                  <a:pt x="16420" y="1400896"/>
                  <a:pt x="0" y="1384476"/>
                  <a:pt x="0" y="1364221"/>
                </a:cubicBezTo>
                <a:lnTo>
                  <a:pt x="0" y="36675"/>
                </a:lnTo>
                <a:cubicBezTo>
                  <a:pt x="0" y="16420"/>
                  <a:pt x="16420" y="0"/>
                  <a:pt x="36675" y="0"/>
                </a:cubicBez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4" name="Picture 3">
            <a:extLst>
              <a:ext uri="{FF2B5EF4-FFF2-40B4-BE49-F238E27FC236}">
                <a16:creationId xmlns:a16="http://schemas.microsoft.com/office/drawing/2014/main" id="{D72A26A5-C5B7-9562-3265-D5087C9E26F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23220" y="4627731"/>
            <a:ext cx="4885739" cy="144214"/>
          </a:xfrm>
          <a:prstGeom prst="rect">
            <a:avLst/>
          </a:prstGeom>
        </p:spPr>
      </p:pic>
      <p:pic>
        <p:nvPicPr>
          <p:cNvPr id="5" name="Picture 4">
            <a:extLst>
              <a:ext uri="{FF2B5EF4-FFF2-40B4-BE49-F238E27FC236}">
                <a16:creationId xmlns:a16="http://schemas.microsoft.com/office/drawing/2014/main" id="{1BD0F005-167D-F1EC-2537-88AA08FC33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6383043" y="4627731"/>
            <a:ext cx="4885739" cy="144214"/>
          </a:xfrm>
          <a:prstGeom prst="rect">
            <a:avLst/>
          </a:prstGeom>
        </p:spPr>
      </p:pic>
      <p:sp>
        <p:nvSpPr>
          <p:cNvPr id="6" name="Arrow: Bent 5">
            <a:extLst>
              <a:ext uri="{FF2B5EF4-FFF2-40B4-BE49-F238E27FC236}">
                <a16:creationId xmlns:a16="http://schemas.microsoft.com/office/drawing/2014/main" id="{73A992C2-080E-6BC6-2EEE-86D02AF8B24C}"/>
              </a:ext>
            </a:extLst>
          </p:cNvPr>
          <p:cNvSpPr/>
          <p:nvPr userDrawn="1"/>
        </p:nvSpPr>
        <p:spPr bwMode="auto">
          <a:xfrm rot="10800000" flipH="1">
            <a:off x="11437427" y="2594958"/>
            <a:ext cx="761589"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 Placeholder 20">
            <a:extLst>
              <a:ext uri="{FF2B5EF4-FFF2-40B4-BE49-F238E27FC236}">
                <a16:creationId xmlns:a16="http://schemas.microsoft.com/office/drawing/2014/main" id="{9C4B9FDC-539F-2EEE-F143-7BFB9CC81042}"/>
              </a:ext>
            </a:extLst>
          </p:cNvPr>
          <p:cNvSpPr>
            <a:spLocks noGrp="1"/>
          </p:cNvSpPr>
          <p:nvPr>
            <p:ph type="body" sz="quarter" idx="10"/>
          </p:nvPr>
        </p:nvSpPr>
        <p:spPr>
          <a:xfrm>
            <a:off x="588262" y="1144826"/>
            <a:ext cx="8482713" cy="307777"/>
          </a:xfrm>
        </p:spPr>
        <p:txBody>
          <a:bodyPr/>
          <a:lstStyle>
            <a:lvl1pPr marL="0" indent="0">
              <a:buNone/>
              <a:defRPr sz="2000">
                <a:latin typeface="+mj-lt"/>
              </a:defRPr>
            </a:lvl1pPr>
          </a:lstStyle>
          <a:p>
            <a:pPr lvl="0"/>
            <a:endParaRPr lang="en-IN"/>
          </a:p>
        </p:txBody>
      </p:sp>
      <p:sp>
        <p:nvSpPr>
          <p:cNvPr id="8" name="Arrow: U-Turn 7">
            <a:extLst>
              <a:ext uri="{FF2B5EF4-FFF2-40B4-BE49-F238E27FC236}">
                <a16:creationId xmlns:a16="http://schemas.microsoft.com/office/drawing/2014/main" id="{4B1322C0-751D-8F41-7298-9EF7A4C4C411}"/>
              </a:ext>
            </a:extLst>
          </p:cNvPr>
          <p:cNvSpPr/>
          <p:nvPr userDrawn="1"/>
        </p:nvSpPr>
        <p:spPr bwMode="auto">
          <a:xfrm>
            <a:off x="753171" y="1553029"/>
            <a:ext cx="5257104" cy="1041931"/>
          </a:xfrm>
          <a:prstGeom prst="uturnArrow">
            <a:avLst>
              <a:gd name="adj1" fmla="val 25000"/>
              <a:gd name="adj2" fmla="val 0"/>
              <a:gd name="adj3" fmla="val 19236"/>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Arrow: U-Turn 8">
            <a:extLst>
              <a:ext uri="{FF2B5EF4-FFF2-40B4-BE49-F238E27FC236}">
                <a16:creationId xmlns:a16="http://schemas.microsoft.com/office/drawing/2014/main" id="{1C583723-6C18-1A78-91E3-6AB24E6EF342}"/>
              </a:ext>
            </a:extLst>
          </p:cNvPr>
          <p:cNvSpPr/>
          <p:nvPr userDrawn="1"/>
        </p:nvSpPr>
        <p:spPr bwMode="auto">
          <a:xfrm>
            <a:off x="6180323" y="1553029"/>
            <a:ext cx="5257104" cy="1041931"/>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Arrow: U-Turn 9">
            <a:extLst>
              <a:ext uri="{FF2B5EF4-FFF2-40B4-BE49-F238E27FC236}">
                <a16:creationId xmlns:a16="http://schemas.microsoft.com/office/drawing/2014/main" id="{CC42B478-A3FA-27DE-335C-505F828D8201}"/>
              </a:ext>
            </a:extLst>
          </p:cNvPr>
          <p:cNvSpPr/>
          <p:nvPr userDrawn="1"/>
        </p:nvSpPr>
        <p:spPr bwMode="auto">
          <a:xfrm rot="10800000">
            <a:off x="6011678" y="2594960"/>
            <a:ext cx="168645" cy="3674078"/>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Freeform: Shape 10">
            <a:extLst>
              <a:ext uri="{FF2B5EF4-FFF2-40B4-BE49-F238E27FC236}">
                <a16:creationId xmlns:a16="http://schemas.microsoft.com/office/drawing/2014/main" id="{C4B93334-9568-0436-0C62-F96A988B9810}"/>
              </a:ext>
            </a:extLst>
          </p:cNvPr>
          <p:cNvSpPr/>
          <p:nvPr userDrawn="1"/>
        </p:nvSpPr>
        <p:spPr bwMode="auto">
          <a:xfrm flipH="1">
            <a:off x="651522" y="3220700"/>
            <a:ext cx="259207"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CD2F6184-4B99-BC6D-81C0-DD59B55A9266}"/>
              </a:ext>
            </a:extLst>
          </p:cNvPr>
          <p:cNvSpPr/>
          <p:nvPr userDrawn="1"/>
        </p:nvSpPr>
        <p:spPr bwMode="auto">
          <a:xfrm rot="10800000">
            <a:off x="-1" y="2594959"/>
            <a:ext cx="753171"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6845ED52-AA8A-6FF4-0232-BBEFB895C757}"/>
              </a:ext>
            </a:extLst>
          </p:cNvPr>
          <p:cNvSpPr/>
          <p:nvPr userDrawn="1"/>
        </p:nvSpPr>
        <p:spPr bwMode="auto">
          <a:xfrm rot="16200000">
            <a:off x="1907116"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80A1F5CF-B045-8CDD-AB83-B65FE422FE60}"/>
              </a:ext>
            </a:extLst>
          </p:cNvPr>
          <p:cNvSpPr>
            <a:spLocks noGrp="1"/>
          </p:cNvSpPr>
          <p:nvPr>
            <p:ph type="pic" sz="quarter" idx="15"/>
          </p:nvPr>
        </p:nvSpPr>
        <p:spPr>
          <a:xfrm>
            <a:off x="1093354" y="1905001"/>
            <a:ext cx="4545474" cy="2535480"/>
          </a:xfrm>
        </p:spPr>
        <p:txBody>
          <a:bodyPr anchor="ctr"/>
          <a:lstStyle>
            <a:lvl1pPr marL="0" indent="0" algn="ctr">
              <a:buNone/>
              <a:defRPr/>
            </a:lvl1pPr>
          </a:lstStyle>
          <a:p>
            <a:endParaRPr lang="en-IN"/>
          </a:p>
        </p:txBody>
      </p:sp>
      <p:sp>
        <p:nvSpPr>
          <p:cNvPr id="15" name="Rectangle: Rounded Corners 14">
            <a:extLst>
              <a:ext uri="{FF2B5EF4-FFF2-40B4-BE49-F238E27FC236}">
                <a16:creationId xmlns:a16="http://schemas.microsoft.com/office/drawing/2014/main" id="{588696BD-E384-83D3-D5D3-CB6FFEA7A748}"/>
              </a:ext>
            </a:extLst>
          </p:cNvPr>
          <p:cNvSpPr/>
          <p:nvPr userDrawn="1"/>
        </p:nvSpPr>
        <p:spPr bwMode="auto">
          <a:xfrm rot="16200000">
            <a:off x="7366938"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Picture Placeholder 29">
            <a:extLst>
              <a:ext uri="{FF2B5EF4-FFF2-40B4-BE49-F238E27FC236}">
                <a16:creationId xmlns:a16="http://schemas.microsoft.com/office/drawing/2014/main" id="{B4BB70CA-6620-A55E-B498-96C2127087C6}"/>
              </a:ext>
            </a:extLst>
          </p:cNvPr>
          <p:cNvSpPr>
            <a:spLocks noGrp="1"/>
          </p:cNvSpPr>
          <p:nvPr>
            <p:ph type="pic" sz="quarter" idx="16"/>
          </p:nvPr>
        </p:nvSpPr>
        <p:spPr>
          <a:xfrm>
            <a:off x="6553176" y="1905001"/>
            <a:ext cx="4545474" cy="2535480"/>
          </a:xfrm>
        </p:spPr>
        <p:txBody>
          <a:bodyPr anchor="ctr"/>
          <a:lstStyle>
            <a:lvl1pPr marL="0" indent="0" algn="ctr">
              <a:buNone/>
              <a:defRPr/>
            </a:lvl1pPr>
          </a:lstStyle>
          <a:p>
            <a:endParaRPr lang="en-IN"/>
          </a:p>
        </p:txBody>
      </p:sp>
      <p:sp>
        <p:nvSpPr>
          <p:cNvPr id="23" name="Text Placeholder 22">
            <a:extLst>
              <a:ext uri="{FF2B5EF4-FFF2-40B4-BE49-F238E27FC236}">
                <a16:creationId xmlns:a16="http://schemas.microsoft.com/office/drawing/2014/main" id="{051535CA-E1D1-3CD0-5668-AE67CB02FBAF}"/>
              </a:ext>
            </a:extLst>
          </p:cNvPr>
          <p:cNvSpPr>
            <a:spLocks noGrp="1"/>
          </p:cNvSpPr>
          <p:nvPr>
            <p:ph type="body" sz="quarter" idx="11"/>
          </p:nvPr>
        </p:nvSpPr>
        <p:spPr>
          <a:xfrm>
            <a:off x="923220"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25" name="Text Placeholder 22">
            <a:extLst>
              <a:ext uri="{FF2B5EF4-FFF2-40B4-BE49-F238E27FC236}">
                <a16:creationId xmlns:a16="http://schemas.microsoft.com/office/drawing/2014/main" id="{87A9F164-2047-DE59-17C5-D47A9C73424B}"/>
              </a:ext>
            </a:extLst>
          </p:cNvPr>
          <p:cNvSpPr>
            <a:spLocks noGrp="1"/>
          </p:cNvSpPr>
          <p:nvPr>
            <p:ph type="body" sz="quarter" idx="12"/>
          </p:nvPr>
        </p:nvSpPr>
        <p:spPr>
          <a:xfrm>
            <a:off x="6383043"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19" name="Title 18">
            <a:extLst>
              <a:ext uri="{FF2B5EF4-FFF2-40B4-BE49-F238E27FC236}">
                <a16:creationId xmlns:a16="http://schemas.microsoft.com/office/drawing/2014/main" id="{542264D7-C22C-B9DA-3C06-57C89694DBE9}"/>
              </a:ext>
            </a:extLst>
          </p:cNvPr>
          <p:cNvSpPr>
            <a:spLocks noGrp="1"/>
          </p:cNvSpPr>
          <p:nvPr>
            <p:ph type="title"/>
          </p:nvPr>
        </p:nvSpPr>
        <p:spPr/>
        <p:txBody>
          <a:bodyPr/>
          <a:lstStyle/>
          <a:p>
            <a:r>
              <a:rPr lang="en-US"/>
              <a:t>Click to edit Master title style</a:t>
            </a:r>
            <a:endParaRPr lang="en-IN"/>
          </a:p>
        </p:txBody>
      </p:sp>
      <p:sp>
        <p:nvSpPr>
          <p:cNvPr id="27" name="Text Placeholder 26">
            <a:extLst>
              <a:ext uri="{FF2B5EF4-FFF2-40B4-BE49-F238E27FC236}">
                <a16:creationId xmlns:a16="http://schemas.microsoft.com/office/drawing/2014/main" id="{A7DD4ECA-BCFC-B294-8976-D41A0BE1ED31}"/>
              </a:ext>
            </a:extLst>
          </p:cNvPr>
          <p:cNvSpPr>
            <a:spLocks noGrp="1"/>
          </p:cNvSpPr>
          <p:nvPr>
            <p:ph type="body" sz="quarter" idx="13"/>
          </p:nvPr>
        </p:nvSpPr>
        <p:spPr>
          <a:xfrm>
            <a:off x="923220" y="5051601"/>
            <a:ext cx="4885739" cy="246221"/>
          </a:xfrm>
        </p:spPr>
        <p:txBody>
          <a:bodyPr/>
          <a:lstStyle>
            <a:lvl1pPr marL="0" indent="0" algn="ctr">
              <a:buNone/>
              <a:defRPr sz="1600">
                <a:solidFill>
                  <a:schemeClr val="tx1"/>
                </a:solidFill>
                <a:latin typeface="+mj-lt"/>
              </a:defRPr>
            </a:lvl1pPr>
          </a:lstStyle>
          <a:p>
            <a:pPr lvl="0"/>
            <a:endParaRPr lang="en-IN"/>
          </a:p>
        </p:txBody>
      </p:sp>
      <p:sp>
        <p:nvSpPr>
          <p:cNvPr id="28" name="Text Placeholder 26">
            <a:extLst>
              <a:ext uri="{FF2B5EF4-FFF2-40B4-BE49-F238E27FC236}">
                <a16:creationId xmlns:a16="http://schemas.microsoft.com/office/drawing/2014/main" id="{10C69EF2-4E8A-FC3E-A51E-A36AA44391EF}"/>
              </a:ext>
            </a:extLst>
          </p:cNvPr>
          <p:cNvSpPr>
            <a:spLocks noGrp="1"/>
          </p:cNvSpPr>
          <p:nvPr>
            <p:ph type="body" sz="quarter" idx="14"/>
          </p:nvPr>
        </p:nvSpPr>
        <p:spPr>
          <a:xfrm>
            <a:off x="6383043" y="5051601"/>
            <a:ext cx="4885739" cy="246221"/>
          </a:xfrm>
        </p:spPr>
        <p:txBody>
          <a:bodyPr/>
          <a:lstStyle>
            <a:lvl1pPr marL="0" indent="0" algn="ctr">
              <a:buNone/>
              <a:defRPr sz="1600">
                <a:solidFill>
                  <a:schemeClr val="tx1"/>
                </a:solidFill>
                <a:latin typeface="+mj-lt"/>
              </a:defRPr>
            </a:lvl1pPr>
          </a:lstStyle>
          <a:p>
            <a:pPr lvl="0"/>
            <a:endParaRPr lang="en-IN"/>
          </a:p>
        </p:txBody>
      </p:sp>
    </p:spTree>
    <p:extLst>
      <p:ext uri="{BB962C8B-B14F-4D97-AF65-F5344CB8AC3E}">
        <p14:creationId xmlns:p14="http://schemas.microsoft.com/office/powerpoint/2010/main" val="4810603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rtner/Analys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D99DE492-00BB-4DCC-8532-724F2F43C2B7}"/>
              </a:ext>
            </a:extLst>
          </p:cNvPr>
          <p:cNvSpPr>
            <a:spLocks noGrp="1"/>
          </p:cNvSpPr>
          <p:nvPr>
            <p:ph type="body" sz="quarter" idx="30"/>
          </p:nvPr>
        </p:nvSpPr>
        <p:spPr>
          <a:xfrm>
            <a:off x="4673599" y="506558"/>
            <a:ext cx="6940296" cy="4608576"/>
          </a:xfr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US" b="0" i="0" u="none" strike="noStrike" cap="none" normalizeH="0" dirty="0">
                <a:ln>
                  <a:noFill/>
                </a:ln>
                <a:solidFill>
                  <a:schemeClr val="bg1"/>
                </a:solidFill>
                <a:effectLst/>
                <a:uLnTx/>
                <a:uFillTx/>
                <a:latin typeface="Segoe UI"/>
                <a:ea typeface="Calibri" panose="020F0502020204030204" pitchFamily="34" charset="0"/>
                <a:cs typeface="Segoe UI" panose="020B0502040204020203" pitchFamily="34" charset="0"/>
              </a:defRPr>
            </a:lvl1pPr>
          </a:lstStyle>
          <a:p>
            <a:pPr marL="0" lvl="0" indent="0" defTabSz="914400">
              <a:spcBef>
                <a:spcPts val="0"/>
              </a:spcBef>
              <a:buSzTx/>
              <a:buFontTx/>
              <a:buNone/>
            </a:pPr>
            <a:endParaRPr lang="en-US"/>
          </a:p>
        </p:txBody>
      </p:sp>
      <p:sp>
        <p:nvSpPr>
          <p:cNvPr id="8" name="Text Placeholder 11">
            <a:extLst>
              <a:ext uri="{FF2B5EF4-FFF2-40B4-BE49-F238E27FC236}">
                <a16:creationId xmlns:a16="http://schemas.microsoft.com/office/drawing/2014/main" id="{25D53018-62A3-F2EE-45A8-F590DF3BC867}"/>
              </a:ext>
            </a:extLst>
          </p:cNvPr>
          <p:cNvSpPr>
            <a:spLocks noGrp="1"/>
          </p:cNvSpPr>
          <p:nvPr>
            <p:ph type="body" sz="quarter" idx="31" hasCustomPrompt="1"/>
          </p:nvPr>
        </p:nvSpPr>
        <p:spPr>
          <a:xfrm>
            <a:off x="8179439"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3887098"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3887098"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Font typeface="Arial" panose="020B0604020202020204" pitchFamily="34" charse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10" name="Text Placeholder 11">
            <a:extLst>
              <a:ext uri="{FF2B5EF4-FFF2-40B4-BE49-F238E27FC236}">
                <a16:creationId xmlns:a16="http://schemas.microsoft.com/office/drawing/2014/main" id="{0C79D948-D4DB-7608-9CFD-0F765DF26AE1}"/>
              </a:ext>
            </a:extLst>
          </p:cNvPr>
          <p:cNvSpPr>
            <a:spLocks noGrp="1"/>
          </p:cNvSpPr>
          <p:nvPr>
            <p:ph type="body" sz="quarter" idx="32" hasCustomPrompt="1"/>
          </p:nvPr>
        </p:nvSpPr>
        <p:spPr>
          <a:xfrm>
            <a:off x="4871838"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18" name="Text Placeholder 11">
            <a:extLst>
              <a:ext uri="{FF2B5EF4-FFF2-40B4-BE49-F238E27FC236}">
                <a16:creationId xmlns:a16="http://schemas.microsoft.com/office/drawing/2014/main" id="{1D9251ED-A49F-C86B-FEEB-D53A05189479}"/>
              </a:ext>
            </a:extLst>
          </p:cNvPr>
          <p:cNvSpPr>
            <a:spLocks noGrp="1"/>
          </p:cNvSpPr>
          <p:nvPr>
            <p:ph type="body" sz="quarter" idx="26" hasCustomPrompt="1"/>
          </p:nvPr>
        </p:nvSpPr>
        <p:spPr>
          <a:xfrm>
            <a:off x="4873190" y="703261"/>
            <a:ext cx="6537960" cy="566928"/>
          </a:xfr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kumimoji="0" lang="en-US" sz="2200" b="0" i="0" u="none" strike="noStrike" cap="none" normalizeH="0" dirty="0">
                <a:ln>
                  <a:noFill/>
                </a:ln>
                <a:solidFill>
                  <a:srgbClr val="FFFFFF"/>
                </a:solidFill>
                <a:effectLst/>
                <a:uLnTx/>
                <a:uFillTx/>
                <a:latin typeface="Segoe UI Semibold"/>
                <a:cs typeface="Segoe UI"/>
              </a:defRPr>
            </a:lvl1pPr>
          </a:lstStyle>
          <a:p>
            <a:pPr marL="228600" lvl="0" indent="-228600" algn="ctr" defTabSz="914400">
              <a:spcBef>
                <a:spcPts val="0"/>
              </a:spcBef>
              <a:buSzTx/>
            </a:pPr>
            <a:r>
              <a:rPr lang="en-US"/>
              <a:t>Click to edit text styles</a:t>
            </a:r>
          </a:p>
        </p:txBody>
      </p:sp>
      <p:sp>
        <p:nvSpPr>
          <p:cNvPr id="12" name="Text Placeholder 11">
            <a:extLst>
              <a:ext uri="{FF2B5EF4-FFF2-40B4-BE49-F238E27FC236}">
                <a16:creationId xmlns:a16="http://schemas.microsoft.com/office/drawing/2014/main" id="{C98F8494-987C-277B-96DE-7D78790F41E2}"/>
              </a:ext>
            </a:extLst>
          </p:cNvPr>
          <p:cNvSpPr>
            <a:spLocks noGrp="1"/>
          </p:cNvSpPr>
          <p:nvPr>
            <p:ph type="body" sz="quarter" idx="33"/>
          </p:nvPr>
        </p:nvSpPr>
        <p:spPr>
          <a:xfrm>
            <a:off x="4913748" y="1270189"/>
            <a:ext cx="3144402" cy="3625661"/>
          </a:xfrm>
          <a:solidFill>
            <a:schemeClr val="bg1"/>
          </a:solidFill>
        </p:spPr>
        <p:txBody>
          <a:bodyPr lIns="91440" tIns="91440" rIns="91440" bIns="91440">
            <a:normAutofit/>
          </a:bodyPr>
          <a:lstStyle>
            <a:lvl1pPr marL="0" indent="0">
              <a:spcBef>
                <a:spcPts val="1200"/>
              </a:spcBef>
              <a:buNone/>
              <a:defRPr sz="1800"/>
            </a:lvl1pPr>
            <a:lvl2pPr marL="228600" indent="0">
              <a:spcBef>
                <a:spcPts val="1200"/>
              </a:spcBef>
              <a:buNone/>
              <a:defRPr sz="1600"/>
            </a:lvl2pPr>
            <a:lvl3pPr marL="457200" indent="0">
              <a:spcBef>
                <a:spcPts val="1200"/>
              </a:spcBef>
              <a:buNone/>
              <a:defRPr sz="1600"/>
            </a:lvl3pPr>
            <a:lvl4pPr marL="661988" indent="0">
              <a:spcBef>
                <a:spcPts val="1200"/>
              </a:spcBef>
              <a:buNone/>
              <a:defRPr sz="1600"/>
            </a:lvl4pPr>
            <a:lvl5pPr marL="855663" indent="0">
              <a:spcBef>
                <a:spcPts val="1200"/>
              </a:spcBef>
              <a:buNone/>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00C81CE8-C05F-9140-0418-2F852D2C3FF7}"/>
              </a:ext>
            </a:extLst>
          </p:cNvPr>
          <p:cNvSpPr>
            <a:spLocks noGrp="1"/>
          </p:cNvSpPr>
          <p:nvPr>
            <p:ph type="body" sz="quarter" idx="34"/>
          </p:nvPr>
        </p:nvSpPr>
        <p:spPr>
          <a:xfrm>
            <a:off x="8221349" y="1270189"/>
            <a:ext cx="3144402" cy="3625661"/>
          </a:xfrm>
          <a:solidFill>
            <a:schemeClr val="bg1"/>
          </a:solidFill>
        </p:spPr>
        <p:txBody>
          <a:bodyPr lIns="91440" tIns="91440" rIns="91440" bIns="91440">
            <a:normAutofit/>
          </a:bodyPr>
          <a:lstStyle>
            <a:lvl1pPr marL="0" indent="0">
              <a:spcBef>
                <a:spcPts val="1200"/>
              </a:spcBef>
              <a:buNone/>
              <a:defRPr sz="18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p:txBody>
      </p:sp>
      <p:sp>
        <p:nvSpPr>
          <p:cNvPr id="23" name="Picture Placeholder 56">
            <a:extLst>
              <a:ext uri="{FF2B5EF4-FFF2-40B4-BE49-F238E27FC236}">
                <a16:creationId xmlns:a16="http://schemas.microsoft.com/office/drawing/2014/main" id="{8AA70223-4163-7C0F-6EB5-0E78DD259A8E}"/>
              </a:ext>
            </a:extLst>
          </p:cNvPr>
          <p:cNvSpPr>
            <a:spLocks noGrp="1"/>
          </p:cNvSpPr>
          <p:nvPr>
            <p:ph type="pic" sz="quarter" idx="29" hasCustomPrompt="1"/>
          </p:nvPr>
        </p:nvSpPr>
        <p:spPr>
          <a:xfrm>
            <a:off x="8389939"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
        <p:nvSpPr>
          <p:cNvPr id="22" name="Picture Placeholder 56">
            <a:extLst>
              <a:ext uri="{FF2B5EF4-FFF2-40B4-BE49-F238E27FC236}">
                <a16:creationId xmlns:a16="http://schemas.microsoft.com/office/drawing/2014/main" id="{026C957F-1738-A388-50AB-F8AFABEB6E51}"/>
              </a:ext>
            </a:extLst>
          </p:cNvPr>
          <p:cNvSpPr>
            <a:spLocks noGrp="1"/>
          </p:cNvSpPr>
          <p:nvPr>
            <p:ph type="pic" sz="quarter" idx="25" hasCustomPrompt="1"/>
          </p:nvPr>
        </p:nvSpPr>
        <p:spPr>
          <a:xfrm>
            <a:off x="5076574"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Tree>
    <p:extLst>
      <p:ext uri="{BB962C8B-B14F-4D97-AF65-F5344CB8AC3E}">
        <p14:creationId xmlns:p14="http://schemas.microsoft.com/office/powerpoint/2010/main" val="108771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conomic Impac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97382247-FCC1-71E5-C33C-03E6BC49D8FE}"/>
              </a:ext>
            </a:extLst>
          </p:cNvPr>
          <p:cNvSpPr/>
          <p:nvPr userDrawn="1"/>
        </p:nvSpPr>
        <p:spPr bwMode="auto">
          <a:xfrm>
            <a:off x="447042" y="2899838"/>
            <a:ext cx="11297918" cy="3371708"/>
          </a:xfrm>
          <a:prstGeom prst="round2SameRect">
            <a:avLst>
              <a:gd name="adj1" fmla="val 2679"/>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85D8AF78-B3DB-39E5-B682-30064CE141D8}"/>
              </a:ext>
            </a:extLst>
          </p:cNvPr>
          <p:cNvSpPr/>
          <p:nvPr userDrawn="1"/>
        </p:nvSpPr>
        <p:spPr bwMode="auto">
          <a:xfrm>
            <a:off x="584200" y="2800952"/>
            <a:ext cx="11018518" cy="3753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0" name="Rectangle 9">
            <a:extLst>
              <a:ext uri="{FF2B5EF4-FFF2-40B4-BE49-F238E27FC236}">
                <a16:creationId xmlns:a16="http://schemas.microsoft.com/office/drawing/2014/main" id="{9C83B5C9-785C-7AC3-62A6-83A48BCF1E67}"/>
              </a:ext>
            </a:extLst>
          </p:cNvPr>
          <p:cNvSpPr/>
          <p:nvPr userDrawn="1"/>
        </p:nvSpPr>
        <p:spPr bwMode="auto">
          <a:xfrm>
            <a:off x="584200" y="1769835"/>
            <a:ext cx="11023600" cy="2440518"/>
          </a:xfrm>
          <a:prstGeom prst="rect">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endParaRPr>
          </a:p>
        </p:txBody>
      </p:sp>
      <p:cxnSp>
        <p:nvCxnSpPr>
          <p:cNvPr id="21" name="Straight Connector 20">
            <a:extLst>
              <a:ext uri="{FF2B5EF4-FFF2-40B4-BE49-F238E27FC236}">
                <a16:creationId xmlns:a16="http://schemas.microsoft.com/office/drawing/2014/main" id="{44D18AEF-4377-6C7B-629A-93A634751A9E}"/>
              </a:ext>
            </a:extLst>
          </p:cNvPr>
          <p:cNvCxnSpPr>
            <a:cxnSpLocks/>
          </p:cNvCxnSpPr>
          <p:nvPr userDrawn="1"/>
        </p:nvCxnSpPr>
        <p:spPr>
          <a:xfrm>
            <a:off x="802384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6841CD-F1E6-56AF-A190-F18D7AE88400}"/>
              </a:ext>
            </a:extLst>
          </p:cNvPr>
          <p:cNvCxnSpPr>
            <a:cxnSpLocks/>
          </p:cNvCxnSpPr>
          <p:nvPr userDrawn="1"/>
        </p:nvCxnSpPr>
        <p:spPr>
          <a:xfrm>
            <a:off x="416973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46" name="Text Placeholder 45">
            <a:extLst>
              <a:ext uri="{FF2B5EF4-FFF2-40B4-BE49-F238E27FC236}">
                <a16:creationId xmlns:a16="http://schemas.microsoft.com/office/drawing/2014/main" id="{0AB7458F-F0CA-4F5E-9E21-8C86D4FA9E7E}"/>
              </a:ext>
            </a:extLst>
          </p:cNvPr>
          <p:cNvSpPr>
            <a:spLocks noGrp="1"/>
          </p:cNvSpPr>
          <p:nvPr>
            <p:ph type="body" sz="quarter" idx="38"/>
          </p:nvPr>
        </p:nvSpPr>
        <p:spPr>
          <a:xfrm>
            <a:off x="584198" y="1769835"/>
            <a:ext cx="11018520" cy="2441448"/>
          </a:xfrm>
        </p:spPr>
        <p:txBody>
          <a:bodyPr lIns="182880" tIns="91440" rIns="182880" bIns="91440" anchor="ctr">
            <a:noAutofit/>
          </a:bodyPr>
          <a:lstStyle>
            <a:lvl1pPr marL="0" indent="0">
              <a:buNone/>
              <a:defRPr>
                <a:solidFill>
                  <a:schemeClr val="tx1"/>
                </a:solidFill>
              </a:defRPr>
            </a:lvl1pPr>
          </a:lstStyle>
          <a:p>
            <a:pPr lvl="0"/>
            <a:r>
              <a:rPr lang="en-US"/>
              <a:t>Click to edit Master text styles</a:t>
            </a:r>
          </a:p>
        </p:txBody>
      </p:sp>
      <p:sp>
        <p:nvSpPr>
          <p:cNvPr id="47" name="Text Placeholder 45">
            <a:extLst>
              <a:ext uri="{FF2B5EF4-FFF2-40B4-BE49-F238E27FC236}">
                <a16:creationId xmlns:a16="http://schemas.microsoft.com/office/drawing/2014/main" id="{46D9D0E8-C2F2-3AC9-AA13-7835A363DB00}"/>
              </a:ext>
            </a:extLst>
          </p:cNvPr>
          <p:cNvSpPr>
            <a:spLocks noGrp="1"/>
          </p:cNvSpPr>
          <p:nvPr>
            <p:ph type="body" sz="quarter" idx="39" hasCustomPrompt="1"/>
          </p:nvPr>
        </p:nvSpPr>
        <p:spPr>
          <a:xfrm>
            <a:off x="584198"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49" name="Text Placeholder 45">
            <a:extLst>
              <a:ext uri="{FF2B5EF4-FFF2-40B4-BE49-F238E27FC236}">
                <a16:creationId xmlns:a16="http://schemas.microsoft.com/office/drawing/2014/main" id="{E73758C4-F1A3-0FB8-738F-8E2CAC827513}"/>
              </a:ext>
            </a:extLst>
          </p:cNvPr>
          <p:cNvSpPr>
            <a:spLocks noGrp="1"/>
          </p:cNvSpPr>
          <p:nvPr>
            <p:ph type="body" sz="quarter" idx="40"/>
          </p:nvPr>
        </p:nvSpPr>
        <p:spPr>
          <a:xfrm>
            <a:off x="584198"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2" name="Text Placeholder 45">
            <a:extLst>
              <a:ext uri="{FF2B5EF4-FFF2-40B4-BE49-F238E27FC236}">
                <a16:creationId xmlns:a16="http://schemas.microsoft.com/office/drawing/2014/main" id="{33EBE6C3-1FF9-8EB2-BAEF-B086E610EF32}"/>
              </a:ext>
            </a:extLst>
          </p:cNvPr>
          <p:cNvSpPr>
            <a:spLocks noGrp="1"/>
          </p:cNvSpPr>
          <p:nvPr>
            <p:ph type="body" sz="quarter" idx="41" hasCustomPrompt="1"/>
          </p:nvPr>
        </p:nvSpPr>
        <p:spPr>
          <a:xfrm>
            <a:off x="4436362"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3" name="Text Placeholder 45">
            <a:extLst>
              <a:ext uri="{FF2B5EF4-FFF2-40B4-BE49-F238E27FC236}">
                <a16:creationId xmlns:a16="http://schemas.microsoft.com/office/drawing/2014/main" id="{3A06A2B6-8AAF-2710-ABF6-86F4CE4F425B}"/>
              </a:ext>
            </a:extLst>
          </p:cNvPr>
          <p:cNvSpPr>
            <a:spLocks noGrp="1"/>
          </p:cNvSpPr>
          <p:nvPr>
            <p:ph type="body" sz="quarter" idx="42"/>
          </p:nvPr>
        </p:nvSpPr>
        <p:spPr>
          <a:xfrm>
            <a:off x="4436362"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4" name="Text Placeholder 45">
            <a:extLst>
              <a:ext uri="{FF2B5EF4-FFF2-40B4-BE49-F238E27FC236}">
                <a16:creationId xmlns:a16="http://schemas.microsoft.com/office/drawing/2014/main" id="{D473A9E8-1948-D60C-1734-9E202FA6ED0F}"/>
              </a:ext>
            </a:extLst>
          </p:cNvPr>
          <p:cNvSpPr>
            <a:spLocks noGrp="1"/>
          </p:cNvSpPr>
          <p:nvPr>
            <p:ph type="body" sz="quarter" idx="43" hasCustomPrompt="1"/>
          </p:nvPr>
        </p:nvSpPr>
        <p:spPr>
          <a:xfrm>
            <a:off x="8290113"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5" name="Text Placeholder 45">
            <a:extLst>
              <a:ext uri="{FF2B5EF4-FFF2-40B4-BE49-F238E27FC236}">
                <a16:creationId xmlns:a16="http://schemas.microsoft.com/office/drawing/2014/main" id="{D26D42E3-52BC-0E65-5892-E61493D41945}"/>
              </a:ext>
            </a:extLst>
          </p:cNvPr>
          <p:cNvSpPr>
            <a:spLocks noGrp="1"/>
          </p:cNvSpPr>
          <p:nvPr>
            <p:ph type="body" sz="quarter" idx="44"/>
          </p:nvPr>
        </p:nvSpPr>
        <p:spPr>
          <a:xfrm>
            <a:off x="8290113"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6779238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C49E777D-77AE-6C9F-78EB-57FE423DCD21}"/>
              </a:ext>
            </a:extLst>
          </p:cNvPr>
          <p:cNvSpPr/>
          <p:nvPr userDrawn="1"/>
        </p:nvSpPr>
        <p:spPr bwMode="auto">
          <a:xfrm rot="10800000">
            <a:off x="5850946"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Rectangle: Top Corners Rounded 3">
            <a:extLst>
              <a:ext uri="{FF2B5EF4-FFF2-40B4-BE49-F238E27FC236}">
                <a16:creationId xmlns:a16="http://schemas.microsoft.com/office/drawing/2014/main" id="{AA36565A-CC06-8390-77CC-2538A936107E}"/>
              </a:ext>
            </a:extLst>
          </p:cNvPr>
          <p:cNvSpPr/>
          <p:nvPr userDrawn="1"/>
        </p:nvSpPr>
        <p:spPr bwMode="auto">
          <a:xfrm rot="10800000">
            <a:off x="7914477"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869B36D9-3315-FDE0-EDE0-E25464CBBE10}"/>
              </a:ext>
            </a:extLst>
          </p:cNvPr>
          <p:cNvSpPr/>
          <p:nvPr userDrawn="1"/>
        </p:nvSpPr>
        <p:spPr bwMode="auto">
          <a:xfrm rot="10800000">
            <a:off x="9978008"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2052318"/>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262405" y="1741711"/>
            <a:ext cx="11929593" cy="3106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1741709"/>
            <a:ext cx="5457825" cy="4916265"/>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81B4D7F2-B773-83FD-029A-DA9738372797}"/>
              </a:ext>
            </a:extLst>
          </p:cNvPr>
          <p:cNvCxnSpPr>
            <a:cxnSpLocks/>
          </p:cNvCxnSpPr>
          <p:nvPr userDrawn="1"/>
        </p:nvCxnSpPr>
        <p:spPr>
          <a:xfrm>
            <a:off x="7629127" y="3991294"/>
            <a:ext cx="0" cy="228568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26353"/>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C1C5EC6-742E-183C-3DBA-BB6275896828}"/>
              </a:ext>
            </a:extLst>
          </p:cNvPr>
          <p:cNvSpPr/>
          <p:nvPr userDrawn="1"/>
        </p:nvSpPr>
        <p:spPr bwMode="auto">
          <a:xfrm rot="10800000" flipH="1">
            <a:off x="-1" y="1741707"/>
            <a:ext cx="12191999" cy="991967"/>
          </a:xfrm>
          <a:custGeom>
            <a:avLst/>
            <a:gdLst>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191999 w 12191999"/>
              <a:gd name="connsiteY4" fmla="*/ 86077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991967">
                <a:moveTo>
                  <a:pt x="0" y="991967"/>
                </a:moveTo>
                <a:lnTo>
                  <a:pt x="5276851" y="991967"/>
                </a:lnTo>
                <a:lnTo>
                  <a:pt x="5276851" y="991964"/>
                </a:lnTo>
                <a:lnTo>
                  <a:pt x="12191999" y="991964"/>
                </a:lnTo>
                <a:lnTo>
                  <a:pt x="12191999" y="860778"/>
                </a:lnTo>
                <a:lnTo>
                  <a:pt x="5539243" y="860778"/>
                </a:lnTo>
                <a:lnTo>
                  <a:pt x="5461225" y="848983"/>
                </a:lnTo>
                <a:cubicBezTo>
                  <a:pt x="5387274" y="825982"/>
                  <a:pt x="5327347" y="771150"/>
                  <a:pt x="5297470" y="700514"/>
                </a:cubicBezTo>
                <a:lnTo>
                  <a:pt x="5276851" y="598383"/>
                </a:lnTo>
                <a:lnTo>
                  <a:pt x="5276851" y="165331"/>
                </a:lnTo>
                <a:cubicBezTo>
                  <a:pt x="5276851" y="74021"/>
                  <a:pt x="5202830" y="0"/>
                  <a:pt x="5111520" y="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1741713"/>
          </a:xfrm>
          <a:prstGeom prst="rect">
            <a:avLst/>
          </a:prstGeom>
          <a:solidFill>
            <a:schemeClr val="bg1"/>
          </a:solidFill>
          <a:ln w="15875">
            <a:no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Oval 18">
            <a:extLst>
              <a:ext uri="{FF2B5EF4-FFF2-40B4-BE49-F238E27FC236}">
                <a16:creationId xmlns:a16="http://schemas.microsoft.com/office/drawing/2014/main" id="{BDA3D19A-3F82-7B69-BB87-376F70892A58}"/>
              </a:ext>
            </a:extLst>
          </p:cNvPr>
          <p:cNvSpPr/>
          <p:nvPr userDrawn="1"/>
        </p:nvSpPr>
        <p:spPr bwMode="auto">
          <a:xfrm>
            <a:off x="8025382"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4B4A2395-E8B5-44C6-5D16-BB3100547C3A}"/>
              </a:ext>
            </a:extLst>
          </p:cNvPr>
          <p:cNvSpPr/>
          <p:nvPr userDrawn="1"/>
        </p:nvSpPr>
        <p:spPr bwMode="auto">
          <a:xfrm>
            <a:off x="10088913"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2930AEBB-0B3D-35AA-14A4-092156B9EABD}"/>
              </a:ext>
            </a:extLst>
          </p:cNvPr>
          <p:cNvSpPr/>
          <p:nvPr userDrawn="1"/>
        </p:nvSpPr>
        <p:spPr bwMode="auto">
          <a:xfrm>
            <a:off x="5961851"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D7C550B8-64D2-D849-9036-FFF8E6366AE2}"/>
              </a:ext>
            </a:extLst>
          </p:cNvPr>
          <p:cNvCxnSpPr>
            <a:cxnSpLocks/>
          </p:cNvCxnSpPr>
          <p:nvPr userDrawn="1"/>
        </p:nvCxnSpPr>
        <p:spPr>
          <a:xfrm>
            <a:off x="9692658" y="3991294"/>
            <a:ext cx="0" cy="227615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4" name="Text Placeholder 11">
            <a:extLst>
              <a:ext uri="{FF2B5EF4-FFF2-40B4-BE49-F238E27FC236}">
                <a16:creationId xmlns:a16="http://schemas.microsoft.com/office/drawing/2014/main" id="{455F6BBA-1284-8D0A-5612-5126F0347F91}"/>
              </a:ext>
            </a:extLst>
          </p:cNvPr>
          <p:cNvSpPr>
            <a:spLocks noGrp="1"/>
          </p:cNvSpPr>
          <p:nvPr>
            <p:ph type="body" sz="quarter" idx="16" hasCustomPrompt="1"/>
          </p:nvPr>
        </p:nvSpPr>
        <p:spPr>
          <a:xfrm>
            <a:off x="584200" y="2906340"/>
            <a:ext cx="4718304" cy="400110"/>
          </a:xfrm>
        </p:spPr>
        <p:txBody>
          <a:bodyPr anchor="t"/>
          <a:lstStyle>
            <a:lvl1pPr marL="0" indent="0">
              <a:spcBef>
                <a:spcPts val="0"/>
              </a:spcBef>
              <a:buNone/>
              <a:defRPr kumimoji="0" lang="en-US" sz="2600" b="0" i="0" u="none" strike="noStrike" kern="1200" cap="none" spc="0" normalizeH="0" baseline="0" dirty="0">
                <a:ln>
                  <a:noFill/>
                </a:ln>
                <a:solidFill>
                  <a:srgbClr val="000000"/>
                </a:solidFill>
                <a:effectLst/>
                <a:uLnTx/>
                <a:uFillTx/>
                <a:latin typeface="Segoe UI"/>
                <a:ea typeface="Calibri" panose="020F0502020204030204"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66" name="Text Placeholder 11">
            <a:extLst>
              <a:ext uri="{FF2B5EF4-FFF2-40B4-BE49-F238E27FC236}">
                <a16:creationId xmlns:a16="http://schemas.microsoft.com/office/drawing/2014/main" id="{F0F886B2-385B-AAF3-4752-63C8FC93625F}"/>
              </a:ext>
            </a:extLst>
          </p:cNvPr>
          <p:cNvSpPr>
            <a:spLocks noGrp="1"/>
          </p:cNvSpPr>
          <p:nvPr>
            <p:ph type="body" sz="quarter" idx="18" hasCustomPrompt="1"/>
          </p:nvPr>
        </p:nvSpPr>
        <p:spPr>
          <a:xfrm>
            <a:off x="6036574"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7" name="Text Placeholder 11">
            <a:extLst>
              <a:ext uri="{FF2B5EF4-FFF2-40B4-BE49-F238E27FC236}">
                <a16:creationId xmlns:a16="http://schemas.microsoft.com/office/drawing/2014/main" id="{792C0778-6740-A2F2-D9D6-401050247AF5}"/>
              </a:ext>
            </a:extLst>
          </p:cNvPr>
          <p:cNvSpPr>
            <a:spLocks noGrp="1"/>
          </p:cNvSpPr>
          <p:nvPr>
            <p:ph type="body" sz="quarter" idx="19" hasCustomPrompt="1"/>
          </p:nvPr>
        </p:nvSpPr>
        <p:spPr>
          <a:xfrm>
            <a:off x="8100105"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0" name="Text Placeholder 11">
            <a:extLst>
              <a:ext uri="{FF2B5EF4-FFF2-40B4-BE49-F238E27FC236}">
                <a16:creationId xmlns:a16="http://schemas.microsoft.com/office/drawing/2014/main" id="{77A320B2-09D0-2808-D1DA-9D2CDE42A4DC}"/>
              </a:ext>
            </a:extLst>
          </p:cNvPr>
          <p:cNvSpPr>
            <a:spLocks noGrp="1"/>
          </p:cNvSpPr>
          <p:nvPr>
            <p:ph type="body" sz="quarter" idx="20" hasCustomPrompt="1"/>
          </p:nvPr>
        </p:nvSpPr>
        <p:spPr>
          <a:xfrm>
            <a:off x="10163636"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 Placeholder 11">
            <a:extLst>
              <a:ext uri="{FF2B5EF4-FFF2-40B4-BE49-F238E27FC236}">
                <a16:creationId xmlns:a16="http://schemas.microsoft.com/office/drawing/2014/main" id="{BF26DCBC-28FD-8577-EDBA-69DF87E05D4D}"/>
              </a:ext>
            </a:extLst>
          </p:cNvPr>
          <p:cNvSpPr>
            <a:spLocks noGrp="1"/>
          </p:cNvSpPr>
          <p:nvPr>
            <p:ph type="body" sz="quarter" idx="21" hasCustomPrompt="1"/>
          </p:nvPr>
        </p:nvSpPr>
        <p:spPr>
          <a:xfrm>
            <a:off x="5715000"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2" name="Text Placeholder 11">
            <a:extLst>
              <a:ext uri="{FF2B5EF4-FFF2-40B4-BE49-F238E27FC236}">
                <a16:creationId xmlns:a16="http://schemas.microsoft.com/office/drawing/2014/main" id="{F5765622-D82E-D4A9-DC62-8D7CEC03AF2A}"/>
              </a:ext>
            </a:extLst>
          </p:cNvPr>
          <p:cNvSpPr>
            <a:spLocks noGrp="1"/>
          </p:cNvSpPr>
          <p:nvPr>
            <p:ph type="body" sz="quarter" idx="22" hasCustomPrompt="1"/>
          </p:nvPr>
        </p:nvSpPr>
        <p:spPr>
          <a:xfrm>
            <a:off x="777846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3" name="Text Placeholder 11">
            <a:extLst>
              <a:ext uri="{FF2B5EF4-FFF2-40B4-BE49-F238E27FC236}">
                <a16:creationId xmlns:a16="http://schemas.microsoft.com/office/drawing/2014/main" id="{5D1FA0D8-1182-6252-22FC-8FADE3303179}"/>
              </a:ext>
            </a:extLst>
          </p:cNvPr>
          <p:cNvSpPr>
            <a:spLocks noGrp="1"/>
          </p:cNvSpPr>
          <p:nvPr>
            <p:ph type="body" sz="quarter" idx="23" hasCustomPrompt="1"/>
          </p:nvPr>
        </p:nvSpPr>
        <p:spPr>
          <a:xfrm>
            <a:off x="984199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4" name="Text Placeholder 20">
            <a:extLst>
              <a:ext uri="{FF2B5EF4-FFF2-40B4-BE49-F238E27FC236}">
                <a16:creationId xmlns:a16="http://schemas.microsoft.com/office/drawing/2014/main" id="{270BC17B-5220-3D25-2332-C72C0C6B9881}"/>
              </a:ext>
            </a:extLst>
          </p:cNvPr>
          <p:cNvSpPr>
            <a:spLocks noGrp="1"/>
          </p:cNvSpPr>
          <p:nvPr>
            <p:ph type="body" sz="quarter" idx="10" hasCustomPrompt="1"/>
          </p:nvPr>
        </p:nvSpPr>
        <p:spPr>
          <a:xfrm>
            <a:off x="5715000" y="6460362"/>
            <a:ext cx="5891779" cy="138499"/>
          </a:xfrm>
        </p:spPr>
        <p:txBody>
          <a:bodyPr wrap="square"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96" name="Picture Placeholder 56">
            <a:extLst>
              <a:ext uri="{FF2B5EF4-FFF2-40B4-BE49-F238E27FC236}">
                <a16:creationId xmlns:a16="http://schemas.microsoft.com/office/drawing/2014/main" id="{14A7F814-0638-C991-BC38-DD544463328C}"/>
              </a:ext>
            </a:extLst>
          </p:cNvPr>
          <p:cNvSpPr>
            <a:spLocks noGrp="1"/>
          </p:cNvSpPr>
          <p:nvPr>
            <p:ph type="pic" sz="quarter" idx="25" hasCustomPrompt="1"/>
          </p:nvPr>
        </p:nvSpPr>
        <p:spPr>
          <a:xfrm>
            <a:off x="6183321"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7" name="Picture Placeholder 56">
            <a:extLst>
              <a:ext uri="{FF2B5EF4-FFF2-40B4-BE49-F238E27FC236}">
                <a16:creationId xmlns:a16="http://schemas.microsoft.com/office/drawing/2014/main" id="{E119EA91-FE27-B7EC-21E6-9631DC496F90}"/>
              </a:ext>
            </a:extLst>
          </p:cNvPr>
          <p:cNvSpPr>
            <a:spLocks noGrp="1"/>
          </p:cNvSpPr>
          <p:nvPr>
            <p:ph type="pic" sz="quarter" idx="26" hasCustomPrompt="1"/>
          </p:nvPr>
        </p:nvSpPr>
        <p:spPr>
          <a:xfrm>
            <a:off x="824678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8" name="Picture Placeholder 56">
            <a:extLst>
              <a:ext uri="{FF2B5EF4-FFF2-40B4-BE49-F238E27FC236}">
                <a16:creationId xmlns:a16="http://schemas.microsoft.com/office/drawing/2014/main" id="{DA9B98A4-4886-A658-2638-E1EBA92CDCE3}"/>
              </a:ext>
            </a:extLst>
          </p:cNvPr>
          <p:cNvSpPr>
            <a:spLocks noGrp="1"/>
          </p:cNvSpPr>
          <p:nvPr>
            <p:ph type="pic" sz="quarter" idx="27" hasCustomPrompt="1"/>
          </p:nvPr>
        </p:nvSpPr>
        <p:spPr>
          <a:xfrm>
            <a:off x="1031031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7344353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Arrow: Right 2">
            <a:extLst>
              <a:ext uri="{FF2B5EF4-FFF2-40B4-BE49-F238E27FC236}">
                <a16:creationId xmlns:a16="http://schemas.microsoft.com/office/drawing/2014/main" id="{9AC421B8-2C39-15D6-FC81-127FC4A6A410}"/>
              </a:ext>
            </a:extLst>
          </p:cNvPr>
          <p:cNvSpPr/>
          <p:nvPr userDrawn="1"/>
        </p:nvSpPr>
        <p:spPr bwMode="auto">
          <a:xfrm>
            <a:off x="10188" y="3735646"/>
            <a:ext cx="12048462" cy="3184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D7FA8A09-6617-92BB-F8CF-BB483183A07F}"/>
              </a:ext>
            </a:extLst>
          </p:cNvPr>
          <p:cNvCxnSpPr>
            <a:cxnSpLocks/>
          </p:cNvCxnSpPr>
          <p:nvPr userDrawn="1"/>
        </p:nvCxnSpPr>
        <p:spPr>
          <a:xfrm flipV="1">
            <a:off x="4630329"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7073A2-77E3-8950-299D-3974C95FDD85}"/>
              </a:ext>
            </a:extLst>
          </p:cNvPr>
          <p:cNvCxnSpPr>
            <a:cxnSpLocks/>
          </p:cNvCxnSpPr>
          <p:nvPr userDrawn="1"/>
        </p:nvCxnSpPr>
        <p:spPr>
          <a:xfrm flipH="1" flipV="1">
            <a:off x="6098247"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D6E7C-1965-0D53-B9EB-0EF9764C1E81}"/>
              </a:ext>
            </a:extLst>
          </p:cNvPr>
          <p:cNvCxnSpPr>
            <a:cxnSpLocks/>
          </p:cNvCxnSpPr>
          <p:nvPr userDrawn="1"/>
        </p:nvCxnSpPr>
        <p:spPr>
          <a:xfrm flipV="1">
            <a:off x="7566165"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83AE1-4972-ECD9-D6DD-9C88BBE94D93}"/>
              </a:ext>
            </a:extLst>
          </p:cNvPr>
          <p:cNvCxnSpPr>
            <a:cxnSpLocks/>
            <a:stCxn id="10" idx="0"/>
            <a:endCxn id="20" idx="4"/>
          </p:cNvCxnSpPr>
          <p:nvPr userDrawn="1"/>
        </p:nvCxnSpPr>
        <p:spPr>
          <a:xfrm flipH="1" flipV="1">
            <a:off x="9034083"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F54579-7B37-8E21-055D-F8506DB13437}"/>
              </a:ext>
            </a:extLst>
          </p:cNvPr>
          <p:cNvSpPr/>
          <p:nvPr userDrawn="1"/>
        </p:nvSpPr>
        <p:spPr bwMode="auto">
          <a:xfrm>
            <a:off x="1777211"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037E56F-ECF6-82CF-5CAD-724709739A83}"/>
              </a:ext>
            </a:extLst>
          </p:cNvPr>
          <p:cNvSpPr/>
          <p:nvPr userDrawn="1"/>
        </p:nvSpPr>
        <p:spPr bwMode="auto">
          <a:xfrm>
            <a:off x="4713047"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4A6BCB98-6F09-6FEA-2E49-AAEFFD627329}"/>
              </a:ext>
            </a:extLst>
          </p:cNvPr>
          <p:cNvSpPr/>
          <p:nvPr userDrawn="1"/>
        </p:nvSpPr>
        <p:spPr bwMode="auto">
          <a:xfrm>
            <a:off x="7648883"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A72CE325-811D-8010-DA2A-D3CE9A919BA4}"/>
              </a:ext>
            </a:extLst>
          </p:cNvPr>
          <p:cNvSpPr/>
          <p:nvPr userDrawn="1"/>
        </p:nvSpPr>
        <p:spPr bwMode="auto">
          <a:xfrm>
            <a:off x="309293"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9593FB05-820C-513D-A5EB-01D4F19C1E73}"/>
              </a:ext>
            </a:extLst>
          </p:cNvPr>
          <p:cNvSpPr/>
          <p:nvPr userDrawn="1"/>
        </p:nvSpPr>
        <p:spPr bwMode="auto">
          <a:xfrm>
            <a:off x="3245129"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71E0F134-2735-6064-79D5-EEBC32CF5558}"/>
              </a:ext>
            </a:extLst>
          </p:cNvPr>
          <p:cNvSpPr/>
          <p:nvPr userDrawn="1"/>
        </p:nvSpPr>
        <p:spPr bwMode="auto">
          <a:xfrm>
            <a:off x="6180965"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59A5C35-32F2-C019-9466-A8EA5F9F69D7}"/>
              </a:ext>
            </a:extLst>
          </p:cNvPr>
          <p:cNvSpPr/>
          <p:nvPr userDrawn="1"/>
        </p:nvSpPr>
        <p:spPr bwMode="auto">
          <a:xfrm>
            <a:off x="9116800"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val 14">
            <a:extLst>
              <a:ext uri="{FF2B5EF4-FFF2-40B4-BE49-F238E27FC236}">
                <a16:creationId xmlns:a16="http://schemas.microsoft.com/office/drawing/2014/main" id="{1FFC58F4-509A-BBC8-740A-DC90026521FF}"/>
              </a:ext>
            </a:extLst>
          </p:cNvPr>
          <p:cNvSpPr/>
          <p:nvPr userDrawn="1"/>
        </p:nvSpPr>
        <p:spPr>
          <a:xfrm>
            <a:off x="147792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0</a:t>
            </a:r>
          </a:p>
        </p:txBody>
      </p:sp>
      <p:sp>
        <p:nvSpPr>
          <p:cNvPr id="16" name="Oval 15">
            <a:extLst>
              <a:ext uri="{FF2B5EF4-FFF2-40B4-BE49-F238E27FC236}">
                <a16:creationId xmlns:a16="http://schemas.microsoft.com/office/drawing/2014/main" id="{76D5866A-5827-FCCE-18B3-513F75186D50}"/>
              </a:ext>
            </a:extLst>
          </p:cNvPr>
          <p:cNvSpPr/>
          <p:nvPr userDrawn="1"/>
        </p:nvSpPr>
        <p:spPr>
          <a:xfrm>
            <a:off x="2945845"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1</a:t>
            </a:r>
          </a:p>
        </p:txBody>
      </p:sp>
      <p:sp>
        <p:nvSpPr>
          <p:cNvPr id="17" name="Oval 16">
            <a:extLst>
              <a:ext uri="{FF2B5EF4-FFF2-40B4-BE49-F238E27FC236}">
                <a16:creationId xmlns:a16="http://schemas.microsoft.com/office/drawing/2014/main" id="{6AD14159-DA23-DEFF-5535-25ED604CA625}"/>
              </a:ext>
            </a:extLst>
          </p:cNvPr>
          <p:cNvSpPr/>
          <p:nvPr userDrawn="1"/>
        </p:nvSpPr>
        <p:spPr>
          <a:xfrm>
            <a:off x="4413763"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2</a:t>
            </a:r>
          </a:p>
        </p:txBody>
      </p:sp>
      <p:sp>
        <p:nvSpPr>
          <p:cNvPr id="18" name="Oval 17">
            <a:extLst>
              <a:ext uri="{FF2B5EF4-FFF2-40B4-BE49-F238E27FC236}">
                <a16:creationId xmlns:a16="http://schemas.microsoft.com/office/drawing/2014/main" id="{92B86796-C689-93E1-AA11-12D316F4C92A}"/>
              </a:ext>
            </a:extLst>
          </p:cNvPr>
          <p:cNvSpPr/>
          <p:nvPr userDrawn="1"/>
        </p:nvSpPr>
        <p:spPr>
          <a:xfrm>
            <a:off x="5881681"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3</a:t>
            </a:r>
          </a:p>
        </p:txBody>
      </p:sp>
      <p:sp>
        <p:nvSpPr>
          <p:cNvPr id="19" name="Oval 18">
            <a:extLst>
              <a:ext uri="{FF2B5EF4-FFF2-40B4-BE49-F238E27FC236}">
                <a16:creationId xmlns:a16="http://schemas.microsoft.com/office/drawing/2014/main" id="{68138B66-3052-5320-EE57-9CB04AA02437}"/>
              </a:ext>
            </a:extLst>
          </p:cNvPr>
          <p:cNvSpPr/>
          <p:nvPr userDrawn="1"/>
        </p:nvSpPr>
        <p:spPr>
          <a:xfrm>
            <a:off x="7349599"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4</a:t>
            </a:r>
          </a:p>
        </p:txBody>
      </p:sp>
      <p:sp>
        <p:nvSpPr>
          <p:cNvPr id="20" name="Oval 19">
            <a:extLst>
              <a:ext uri="{FF2B5EF4-FFF2-40B4-BE49-F238E27FC236}">
                <a16:creationId xmlns:a16="http://schemas.microsoft.com/office/drawing/2014/main" id="{D6521086-AE93-422F-163B-CCD636CC3DC6}"/>
              </a:ext>
            </a:extLst>
          </p:cNvPr>
          <p:cNvSpPr/>
          <p:nvPr userDrawn="1"/>
        </p:nvSpPr>
        <p:spPr>
          <a:xfrm>
            <a:off x="881751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5</a:t>
            </a:r>
          </a:p>
        </p:txBody>
      </p:sp>
      <p:sp>
        <p:nvSpPr>
          <p:cNvPr id="22" name="Oval 21">
            <a:extLst>
              <a:ext uri="{FF2B5EF4-FFF2-40B4-BE49-F238E27FC236}">
                <a16:creationId xmlns:a16="http://schemas.microsoft.com/office/drawing/2014/main" id="{11011F88-B7D0-C6AC-D801-D600EF8310FB}"/>
              </a:ext>
            </a:extLst>
          </p:cNvPr>
          <p:cNvSpPr/>
          <p:nvPr userDrawn="1"/>
        </p:nvSpPr>
        <p:spPr>
          <a:xfrm>
            <a:off x="10285434"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6</a:t>
            </a:r>
          </a:p>
        </p:txBody>
      </p:sp>
      <p:cxnSp>
        <p:nvCxnSpPr>
          <p:cNvPr id="23" name="Straight Connector 22">
            <a:extLst>
              <a:ext uri="{FF2B5EF4-FFF2-40B4-BE49-F238E27FC236}">
                <a16:creationId xmlns:a16="http://schemas.microsoft.com/office/drawing/2014/main" id="{38A18DA3-F323-162B-C7CB-EC86A67CF0D6}"/>
              </a:ext>
            </a:extLst>
          </p:cNvPr>
          <p:cNvCxnSpPr>
            <a:cxnSpLocks/>
            <a:stCxn id="22" idx="0"/>
            <a:endCxn id="14" idx="2"/>
          </p:cNvCxnSpPr>
          <p:nvPr userDrawn="1"/>
        </p:nvCxnSpPr>
        <p:spPr>
          <a:xfrm flipV="1">
            <a:off x="10502000"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8A7FEF-0A9C-D00F-3A6B-E09C73444263}"/>
              </a:ext>
            </a:extLst>
          </p:cNvPr>
          <p:cNvCxnSpPr>
            <a:cxnSpLocks/>
          </p:cNvCxnSpPr>
          <p:nvPr userDrawn="1"/>
        </p:nvCxnSpPr>
        <p:spPr>
          <a:xfrm flipH="1" flipV="1">
            <a:off x="3162411"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ED38E4-0E1C-F23D-9BAE-5FB9C353D678}"/>
              </a:ext>
            </a:extLst>
          </p:cNvPr>
          <p:cNvCxnSpPr>
            <a:cxnSpLocks/>
          </p:cNvCxnSpPr>
          <p:nvPr userDrawn="1"/>
        </p:nvCxnSpPr>
        <p:spPr>
          <a:xfrm flipV="1">
            <a:off x="1694493"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BC175DF2-4183-BB5C-7ACB-C6684DD0703D}"/>
              </a:ext>
            </a:extLst>
          </p:cNvPr>
          <p:cNvSpPr>
            <a:spLocks noGrp="1"/>
          </p:cNvSpPr>
          <p:nvPr>
            <p:ph type="body" sz="quarter" idx="16" hasCustomPrompt="1"/>
          </p:nvPr>
        </p:nvSpPr>
        <p:spPr>
          <a:xfrm>
            <a:off x="383848"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7" name="Text Placeholder 11">
            <a:extLst>
              <a:ext uri="{FF2B5EF4-FFF2-40B4-BE49-F238E27FC236}">
                <a16:creationId xmlns:a16="http://schemas.microsoft.com/office/drawing/2014/main" id="{1B5A7297-DE91-1A12-172E-0645F3917768}"/>
              </a:ext>
            </a:extLst>
          </p:cNvPr>
          <p:cNvSpPr>
            <a:spLocks noGrp="1"/>
          </p:cNvSpPr>
          <p:nvPr>
            <p:ph type="body" sz="quarter" idx="17" hasCustomPrompt="1"/>
          </p:nvPr>
        </p:nvSpPr>
        <p:spPr>
          <a:xfrm>
            <a:off x="3319684"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8" name="Text Placeholder 11">
            <a:extLst>
              <a:ext uri="{FF2B5EF4-FFF2-40B4-BE49-F238E27FC236}">
                <a16:creationId xmlns:a16="http://schemas.microsoft.com/office/drawing/2014/main" id="{23E91340-EF29-F3DC-3807-6AE7C195E41A}"/>
              </a:ext>
            </a:extLst>
          </p:cNvPr>
          <p:cNvSpPr>
            <a:spLocks noGrp="1"/>
          </p:cNvSpPr>
          <p:nvPr>
            <p:ph type="body" sz="quarter" idx="18" hasCustomPrompt="1"/>
          </p:nvPr>
        </p:nvSpPr>
        <p:spPr>
          <a:xfrm>
            <a:off x="6255520"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9" name="Text Placeholder 11">
            <a:extLst>
              <a:ext uri="{FF2B5EF4-FFF2-40B4-BE49-F238E27FC236}">
                <a16:creationId xmlns:a16="http://schemas.microsoft.com/office/drawing/2014/main" id="{BC4B9C08-2088-DFE3-60E9-2AA79144A73C}"/>
              </a:ext>
            </a:extLst>
          </p:cNvPr>
          <p:cNvSpPr>
            <a:spLocks noGrp="1"/>
          </p:cNvSpPr>
          <p:nvPr>
            <p:ph type="body" sz="quarter" idx="19" hasCustomPrompt="1"/>
          </p:nvPr>
        </p:nvSpPr>
        <p:spPr>
          <a:xfrm>
            <a:off x="9191355"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0" name="Text Placeholder 11">
            <a:extLst>
              <a:ext uri="{FF2B5EF4-FFF2-40B4-BE49-F238E27FC236}">
                <a16:creationId xmlns:a16="http://schemas.microsoft.com/office/drawing/2014/main" id="{D58C93FB-B4A5-AEAC-A785-F557C034E958}"/>
              </a:ext>
            </a:extLst>
          </p:cNvPr>
          <p:cNvSpPr>
            <a:spLocks noGrp="1"/>
          </p:cNvSpPr>
          <p:nvPr>
            <p:ph type="body" sz="quarter" idx="20" hasCustomPrompt="1"/>
          </p:nvPr>
        </p:nvSpPr>
        <p:spPr>
          <a:xfrm>
            <a:off x="1851766"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1" name="Text Placeholder 11">
            <a:extLst>
              <a:ext uri="{FF2B5EF4-FFF2-40B4-BE49-F238E27FC236}">
                <a16:creationId xmlns:a16="http://schemas.microsoft.com/office/drawing/2014/main" id="{EDFA4A35-BF71-058A-B48D-FF0D977DB8EA}"/>
              </a:ext>
            </a:extLst>
          </p:cNvPr>
          <p:cNvSpPr>
            <a:spLocks noGrp="1"/>
          </p:cNvSpPr>
          <p:nvPr>
            <p:ph type="body" sz="quarter" idx="21" hasCustomPrompt="1"/>
          </p:nvPr>
        </p:nvSpPr>
        <p:spPr>
          <a:xfrm>
            <a:off x="4787602"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2" name="Text Placeholder 11">
            <a:extLst>
              <a:ext uri="{FF2B5EF4-FFF2-40B4-BE49-F238E27FC236}">
                <a16:creationId xmlns:a16="http://schemas.microsoft.com/office/drawing/2014/main" id="{E6531D51-5A29-7D2B-74C1-D0CB1DD130B8}"/>
              </a:ext>
            </a:extLst>
          </p:cNvPr>
          <p:cNvSpPr>
            <a:spLocks noGrp="1"/>
          </p:cNvSpPr>
          <p:nvPr>
            <p:ph type="body" sz="quarter" idx="22" hasCustomPrompt="1"/>
          </p:nvPr>
        </p:nvSpPr>
        <p:spPr>
          <a:xfrm>
            <a:off x="7723438"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3" name="Picture Placeholder 56">
            <a:extLst>
              <a:ext uri="{FF2B5EF4-FFF2-40B4-BE49-F238E27FC236}">
                <a16:creationId xmlns:a16="http://schemas.microsoft.com/office/drawing/2014/main" id="{4B7B17AE-9FD4-78FD-625A-BF6DC1970342}"/>
              </a:ext>
            </a:extLst>
          </p:cNvPr>
          <p:cNvSpPr>
            <a:spLocks noGrp="1"/>
          </p:cNvSpPr>
          <p:nvPr>
            <p:ph type="pic" sz="quarter" idx="23" hasCustomPrompt="1"/>
          </p:nvPr>
        </p:nvSpPr>
        <p:spPr>
          <a:xfrm>
            <a:off x="459293"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4" name="Picture Placeholder 56">
            <a:extLst>
              <a:ext uri="{FF2B5EF4-FFF2-40B4-BE49-F238E27FC236}">
                <a16:creationId xmlns:a16="http://schemas.microsoft.com/office/drawing/2014/main" id="{A4FA298A-FDB0-62D1-348C-BA97EE95C963}"/>
              </a:ext>
            </a:extLst>
          </p:cNvPr>
          <p:cNvSpPr>
            <a:spLocks noGrp="1"/>
          </p:cNvSpPr>
          <p:nvPr>
            <p:ph type="pic" sz="quarter" idx="24" hasCustomPrompt="1"/>
          </p:nvPr>
        </p:nvSpPr>
        <p:spPr>
          <a:xfrm>
            <a:off x="3395129"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5" name="Picture Placeholder 56">
            <a:extLst>
              <a:ext uri="{FF2B5EF4-FFF2-40B4-BE49-F238E27FC236}">
                <a16:creationId xmlns:a16="http://schemas.microsoft.com/office/drawing/2014/main" id="{A90042C2-9ECF-07BD-6584-798A2ABE8F73}"/>
              </a:ext>
            </a:extLst>
          </p:cNvPr>
          <p:cNvSpPr>
            <a:spLocks noGrp="1"/>
          </p:cNvSpPr>
          <p:nvPr>
            <p:ph type="pic" sz="quarter" idx="25" hasCustomPrompt="1"/>
          </p:nvPr>
        </p:nvSpPr>
        <p:spPr>
          <a:xfrm>
            <a:off x="6330965"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6" name="Picture Placeholder 56">
            <a:extLst>
              <a:ext uri="{FF2B5EF4-FFF2-40B4-BE49-F238E27FC236}">
                <a16:creationId xmlns:a16="http://schemas.microsoft.com/office/drawing/2014/main" id="{86701723-00E8-A3B0-15A8-A9AED8CC7E9F}"/>
              </a:ext>
            </a:extLst>
          </p:cNvPr>
          <p:cNvSpPr>
            <a:spLocks noGrp="1"/>
          </p:cNvSpPr>
          <p:nvPr>
            <p:ph type="pic" sz="quarter" idx="26" hasCustomPrompt="1"/>
          </p:nvPr>
        </p:nvSpPr>
        <p:spPr>
          <a:xfrm>
            <a:off x="9266800"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7" name="Picture Placeholder 56">
            <a:extLst>
              <a:ext uri="{FF2B5EF4-FFF2-40B4-BE49-F238E27FC236}">
                <a16:creationId xmlns:a16="http://schemas.microsoft.com/office/drawing/2014/main" id="{F3D04200-5627-CE5C-6CE1-16F486651EFE}"/>
              </a:ext>
            </a:extLst>
          </p:cNvPr>
          <p:cNvSpPr>
            <a:spLocks noGrp="1"/>
          </p:cNvSpPr>
          <p:nvPr>
            <p:ph type="pic" sz="quarter" idx="27" hasCustomPrompt="1"/>
          </p:nvPr>
        </p:nvSpPr>
        <p:spPr>
          <a:xfrm>
            <a:off x="7798883"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8" name="Picture Placeholder 56">
            <a:extLst>
              <a:ext uri="{FF2B5EF4-FFF2-40B4-BE49-F238E27FC236}">
                <a16:creationId xmlns:a16="http://schemas.microsoft.com/office/drawing/2014/main" id="{885C2546-BE15-1B4E-2F9E-A906A939426C}"/>
              </a:ext>
            </a:extLst>
          </p:cNvPr>
          <p:cNvSpPr>
            <a:spLocks noGrp="1"/>
          </p:cNvSpPr>
          <p:nvPr>
            <p:ph type="pic" sz="quarter" idx="28" hasCustomPrompt="1"/>
          </p:nvPr>
        </p:nvSpPr>
        <p:spPr>
          <a:xfrm>
            <a:off x="4863047"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9" name="Picture Placeholder 56">
            <a:extLst>
              <a:ext uri="{FF2B5EF4-FFF2-40B4-BE49-F238E27FC236}">
                <a16:creationId xmlns:a16="http://schemas.microsoft.com/office/drawing/2014/main" id="{28DF2A32-A1D1-E469-4143-AF20954B662F}"/>
              </a:ext>
            </a:extLst>
          </p:cNvPr>
          <p:cNvSpPr>
            <a:spLocks noGrp="1"/>
          </p:cNvSpPr>
          <p:nvPr>
            <p:ph type="pic" sz="quarter" idx="29" hasCustomPrompt="1"/>
          </p:nvPr>
        </p:nvSpPr>
        <p:spPr>
          <a:xfrm>
            <a:off x="1927211"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Tree>
    <p:extLst>
      <p:ext uri="{BB962C8B-B14F-4D97-AF65-F5344CB8AC3E}">
        <p14:creationId xmlns:p14="http://schemas.microsoft.com/office/powerpoint/2010/main" val="307899421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7327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64643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03908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143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C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73200781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C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5" name="Group 24">
            <a:extLst>
              <a:ext uri="{FF2B5EF4-FFF2-40B4-BE49-F238E27FC236}">
                <a16:creationId xmlns:a16="http://schemas.microsoft.com/office/drawing/2014/main" id="{98036FDF-A847-A0F1-89A2-B3FFAE56A415}"/>
              </a:ext>
            </a:extLst>
          </p:cNvPr>
          <p:cNvGrpSpPr/>
          <p:nvPr userDrawn="1"/>
        </p:nvGrpSpPr>
        <p:grpSpPr>
          <a:xfrm>
            <a:off x="604894" y="597820"/>
            <a:ext cx="3084456" cy="292608"/>
            <a:chOff x="604894" y="597820"/>
            <a:chExt cx="3084456" cy="292608"/>
          </a:xfrm>
        </p:grpSpPr>
        <p:pic>
          <p:nvPicPr>
            <p:cNvPr id="26" name="Graphic 25" descr="Microsoft Power Platform logo">
              <a:extLst>
                <a:ext uri="{FF2B5EF4-FFF2-40B4-BE49-F238E27FC236}">
                  <a16:creationId xmlns:a16="http://schemas.microsoft.com/office/drawing/2014/main" id="{2C32B4D3-870A-3D16-E671-E9E5EE332AAC}"/>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7" name="Graphic 26" descr="Microsoft Power Platform logo">
              <a:extLst>
                <a:ext uri="{FF2B5EF4-FFF2-40B4-BE49-F238E27FC236}">
                  <a16:creationId xmlns:a16="http://schemas.microsoft.com/office/drawing/2014/main" id="{4BE174D5-5FA4-25E8-D5A3-86A9FD2F187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spTree>
    <p:extLst>
      <p:ext uri="{BB962C8B-B14F-4D97-AF65-F5344CB8AC3E}">
        <p14:creationId xmlns:p14="http://schemas.microsoft.com/office/powerpoint/2010/main" val="379567199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26324371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grpSp>
        <p:nvGrpSpPr>
          <p:cNvPr id="34" name="Group 33">
            <a:extLst>
              <a:ext uri="{FF2B5EF4-FFF2-40B4-BE49-F238E27FC236}">
                <a16:creationId xmlns:a16="http://schemas.microsoft.com/office/drawing/2014/main" id="{FAF6E093-C5EF-E3F1-8557-22E62F123AE8}"/>
              </a:ext>
            </a:extLst>
          </p:cNvPr>
          <p:cNvGrpSpPr/>
          <p:nvPr userDrawn="1"/>
        </p:nvGrpSpPr>
        <p:grpSpPr>
          <a:xfrm>
            <a:off x="604894" y="597820"/>
            <a:ext cx="3084456" cy="292608"/>
            <a:chOff x="604894" y="597820"/>
            <a:chExt cx="3084456" cy="292608"/>
          </a:xfrm>
        </p:grpSpPr>
        <p:pic>
          <p:nvPicPr>
            <p:cNvPr id="37" name="Graphic 36" descr="Microsoft Power Platform logo">
              <a:extLst>
                <a:ext uri="{FF2B5EF4-FFF2-40B4-BE49-F238E27FC236}">
                  <a16:creationId xmlns:a16="http://schemas.microsoft.com/office/drawing/2014/main" id="{95DDB86A-D5D3-DE8B-3006-A045FA549DC2}"/>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8" name="Graphic 37" descr="Microsoft Power Platform logo">
              <a:extLst>
                <a:ext uri="{FF2B5EF4-FFF2-40B4-BE49-F238E27FC236}">
                  <a16:creationId xmlns:a16="http://schemas.microsoft.com/office/drawing/2014/main" id="{CD2CA922-B57D-BB0D-F888-A74C43159126}"/>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300009756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90251727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32761563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2 (Light)">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5474156B-520D-0CFF-6121-BFF0C07DD945}"/>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1" name="Rectangle 10">
            <a:extLst>
              <a:ext uri="{FF2B5EF4-FFF2-40B4-BE49-F238E27FC236}">
                <a16:creationId xmlns:a16="http://schemas.microsoft.com/office/drawing/2014/main" id="{AE3E642E-DA20-F4F4-71E8-74EDC3C17B9A}"/>
              </a:ext>
            </a:extLst>
          </p:cNvPr>
          <p:cNvSpPr/>
          <p:nvPr userDrawn="1"/>
        </p:nvSpPr>
        <p:spPr bwMode="auto">
          <a:xfrm>
            <a:off x="0" y="2598613"/>
            <a:ext cx="8721814" cy="24312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ECA1A8A-7695-B932-C36D-D7608CE9FADE}"/>
              </a:ext>
            </a:extLst>
          </p:cNvPr>
          <p:cNvSpPr/>
          <p:nvPr userDrawn="1"/>
        </p:nvSpPr>
        <p:spPr>
          <a:xfrm>
            <a:off x="3206680" y="1"/>
            <a:ext cx="8713776" cy="6858001"/>
          </a:xfrm>
          <a:custGeom>
            <a:avLst/>
            <a:gdLst>
              <a:gd name="connsiteX0" fmla="*/ 6858862 w 8713776"/>
              <a:gd name="connsiteY0" fmla="*/ 0 h 6858001"/>
              <a:gd name="connsiteX1" fmla="*/ 8713776 w 8713776"/>
              <a:gd name="connsiteY1" fmla="*/ 0 h 6858001"/>
              <a:gd name="connsiteX2" fmla="*/ 1854710 w 8713776"/>
              <a:gd name="connsiteY2" fmla="*/ 6858001 h 6858001"/>
              <a:gd name="connsiteX3" fmla="*/ 0 w 8713776"/>
              <a:gd name="connsiteY3" fmla="*/ 6858001 h 6858001"/>
              <a:gd name="connsiteX4" fmla="*/ 6858862 w 8713776"/>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3776" h="6858001">
                <a:moveTo>
                  <a:pt x="6858862" y="0"/>
                </a:moveTo>
                <a:lnTo>
                  <a:pt x="8713776" y="0"/>
                </a:lnTo>
                <a:lnTo>
                  <a:pt x="1854710" y="6858001"/>
                </a:lnTo>
                <a:lnTo>
                  <a:pt x="0" y="6858001"/>
                </a:lnTo>
                <a:lnTo>
                  <a:pt x="6858862"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13" name="Freeform: Shape 12">
            <a:extLst>
              <a:ext uri="{FF2B5EF4-FFF2-40B4-BE49-F238E27FC236}">
                <a16:creationId xmlns:a16="http://schemas.microsoft.com/office/drawing/2014/main" id="{2B9CC861-261A-CF51-9293-1F692E56AB86}"/>
              </a:ext>
            </a:extLst>
          </p:cNvPr>
          <p:cNvSpPr/>
          <p:nvPr userDrawn="1"/>
        </p:nvSpPr>
        <p:spPr>
          <a:xfrm>
            <a:off x="4378982" y="542501"/>
            <a:ext cx="7816411" cy="6322756"/>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lumMod val="75000"/>
                </a:schemeClr>
              </a:gs>
              <a:gs pos="50000">
                <a:schemeClr val="bg2"/>
              </a:gs>
              <a:gs pos="100000">
                <a:schemeClr val="tx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4B58F365-B512-8DA5-9AC5-6646CD2D51AA}"/>
              </a:ext>
            </a:extLst>
          </p:cNvPr>
          <p:cNvSpPr/>
          <p:nvPr userDrawn="1"/>
        </p:nvSpPr>
        <p:spPr>
          <a:xfrm>
            <a:off x="6192965" y="0"/>
            <a:ext cx="6002431" cy="6628213"/>
          </a:xfrm>
          <a:custGeom>
            <a:avLst/>
            <a:gdLst>
              <a:gd name="connsiteX0" fmla="*/ 625784 w 6002431"/>
              <a:gd name="connsiteY0" fmla="*/ 0 h 6628213"/>
              <a:gd name="connsiteX1" fmla="*/ 3247782 w 6002431"/>
              <a:gd name="connsiteY1" fmla="*/ 0 h 6628213"/>
              <a:gd name="connsiteX2" fmla="*/ 2621885 w 6002431"/>
              <a:gd name="connsiteY2" fmla="*/ 625784 h 6628213"/>
              <a:gd name="connsiteX3" fmla="*/ 6002431 w 6002431"/>
              <a:gd name="connsiteY3" fmla="*/ 4006331 h 6628213"/>
              <a:gd name="connsiteX4" fmla="*/ 6002431 w 6002431"/>
              <a:gd name="connsiteY4" fmla="*/ 6628213 h 6628213"/>
              <a:gd name="connsiteX5" fmla="*/ 0 w 6002431"/>
              <a:gd name="connsiteY5" fmla="*/ 625784 h 6628213"/>
              <a:gd name="connsiteX6" fmla="*/ 625784 w 6002431"/>
              <a:gd name="connsiteY6" fmla="*/ 0 h 66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431" h="6628213">
                <a:moveTo>
                  <a:pt x="625784" y="0"/>
                </a:moveTo>
                <a:lnTo>
                  <a:pt x="3247782" y="0"/>
                </a:lnTo>
                <a:lnTo>
                  <a:pt x="2621885" y="625784"/>
                </a:lnTo>
                <a:lnTo>
                  <a:pt x="6002431" y="4006331"/>
                </a:lnTo>
                <a:lnTo>
                  <a:pt x="6002431" y="6628213"/>
                </a:lnTo>
                <a:lnTo>
                  <a:pt x="0" y="625784"/>
                </a:lnTo>
                <a:lnTo>
                  <a:pt x="625784" y="0"/>
                </a:lnTo>
                <a:close/>
              </a:path>
            </a:pathLst>
          </a:custGeom>
          <a:gradFill>
            <a:gsLst>
              <a:gs pos="0">
                <a:schemeClr val="bg2">
                  <a:lumMod val="20000"/>
                  <a:lumOff val="80000"/>
                </a:schemeClr>
              </a:gs>
              <a:gs pos="63000">
                <a:schemeClr val="bg2"/>
              </a:gs>
              <a:gs pos="100000">
                <a:schemeClr val="tx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18" name="Freeform: Shape 17">
            <a:extLst>
              <a:ext uri="{FF2B5EF4-FFF2-40B4-BE49-F238E27FC236}">
                <a16:creationId xmlns:a16="http://schemas.microsoft.com/office/drawing/2014/main" id="{1CBC7DA8-204A-C18C-D12B-13D0879782D8}"/>
              </a:ext>
            </a:extLst>
          </p:cNvPr>
          <p:cNvSpPr/>
          <p:nvPr userDrawn="1"/>
        </p:nvSpPr>
        <p:spPr>
          <a:xfrm>
            <a:off x="10698131" y="0"/>
            <a:ext cx="1497265" cy="2037335"/>
          </a:xfrm>
          <a:custGeom>
            <a:avLst/>
            <a:gdLst>
              <a:gd name="connsiteX0" fmla="*/ 540070 w 1497265"/>
              <a:gd name="connsiteY0" fmla="*/ 0 h 2037335"/>
              <a:gd name="connsiteX1" fmla="*/ 1497265 w 1497265"/>
              <a:gd name="connsiteY1" fmla="*/ 0 h 2037335"/>
              <a:gd name="connsiteX2" fmla="*/ 1497265 w 1497265"/>
              <a:gd name="connsiteY2" fmla="*/ 2037335 h 2037335"/>
              <a:gd name="connsiteX3" fmla="*/ 0 w 1497265"/>
              <a:gd name="connsiteY3" fmla="*/ 540070 h 2037335"/>
              <a:gd name="connsiteX4" fmla="*/ 540070 w 1497265"/>
              <a:gd name="connsiteY4" fmla="*/ 0 h 203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265" h="2037335">
                <a:moveTo>
                  <a:pt x="540070" y="0"/>
                </a:moveTo>
                <a:lnTo>
                  <a:pt x="1497265" y="0"/>
                </a:lnTo>
                <a:lnTo>
                  <a:pt x="1497265" y="2037335"/>
                </a:lnTo>
                <a:lnTo>
                  <a:pt x="0" y="540070"/>
                </a:lnTo>
                <a:lnTo>
                  <a:pt x="540070" y="0"/>
                </a:lnTo>
                <a:close/>
              </a:path>
            </a:pathLst>
          </a:custGeom>
          <a:gradFill>
            <a:gsLst>
              <a:gs pos="0">
                <a:schemeClr val="bg2">
                  <a:lumMod val="20000"/>
                  <a:lumOff val="80000"/>
                </a:schemeClr>
              </a:gs>
              <a:gs pos="63000">
                <a:schemeClr val="bg2"/>
              </a:gs>
            </a:gsLst>
            <a:lin ang="13500000" scaled="1"/>
          </a:gradFill>
          <a:ln w="1373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AACD24BF-DC84-1486-D51A-689CE4E17EB7}"/>
              </a:ext>
            </a:extLst>
          </p:cNvPr>
          <p:cNvSpPr/>
          <p:nvPr userDrawn="1"/>
        </p:nvSpPr>
        <p:spPr>
          <a:xfrm>
            <a:off x="3524272" y="1"/>
            <a:ext cx="8667728" cy="6858001"/>
          </a:xfrm>
          <a:custGeom>
            <a:avLst/>
            <a:gdLst>
              <a:gd name="connsiteX0" fmla="*/ 5068600 w 8667728"/>
              <a:gd name="connsiteY0" fmla="*/ 0 h 6858001"/>
              <a:gd name="connsiteX1" fmla="*/ 8667728 w 8667728"/>
              <a:gd name="connsiteY1" fmla="*/ 0 h 6858001"/>
              <a:gd name="connsiteX2" fmla="*/ 1809728 w 8667728"/>
              <a:gd name="connsiteY2" fmla="*/ 6858001 h 6858001"/>
              <a:gd name="connsiteX3" fmla="*/ 0 w 8667728"/>
              <a:gd name="connsiteY3" fmla="*/ 6858001 h 6858001"/>
              <a:gd name="connsiteX4" fmla="*/ 5963553 w 8667728"/>
              <a:gd name="connsiteY4" fmla="*/ 895285 h 6858001"/>
              <a:gd name="connsiteX5" fmla="*/ 5068600 w 8667728"/>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28" h="6858001">
                <a:moveTo>
                  <a:pt x="5068600" y="0"/>
                </a:moveTo>
                <a:lnTo>
                  <a:pt x="8667728" y="0"/>
                </a:lnTo>
                <a:lnTo>
                  <a:pt x="1809728" y="6858001"/>
                </a:lnTo>
                <a:lnTo>
                  <a:pt x="0" y="6858001"/>
                </a:lnTo>
                <a:lnTo>
                  <a:pt x="5963553" y="895285"/>
                </a:lnTo>
                <a:lnTo>
                  <a:pt x="5068600" y="0"/>
                </a:lnTo>
                <a:close/>
              </a:path>
            </a:pathLst>
          </a:custGeom>
          <a:solidFill>
            <a:schemeClr val="bg2">
              <a:lumMod val="60000"/>
              <a:lumOff val="40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3340672"/>
            <a:ext cx="4985307" cy="830997"/>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lang="en-GB" sz="5400" b="0" kern="1200" cap="none" spc="-50" baseline="0" dirty="0" smtClean="0">
                <a:ln w="3175">
                  <a:noFill/>
                </a:ln>
                <a:solidFill>
                  <a:schemeClr val="bg2"/>
                </a:solidFill>
                <a:effectLst/>
                <a:latin typeface="+mj-lt"/>
                <a:ea typeface="+mn-ea"/>
                <a:cs typeface="Segoe UI" pitchFamily="34" charset="0"/>
              </a:defRPr>
            </a:lvl1pPr>
          </a:lstStyle>
          <a:p>
            <a:r>
              <a:rPr lang="en-GB"/>
              <a:t>Thank you!</a:t>
            </a:r>
          </a:p>
        </p:txBody>
      </p:sp>
    </p:spTree>
    <p:extLst>
      <p:ext uri="{BB962C8B-B14F-4D97-AF65-F5344CB8AC3E}">
        <p14:creationId xmlns:p14="http://schemas.microsoft.com/office/powerpoint/2010/main" val="20479160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r:embed="rId2">
            <a:grayscl/>
            <a:alphaModFix amt="4000"/>
            <a:extLst>
              <a:ext uri="{96DAC541-7B7A-43D3-8B79-37D633B846F1}">
                <asvg:svgBlip xmlns:asvg="http://schemas.microsoft.com/office/drawing/2016/SVG/main" r:embed="rId3"/>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03AE6250-4BAE-A5D3-8E60-0CB02D58C209}"/>
              </a:ext>
            </a:extLst>
          </p:cNvPr>
          <p:cNvSpPr/>
          <p:nvPr userDrawn="1"/>
        </p:nvSpPr>
        <p:spPr bwMode="auto">
          <a:xfrm flipH="1" flipV="1">
            <a:off x="604894" y="2628900"/>
            <a:ext cx="11004494" cy="361315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Up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222399131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r:embed="rId2">
              <a:lum bright="100000"/>
              <a:extLst>
                <a:ext uri="{96DAC541-7B7A-43D3-8B79-37D633B846F1}">
                  <asvg:svgBlip xmlns:asvg="http://schemas.microsoft.com/office/drawing/2016/SVG/main" r:embed="rId3"/>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960045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rgbClr val="0090A8"/>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rgbClr val="0090A8"/>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Tree>
    <p:extLst>
      <p:ext uri="{BB962C8B-B14F-4D97-AF65-F5344CB8AC3E}">
        <p14:creationId xmlns:p14="http://schemas.microsoft.com/office/powerpoint/2010/main" val="2340666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9" name="Text Placeholder 8">
            <a:extLst>
              <a:ext uri="{FF2B5EF4-FFF2-40B4-BE49-F238E27FC236}">
                <a16:creationId xmlns:a16="http://schemas.microsoft.com/office/drawing/2014/main" id="{3901E923-3221-A6AC-2035-31F63A3575E7}"/>
              </a:ext>
            </a:extLst>
          </p:cNvPr>
          <p:cNvSpPr>
            <a:spLocks noGrp="1"/>
          </p:cNvSpPr>
          <p:nvPr>
            <p:ph type="body" sz="quarter" idx="11" hasCustomPrompt="1"/>
          </p:nvPr>
        </p:nvSpPr>
        <p:spPr>
          <a:xfrm>
            <a:off x="588264" y="6423918"/>
            <a:ext cx="8689086" cy="276999"/>
          </a:xfrm>
        </p:spPr>
        <p:txBody>
          <a:bodyPr wrap="square" anchor="ctr">
            <a:spAutoFit/>
          </a:bodyPr>
          <a:lstStyle>
            <a:lvl1pPr marL="0" indent="0">
              <a:buNone/>
              <a:defRPr sz="1800"/>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a:t>
            </a:r>
          </a:p>
        </p:txBody>
      </p:sp>
      <p:sp>
        <p:nvSpPr>
          <p:cNvPr id="22" name="Text Placeholder 21">
            <a:extLst>
              <a:ext uri="{FF2B5EF4-FFF2-40B4-BE49-F238E27FC236}">
                <a16:creationId xmlns:a16="http://schemas.microsoft.com/office/drawing/2014/main" id="{60E9E77E-79B3-A576-631E-D8ABBC211A8F}"/>
              </a:ext>
            </a:extLst>
          </p:cNvPr>
          <p:cNvSpPr>
            <a:spLocks noGrp="1"/>
          </p:cNvSpPr>
          <p:nvPr>
            <p:ph type="body" sz="quarter" idx="12" hasCustomPrompt="1"/>
          </p:nvPr>
        </p:nvSpPr>
        <p:spPr>
          <a:xfrm>
            <a:off x="9448800" y="6408529"/>
            <a:ext cx="2160588" cy="307777"/>
          </a:xfrm>
        </p:spPr>
        <p:txBody>
          <a:bodyPr anchor="ctr"/>
          <a:lstStyle>
            <a:lvl1pPr marL="0" indent="0" algn="r">
              <a:buNone/>
              <a:defRPr sz="2000"/>
            </a:lvl1pPr>
            <a:lvl2pPr marL="228600" indent="0" algn="r">
              <a:buNone/>
              <a:defRPr/>
            </a:lvl2pPr>
            <a:lvl3pPr marL="457200" indent="0" algn="r">
              <a:buNone/>
              <a:defRPr/>
            </a:lvl3pPr>
            <a:lvl4pPr marL="661988" indent="0" algn="r">
              <a:buNone/>
              <a:defRPr/>
            </a:lvl4pPr>
            <a:lvl5pPr marL="855663" indent="0" algn="r">
              <a:buNone/>
              <a:defRPr/>
            </a:lvl5pPr>
          </a:lstStyle>
          <a:p>
            <a:pPr lvl="0"/>
            <a:r>
              <a:rPr lang="en-GB"/>
              <a:t>LOREM IPSUM</a:t>
            </a:r>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Tree>
    <p:extLst>
      <p:ext uri="{BB962C8B-B14F-4D97-AF65-F5344CB8AC3E}">
        <p14:creationId xmlns:p14="http://schemas.microsoft.com/office/powerpoint/2010/main" val="287780999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title with 6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CF950-AF17-A39C-0166-183265ABBE71}"/>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65EB12EF-8B17-707D-E853-6A10E60364A9}"/>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3883624-94A0-C44D-F820-FAD11F3E3E53}"/>
              </a:ext>
            </a:extLst>
          </p:cNvPr>
          <p:cNvSpPr>
            <a:spLocks noGrp="1"/>
          </p:cNvSpPr>
          <p:nvPr>
            <p:ph type="body" sz="quarter" idx="12"/>
          </p:nvPr>
        </p:nvSpPr>
        <p:spPr>
          <a:xfrm>
            <a:off x="5276193" y="831044"/>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7CD3F75B-4595-F87C-A369-149DEA49E81F}"/>
              </a:ext>
            </a:extLst>
          </p:cNvPr>
          <p:cNvSpPr>
            <a:spLocks noGrp="1"/>
          </p:cNvSpPr>
          <p:nvPr>
            <p:ph type="body" sz="quarter" idx="15"/>
          </p:nvPr>
        </p:nvSpPr>
        <p:spPr>
          <a:xfrm>
            <a:off x="5276193" y="3782393"/>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8" name="Text Placeholder 62">
            <a:extLst>
              <a:ext uri="{FF2B5EF4-FFF2-40B4-BE49-F238E27FC236}">
                <a16:creationId xmlns:a16="http://schemas.microsoft.com/office/drawing/2014/main" id="{665FECA9-D7B1-9A46-9AFD-0A3FE50FF753}"/>
              </a:ext>
            </a:extLst>
          </p:cNvPr>
          <p:cNvSpPr>
            <a:spLocks noGrp="1"/>
          </p:cNvSpPr>
          <p:nvPr>
            <p:ph type="body" sz="quarter" idx="16"/>
          </p:nvPr>
        </p:nvSpPr>
        <p:spPr>
          <a:xfrm>
            <a:off x="5276193" y="4766176"/>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9" name="Text Placeholder 62">
            <a:extLst>
              <a:ext uri="{FF2B5EF4-FFF2-40B4-BE49-F238E27FC236}">
                <a16:creationId xmlns:a16="http://schemas.microsoft.com/office/drawing/2014/main" id="{1EC58318-A7CC-D2FA-2146-519695B2B57B}"/>
              </a:ext>
            </a:extLst>
          </p:cNvPr>
          <p:cNvSpPr>
            <a:spLocks noGrp="1"/>
          </p:cNvSpPr>
          <p:nvPr>
            <p:ph type="body" sz="quarter" idx="17"/>
          </p:nvPr>
        </p:nvSpPr>
        <p:spPr>
          <a:xfrm>
            <a:off x="5276193" y="5749959"/>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415C5D64-115E-CCF2-7EEF-642E523B6363}"/>
              </a:ext>
            </a:extLst>
          </p:cNvPr>
          <p:cNvCxnSpPr>
            <a:cxnSpLocks/>
          </p:cNvCxnSpPr>
          <p:nvPr userDrawn="1"/>
        </p:nvCxnSpPr>
        <p:spPr>
          <a:xfrm>
            <a:off x="5276193" y="1461434"/>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FB4D-6769-3EC5-7ADB-33DEA61D0429}"/>
              </a:ext>
            </a:extLst>
          </p:cNvPr>
          <p:cNvCxnSpPr>
            <a:cxnSpLocks/>
          </p:cNvCxnSpPr>
          <p:nvPr userDrawn="1"/>
        </p:nvCxnSpPr>
        <p:spPr>
          <a:xfrm>
            <a:off x="5276193" y="2445217"/>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C1AE44-0CD1-8EEA-B143-920CD978D409}"/>
              </a:ext>
            </a:extLst>
          </p:cNvPr>
          <p:cNvCxnSpPr>
            <a:cxnSpLocks/>
          </p:cNvCxnSpPr>
          <p:nvPr userDrawn="1"/>
        </p:nvCxnSpPr>
        <p:spPr>
          <a:xfrm>
            <a:off x="5276193" y="5396566"/>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4F38-4477-6DCA-3536-C7E2B4E81840}"/>
              </a:ext>
            </a:extLst>
          </p:cNvPr>
          <p:cNvCxnSpPr>
            <a:cxnSpLocks/>
          </p:cNvCxnSpPr>
          <p:nvPr userDrawn="1"/>
        </p:nvCxnSpPr>
        <p:spPr>
          <a:xfrm>
            <a:off x="5276193" y="3429000"/>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69AD57-3FD5-237B-654A-389A8740DB6B}"/>
              </a:ext>
            </a:extLst>
          </p:cNvPr>
          <p:cNvCxnSpPr>
            <a:cxnSpLocks/>
          </p:cNvCxnSpPr>
          <p:nvPr userDrawn="1"/>
        </p:nvCxnSpPr>
        <p:spPr>
          <a:xfrm>
            <a:off x="5276193" y="4412783"/>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62">
            <a:extLst>
              <a:ext uri="{FF2B5EF4-FFF2-40B4-BE49-F238E27FC236}">
                <a16:creationId xmlns:a16="http://schemas.microsoft.com/office/drawing/2014/main" id="{7F1386AF-CD76-C4A8-0139-44716A1B87A4}"/>
              </a:ext>
            </a:extLst>
          </p:cNvPr>
          <p:cNvSpPr>
            <a:spLocks noGrp="1"/>
          </p:cNvSpPr>
          <p:nvPr>
            <p:ph type="body" sz="quarter" idx="14"/>
          </p:nvPr>
        </p:nvSpPr>
        <p:spPr>
          <a:xfrm>
            <a:off x="5276193" y="2798610"/>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62">
            <a:extLst>
              <a:ext uri="{FF2B5EF4-FFF2-40B4-BE49-F238E27FC236}">
                <a16:creationId xmlns:a16="http://schemas.microsoft.com/office/drawing/2014/main" id="{31357997-D280-E046-0565-10FB548D13B3}"/>
              </a:ext>
            </a:extLst>
          </p:cNvPr>
          <p:cNvSpPr>
            <a:spLocks noGrp="1"/>
          </p:cNvSpPr>
          <p:nvPr>
            <p:ph type="body" sz="quarter" idx="13"/>
          </p:nvPr>
        </p:nvSpPr>
        <p:spPr>
          <a:xfrm>
            <a:off x="5276193" y="181482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29" name="Text Placeholder 77">
            <a:extLst>
              <a:ext uri="{FF2B5EF4-FFF2-40B4-BE49-F238E27FC236}">
                <a16:creationId xmlns:a16="http://schemas.microsoft.com/office/drawing/2014/main" id="{0756E41F-5882-D06E-46FF-B59B86ADC728}"/>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19210466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Left title with 5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CF950-AF17-A39C-0166-183265ABBE71}"/>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65EB12EF-8B17-707D-E853-6A10E60364A9}"/>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3883624-94A0-C44D-F820-FAD11F3E3E53}"/>
              </a:ext>
            </a:extLst>
          </p:cNvPr>
          <p:cNvSpPr>
            <a:spLocks noGrp="1"/>
          </p:cNvSpPr>
          <p:nvPr>
            <p:ph type="body" sz="quarter" idx="12"/>
          </p:nvPr>
        </p:nvSpPr>
        <p:spPr>
          <a:xfrm>
            <a:off x="5276193" y="831044"/>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7CD3F75B-4595-F87C-A369-149DEA49E81F}"/>
              </a:ext>
            </a:extLst>
          </p:cNvPr>
          <p:cNvSpPr>
            <a:spLocks noGrp="1"/>
          </p:cNvSpPr>
          <p:nvPr>
            <p:ph type="body" sz="quarter" idx="15"/>
          </p:nvPr>
        </p:nvSpPr>
        <p:spPr>
          <a:xfrm>
            <a:off x="5276193" y="4483100"/>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8" name="Text Placeholder 62">
            <a:extLst>
              <a:ext uri="{FF2B5EF4-FFF2-40B4-BE49-F238E27FC236}">
                <a16:creationId xmlns:a16="http://schemas.microsoft.com/office/drawing/2014/main" id="{665FECA9-D7B1-9A46-9AFD-0A3FE50FF753}"/>
              </a:ext>
            </a:extLst>
          </p:cNvPr>
          <p:cNvSpPr>
            <a:spLocks noGrp="1"/>
          </p:cNvSpPr>
          <p:nvPr>
            <p:ph type="body" sz="quarter" idx="16"/>
          </p:nvPr>
        </p:nvSpPr>
        <p:spPr>
          <a:xfrm>
            <a:off x="5276193" y="5700454"/>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415C5D64-115E-CCF2-7EEF-642E523B6363}"/>
              </a:ext>
            </a:extLst>
          </p:cNvPr>
          <p:cNvCxnSpPr>
            <a:cxnSpLocks/>
          </p:cNvCxnSpPr>
          <p:nvPr userDrawn="1"/>
        </p:nvCxnSpPr>
        <p:spPr>
          <a:xfrm>
            <a:off x="5276193" y="1570699"/>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FB4D-6769-3EC5-7ADB-33DEA61D0429}"/>
              </a:ext>
            </a:extLst>
          </p:cNvPr>
          <p:cNvCxnSpPr>
            <a:cxnSpLocks/>
          </p:cNvCxnSpPr>
          <p:nvPr userDrawn="1"/>
        </p:nvCxnSpPr>
        <p:spPr>
          <a:xfrm>
            <a:off x="5276193" y="2788051"/>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4F38-4477-6DCA-3536-C7E2B4E81840}"/>
              </a:ext>
            </a:extLst>
          </p:cNvPr>
          <p:cNvCxnSpPr>
            <a:cxnSpLocks/>
          </p:cNvCxnSpPr>
          <p:nvPr userDrawn="1"/>
        </p:nvCxnSpPr>
        <p:spPr>
          <a:xfrm>
            <a:off x="5276193" y="4005403"/>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69AD57-3FD5-237B-654A-389A8740DB6B}"/>
              </a:ext>
            </a:extLst>
          </p:cNvPr>
          <p:cNvCxnSpPr>
            <a:cxnSpLocks/>
          </p:cNvCxnSpPr>
          <p:nvPr userDrawn="1"/>
        </p:nvCxnSpPr>
        <p:spPr>
          <a:xfrm>
            <a:off x="5276193" y="5222755"/>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62">
            <a:extLst>
              <a:ext uri="{FF2B5EF4-FFF2-40B4-BE49-F238E27FC236}">
                <a16:creationId xmlns:a16="http://schemas.microsoft.com/office/drawing/2014/main" id="{7F1386AF-CD76-C4A8-0139-44716A1B87A4}"/>
              </a:ext>
            </a:extLst>
          </p:cNvPr>
          <p:cNvSpPr>
            <a:spLocks noGrp="1"/>
          </p:cNvSpPr>
          <p:nvPr>
            <p:ph type="body" sz="quarter" idx="14"/>
          </p:nvPr>
        </p:nvSpPr>
        <p:spPr>
          <a:xfrm>
            <a:off x="5276193" y="3265748"/>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62">
            <a:extLst>
              <a:ext uri="{FF2B5EF4-FFF2-40B4-BE49-F238E27FC236}">
                <a16:creationId xmlns:a16="http://schemas.microsoft.com/office/drawing/2014/main" id="{31357997-D280-E046-0565-10FB548D13B3}"/>
              </a:ext>
            </a:extLst>
          </p:cNvPr>
          <p:cNvSpPr>
            <a:spLocks noGrp="1"/>
          </p:cNvSpPr>
          <p:nvPr>
            <p:ph type="body" sz="quarter" idx="13"/>
          </p:nvPr>
        </p:nvSpPr>
        <p:spPr>
          <a:xfrm>
            <a:off x="5276193" y="2048396"/>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29" name="Text Placeholder 77">
            <a:extLst>
              <a:ext uri="{FF2B5EF4-FFF2-40B4-BE49-F238E27FC236}">
                <a16:creationId xmlns:a16="http://schemas.microsoft.com/office/drawing/2014/main" id="{0756E41F-5882-D06E-46FF-B59B86ADC728}"/>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63503422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ft title with 4 placeholder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F3BB36-B799-D0E4-1F67-A94B91DA27E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83B5E54C-4C94-A256-E307-CF261FF9A226}"/>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42FFC635-2357-6251-06CF-9C4DC8F4E6F7}"/>
              </a:ext>
            </a:extLst>
          </p:cNvPr>
          <p:cNvSpPr>
            <a:spLocks noGrp="1"/>
          </p:cNvSpPr>
          <p:nvPr>
            <p:ph type="body" sz="quarter" idx="15"/>
          </p:nvPr>
        </p:nvSpPr>
        <p:spPr>
          <a:xfrm>
            <a:off x="5276193" y="4010993"/>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A06F00D4-D881-8FF3-53D9-C63CDB1089F3}"/>
              </a:ext>
            </a:extLst>
          </p:cNvPr>
          <p:cNvSpPr>
            <a:spLocks noGrp="1"/>
          </p:cNvSpPr>
          <p:nvPr>
            <p:ph type="body" sz="quarter" idx="16"/>
          </p:nvPr>
        </p:nvSpPr>
        <p:spPr>
          <a:xfrm>
            <a:off x="5276193" y="5391016"/>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5A566CE1-0531-FDFE-1937-5845F84004AE}"/>
              </a:ext>
            </a:extLst>
          </p:cNvPr>
          <p:cNvCxnSpPr>
            <a:cxnSpLocks/>
          </p:cNvCxnSpPr>
          <p:nvPr userDrawn="1"/>
        </p:nvCxnSpPr>
        <p:spPr>
          <a:xfrm>
            <a:off x="5276193" y="2071937"/>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AC5219-C092-1342-FEAA-ACEE742462DA}"/>
              </a:ext>
            </a:extLst>
          </p:cNvPr>
          <p:cNvCxnSpPr>
            <a:cxnSpLocks/>
          </p:cNvCxnSpPr>
          <p:nvPr userDrawn="1"/>
        </p:nvCxnSpPr>
        <p:spPr>
          <a:xfrm>
            <a:off x="5276193" y="3451960"/>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5F1B15-4563-AD43-B1B4-2C94196604F3}"/>
              </a:ext>
            </a:extLst>
          </p:cNvPr>
          <p:cNvCxnSpPr>
            <a:cxnSpLocks/>
          </p:cNvCxnSpPr>
          <p:nvPr userDrawn="1"/>
        </p:nvCxnSpPr>
        <p:spPr>
          <a:xfrm>
            <a:off x="5276193" y="4831984"/>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62">
            <a:extLst>
              <a:ext uri="{FF2B5EF4-FFF2-40B4-BE49-F238E27FC236}">
                <a16:creationId xmlns:a16="http://schemas.microsoft.com/office/drawing/2014/main" id="{099DA313-570B-EB18-4A15-1EC380C88EE7}"/>
              </a:ext>
            </a:extLst>
          </p:cNvPr>
          <p:cNvSpPr>
            <a:spLocks noGrp="1"/>
          </p:cNvSpPr>
          <p:nvPr>
            <p:ph type="body" sz="quarter" idx="14"/>
          </p:nvPr>
        </p:nvSpPr>
        <p:spPr>
          <a:xfrm>
            <a:off x="5276193" y="2630969"/>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5" name="Text Placeholder 62">
            <a:extLst>
              <a:ext uri="{FF2B5EF4-FFF2-40B4-BE49-F238E27FC236}">
                <a16:creationId xmlns:a16="http://schemas.microsoft.com/office/drawing/2014/main" id="{043658B6-0A21-34DF-5804-9E9406D835C5}"/>
              </a:ext>
            </a:extLst>
          </p:cNvPr>
          <p:cNvSpPr>
            <a:spLocks noGrp="1"/>
          </p:cNvSpPr>
          <p:nvPr>
            <p:ph type="body" sz="quarter" idx="13"/>
          </p:nvPr>
        </p:nvSpPr>
        <p:spPr>
          <a:xfrm>
            <a:off x="5276193" y="125094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77">
            <a:extLst>
              <a:ext uri="{FF2B5EF4-FFF2-40B4-BE49-F238E27FC236}">
                <a16:creationId xmlns:a16="http://schemas.microsoft.com/office/drawing/2014/main" id="{6786499D-7EDF-B039-F4FB-65451CBC597F}"/>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387769283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eft title with 3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E729F-772E-4F2A-BD8E-91B4A319302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F735A75B-889F-3161-5832-DED669272DD8}"/>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6D9CC5F-9960-7FEA-DCC9-84C4C575C2EE}"/>
              </a:ext>
            </a:extLst>
          </p:cNvPr>
          <p:cNvSpPr>
            <a:spLocks noGrp="1"/>
          </p:cNvSpPr>
          <p:nvPr>
            <p:ph type="body" sz="quarter" idx="15"/>
          </p:nvPr>
        </p:nvSpPr>
        <p:spPr>
          <a:xfrm>
            <a:off x="5276193" y="4757753"/>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35DF6063-3B87-5D37-D063-AD7EF00724A0}"/>
              </a:ext>
            </a:extLst>
          </p:cNvPr>
          <p:cNvCxnSpPr>
            <a:cxnSpLocks/>
          </p:cNvCxnSpPr>
          <p:nvPr userDrawn="1"/>
        </p:nvCxnSpPr>
        <p:spPr>
          <a:xfrm>
            <a:off x="5276193" y="2681538"/>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B6EB97-9C60-30F9-7AC1-5689B3649DBA}"/>
              </a:ext>
            </a:extLst>
          </p:cNvPr>
          <p:cNvCxnSpPr>
            <a:cxnSpLocks/>
          </p:cNvCxnSpPr>
          <p:nvPr userDrawn="1"/>
        </p:nvCxnSpPr>
        <p:spPr>
          <a:xfrm>
            <a:off x="5276193" y="4153002"/>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62">
            <a:extLst>
              <a:ext uri="{FF2B5EF4-FFF2-40B4-BE49-F238E27FC236}">
                <a16:creationId xmlns:a16="http://schemas.microsoft.com/office/drawing/2014/main" id="{A20783E1-830C-92DF-5707-EC6F05166281}"/>
              </a:ext>
            </a:extLst>
          </p:cNvPr>
          <p:cNvSpPr>
            <a:spLocks noGrp="1"/>
          </p:cNvSpPr>
          <p:nvPr>
            <p:ph type="body" sz="quarter" idx="14"/>
          </p:nvPr>
        </p:nvSpPr>
        <p:spPr>
          <a:xfrm>
            <a:off x="5276193" y="3286291"/>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5" name="Text Placeholder 62">
            <a:extLst>
              <a:ext uri="{FF2B5EF4-FFF2-40B4-BE49-F238E27FC236}">
                <a16:creationId xmlns:a16="http://schemas.microsoft.com/office/drawing/2014/main" id="{B7F37C86-CE2D-DF0E-2743-FC8906030881}"/>
              </a:ext>
            </a:extLst>
          </p:cNvPr>
          <p:cNvSpPr>
            <a:spLocks noGrp="1"/>
          </p:cNvSpPr>
          <p:nvPr>
            <p:ph type="body" sz="quarter" idx="13"/>
          </p:nvPr>
        </p:nvSpPr>
        <p:spPr>
          <a:xfrm>
            <a:off x="5276193" y="181482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77">
            <a:extLst>
              <a:ext uri="{FF2B5EF4-FFF2-40B4-BE49-F238E27FC236}">
                <a16:creationId xmlns:a16="http://schemas.microsoft.com/office/drawing/2014/main" id="{C0699646-C696-4911-19E5-9260DD1A1E35}"/>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101529199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nalyst repo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46ECF8-54F8-D88C-D186-CE33E82FF93E}"/>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42AE4766-CBC1-79E6-3602-2A189753B2B0}"/>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Rectangle: Single Corner Rounded 4">
            <a:extLst>
              <a:ext uri="{FF2B5EF4-FFF2-40B4-BE49-F238E27FC236}">
                <a16:creationId xmlns:a16="http://schemas.microsoft.com/office/drawing/2014/main" id="{9A43E5FD-106D-F8CF-883B-EF304F36EA33}"/>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Arrow: Bent 5">
            <a:extLst>
              <a:ext uri="{FF2B5EF4-FFF2-40B4-BE49-F238E27FC236}">
                <a16:creationId xmlns:a16="http://schemas.microsoft.com/office/drawing/2014/main" id="{6400E7DB-E1C2-7255-A78A-9C334A5C6761}"/>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5663EAAE-CCF2-73F7-B126-C91CE928C9A0}"/>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Title 1">
            <a:extLst>
              <a:ext uri="{FF2B5EF4-FFF2-40B4-BE49-F238E27FC236}">
                <a16:creationId xmlns:a16="http://schemas.microsoft.com/office/drawing/2014/main" id="{27044FF9-F588-1686-7B39-FE7F05E990E5}"/>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10" name="Arrow: Bent 9">
            <a:extLst>
              <a:ext uri="{FF2B5EF4-FFF2-40B4-BE49-F238E27FC236}">
                <a16:creationId xmlns:a16="http://schemas.microsoft.com/office/drawing/2014/main" id="{225DD3CD-BC72-C6B4-2042-0C31BD495560}"/>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3625779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er stor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45FF17-5C1B-1FAC-2B0B-F8AEED707486}"/>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E9A60C29-70E4-48A8-1AD6-664797F8A49D}"/>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5893444-D178-4644-717D-109F0DD21C94}"/>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172B0E9-6FE9-0DD5-1E51-93E86ED7A90F}"/>
              </a:ext>
            </a:extLst>
          </p:cNvPr>
          <p:cNvSpPr>
            <a:spLocks noGrp="1"/>
          </p:cNvSpPr>
          <p:nvPr>
            <p:ph type="body" sz="quarter" idx="10" hasCustomPrompt="1"/>
          </p:nvPr>
        </p:nvSpPr>
        <p:spPr>
          <a:xfrm>
            <a:off x="6096000" y="620645"/>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7" name="Text Placeholder 61">
            <a:extLst>
              <a:ext uri="{FF2B5EF4-FFF2-40B4-BE49-F238E27FC236}">
                <a16:creationId xmlns:a16="http://schemas.microsoft.com/office/drawing/2014/main" id="{80FEEA81-F148-6156-7F23-495D80BE68C3}"/>
              </a:ext>
            </a:extLst>
          </p:cNvPr>
          <p:cNvSpPr>
            <a:spLocks noGrp="1"/>
          </p:cNvSpPr>
          <p:nvPr>
            <p:ph type="body" sz="quarter" idx="11" hasCustomPrompt="1"/>
          </p:nvPr>
        </p:nvSpPr>
        <p:spPr>
          <a:xfrm>
            <a:off x="6096000" y="252927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8" name="Text Placeholder 61">
            <a:extLst>
              <a:ext uri="{FF2B5EF4-FFF2-40B4-BE49-F238E27FC236}">
                <a16:creationId xmlns:a16="http://schemas.microsoft.com/office/drawing/2014/main" id="{58EE2FA4-084E-E229-BFBD-11AEC5673726}"/>
              </a:ext>
            </a:extLst>
          </p:cNvPr>
          <p:cNvSpPr>
            <a:spLocks noGrp="1"/>
          </p:cNvSpPr>
          <p:nvPr>
            <p:ph type="body" sz="quarter" idx="12" hasCustomPrompt="1"/>
          </p:nvPr>
        </p:nvSpPr>
        <p:spPr>
          <a:xfrm>
            <a:off x="6096000" y="443790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9" name="Text Placeholder 61">
            <a:extLst>
              <a:ext uri="{FF2B5EF4-FFF2-40B4-BE49-F238E27FC236}">
                <a16:creationId xmlns:a16="http://schemas.microsoft.com/office/drawing/2014/main" id="{1F924E61-E2BA-0B66-0881-3B025F2F18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73231D4B-E7DA-ABEC-7C60-D50BEEB10623}"/>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cxnSp>
        <p:nvCxnSpPr>
          <p:cNvPr id="11" name="Straight Connector 10">
            <a:extLst>
              <a:ext uri="{FF2B5EF4-FFF2-40B4-BE49-F238E27FC236}">
                <a16:creationId xmlns:a16="http://schemas.microsoft.com/office/drawing/2014/main" id="{46E5F2EA-15C9-BDAD-92EE-81CE16CA1A5A}"/>
              </a:ext>
            </a:extLst>
          </p:cNvPr>
          <p:cNvCxnSpPr>
            <a:cxnSpLocks/>
          </p:cNvCxnSpPr>
          <p:nvPr userDrawn="1"/>
        </p:nvCxnSpPr>
        <p:spPr>
          <a:xfrm>
            <a:off x="6096000" y="2397658"/>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BC662B-9797-BF45-BD4E-D84EDDB7574C}"/>
              </a:ext>
            </a:extLst>
          </p:cNvPr>
          <p:cNvCxnSpPr>
            <a:cxnSpLocks/>
          </p:cNvCxnSpPr>
          <p:nvPr userDrawn="1"/>
        </p:nvCxnSpPr>
        <p:spPr>
          <a:xfrm>
            <a:off x="6096000" y="4306286"/>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5705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er story - 5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8CA0A9E-D04E-E78D-3936-D2B21CA22EBD}"/>
              </a:ext>
              <a:ext uri="{C183D7F6-B498-43B3-948B-1728B52AA6E4}">
                <adec:decorative xmlns:adec="http://schemas.microsoft.com/office/drawing/2017/decorative" val="1"/>
              </a:ext>
            </a:extLst>
          </p:cNvPr>
          <p:cNvCxnSpPr>
            <a:cxnSpLocks/>
          </p:cNvCxnSpPr>
          <p:nvPr userDrawn="1"/>
        </p:nvCxnSpPr>
        <p:spPr>
          <a:xfrm>
            <a:off x="6096000" y="1624804"/>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195189-4305-E6E0-DD07-AFAB98CA6F04}"/>
              </a:ext>
              <a:ext uri="{C183D7F6-B498-43B3-948B-1728B52AA6E4}">
                <adec:decorative xmlns:adec="http://schemas.microsoft.com/office/drawing/2017/decorative" val="1"/>
              </a:ext>
            </a:extLst>
          </p:cNvPr>
          <p:cNvCxnSpPr>
            <a:cxnSpLocks/>
          </p:cNvCxnSpPr>
          <p:nvPr userDrawn="1"/>
        </p:nvCxnSpPr>
        <p:spPr>
          <a:xfrm>
            <a:off x="6095999" y="2785070"/>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A550D1-9EC7-B798-3D4A-89BA2D57AA27}"/>
              </a:ext>
              <a:ext uri="{C183D7F6-B498-43B3-948B-1728B52AA6E4}">
                <adec:decorative xmlns:adec="http://schemas.microsoft.com/office/drawing/2017/decorative" val="1"/>
              </a:ext>
            </a:extLst>
          </p:cNvPr>
          <p:cNvCxnSpPr>
            <a:cxnSpLocks/>
          </p:cNvCxnSpPr>
          <p:nvPr userDrawn="1"/>
        </p:nvCxnSpPr>
        <p:spPr>
          <a:xfrm>
            <a:off x="6095998" y="3945335"/>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AFC14A-3E75-F76D-0B7A-C96653D62F33}"/>
              </a:ext>
              <a:ext uri="{C183D7F6-B498-43B3-948B-1728B52AA6E4}">
                <adec:decorative xmlns:adec="http://schemas.microsoft.com/office/drawing/2017/decorative" val="1"/>
              </a:ext>
            </a:extLst>
          </p:cNvPr>
          <p:cNvCxnSpPr>
            <a:cxnSpLocks/>
          </p:cNvCxnSpPr>
          <p:nvPr userDrawn="1"/>
        </p:nvCxnSpPr>
        <p:spPr>
          <a:xfrm>
            <a:off x="6095998" y="5105600"/>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6CE3599-EC8A-AFA1-92AA-8C8AF057CBE3}"/>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Picture Placeholder 56">
            <a:extLst>
              <a:ext uri="{FF2B5EF4-FFF2-40B4-BE49-F238E27FC236}">
                <a16:creationId xmlns:a16="http://schemas.microsoft.com/office/drawing/2014/main" id="{234432EB-E892-EF33-18BC-472C67F64958}"/>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9" name="Rectangle: Rounded Corners 8">
            <a:extLst>
              <a:ext uri="{FF2B5EF4-FFF2-40B4-BE49-F238E27FC236}">
                <a16:creationId xmlns:a16="http://schemas.microsoft.com/office/drawing/2014/main" id="{B9AC8824-5AEB-8959-8D3B-621F26627B7E}"/>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Text Placeholder 61">
            <a:extLst>
              <a:ext uri="{FF2B5EF4-FFF2-40B4-BE49-F238E27FC236}">
                <a16:creationId xmlns:a16="http://schemas.microsoft.com/office/drawing/2014/main" id="{8E4B6139-6467-872D-8F33-1A333E65FEFF}"/>
              </a:ext>
            </a:extLst>
          </p:cNvPr>
          <p:cNvSpPr>
            <a:spLocks noGrp="1"/>
          </p:cNvSpPr>
          <p:nvPr>
            <p:ph type="body" sz="quarter" idx="10" hasCustomPrompt="1"/>
          </p:nvPr>
        </p:nvSpPr>
        <p:spPr>
          <a:xfrm>
            <a:off x="6096000" y="620645"/>
            <a:ext cx="5303520" cy="848052"/>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1" name="Text Placeholder 61">
            <a:extLst>
              <a:ext uri="{FF2B5EF4-FFF2-40B4-BE49-F238E27FC236}">
                <a16:creationId xmlns:a16="http://schemas.microsoft.com/office/drawing/2014/main" id="{82B001C5-E1D6-9A9E-EB23-429D24857AE1}"/>
              </a:ext>
            </a:extLst>
          </p:cNvPr>
          <p:cNvSpPr>
            <a:spLocks noGrp="1"/>
          </p:cNvSpPr>
          <p:nvPr>
            <p:ph type="body" sz="quarter" idx="11" hasCustomPrompt="1"/>
          </p:nvPr>
        </p:nvSpPr>
        <p:spPr>
          <a:xfrm>
            <a:off x="6096000" y="1780911"/>
            <a:ext cx="5303520" cy="848052"/>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2" name="Text Placeholder 61">
            <a:extLst>
              <a:ext uri="{FF2B5EF4-FFF2-40B4-BE49-F238E27FC236}">
                <a16:creationId xmlns:a16="http://schemas.microsoft.com/office/drawing/2014/main" id="{8D650BC2-8AB4-58D3-780B-3E60C240D1F1}"/>
              </a:ext>
            </a:extLst>
          </p:cNvPr>
          <p:cNvSpPr>
            <a:spLocks noGrp="1"/>
          </p:cNvSpPr>
          <p:nvPr>
            <p:ph type="body" sz="quarter" idx="12" hasCustomPrompt="1"/>
          </p:nvPr>
        </p:nvSpPr>
        <p:spPr>
          <a:xfrm>
            <a:off x="6096000" y="2941177"/>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3" name="Text Placeholder 61">
            <a:extLst>
              <a:ext uri="{FF2B5EF4-FFF2-40B4-BE49-F238E27FC236}">
                <a16:creationId xmlns:a16="http://schemas.microsoft.com/office/drawing/2014/main" id="{406D8B0D-9482-1175-E5E5-0E386C10C985}"/>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4" name="Text Placeholder 23">
            <a:extLst>
              <a:ext uri="{FF2B5EF4-FFF2-40B4-BE49-F238E27FC236}">
                <a16:creationId xmlns:a16="http://schemas.microsoft.com/office/drawing/2014/main" id="{72F716FE-8A59-80ED-1368-E514AC66832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
        <p:nvSpPr>
          <p:cNvPr id="17" name="Text Placeholder 61">
            <a:extLst>
              <a:ext uri="{FF2B5EF4-FFF2-40B4-BE49-F238E27FC236}">
                <a16:creationId xmlns:a16="http://schemas.microsoft.com/office/drawing/2014/main" id="{6BB6AE42-F8EC-726D-04A8-C23A1E0F022C}"/>
              </a:ext>
            </a:extLst>
          </p:cNvPr>
          <p:cNvSpPr>
            <a:spLocks noGrp="1"/>
          </p:cNvSpPr>
          <p:nvPr>
            <p:ph type="body" sz="quarter" idx="24" hasCustomPrompt="1"/>
          </p:nvPr>
        </p:nvSpPr>
        <p:spPr>
          <a:xfrm>
            <a:off x="6096000" y="4101442"/>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8" name="Text Placeholder 61">
            <a:extLst>
              <a:ext uri="{FF2B5EF4-FFF2-40B4-BE49-F238E27FC236}">
                <a16:creationId xmlns:a16="http://schemas.microsoft.com/office/drawing/2014/main" id="{8D650BC2-8AB4-58D3-780B-3E60C240D1F1}"/>
              </a:ext>
            </a:extLst>
          </p:cNvPr>
          <p:cNvSpPr>
            <a:spLocks noGrp="1"/>
          </p:cNvSpPr>
          <p:nvPr>
            <p:ph type="body" sz="quarter" idx="25" hasCustomPrompt="1"/>
          </p:nvPr>
        </p:nvSpPr>
        <p:spPr>
          <a:xfrm>
            <a:off x="6096000" y="5261704"/>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Tree>
    <p:extLst>
      <p:ext uri="{BB962C8B-B14F-4D97-AF65-F5344CB8AC3E}">
        <p14:creationId xmlns:p14="http://schemas.microsoft.com/office/powerpoint/2010/main" val="831763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4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6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er story -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27C0FE8D-305C-E013-B424-6281F312CC67}"/>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Text Placeholder 61">
            <a:extLst>
              <a:ext uri="{FF2B5EF4-FFF2-40B4-BE49-F238E27FC236}">
                <a16:creationId xmlns:a16="http://schemas.microsoft.com/office/drawing/2014/main" id="{7BA21467-C364-F7C8-78AF-BFCDD4CE70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66B985D3-2063-EA15-71E7-16F224B2FA5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
        <p:nvSpPr>
          <p:cNvPr id="16" name="Picture Placeholder 15">
            <a:extLst>
              <a:ext uri="{FF2B5EF4-FFF2-40B4-BE49-F238E27FC236}">
                <a16:creationId xmlns:a16="http://schemas.microsoft.com/office/drawing/2014/main" id="{305E87A4-AEBE-DC11-8E82-1732D10A4090}"/>
              </a:ext>
            </a:extLst>
          </p:cNvPr>
          <p:cNvSpPr>
            <a:spLocks noGrp="1"/>
          </p:cNvSpPr>
          <p:nvPr>
            <p:ph type="pic" sz="quarter" idx="24" hasCustomPrompt="1"/>
          </p:nvPr>
        </p:nvSpPr>
        <p:spPr>
          <a:xfrm>
            <a:off x="6201861" y="812804"/>
            <a:ext cx="4953000" cy="5059676"/>
          </a:xfrm>
        </p:spPr>
        <p:txBody>
          <a:bodyPr/>
          <a:lstStyle>
            <a:lvl1pPr marL="0" indent="0">
              <a:buNone/>
              <a:defRPr/>
            </a:lvl1pPr>
          </a:lstStyle>
          <a:p>
            <a:r>
              <a:rPr lang="en-US"/>
              <a:t>Insert media</a:t>
            </a:r>
          </a:p>
        </p:txBody>
      </p:sp>
    </p:spTree>
    <p:extLst>
      <p:ext uri="{BB962C8B-B14F-4D97-AF65-F5344CB8AC3E}">
        <p14:creationId xmlns:p14="http://schemas.microsoft.com/office/powerpoint/2010/main" val="341440655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er story - quote onl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B94B67-E65E-F724-99D9-516DD2596A81}"/>
              </a:ext>
            </a:extLst>
          </p:cNvPr>
          <p:cNvSpPr/>
          <p:nvPr userDrawn="1"/>
        </p:nvSpPr>
        <p:spPr bwMode="auto">
          <a:xfrm>
            <a:off x="613810" y="539253"/>
            <a:ext cx="10877150"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33289C13-F335-E281-CD97-2DDCA84A1076}"/>
              </a:ext>
            </a:extLst>
          </p:cNvPr>
          <p:cNvSpPr>
            <a:spLocks noGrp="1"/>
          </p:cNvSpPr>
          <p:nvPr>
            <p:ph type="pic" sz="quarter" idx="16" hasCustomPrompt="1"/>
          </p:nvPr>
        </p:nvSpPr>
        <p:spPr>
          <a:xfrm>
            <a:off x="5379290" y="1006115"/>
            <a:ext cx="1433420" cy="1433420"/>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94A0E8B8-6C61-DAE2-E578-FC09246C5E8A}"/>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BCA81E3-27B3-973D-770F-38FDD26E804D}"/>
              </a:ext>
            </a:extLst>
          </p:cNvPr>
          <p:cNvSpPr>
            <a:spLocks noGrp="1"/>
          </p:cNvSpPr>
          <p:nvPr>
            <p:ph type="body" sz="quarter" idx="14" hasCustomPrompt="1"/>
          </p:nvPr>
        </p:nvSpPr>
        <p:spPr>
          <a:xfrm>
            <a:off x="2220886" y="3017520"/>
            <a:ext cx="7750229" cy="2900680"/>
          </a:xfrm>
        </p:spPr>
        <p:txBody>
          <a:bodyPr anchor="t">
            <a:noAutofit/>
          </a:bodyPr>
          <a:lstStyle>
            <a:lvl1pPr marL="0" indent="0" algn="ctr">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 name="Text Placeholder 23">
            <a:extLst>
              <a:ext uri="{FF2B5EF4-FFF2-40B4-BE49-F238E27FC236}">
                <a16:creationId xmlns:a16="http://schemas.microsoft.com/office/drawing/2014/main" id="{6E1FA416-D0B1-57D8-3551-18AFDD30E1DF}"/>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9649196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66" Type="http://schemas.openxmlformats.org/officeDocument/2006/relationships/slideLayout" Target="../slideLayouts/slideLayout115.xml"/><Relationship Id="rId5" Type="http://schemas.openxmlformats.org/officeDocument/2006/relationships/slideLayout" Target="../slideLayouts/slideLayout54.xml"/><Relationship Id="rId61" Type="http://schemas.openxmlformats.org/officeDocument/2006/relationships/slideLayout" Target="../slideLayouts/slideLayout110.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theme" Target="../theme/theme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 Type="http://schemas.openxmlformats.org/officeDocument/2006/relationships/slideLayout" Target="../slideLayouts/slideLayout56.xml"/><Relationship Id="rId7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7.xml"/><Relationship Id="rId21" Type="http://schemas.openxmlformats.org/officeDocument/2006/relationships/slideLayout" Target="../slideLayouts/slideLayout142.xml"/><Relationship Id="rId42" Type="http://schemas.openxmlformats.org/officeDocument/2006/relationships/slideLayout" Target="../slideLayouts/slideLayout163.xml"/><Relationship Id="rId47" Type="http://schemas.openxmlformats.org/officeDocument/2006/relationships/slideLayout" Target="../slideLayouts/slideLayout168.xml"/><Relationship Id="rId63" Type="http://schemas.openxmlformats.org/officeDocument/2006/relationships/slideLayout" Target="../slideLayouts/slideLayout184.xml"/><Relationship Id="rId68" Type="http://schemas.openxmlformats.org/officeDocument/2006/relationships/slideLayout" Target="../slideLayouts/slideLayout189.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9" Type="http://schemas.openxmlformats.org/officeDocument/2006/relationships/slideLayout" Target="../slideLayouts/slideLayout150.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40" Type="http://schemas.openxmlformats.org/officeDocument/2006/relationships/slideLayout" Target="../slideLayouts/slideLayout161.xml"/><Relationship Id="rId45" Type="http://schemas.openxmlformats.org/officeDocument/2006/relationships/slideLayout" Target="../slideLayouts/slideLayout166.xml"/><Relationship Id="rId53" Type="http://schemas.openxmlformats.org/officeDocument/2006/relationships/slideLayout" Target="../slideLayouts/slideLayout174.xml"/><Relationship Id="rId58" Type="http://schemas.openxmlformats.org/officeDocument/2006/relationships/slideLayout" Target="../slideLayouts/slideLayout179.xml"/><Relationship Id="rId66" Type="http://schemas.openxmlformats.org/officeDocument/2006/relationships/slideLayout" Target="../slideLayouts/slideLayout187.xml"/><Relationship Id="rId74" Type="http://schemas.openxmlformats.org/officeDocument/2006/relationships/image" Target="../media/image2.png"/><Relationship Id="rId5" Type="http://schemas.openxmlformats.org/officeDocument/2006/relationships/slideLayout" Target="../slideLayouts/slideLayout126.xml"/><Relationship Id="rId61" Type="http://schemas.openxmlformats.org/officeDocument/2006/relationships/slideLayout" Target="../slideLayouts/slideLayout182.xml"/><Relationship Id="rId19" Type="http://schemas.openxmlformats.org/officeDocument/2006/relationships/slideLayout" Target="../slideLayouts/slideLayout14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43" Type="http://schemas.openxmlformats.org/officeDocument/2006/relationships/slideLayout" Target="../slideLayouts/slideLayout164.xml"/><Relationship Id="rId48" Type="http://schemas.openxmlformats.org/officeDocument/2006/relationships/slideLayout" Target="../slideLayouts/slideLayout169.xml"/><Relationship Id="rId56" Type="http://schemas.openxmlformats.org/officeDocument/2006/relationships/slideLayout" Target="../slideLayouts/slideLayout177.xml"/><Relationship Id="rId64" Type="http://schemas.openxmlformats.org/officeDocument/2006/relationships/slideLayout" Target="../slideLayouts/slideLayout185.xml"/><Relationship Id="rId69" Type="http://schemas.openxmlformats.org/officeDocument/2006/relationships/slideLayout" Target="../slideLayouts/slideLayout190.xml"/><Relationship Id="rId8" Type="http://schemas.openxmlformats.org/officeDocument/2006/relationships/slideLayout" Target="../slideLayouts/slideLayout129.xml"/><Relationship Id="rId51" Type="http://schemas.openxmlformats.org/officeDocument/2006/relationships/slideLayout" Target="../slideLayouts/slideLayout172.xml"/><Relationship Id="rId72" Type="http://schemas.openxmlformats.org/officeDocument/2006/relationships/slideLayout" Target="../slideLayouts/slideLayout193.xml"/><Relationship Id="rId3" Type="http://schemas.openxmlformats.org/officeDocument/2006/relationships/slideLayout" Target="../slideLayouts/slideLayout124.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46" Type="http://schemas.openxmlformats.org/officeDocument/2006/relationships/slideLayout" Target="../slideLayouts/slideLayout167.xml"/><Relationship Id="rId59" Type="http://schemas.openxmlformats.org/officeDocument/2006/relationships/slideLayout" Target="../slideLayouts/slideLayout180.xml"/><Relationship Id="rId67" Type="http://schemas.openxmlformats.org/officeDocument/2006/relationships/slideLayout" Target="../slideLayouts/slideLayout188.xml"/><Relationship Id="rId20" Type="http://schemas.openxmlformats.org/officeDocument/2006/relationships/slideLayout" Target="../slideLayouts/slideLayout141.xml"/><Relationship Id="rId41" Type="http://schemas.openxmlformats.org/officeDocument/2006/relationships/slideLayout" Target="../slideLayouts/slideLayout162.xml"/><Relationship Id="rId54" Type="http://schemas.openxmlformats.org/officeDocument/2006/relationships/slideLayout" Target="../slideLayouts/slideLayout175.xml"/><Relationship Id="rId62" Type="http://schemas.openxmlformats.org/officeDocument/2006/relationships/slideLayout" Target="../slideLayouts/slideLayout183.xml"/><Relationship Id="rId70" Type="http://schemas.openxmlformats.org/officeDocument/2006/relationships/slideLayout" Target="../slideLayouts/slideLayout191.xml"/><Relationship Id="rId75" Type="http://schemas.openxmlformats.org/officeDocument/2006/relationships/image" Target="../media/image3.sv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49" Type="http://schemas.openxmlformats.org/officeDocument/2006/relationships/slideLayout" Target="../slideLayouts/slideLayout170.xml"/><Relationship Id="rId57" Type="http://schemas.openxmlformats.org/officeDocument/2006/relationships/slideLayout" Target="../slideLayouts/slideLayout178.xml"/><Relationship Id="rId10" Type="http://schemas.openxmlformats.org/officeDocument/2006/relationships/slideLayout" Target="../slideLayouts/slideLayout131.xml"/><Relationship Id="rId31" Type="http://schemas.openxmlformats.org/officeDocument/2006/relationships/slideLayout" Target="../slideLayouts/slideLayout152.xml"/><Relationship Id="rId44" Type="http://schemas.openxmlformats.org/officeDocument/2006/relationships/slideLayout" Target="../slideLayouts/slideLayout165.xml"/><Relationship Id="rId52" Type="http://schemas.openxmlformats.org/officeDocument/2006/relationships/slideLayout" Target="../slideLayouts/slideLayout173.xml"/><Relationship Id="rId60" Type="http://schemas.openxmlformats.org/officeDocument/2006/relationships/slideLayout" Target="../slideLayouts/slideLayout181.xml"/><Relationship Id="rId65" Type="http://schemas.openxmlformats.org/officeDocument/2006/relationships/slideLayout" Target="../slideLayouts/slideLayout186.xml"/><Relationship Id="rId73" Type="http://schemas.openxmlformats.org/officeDocument/2006/relationships/theme" Target="../theme/theme3.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9" Type="http://schemas.openxmlformats.org/officeDocument/2006/relationships/slideLayout" Target="../slideLayouts/slideLayout160.xml"/><Relationship Id="rId34" Type="http://schemas.openxmlformats.org/officeDocument/2006/relationships/slideLayout" Target="../slideLayouts/slideLayout155.xml"/><Relationship Id="rId50" Type="http://schemas.openxmlformats.org/officeDocument/2006/relationships/slideLayout" Target="../slideLayouts/slideLayout171.xml"/><Relationship Id="rId55" Type="http://schemas.openxmlformats.org/officeDocument/2006/relationships/slideLayout" Target="../slideLayouts/slideLayout176.xml"/><Relationship Id="rId7" Type="http://schemas.openxmlformats.org/officeDocument/2006/relationships/slideLayout" Target="../slideLayouts/slideLayout128.xml"/><Relationship Id="rId71"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19.xml"/><Relationship Id="rId21" Type="http://schemas.openxmlformats.org/officeDocument/2006/relationships/slideLayout" Target="../slideLayouts/slideLayout214.xml"/><Relationship Id="rId42" Type="http://schemas.openxmlformats.org/officeDocument/2006/relationships/slideLayout" Target="../slideLayouts/slideLayout235.xml"/><Relationship Id="rId47" Type="http://schemas.openxmlformats.org/officeDocument/2006/relationships/slideLayout" Target="../slideLayouts/slideLayout240.xml"/><Relationship Id="rId63" Type="http://schemas.openxmlformats.org/officeDocument/2006/relationships/slideLayout" Target="../slideLayouts/slideLayout256.xml"/><Relationship Id="rId68" Type="http://schemas.openxmlformats.org/officeDocument/2006/relationships/slideLayout" Target="../slideLayouts/slideLayout261.xml"/><Relationship Id="rId16" Type="http://schemas.openxmlformats.org/officeDocument/2006/relationships/slideLayout" Target="../slideLayouts/slideLayout20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slideLayout" Target="../slideLayouts/slideLayout238.xml"/><Relationship Id="rId53" Type="http://schemas.openxmlformats.org/officeDocument/2006/relationships/slideLayout" Target="../slideLayouts/slideLayout246.xml"/><Relationship Id="rId58" Type="http://schemas.openxmlformats.org/officeDocument/2006/relationships/slideLayout" Target="../slideLayouts/slideLayout251.xml"/><Relationship Id="rId66" Type="http://schemas.openxmlformats.org/officeDocument/2006/relationships/slideLayout" Target="../slideLayouts/slideLayout259.xml"/><Relationship Id="rId74" Type="http://schemas.openxmlformats.org/officeDocument/2006/relationships/theme" Target="../theme/theme4.xml"/><Relationship Id="rId79" Type="http://schemas.openxmlformats.org/officeDocument/2006/relationships/image" Target="../media/image3.svg"/><Relationship Id="rId5" Type="http://schemas.openxmlformats.org/officeDocument/2006/relationships/slideLayout" Target="../slideLayouts/slideLayout198.xml"/><Relationship Id="rId61" Type="http://schemas.openxmlformats.org/officeDocument/2006/relationships/slideLayout" Target="../slideLayouts/slideLayout254.xml"/><Relationship Id="rId19" Type="http://schemas.openxmlformats.org/officeDocument/2006/relationships/slideLayout" Target="../slideLayouts/slideLayout21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48" Type="http://schemas.openxmlformats.org/officeDocument/2006/relationships/slideLayout" Target="../slideLayouts/slideLayout241.xml"/><Relationship Id="rId56" Type="http://schemas.openxmlformats.org/officeDocument/2006/relationships/slideLayout" Target="../slideLayouts/slideLayout249.xml"/><Relationship Id="rId64" Type="http://schemas.openxmlformats.org/officeDocument/2006/relationships/slideLayout" Target="../slideLayouts/slideLayout257.xml"/><Relationship Id="rId69" Type="http://schemas.openxmlformats.org/officeDocument/2006/relationships/slideLayout" Target="../slideLayouts/slideLayout262.xml"/><Relationship Id="rId77" Type="http://schemas.openxmlformats.org/officeDocument/2006/relationships/image" Target="../media/image130.emf"/><Relationship Id="rId8" Type="http://schemas.openxmlformats.org/officeDocument/2006/relationships/slideLayout" Target="../slideLayouts/slideLayout201.xml"/><Relationship Id="rId51" Type="http://schemas.openxmlformats.org/officeDocument/2006/relationships/slideLayout" Target="../slideLayouts/slideLayout244.xml"/><Relationship Id="rId72" Type="http://schemas.openxmlformats.org/officeDocument/2006/relationships/slideLayout" Target="../slideLayouts/slideLayout265.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slideLayout" Target="../slideLayouts/slideLayout239.xml"/><Relationship Id="rId59" Type="http://schemas.openxmlformats.org/officeDocument/2006/relationships/slideLayout" Target="../slideLayouts/slideLayout252.xml"/><Relationship Id="rId67" Type="http://schemas.openxmlformats.org/officeDocument/2006/relationships/slideLayout" Target="../slideLayouts/slideLayout260.xml"/><Relationship Id="rId20" Type="http://schemas.openxmlformats.org/officeDocument/2006/relationships/slideLayout" Target="../slideLayouts/slideLayout213.xml"/><Relationship Id="rId41" Type="http://schemas.openxmlformats.org/officeDocument/2006/relationships/slideLayout" Target="../slideLayouts/slideLayout234.xml"/><Relationship Id="rId54" Type="http://schemas.openxmlformats.org/officeDocument/2006/relationships/slideLayout" Target="../slideLayouts/slideLayout247.xml"/><Relationship Id="rId62" Type="http://schemas.openxmlformats.org/officeDocument/2006/relationships/slideLayout" Target="../slideLayouts/slideLayout255.xml"/><Relationship Id="rId70" Type="http://schemas.openxmlformats.org/officeDocument/2006/relationships/slideLayout" Target="../slideLayouts/slideLayout263.xml"/><Relationship Id="rId75" Type="http://schemas.openxmlformats.org/officeDocument/2006/relationships/tags" Target="../tags/tag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49" Type="http://schemas.openxmlformats.org/officeDocument/2006/relationships/slideLayout" Target="../slideLayouts/slideLayout242.xml"/><Relationship Id="rId57" Type="http://schemas.openxmlformats.org/officeDocument/2006/relationships/slideLayout" Target="../slideLayouts/slideLayout250.xml"/><Relationship Id="rId10" Type="http://schemas.openxmlformats.org/officeDocument/2006/relationships/slideLayout" Target="../slideLayouts/slideLayout203.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52" Type="http://schemas.openxmlformats.org/officeDocument/2006/relationships/slideLayout" Target="../slideLayouts/slideLayout245.xml"/><Relationship Id="rId60" Type="http://schemas.openxmlformats.org/officeDocument/2006/relationships/slideLayout" Target="../slideLayouts/slideLayout253.xml"/><Relationship Id="rId65" Type="http://schemas.openxmlformats.org/officeDocument/2006/relationships/slideLayout" Target="../slideLayouts/slideLayout258.xml"/><Relationship Id="rId73" Type="http://schemas.openxmlformats.org/officeDocument/2006/relationships/slideLayout" Target="../slideLayouts/slideLayout266.xml"/><Relationship Id="rId78" Type="http://schemas.openxmlformats.org/officeDocument/2006/relationships/image" Target="../media/image2.png"/><Relationship Id="rId4" Type="http://schemas.openxmlformats.org/officeDocument/2006/relationships/slideLayout" Target="../slideLayouts/slideLayout197.xml"/><Relationship Id="rId9" Type="http://schemas.openxmlformats.org/officeDocument/2006/relationships/slideLayout" Target="../slideLayouts/slideLayout202.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9" Type="http://schemas.openxmlformats.org/officeDocument/2006/relationships/slideLayout" Target="../slideLayouts/slideLayout232.xml"/><Relationship Id="rId34" Type="http://schemas.openxmlformats.org/officeDocument/2006/relationships/slideLayout" Target="../slideLayouts/slideLayout227.xml"/><Relationship Id="rId50" Type="http://schemas.openxmlformats.org/officeDocument/2006/relationships/slideLayout" Target="../slideLayouts/slideLayout243.xml"/><Relationship Id="rId55" Type="http://schemas.openxmlformats.org/officeDocument/2006/relationships/slideLayout" Target="../slideLayouts/slideLayout248.xml"/><Relationship Id="rId76" Type="http://schemas.openxmlformats.org/officeDocument/2006/relationships/oleObject" Target="../embeddings/oleObject1.bin"/><Relationship Id="rId7" Type="http://schemas.openxmlformats.org/officeDocument/2006/relationships/slideLayout" Target="../slideLayouts/slideLayout200.xml"/><Relationship Id="rId71" Type="http://schemas.openxmlformats.org/officeDocument/2006/relationships/slideLayout" Target="../slideLayouts/slideLayout264.xml"/><Relationship Id="rId2" Type="http://schemas.openxmlformats.org/officeDocument/2006/relationships/slideLayout" Target="../slideLayouts/slideLayout195.xml"/><Relationship Id="rId29" Type="http://schemas.openxmlformats.org/officeDocument/2006/relationships/slideLayout" Target="../slideLayouts/slideLayout2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image" Target="../media/image3.svg"/><Relationship Id="rId3" Type="http://schemas.openxmlformats.org/officeDocument/2006/relationships/slideLayout" Target="../slideLayouts/slideLayout269.xml"/><Relationship Id="rId21" Type="http://schemas.openxmlformats.org/officeDocument/2006/relationships/slideLayout" Target="../slideLayouts/slideLayout287.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image" Target="../media/image2.png"/><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theme" Target="../theme/theme5.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image" Target="../media/image1.emf"/><Relationship Id="rId7" Type="http://schemas.openxmlformats.org/officeDocument/2006/relationships/slideLayout" Target="../slideLayouts/slideLayout29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41" Type="http://schemas.openxmlformats.org/officeDocument/2006/relationships/theme" Target="../theme/theme6.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4" Type="http://schemas.openxmlformats.org/officeDocument/2006/relationships/image" Target="../media/image3.svg"/><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image" Target="../media/image2.png"/><Relationship Id="rId8" Type="http://schemas.openxmlformats.org/officeDocument/2006/relationships/slideLayout" Target="../slideLayouts/slideLayout297.xml"/><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51"/>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5842" r:id="rId42"/>
    <p:sldLayoutId id="2147485843" r:id="rId43"/>
    <p:sldLayoutId id="2147485845" r:id="rId44"/>
    <p:sldLayoutId id="2147485846" r:id="rId45"/>
    <p:sldLayoutId id="2147485847" r:id="rId46"/>
    <p:sldLayoutId id="2147485848" r:id="rId47"/>
    <p:sldLayoutId id="2147485849" r:id="rId48"/>
    <p:sldLayoutId id="2147486094"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1200895194"/>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864" r:id="rId14"/>
    <p:sldLayoutId id="2147485865" r:id="rId15"/>
    <p:sldLayoutId id="2147485866" r:id="rId16"/>
    <p:sldLayoutId id="2147485867" r:id="rId17"/>
    <p:sldLayoutId id="2147485868" r:id="rId18"/>
    <p:sldLayoutId id="2147485869" r:id="rId19"/>
    <p:sldLayoutId id="2147485870" r:id="rId20"/>
    <p:sldLayoutId id="2147485871" r:id="rId21"/>
    <p:sldLayoutId id="2147485872" r:id="rId22"/>
    <p:sldLayoutId id="2147485873" r:id="rId23"/>
    <p:sldLayoutId id="2147485874" r:id="rId24"/>
    <p:sldLayoutId id="2147485875" r:id="rId25"/>
    <p:sldLayoutId id="2147485876" r:id="rId26"/>
    <p:sldLayoutId id="2147485877" r:id="rId27"/>
    <p:sldLayoutId id="2147485878" r:id="rId28"/>
    <p:sldLayoutId id="2147485879" r:id="rId29"/>
    <p:sldLayoutId id="2147485880" r:id="rId30"/>
    <p:sldLayoutId id="2147485881" r:id="rId31"/>
    <p:sldLayoutId id="2147485882" r:id="rId32"/>
    <p:sldLayoutId id="2147485883" r:id="rId33"/>
    <p:sldLayoutId id="2147485884" r:id="rId34"/>
    <p:sldLayoutId id="2147485885" r:id="rId35"/>
    <p:sldLayoutId id="2147485886" r:id="rId36"/>
    <p:sldLayoutId id="2147485887" r:id="rId37"/>
    <p:sldLayoutId id="2147485888" r:id="rId38"/>
    <p:sldLayoutId id="2147485889" r:id="rId39"/>
    <p:sldLayoutId id="2147485890" r:id="rId40"/>
    <p:sldLayoutId id="2147485891" r:id="rId41"/>
    <p:sldLayoutId id="2147485892" r:id="rId42"/>
    <p:sldLayoutId id="2147485893" r:id="rId43"/>
    <p:sldLayoutId id="2147485894" r:id="rId44"/>
    <p:sldLayoutId id="2147485895" r:id="rId45"/>
    <p:sldLayoutId id="2147485896" r:id="rId46"/>
    <p:sldLayoutId id="2147485897" r:id="rId47"/>
    <p:sldLayoutId id="2147485898" r:id="rId48"/>
    <p:sldLayoutId id="2147485899" r:id="rId49"/>
    <p:sldLayoutId id="2147485900" r:id="rId50"/>
    <p:sldLayoutId id="2147485901" r:id="rId51"/>
    <p:sldLayoutId id="2147485902" r:id="rId52"/>
    <p:sldLayoutId id="2147485903" r:id="rId53"/>
    <p:sldLayoutId id="2147485904" r:id="rId54"/>
    <p:sldLayoutId id="2147485905" r:id="rId55"/>
    <p:sldLayoutId id="2147485906" r:id="rId56"/>
    <p:sldLayoutId id="2147485907" r:id="rId57"/>
    <p:sldLayoutId id="2147485908" r:id="rId58"/>
    <p:sldLayoutId id="2147485909" r:id="rId59"/>
    <p:sldLayoutId id="2147485910" r:id="rId60"/>
    <p:sldLayoutId id="2147485911" r:id="rId61"/>
    <p:sldLayoutId id="2147485912" r:id="rId62"/>
    <p:sldLayoutId id="2147485913" r:id="rId63"/>
    <p:sldLayoutId id="2147485914" r:id="rId64"/>
    <p:sldLayoutId id="2147485915" r:id="rId65"/>
    <p:sldLayoutId id="2147485916" r:id="rId66"/>
    <p:sldLayoutId id="2147485917" r:id="rId67"/>
    <p:sldLayoutId id="2147485918" r:id="rId68"/>
    <p:sldLayoutId id="2147485919" r:id="rId69"/>
    <p:sldLayoutId id="2147485920" r:id="rId70"/>
    <p:sldLayoutId id="2147485921" r:id="rId71"/>
    <p:sldLayoutId id="2147485922"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439756301"/>
      </p:ext>
    </p:extLst>
  </p:cSld>
  <p:clrMap bg1="lt1" tx1="dk1" bg2="lt2" tx2="dk2" accent1="accent1" accent2="accent2" accent3="accent3" accent4="accent4" accent5="accent5" accent6="accent6" hlink="hlink" folHlink="folHlink"/>
  <p:sldLayoutIdLst>
    <p:sldLayoutId id="2147485924"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 id="2147485935" r:id="rId12"/>
    <p:sldLayoutId id="2147485936" r:id="rId13"/>
    <p:sldLayoutId id="2147485937" r:id="rId14"/>
    <p:sldLayoutId id="2147485938" r:id="rId15"/>
    <p:sldLayoutId id="2147485939" r:id="rId16"/>
    <p:sldLayoutId id="2147485940" r:id="rId17"/>
    <p:sldLayoutId id="2147485941" r:id="rId18"/>
    <p:sldLayoutId id="2147485942" r:id="rId19"/>
    <p:sldLayoutId id="2147485943" r:id="rId20"/>
    <p:sldLayoutId id="2147485944" r:id="rId21"/>
    <p:sldLayoutId id="2147485945" r:id="rId22"/>
    <p:sldLayoutId id="2147485946" r:id="rId23"/>
    <p:sldLayoutId id="2147485947" r:id="rId24"/>
    <p:sldLayoutId id="2147485948" r:id="rId25"/>
    <p:sldLayoutId id="2147485949" r:id="rId26"/>
    <p:sldLayoutId id="2147485950" r:id="rId27"/>
    <p:sldLayoutId id="2147485951" r:id="rId28"/>
    <p:sldLayoutId id="2147485952" r:id="rId29"/>
    <p:sldLayoutId id="2147485953" r:id="rId30"/>
    <p:sldLayoutId id="2147485954" r:id="rId31"/>
    <p:sldLayoutId id="2147485955" r:id="rId32"/>
    <p:sldLayoutId id="2147485956" r:id="rId33"/>
    <p:sldLayoutId id="2147485957" r:id="rId34"/>
    <p:sldLayoutId id="2147485958" r:id="rId35"/>
    <p:sldLayoutId id="2147485959" r:id="rId36"/>
    <p:sldLayoutId id="2147485960" r:id="rId37"/>
    <p:sldLayoutId id="2147485961" r:id="rId38"/>
    <p:sldLayoutId id="2147485962" r:id="rId39"/>
    <p:sldLayoutId id="2147485963" r:id="rId40"/>
    <p:sldLayoutId id="2147485964" r:id="rId41"/>
    <p:sldLayoutId id="2147485965" r:id="rId42"/>
    <p:sldLayoutId id="2147485966" r:id="rId43"/>
    <p:sldLayoutId id="2147485967" r:id="rId44"/>
    <p:sldLayoutId id="2147485968" r:id="rId45"/>
    <p:sldLayoutId id="2147485969" r:id="rId46"/>
    <p:sldLayoutId id="2147485970" r:id="rId47"/>
    <p:sldLayoutId id="2147485971" r:id="rId48"/>
    <p:sldLayoutId id="2147485972" r:id="rId49"/>
    <p:sldLayoutId id="2147485973" r:id="rId50"/>
    <p:sldLayoutId id="2147485974" r:id="rId51"/>
    <p:sldLayoutId id="2147485975" r:id="rId52"/>
    <p:sldLayoutId id="2147485976" r:id="rId53"/>
    <p:sldLayoutId id="2147485977" r:id="rId54"/>
    <p:sldLayoutId id="2147485978" r:id="rId55"/>
    <p:sldLayoutId id="2147485979" r:id="rId56"/>
    <p:sldLayoutId id="2147485980" r:id="rId57"/>
    <p:sldLayoutId id="2147485981" r:id="rId58"/>
    <p:sldLayoutId id="2147485982" r:id="rId59"/>
    <p:sldLayoutId id="2147485983" r:id="rId60"/>
    <p:sldLayoutId id="2147485984" r:id="rId61"/>
    <p:sldLayoutId id="2147485985" r:id="rId62"/>
    <p:sldLayoutId id="2147485986" r:id="rId63"/>
    <p:sldLayoutId id="2147485987" r:id="rId64"/>
    <p:sldLayoutId id="2147485988" r:id="rId65"/>
    <p:sldLayoutId id="2147485989" r:id="rId66"/>
    <p:sldLayoutId id="2147485990" r:id="rId67"/>
    <p:sldLayoutId id="2147485991" r:id="rId68"/>
    <p:sldLayoutId id="2147485992" r:id="rId69"/>
    <p:sldLayoutId id="2147485993" r:id="rId70"/>
    <p:sldLayoutId id="2147485994" r:id="rId71"/>
    <p:sldLayoutId id="2147485995" r:id="rId7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75"/>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532" imgH="530" progId="TCLayout.ActiveDocument.1">
                  <p:embed/>
                </p:oleObj>
              </mc:Choice>
              <mc:Fallback>
                <p:oleObj name="think-cell Slide" r:id="rId76"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97193799"/>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 id="2147486010" r:id="rId14"/>
    <p:sldLayoutId id="2147486011" r:id="rId15"/>
    <p:sldLayoutId id="2147486012" r:id="rId16"/>
    <p:sldLayoutId id="2147486013" r:id="rId17"/>
    <p:sldLayoutId id="2147486014" r:id="rId18"/>
    <p:sldLayoutId id="2147486015" r:id="rId19"/>
    <p:sldLayoutId id="2147486016" r:id="rId20"/>
    <p:sldLayoutId id="2147486017" r:id="rId21"/>
    <p:sldLayoutId id="2147486018" r:id="rId22"/>
    <p:sldLayoutId id="2147486019" r:id="rId23"/>
    <p:sldLayoutId id="2147486020" r:id="rId24"/>
    <p:sldLayoutId id="2147486021" r:id="rId25"/>
    <p:sldLayoutId id="2147486022" r:id="rId26"/>
    <p:sldLayoutId id="2147486023" r:id="rId27"/>
    <p:sldLayoutId id="2147486024" r:id="rId28"/>
    <p:sldLayoutId id="2147486025" r:id="rId29"/>
    <p:sldLayoutId id="2147486026" r:id="rId30"/>
    <p:sldLayoutId id="2147486027" r:id="rId31"/>
    <p:sldLayoutId id="2147486028" r:id="rId32"/>
    <p:sldLayoutId id="2147486029" r:id="rId33"/>
    <p:sldLayoutId id="2147486030" r:id="rId34"/>
    <p:sldLayoutId id="2147486031" r:id="rId35"/>
    <p:sldLayoutId id="2147486032" r:id="rId36"/>
    <p:sldLayoutId id="2147486033" r:id="rId37"/>
    <p:sldLayoutId id="2147486034" r:id="rId38"/>
    <p:sldLayoutId id="2147486035" r:id="rId39"/>
    <p:sldLayoutId id="2147486036" r:id="rId40"/>
    <p:sldLayoutId id="2147486037" r:id="rId41"/>
    <p:sldLayoutId id="2147486038" r:id="rId42"/>
    <p:sldLayoutId id="2147486039" r:id="rId43"/>
    <p:sldLayoutId id="2147486040" r:id="rId44"/>
    <p:sldLayoutId id="2147486041" r:id="rId45"/>
    <p:sldLayoutId id="2147486042" r:id="rId46"/>
    <p:sldLayoutId id="2147486043" r:id="rId47"/>
    <p:sldLayoutId id="2147486044" r:id="rId48"/>
    <p:sldLayoutId id="2147486045" r:id="rId49"/>
    <p:sldLayoutId id="2147486046" r:id="rId50"/>
    <p:sldLayoutId id="2147486047" r:id="rId51"/>
    <p:sldLayoutId id="2147486048" r:id="rId52"/>
    <p:sldLayoutId id="2147486049" r:id="rId53"/>
    <p:sldLayoutId id="2147486050" r:id="rId54"/>
    <p:sldLayoutId id="2147486051" r:id="rId55"/>
    <p:sldLayoutId id="2147486052" r:id="rId56"/>
    <p:sldLayoutId id="2147486053" r:id="rId57"/>
    <p:sldLayoutId id="2147486054" r:id="rId58"/>
    <p:sldLayoutId id="2147486055" r:id="rId59"/>
    <p:sldLayoutId id="2147486056" r:id="rId60"/>
    <p:sldLayoutId id="2147486057" r:id="rId61"/>
    <p:sldLayoutId id="2147486058" r:id="rId62"/>
    <p:sldLayoutId id="2147486059" r:id="rId63"/>
    <p:sldLayoutId id="2147486060" r:id="rId64"/>
    <p:sldLayoutId id="2147486061" r:id="rId65"/>
    <p:sldLayoutId id="2147486062" r:id="rId66"/>
    <p:sldLayoutId id="2147486063" r:id="rId67"/>
    <p:sldLayoutId id="2147486064" r:id="rId68"/>
    <p:sldLayoutId id="2147486065" r:id="rId69"/>
    <p:sldLayoutId id="2147486066" r:id="rId70"/>
    <p:sldLayoutId id="2147486067" r:id="rId71"/>
    <p:sldLayoutId id="2147486068" r:id="rId72"/>
    <p:sldLayoutId id="2147486093" r:id="rId7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54112810"/>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 id="2147486081" r:id="rId12"/>
    <p:sldLayoutId id="2147486082" r:id="rId13"/>
    <p:sldLayoutId id="2147486083" r:id="rId14"/>
    <p:sldLayoutId id="2147486084" r:id="rId15"/>
    <p:sldLayoutId id="2147486085" r:id="rId16"/>
    <p:sldLayoutId id="2147486086" r:id="rId17"/>
    <p:sldLayoutId id="2147486087" r:id="rId18"/>
    <p:sldLayoutId id="2147486088" r:id="rId19"/>
    <p:sldLayoutId id="2147486089" r:id="rId20"/>
    <p:sldLayoutId id="2147486090" r:id="rId21"/>
    <p:sldLayoutId id="2147486091" r:id="rId22"/>
    <p:sldLayoutId id="2147486092"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77451240"/>
      </p:ext>
    </p:extLst>
  </p:cSld>
  <p:clrMap bg1="lt1" tx1="dk1" bg2="lt2" tx2="dk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 id="2147486107" r:id="rId12"/>
    <p:sldLayoutId id="2147486108" r:id="rId13"/>
    <p:sldLayoutId id="2147486109" r:id="rId14"/>
    <p:sldLayoutId id="2147486110" r:id="rId15"/>
    <p:sldLayoutId id="2147486111" r:id="rId16"/>
    <p:sldLayoutId id="2147486112" r:id="rId17"/>
    <p:sldLayoutId id="2147486113" r:id="rId18"/>
    <p:sldLayoutId id="2147486114" r:id="rId19"/>
    <p:sldLayoutId id="2147486115" r:id="rId20"/>
    <p:sldLayoutId id="2147486116" r:id="rId21"/>
    <p:sldLayoutId id="2147486117" r:id="rId22"/>
    <p:sldLayoutId id="2147486118" r:id="rId23"/>
    <p:sldLayoutId id="2147486119" r:id="rId24"/>
    <p:sldLayoutId id="2147486120" r:id="rId25"/>
    <p:sldLayoutId id="2147486121" r:id="rId26"/>
    <p:sldLayoutId id="2147486122" r:id="rId27"/>
    <p:sldLayoutId id="2147486123" r:id="rId28"/>
    <p:sldLayoutId id="2147486124" r:id="rId29"/>
    <p:sldLayoutId id="2147486125" r:id="rId30"/>
    <p:sldLayoutId id="2147486126" r:id="rId31"/>
    <p:sldLayoutId id="2147486127" r:id="rId32"/>
    <p:sldLayoutId id="2147486128" r:id="rId33"/>
    <p:sldLayoutId id="2147486129" r:id="rId34"/>
    <p:sldLayoutId id="2147486130" r:id="rId35"/>
    <p:sldLayoutId id="2147486131" r:id="rId36"/>
    <p:sldLayoutId id="2147486132" r:id="rId37"/>
    <p:sldLayoutId id="2147486133" r:id="rId38"/>
    <p:sldLayoutId id="2147486134" r:id="rId39"/>
    <p:sldLayoutId id="2147486135"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182.png"/></Relationships>
</file>

<file path=ppt/slides/_rels/slide11.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svg"/><Relationship Id="rId18" Type="http://schemas.openxmlformats.org/officeDocument/2006/relationships/image" Target="../media/image197.png"/><Relationship Id="rId3" Type="http://schemas.openxmlformats.org/officeDocument/2006/relationships/notesSlide" Target="../notesSlides/notesSlide9.xml"/><Relationship Id="rId7" Type="http://schemas.openxmlformats.org/officeDocument/2006/relationships/image" Target="../media/image186.svg"/><Relationship Id="rId12" Type="http://schemas.openxmlformats.org/officeDocument/2006/relationships/image" Target="../media/image191.png"/><Relationship Id="rId17" Type="http://schemas.openxmlformats.org/officeDocument/2006/relationships/image" Target="../media/image196.png"/><Relationship Id="rId2" Type="http://schemas.openxmlformats.org/officeDocument/2006/relationships/slideLayout" Target="../slideLayouts/slideLayout45.xml"/><Relationship Id="rId16" Type="http://schemas.openxmlformats.org/officeDocument/2006/relationships/image" Target="../media/image195.png"/><Relationship Id="rId1" Type="http://schemas.openxmlformats.org/officeDocument/2006/relationships/tags" Target="../tags/tag3.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84.svg"/><Relationship Id="rId15" Type="http://schemas.openxmlformats.org/officeDocument/2006/relationships/image" Target="../media/image194.svg"/><Relationship Id="rId10" Type="http://schemas.openxmlformats.org/officeDocument/2006/relationships/image" Target="../media/image189.png"/><Relationship Id="rId19" Type="http://schemas.openxmlformats.org/officeDocument/2006/relationships/image" Target="../media/image198.png"/><Relationship Id="rId4" Type="http://schemas.openxmlformats.org/officeDocument/2006/relationships/image" Target="../media/image183.png"/><Relationship Id="rId9" Type="http://schemas.openxmlformats.org/officeDocument/2006/relationships/image" Target="../media/image188.svg"/><Relationship Id="rId14" Type="http://schemas.openxmlformats.org/officeDocument/2006/relationships/image" Target="../media/image193.png"/></Relationships>
</file>

<file path=ppt/slides/_rels/slide1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8.png"/><Relationship Id="rId7" Type="http://schemas.openxmlformats.org/officeDocument/2006/relationships/image" Target="../media/image203.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14.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12.xml"/><Relationship Id="rId1" Type="http://schemas.openxmlformats.org/officeDocument/2006/relationships/slideLayout" Target="../slideLayouts/slideLayout77.xml"/><Relationship Id="rId6" Type="http://schemas.openxmlformats.org/officeDocument/2006/relationships/image" Target="../media/image209.jpeg"/><Relationship Id="rId11" Type="http://schemas.openxmlformats.org/officeDocument/2006/relationships/image" Target="../media/image214.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xml"/><Relationship Id="rId1" Type="http://schemas.openxmlformats.org/officeDocument/2006/relationships/slideLayout" Target="../slideLayouts/slideLayout207.xml"/><Relationship Id="rId5" Type="http://schemas.openxmlformats.org/officeDocument/2006/relationships/image" Target="../media/image217.png"/><Relationship Id="rId4" Type="http://schemas.openxmlformats.org/officeDocument/2006/relationships/image" Target="../media/image2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xml"/><Relationship Id="rId1" Type="http://schemas.openxmlformats.org/officeDocument/2006/relationships/slideLayout" Target="../slideLayouts/slideLayout207.xml"/><Relationship Id="rId5" Type="http://schemas.openxmlformats.org/officeDocument/2006/relationships/image" Target="../media/image218.png"/><Relationship Id="rId4" Type="http://schemas.openxmlformats.org/officeDocument/2006/relationships/image" Target="../media/image216.png"/></Relationships>
</file>

<file path=ppt/slides/_rels/slide18.xml.rels><?xml version="1.0" encoding="UTF-8" standalone="yes"?>
<Relationships xmlns="http://schemas.openxmlformats.org/package/2006/relationships"><Relationship Id="rId8" Type="http://schemas.openxmlformats.org/officeDocument/2006/relationships/hyperlink" Target="https://support.microsoft.com/en-us/topic/what-is-frontier-17c671e0-1906-4d9d-892c-68e11fbff4c7" TargetMode="External"/><Relationship Id="rId3" Type="http://schemas.openxmlformats.org/officeDocument/2006/relationships/slideLayout" Target="../slideLayouts/slideLayout207.xml"/><Relationship Id="rId7" Type="http://schemas.openxmlformats.org/officeDocument/2006/relationships/image" Target="../media/image2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4.png"/><Relationship Id="rId18" Type="http://schemas.openxmlformats.org/officeDocument/2006/relationships/hyperlink" Target="https://techcommunity.microsoft.com/blog/microsoft365copilotblog/researcher-agent-in-microsoft-365-copilot/4397186" TargetMode="External"/><Relationship Id="rId3" Type="http://schemas.openxmlformats.org/officeDocument/2006/relationships/image" Target="../media/image220.png"/><Relationship Id="rId21" Type="http://schemas.openxmlformats.org/officeDocument/2006/relationships/image" Target="../media/image228.png"/><Relationship Id="rId7" Type="http://schemas.openxmlformats.org/officeDocument/2006/relationships/image" Target="../media/image221.png"/><Relationship Id="rId12" Type="http://schemas.openxmlformats.org/officeDocument/2006/relationships/hyperlink" Target="https://techcommunity.microsoft.com/blog/microsoftformsblog/shipped-surveys-agent-now-live-for-customers-in-microsoft-365-copilot-frontier-p/4444421" TargetMode="External"/><Relationship Id="rId17" Type="http://schemas.openxmlformats.org/officeDocument/2006/relationships/image" Target="../media/image226.png"/><Relationship Id="rId25" Type="http://schemas.openxmlformats.org/officeDocument/2006/relationships/image" Target="../media/image231.png"/><Relationship Id="rId2" Type="http://schemas.openxmlformats.org/officeDocument/2006/relationships/notesSlide" Target="../notesSlides/notesSlide17.xml"/><Relationship Id="rId16" Type="http://schemas.openxmlformats.org/officeDocument/2006/relationships/hyperlink" Target="https://techcommunity.microsoft.com/blog/spblog/introducing-knowledge-agent-in-sharepoint/4454154" TargetMode="External"/><Relationship Id="rId20" Type="http://schemas.openxmlformats.org/officeDocument/2006/relationships/hyperlink" Target="https://techcommunity.microsoft.com/blog/viva_engage_blog/introducing-agents-in-viva-engage-communities-your-ai-powered-community-expert/4454146" TargetMode="External"/><Relationship Id="rId1" Type="http://schemas.openxmlformats.org/officeDocument/2006/relationships/slideLayout" Target="../slideLayouts/slideLayout207.xml"/><Relationship Id="rId6" Type="http://schemas.openxmlformats.org/officeDocument/2006/relationships/hyperlink" Target="https://techcommunity.microsoft.com/blog/microsoft365insiderblog/introducing-channel-agent-in-teams/4455451" TargetMode="External"/><Relationship Id="rId11" Type="http://schemas.openxmlformats.org/officeDocument/2006/relationships/hyperlink" Target="https://adoption.microsoft.com/en-us/copilot/frontier-program/" TargetMode="External"/><Relationship Id="rId24" Type="http://schemas.openxmlformats.org/officeDocument/2006/relationships/image" Target="../media/image230.png"/><Relationship Id="rId5" Type="http://schemas.openxmlformats.org/officeDocument/2006/relationships/hyperlink" Target="https://adoption.microsoft.com/en-us/customer-hub/ai-agents/" TargetMode="External"/><Relationship Id="rId15" Type="http://schemas.openxmlformats.org/officeDocument/2006/relationships/hyperlink" Target="https://techcommunity.microsoft.com/blog/plannerblog/unleashing-the-power-of-agents-in-microsoft-planner/4304794" TargetMode="External"/><Relationship Id="rId23" Type="http://schemas.openxmlformats.org/officeDocument/2006/relationships/image" Target="../media/image229.png"/><Relationship Id="rId10" Type="http://schemas.openxmlformats.org/officeDocument/2006/relationships/image" Target="../media/image223.png"/><Relationship Id="rId19" Type="http://schemas.openxmlformats.org/officeDocument/2006/relationships/image" Target="../media/image227.png"/><Relationship Id="rId4" Type="http://schemas.openxmlformats.org/officeDocument/2006/relationships/image" Target="../media/image216.png"/><Relationship Id="rId9" Type="http://schemas.openxmlformats.org/officeDocument/2006/relationships/hyperlink" Target="https://techcommunity.microsoft.com/blog/microsoft365copilotblog/analyst-agent-in-microsoft-365-copilot/4397191" TargetMode="External"/><Relationship Id="rId14" Type="http://schemas.openxmlformats.org/officeDocument/2006/relationships/image" Target="../media/image225.png"/><Relationship Id="rId22" Type="http://schemas.openxmlformats.org/officeDocument/2006/relationships/hyperlink" Target="https://techcommunity.microsoft.com/blog/microsoft365copilotblog/introducing-new-agents-in-microsoft-365/429691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160.png"/><Relationship Id="rId1" Type="http://schemas.openxmlformats.org/officeDocument/2006/relationships/slideLayout" Target="../slideLayouts/slideLayout315.xml"/><Relationship Id="rId6" Type="http://schemas.microsoft.com/office/2007/relationships/hdphoto" Target="../media/hdphoto13.wdp"/><Relationship Id="rId5" Type="http://schemas.openxmlformats.org/officeDocument/2006/relationships/image" Target="../media/image161.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6.xml"/></Relationships>
</file>

<file path=ppt/slides/_rels/slide2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9.xml"/><Relationship Id="rId1" Type="http://schemas.openxmlformats.org/officeDocument/2006/relationships/slideLayout" Target="../slideLayouts/slideLayout284.xml"/><Relationship Id="rId5" Type="http://schemas.openxmlformats.org/officeDocument/2006/relationships/image" Target="../media/image234.png"/><Relationship Id="rId4" Type="http://schemas.openxmlformats.org/officeDocument/2006/relationships/image" Target="../media/image2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1.png"/><Relationship Id="rId3" Type="http://schemas.openxmlformats.org/officeDocument/2006/relationships/hyperlink" Target="https://adoption.microsoft.com/en-gb/ai-agents/templates-and-examples/" TargetMode="External"/><Relationship Id="rId7" Type="http://schemas.openxmlformats.org/officeDocument/2006/relationships/image" Target="../media/image238.png"/><Relationship Id="rId12" Type="http://schemas.openxmlformats.org/officeDocument/2006/relationships/image" Target="../media/image214.png"/><Relationship Id="rId2" Type="http://schemas.openxmlformats.org/officeDocument/2006/relationships/notesSlide" Target="../notesSlides/notesSlide21.xml"/><Relationship Id="rId16" Type="http://schemas.openxmlformats.org/officeDocument/2006/relationships/image" Target="../media/image244.png"/><Relationship Id="rId1" Type="http://schemas.openxmlformats.org/officeDocument/2006/relationships/slideLayout" Target="../slideLayouts/slideLayout47.xml"/><Relationship Id="rId6" Type="http://schemas.openxmlformats.org/officeDocument/2006/relationships/image" Target="../media/image237.png"/><Relationship Id="rId11" Type="http://schemas.openxmlformats.org/officeDocument/2006/relationships/image" Target="../media/image240.png"/><Relationship Id="rId5" Type="http://schemas.openxmlformats.org/officeDocument/2006/relationships/image" Target="../media/image236.png"/><Relationship Id="rId15" Type="http://schemas.openxmlformats.org/officeDocument/2006/relationships/image" Target="../media/image243.png"/><Relationship Id="rId10" Type="http://schemas.openxmlformats.org/officeDocument/2006/relationships/image" Target="../media/image213.png"/><Relationship Id="rId4" Type="http://schemas.openxmlformats.org/officeDocument/2006/relationships/image" Target="../media/image235.png"/><Relationship Id="rId9" Type="http://schemas.openxmlformats.org/officeDocument/2006/relationships/image" Target="../media/image212.png"/><Relationship Id="rId14" Type="http://schemas.openxmlformats.org/officeDocument/2006/relationships/image" Target="../media/image242.png"/></Relationships>
</file>

<file path=ppt/slides/_rels/slide2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47.png"/><Relationship Id="rId4" Type="http://schemas.openxmlformats.org/officeDocument/2006/relationships/diagramLayout" Target="../diagrams/layout1.xml"/><Relationship Id="rId9" Type="http://schemas.openxmlformats.org/officeDocument/2006/relationships/image" Target="../media/image246.png"/></Relationships>
</file>

<file path=ppt/slides/_rels/slide2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250.png"/><Relationship Id="rId4" Type="http://schemas.openxmlformats.org/officeDocument/2006/relationships/image" Target="../media/image249.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4.svg"/><Relationship Id="rId7" Type="http://schemas.openxmlformats.org/officeDocument/2006/relationships/image" Target="../media/image168.svg"/><Relationship Id="rId2" Type="http://schemas.openxmlformats.org/officeDocument/2006/relationships/image" Target="../media/image163.png"/><Relationship Id="rId1" Type="http://schemas.openxmlformats.org/officeDocument/2006/relationships/slideLayout" Target="../slideLayouts/slideLayout27.xml"/><Relationship Id="rId6" Type="http://schemas.openxmlformats.org/officeDocument/2006/relationships/image" Target="../media/image167.png"/><Relationship Id="rId5" Type="http://schemas.openxmlformats.org/officeDocument/2006/relationships/image" Target="../media/image166.svg"/><Relationship Id="rId4" Type="http://schemas.openxmlformats.org/officeDocument/2006/relationships/image" Target="../media/image165.png"/></Relationships>
</file>

<file path=ppt/slides/_rels/slide30.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18" Type="http://schemas.openxmlformats.org/officeDocument/2006/relationships/image" Target="../media/image263.png"/><Relationship Id="rId3" Type="http://schemas.openxmlformats.org/officeDocument/2006/relationships/hyperlink" Target="https://adoption.microsoft.com/en-us/ai-agents/templates-and-examples/" TargetMode="External"/><Relationship Id="rId7" Type="http://schemas.openxmlformats.org/officeDocument/2006/relationships/image" Target="../media/image252.png"/><Relationship Id="rId12" Type="http://schemas.openxmlformats.org/officeDocument/2006/relationships/image" Target="../media/image257.png"/><Relationship Id="rId17" Type="http://schemas.openxmlformats.org/officeDocument/2006/relationships/image" Target="../media/image262.png"/><Relationship Id="rId2" Type="http://schemas.openxmlformats.org/officeDocument/2006/relationships/notesSlide" Target="../notesSlides/notesSlide28.xml"/><Relationship Id="rId16" Type="http://schemas.openxmlformats.org/officeDocument/2006/relationships/image" Target="../media/image261.png"/><Relationship Id="rId1" Type="http://schemas.openxmlformats.org/officeDocument/2006/relationships/slideLayout" Target="../slideLayouts/slideLayout47.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43.png"/><Relationship Id="rId15" Type="http://schemas.openxmlformats.org/officeDocument/2006/relationships/image" Target="../media/image260.png"/><Relationship Id="rId10" Type="http://schemas.openxmlformats.org/officeDocument/2006/relationships/image" Target="../media/image255.png"/><Relationship Id="rId19" Type="http://schemas.openxmlformats.org/officeDocument/2006/relationships/image" Target="../media/image264.png"/><Relationship Id="rId4" Type="http://schemas.openxmlformats.org/officeDocument/2006/relationships/hyperlink" Target="https://adoption.microsoft.com/en-gb/ai-agents/templates-and-examples/" TargetMode="External"/><Relationship Id="rId9" Type="http://schemas.openxmlformats.org/officeDocument/2006/relationships/image" Target="../media/image254.png"/><Relationship Id="rId14" Type="http://schemas.openxmlformats.org/officeDocument/2006/relationships/image" Target="../media/image259.png"/></Relationships>
</file>

<file path=ppt/slides/_rels/slide31.xml.rels><?xml version="1.0" encoding="UTF-8" standalone="yes"?>
<Relationships xmlns="http://schemas.openxmlformats.org/package/2006/relationships"><Relationship Id="rId3" Type="http://schemas.openxmlformats.org/officeDocument/2006/relationships/hyperlink" Target="https://adoption.microsoft.com/en-gb/ai-agents/templates-and-examples/" TargetMode="External"/><Relationship Id="rId2" Type="http://schemas.openxmlformats.org/officeDocument/2006/relationships/image" Target="../media/image265.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9.xml"/><Relationship Id="rId1" Type="http://schemas.openxmlformats.org/officeDocument/2006/relationships/slideLayout" Target="../slideLayouts/slideLayout47.xml"/><Relationship Id="rId5" Type="http://schemas.openxmlformats.org/officeDocument/2006/relationships/image" Target="../media/image265.png"/><Relationship Id="rId4" Type="http://schemas.openxmlformats.org/officeDocument/2006/relationships/image" Target="../media/image2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1.png"/><Relationship Id="rId7" Type="http://schemas.openxmlformats.org/officeDocument/2006/relationships/image" Target="../media/image257.pn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image" Target="../media/image2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forms.office.com/r/BF1haKJsF1" TargetMode="Externa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8.png"/><Relationship Id="rId1" Type="http://schemas.openxmlformats.org/officeDocument/2006/relationships/slideLayout" Target="../slideLayouts/slideLayout26.xml"/><Relationship Id="rId5" Type="http://schemas.openxmlformats.org/officeDocument/2006/relationships/image" Target="../media/image269.png"/><Relationship Id="rId4" Type="http://schemas.openxmlformats.org/officeDocument/2006/relationships/hyperlink" Target="https://adoption.microsoft.com/ai-agent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160.png"/><Relationship Id="rId1" Type="http://schemas.openxmlformats.org/officeDocument/2006/relationships/slideLayout" Target="../slideLayouts/slideLayout26.xml"/><Relationship Id="rId6" Type="http://schemas.microsoft.com/office/2007/relationships/hdphoto" Target="../media/hdphoto15.wdp"/><Relationship Id="rId5" Type="http://schemas.openxmlformats.org/officeDocument/2006/relationships/image" Target="../media/image270.png"/><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273.svg"/><Relationship Id="rId4" Type="http://schemas.openxmlformats.org/officeDocument/2006/relationships/image" Target="../media/image272.png"/></Relationships>
</file>

<file path=ppt/slides/_rels/slide42.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274.png"/><Relationship Id="rId1" Type="http://schemas.openxmlformats.org/officeDocument/2006/relationships/slideLayout" Target="../slideLayouts/slideLayout22.xml"/><Relationship Id="rId5" Type="http://schemas.microsoft.com/office/2007/relationships/hdphoto" Target="../media/hdphoto16.wdp"/><Relationship Id="rId4" Type="http://schemas.openxmlformats.org/officeDocument/2006/relationships/image" Target="../media/image275.png"/></Relationships>
</file>

<file path=ppt/slides/_rels/slide4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74.svg"/><Relationship Id="rId11" Type="http://schemas.openxmlformats.org/officeDocument/2006/relationships/image" Target="../media/image179.sv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svg"/><Relationship Id="rId9" Type="http://schemas.openxmlformats.org/officeDocument/2006/relationships/image" Target="../media/image17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163891" cy="1754326"/>
          </a:xfrm>
          <a:prstGeom prst="rect">
            <a:avLst/>
          </a:prstGeom>
        </p:spPr>
        <p:txBody>
          <a:bodyPr/>
          <a:lstStyle/>
          <a:p>
            <a:r>
              <a:rPr lang="en-US"/>
              <a:t>Agents in an hour</a:t>
            </a:r>
          </a:p>
        </p:txBody>
      </p:sp>
      <p:sp>
        <p:nvSpPr>
          <p:cNvPr id="2" name="Text Placeholder 1">
            <a:extLst>
              <a:ext uri="{FF2B5EF4-FFF2-40B4-BE49-F238E27FC236}">
                <a16:creationId xmlns:a16="http://schemas.microsoft.com/office/drawing/2014/main" id="{79C55DFC-05C3-5211-7C8C-01629B2A242D}"/>
              </a:ext>
            </a:extLst>
          </p:cNvPr>
          <p:cNvSpPr>
            <a:spLocks noGrp="1"/>
          </p:cNvSpPr>
          <p:nvPr>
            <p:ph type="body" sz="quarter" idx="10"/>
          </p:nvPr>
        </p:nvSpPr>
        <p:spPr>
          <a:prstGeom prst="rect">
            <a:avLst/>
          </a:prstGeom>
        </p:spPr>
        <p:txBody>
          <a:bodyPr/>
          <a:lstStyle/>
          <a:p>
            <a:pPr lvl="0" defTabSz="457200">
              <a:lnSpc>
                <a:spcPct val="90000"/>
              </a:lnSpc>
              <a:spcBef>
                <a:spcPts val="0"/>
              </a:spcBef>
              <a:buSzTx/>
              <a:defRPr/>
            </a:pPr>
            <a:r>
              <a:rPr lang="en-GB">
                <a:solidFill>
                  <a:prstClr val="white"/>
                </a:solidFill>
                <a:latin typeface="Segoe Sans Display" pitchFamily="2" charset="0"/>
              </a:rPr>
              <a:t>Unlock the Power of Agent Templates and Examples in Agent Builder</a:t>
            </a:r>
            <a:endParaRPr lang="en-US">
              <a:solidFill>
                <a:prstClr val="white"/>
              </a:solidFill>
              <a:latin typeface="Segoe Sans Display" pitchFamily="2" charset="0"/>
            </a:endParaRPr>
          </a:p>
        </p:txBody>
      </p:sp>
      <p:sp>
        <p:nvSpPr>
          <p:cNvPr id="3" name="object 33">
            <a:extLst>
              <a:ext uri="{FF2B5EF4-FFF2-40B4-BE49-F238E27FC236}">
                <a16:creationId xmlns:a16="http://schemas.microsoft.com/office/drawing/2014/main" id="{C933D51D-CF35-A3D9-6F54-C62823178A79}"/>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199" name="Graphic 197">
            <a:extLst>
              <a:ext uri="{FF2B5EF4-FFF2-40B4-BE49-F238E27FC236}">
                <a16:creationId xmlns:a16="http://schemas.microsoft.com/office/drawing/2014/main" id="{3D62C5A0-BA5F-94F9-4CAE-F535B85302BF}"/>
              </a:ext>
              <a:ext uri="{C183D7F6-B498-43B3-948B-1728B52AA6E4}">
                <adec:decorative xmlns:adec="http://schemas.microsoft.com/office/drawing/2017/decorative" val="1"/>
              </a:ext>
            </a:extLst>
          </p:cNvPr>
          <p:cNvSpPr>
            <a:spLocks/>
          </p:cNvSpPr>
          <p:nvPr/>
        </p:nvSpPr>
        <p:spPr>
          <a:xfrm>
            <a:off x="171450" y="1687547"/>
            <a:ext cx="11846451" cy="698294"/>
          </a:xfrm>
          <a:custGeom>
            <a:avLst/>
            <a:gdLst>
              <a:gd name="connsiteX0" fmla="*/ 18288 w 11846451"/>
              <a:gd name="connsiteY0" fmla="*/ 304176 h 698294"/>
              <a:gd name="connsiteX1" fmla="*/ 315665 w 11846451"/>
              <a:gd name="connsiteY1" fmla="*/ 6796 h 698294"/>
              <a:gd name="connsiteX2" fmla="*/ 352278 w 11846451"/>
              <a:gd name="connsiteY2" fmla="*/ 6796 h 698294"/>
              <a:gd name="connsiteX3" fmla="*/ 359861 w 11846451"/>
              <a:gd name="connsiteY3" fmla="*/ 25103 h 698294"/>
              <a:gd name="connsiteX4" fmla="*/ 359861 w 11846451"/>
              <a:gd name="connsiteY4" fmla="*/ 92978 h 698294"/>
              <a:gd name="connsiteX5" fmla="*/ 422364 w 11846451"/>
              <a:gd name="connsiteY5" fmla="*/ 155481 h 698294"/>
              <a:gd name="connsiteX6" fmla="*/ 11412665 w 11846451"/>
              <a:gd name="connsiteY6" fmla="*/ 155481 h 698294"/>
              <a:gd name="connsiteX7" fmla="*/ 11494580 w 11846451"/>
              <a:gd name="connsiteY7" fmla="*/ 73585 h 698294"/>
              <a:gd name="connsiteX8" fmla="*/ 11494580 w 11846451"/>
              <a:gd name="connsiteY8" fmla="*/ 44496 h 698294"/>
              <a:gd name="connsiteX9" fmla="*/ 11528489 w 11846451"/>
              <a:gd name="connsiteY9" fmla="*/ 10577 h 698294"/>
              <a:gd name="connsiteX10" fmla="*/ 11552491 w 11846451"/>
              <a:gd name="connsiteY10" fmla="*/ 20512 h 698294"/>
              <a:gd name="connsiteX11" fmla="*/ 11822431 w 11846451"/>
              <a:gd name="connsiteY11" fmla="*/ 290460 h 698294"/>
              <a:gd name="connsiteX12" fmla="*/ 11822431 w 11846451"/>
              <a:gd name="connsiteY12" fmla="*/ 406284 h 698294"/>
              <a:gd name="connsiteX13" fmla="*/ 11552491 w 11846451"/>
              <a:gd name="connsiteY13" fmla="*/ 676213 h 698294"/>
              <a:gd name="connsiteX14" fmla="*/ 11504486 w 11846451"/>
              <a:gd name="connsiteY14" fmla="*/ 676213 h 698294"/>
              <a:gd name="connsiteX15" fmla="*/ 11494580 w 11846451"/>
              <a:gd name="connsiteY15" fmla="*/ 652229 h 698294"/>
              <a:gd name="connsiteX16" fmla="*/ 11494580 w 11846451"/>
              <a:gd name="connsiteY16" fmla="*/ 623140 h 698294"/>
              <a:gd name="connsiteX17" fmla="*/ 11412665 w 11846451"/>
              <a:gd name="connsiteY17" fmla="*/ 541244 h 698294"/>
              <a:gd name="connsiteX18" fmla="*/ 422364 w 11846451"/>
              <a:gd name="connsiteY18" fmla="*/ 541244 h 698294"/>
              <a:gd name="connsiteX19" fmla="*/ 359861 w 11846451"/>
              <a:gd name="connsiteY19" fmla="*/ 603747 h 698294"/>
              <a:gd name="connsiteX20" fmla="*/ 359861 w 11846451"/>
              <a:gd name="connsiteY20" fmla="*/ 671622 h 698294"/>
              <a:gd name="connsiteX21" fmla="*/ 333970 w 11846451"/>
              <a:gd name="connsiteY21" fmla="*/ 697511 h 698294"/>
              <a:gd name="connsiteX22" fmla="*/ 315664 w 11846451"/>
              <a:gd name="connsiteY22" fmla="*/ 689929 h 698294"/>
              <a:gd name="connsiteX23" fmla="*/ 18289 w 11846451"/>
              <a:gd name="connsiteY23" fmla="*/ 392568 h 698294"/>
              <a:gd name="connsiteX24" fmla="*/ 18288 w 11846451"/>
              <a:gd name="connsiteY24" fmla="*/ 304176 h 698294"/>
              <a:gd name="connsiteX25" fmla="*/ 18288 w 11846451"/>
              <a:gd name="connsiteY25" fmla="*/ 304176 h 6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6451" h="698294">
                <a:moveTo>
                  <a:pt x="18288" y="304176"/>
                </a:moveTo>
                <a:lnTo>
                  <a:pt x="315665" y="6796"/>
                </a:lnTo>
                <a:cubicBezTo>
                  <a:pt x="325774" y="-3310"/>
                  <a:pt x="342167" y="-3310"/>
                  <a:pt x="352278" y="6796"/>
                </a:cubicBezTo>
                <a:cubicBezTo>
                  <a:pt x="357133" y="11654"/>
                  <a:pt x="359861" y="18235"/>
                  <a:pt x="359861" y="25103"/>
                </a:cubicBezTo>
                <a:lnTo>
                  <a:pt x="359861" y="92978"/>
                </a:lnTo>
                <a:cubicBezTo>
                  <a:pt x="359861" y="127497"/>
                  <a:pt x="387844" y="155481"/>
                  <a:pt x="422364" y="155481"/>
                </a:cubicBezTo>
                <a:lnTo>
                  <a:pt x="11412665" y="155481"/>
                </a:lnTo>
                <a:cubicBezTo>
                  <a:pt x="11457909" y="155481"/>
                  <a:pt x="11494580" y="118819"/>
                  <a:pt x="11494580" y="73585"/>
                </a:cubicBezTo>
                <a:lnTo>
                  <a:pt x="11494580" y="44496"/>
                </a:lnTo>
                <a:cubicBezTo>
                  <a:pt x="11494580" y="25760"/>
                  <a:pt x="11509724" y="10577"/>
                  <a:pt x="11528489" y="10577"/>
                </a:cubicBezTo>
                <a:cubicBezTo>
                  <a:pt x="11537538" y="10577"/>
                  <a:pt x="11546110" y="14149"/>
                  <a:pt x="11552491" y="20512"/>
                </a:cubicBezTo>
                <a:lnTo>
                  <a:pt x="11822431" y="290460"/>
                </a:lnTo>
                <a:cubicBezTo>
                  <a:pt x="11854435" y="322445"/>
                  <a:pt x="11854435" y="374299"/>
                  <a:pt x="11822431" y="406284"/>
                </a:cubicBezTo>
                <a:lnTo>
                  <a:pt x="11552491" y="676213"/>
                </a:lnTo>
                <a:cubicBezTo>
                  <a:pt x="11539252" y="689462"/>
                  <a:pt x="11517726" y="689462"/>
                  <a:pt x="11504486" y="676213"/>
                </a:cubicBezTo>
                <a:cubicBezTo>
                  <a:pt x="11498199" y="669850"/>
                  <a:pt x="11494580" y="661221"/>
                  <a:pt x="11494580" y="652229"/>
                </a:cubicBezTo>
                <a:lnTo>
                  <a:pt x="11494580" y="623140"/>
                </a:lnTo>
                <a:cubicBezTo>
                  <a:pt x="11494580" y="577905"/>
                  <a:pt x="11457909" y="541244"/>
                  <a:pt x="11412665" y="541244"/>
                </a:cubicBezTo>
                <a:lnTo>
                  <a:pt x="422364" y="541244"/>
                </a:lnTo>
                <a:cubicBezTo>
                  <a:pt x="387844" y="541244"/>
                  <a:pt x="359861" y="569228"/>
                  <a:pt x="359861" y="603747"/>
                </a:cubicBezTo>
                <a:lnTo>
                  <a:pt x="359861" y="671622"/>
                </a:lnTo>
                <a:cubicBezTo>
                  <a:pt x="359861" y="685919"/>
                  <a:pt x="348269" y="697511"/>
                  <a:pt x="333970" y="697511"/>
                </a:cubicBezTo>
                <a:cubicBezTo>
                  <a:pt x="327104" y="697511"/>
                  <a:pt x="320519" y="694787"/>
                  <a:pt x="315664" y="689929"/>
                </a:cubicBezTo>
                <a:lnTo>
                  <a:pt x="18289" y="392568"/>
                </a:lnTo>
                <a:cubicBezTo>
                  <a:pt x="-6119" y="368155"/>
                  <a:pt x="-6120" y="328589"/>
                  <a:pt x="18288" y="304176"/>
                </a:cubicBezTo>
                <a:cubicBezTo>
                  <a:pt x="18288" y="304176"/>
                  <a:pt x="18288" y="304176"/>
                  <a:pt x="18288" y="30417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pic>
        <p:nvPicPr>
          <p:cNvPr id="65" name="Picture 64">
            <a:extLst>
              <a:ext uri="{FF2B5EF4-FFF2-40B4-BE49-F238E27FC236}">
                <a16:creationId xmlns:a16="http://schemas.microsoft.com/office/drawing/2014/main" id="{7CED751B-9B21-0E9E-BDAC-B743287D42EF}"/>
              </a:ext>
              <a:ext uri="{C183D7F6-B498-43B3-948B-1728B52AA6E4}">
                <adec:decorative xmlns:adec="http://schemas.microsoft.com/office/drawing/2017/decorative" val="1"/>
              </a:ext>
            </a:extLst>
          </p:cNvPr>
          <p:cNvPicPr>
            <a:picLocks/>
          </p:cNvPicPr>
          <p:nvPr/>
        </p:nvPicPr>
        <p:blipFill rotWithShape="1">
          <a:blip r:embed="rId4">
            <a:alphaModFix amt="45000"/>
          </a:blip>
          <a:srcRect l="7533" t="35613" r="65955" b="15124"/>
          <a:stretch/>
        </p:blipFill>
        <p:spPr>
          <a:xfrm>
            <a:off x="587374" y="2347804"/>
            <a:ext cx="11017254" cy="3690067"/>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8" name="Rectangle: Rounded Corners 67">
            <a:extLst>
              <a:ext uri="{FF2B5EF4-FFF2-40B4-BE49-F238E27FC236}">
                <a16:creationId xmlns:a16="http://schemas.microsoft.com/office/drawing/2014/main" id="{78872B9C-6B24-D12C-18D3-A6B2CCE4416C}"/>
              </a:ext>
              <a:ext uri="{C183D7F6-B498-43B3-948B-1728B52AA6E4}">
                <adec:decorative xmlns:adec="http://schemas.microsoft.com/office/drawing/2017/decorative" val="1"/>
              </a:ext>
            </a:extLst>
          </p:cNvPr>
          <p:cNvSpPr>
            <a:spLocks/>
          </p:cNvSpPr>
          <p:nvPr/>
        </p:nvSpPr>
        <p:spPr bwMode="auto">
          <a:xfrm>
            <a:off x="754914" y="2744483"/>
            <a:ext cx="10682172" cy="460605"/>
          </a:xfrm>
          <a:prstGeom prst="roundRect">
            <a:avLst>
              <a:gd name="adj" fmla="val 1243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0" name="TextBox 69">
            <a:extLst>
              <a:ext uri="{FF2B5EF4-FFF2-40B4-BE49-F238E27FC236}">
                <a16:creationId xmlns:a16="http://schemas.microsoft.com/office/drawing/2014/main" id="{233A7341-BAE1-DE61-E3C7-449FB1EE390E}"/>
              </a:ext>
              <a:ext uri="{C183D7F6-B498-43B3-948B-1728B52AA6E4}">
                <adec:decorative xmlns:adec="http://schemas.microsoft.com/office/drawing/2017/decorative" val="1"/>
              </a:ext>
            </a:extLst>
          </p:cNvPr>
          <p:cNvSpPr txBox="1">
            <a:spLocks/>
          </p:cNvSpPr>
          <p:nvPr/>
        </p:nvSpPr>
        <p:spPr>
          <a:xfrm>
            <a:off x="83868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15E6EC-8770-93F5-B928-BD207A7F1B71}"/>
              </a:ext>
              <a:ext uri="{C183D7F6-B498-43B3-948B-1728B52AA6E4}">
                <adec:decorative xmlns:adec="http://schemas.microsoft.com/office/drawing/2017/decorative" val="1"/>
              </a:ext>
            </a:extLst>
          </p:cNvPr>
          <p:cNvSpPr txBox="1">
            <a:spLocks/>
          </p:cNvSpPr>
          <p:nvPr/>
        </p:nvSpPr>
        <p:spPr>
          <a:xfrm>
            <a:off x="437150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2" name="TextBox 71">
            <a:extLst>
              <a:ext uri="{FF2B5EF4-FFF2-40B4-BE49-F238E27FC236}">
                <a16:creationId xmlns:a16="http://schemas.microsoft.com/office/drawing/2014/main" id="{87997BF2-7DC2-BAEB-1534-37FC596F526B}"/>
              </a:ext>
              <a:ext uri="{C183D7F6-B498-43B3-948B-1728B52AA6E4}">
                <adec:decorative xmlns:adec="http://schemas.microsoft.com/office/drawing/2017/decorative" val="1"/>
              </a:ext>
            </a:extLst>
          </p:cNvPr>
          <p:cNvSpPr txBox="1">
            <a:spLocks/>
          </p:cNvSpPr>
          <p:nvPr/>
        </p:nvSpPr>
        <p:spPr>
          <a:xfrm>
            <a:off x="7904325" y="3677256"/>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89" name="Freeform: Shape 33">
            <a:extLst>
              <a:ext uri="{FF2B5EF4-FFF2-40B4-BE49-F238E27FC236}">
                <a16:creationId xmlns:a16="http://schemas.microsoft.com/office/drawing/2014/main" id="{73CA232F-0159-198D-6414-D725CA47FD39}"/>
              </a:ext>
              <a:ext uri="{C183D7F6-B498-43B3-948B-1728B52AA6E4}">
                <adec:decorative xmlns:adec="http://schemas.microsoft.com/office/drawing/2017/decorative" val="1"/>
              </a:ext>
            </a:extLst>
          </p:cNvPr>
          <p:cNvSpPr>
            <a:spLocks/>
          </p:cNvSpPr>
          <p:nvPr/>
        </p:nvSpPr>
        <p:spPr bwMode="auto">
          <a:xfrm>
            <a:off x="2102644"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0" name="Rectangle: Top Corners Rounded 189">
            <a:extLst>
              <a:ext uri="{FF2B5EF4-FFF2-40B4-BE49-F238E27FC236}">
                <a16:creationId xmlns:a16="http://schemas.microsoft.com/office/drawing/2014/main" id="{88BF5521-BAE2-2AD1-8DA1-8EB9B62E8FEE}"/>
              </a:ext>
              <a:ext uri="{C183D7F6-B498-43B3-948B-1728B52AA6E4}">
                <adec:decorative xmlns:adec="http://schemas.microsoft.com/office/drawing/2017/decorative" val="1"/>
              </a:ext>
            </a:extLst>
          </p:cNvPr>
          <p:cNvSpPr/>
          <p:nvPr/>
        </p:nvSpPr>
        <p:spPr bwMode="auto">
          <a:xfrm>
            <a:off x="2193966" y="3602854"/>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1" name="Rectangle: Top Corners Rounded 190">
            <a:extLst>
              <a:ext uri="{FF2B5EF4-FFF2-40B4-BE49-F238E27FC236}">
                <a16:creationId xmlns:a16="http://schemas.microsoft.com/office/drawing/2014/main" id="{14A64C33-16DC-7A88-2074-CE2260BB9280}"/>
              </a:ext>
              <a:ext uri="{C183D7F6-B498-43B3-948B-1728B52AA6E4}">
                <adec:decorative xmlns:adec="http://schemas.microsoft.com/office/drawing/2017/decorative" val="1"/>
              </a:ext>
            </a:extLst>
          </p:cNvPr>
          <p:cNvSpPr/>
          <p:nvPr/>
        </p:nvSpPr>
        <p:spPr bwMode="auto">
          <a:xfrm>
            <a:off x="5726786" y="3602854"/>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2" name="Rectangle: Top Corners Rounded 191">
            <a:extLst>
              <a:ext uri="{FF2B5EF4-FFF2-40B4-BE49-F238E27FC236}">
                <a16:creationId xmlns:a16="http://schemas.microsoft.com/office/drawing/2014/main" id="{B84014CF-13CE-4276-7475-00E4793AAA6B}"/>
              </a:ext>
              <a:ext uri="{C183D7F6-B498-43B3-948B-1728B52AA6E4}">
                <adec:decorative xmlns:adec="http://schemas.microsoft.com/office/drawing/2017/decorative" val="1"/>
              </a:ext>
            </a:extLst>
          </p:cNvPr>
          <p:cNvSpPr>
            <a:spLocks/>
          </p:cNvSpPr>
          <p:nvPr/>
        </p:nvSpPr>
        <p:spPr bwMode="auto">
          <a:xfrm>
            <a:off x="9259608" y="3602854"/>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3" name="Freeform: Shape 33">
            <a:extLst>
              <a:ext uri="{FF2B5EF4-FFF2-40B4-BE49-F238E27FC236}">
                <a16:creationId xmlns:a16="http://schemas.microsoft.com/office/drawing/2014/main" id="{16C4E3A3-5D89-9FC1-A595-6635A08D0666}"/>
              </a:ext>
              <a:ext uri="{C183D7F6-B498-43B3-948B-1728B52AA6E4}">
                <adec:decorative xmlns:adec="http://schemas.microsoft.com/office/drawing/2017/decorative" val="1"/>
              </a:ext>
            </a:extLst>
          </p:cNvPr>
          <p:cNvSpPr>
            <a:spLocks/>
          </p:cNvSpPr>
          <p:nvPr/>
        </p:nvSpPr>
        <p:spPr bwMode="auto">
          <a:xfrm>
            <a:off x="5667429"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4" name="Freeform: Shape 33">
            <a:extLst>
              <a:ext uri="{FF2B5EF4-FFF2-40B4-BE49-F238E27FC236}">
                <a16:creationId xmlns:a16="http://schemas.microsoft.com/office/drawing/2014/main" id="{A320D534-B994-8904-35F1-D7A2ECB98B3C}"/>
              </a:ext>
              <a:ext uri="{C183D7F6-B498-43B3-948B-1728B52AA6E4}">
                <adec:decorative xmlns:adec="http://schemas.microsoft.com/office/drawing/2017/decorative" val="1"/>
              </a:ext>
            </a:extLst>
          </p:cNvPr>
          <p:cNvSpPr>
            <a:spLocks/>
          </p:cNvSpPr>
          <p:nvPr/>
        </p:nvSpPr>
        <p:spPr bwMode="auto">
          <a:xfrm>
            <a:off x="9200252"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itle 7">
            <a:extLst>
              <a:ext uri="{FF2B5EF4-FFF2-40B4-BE49-F238E27FC236}">
                <a16:creationId xmlns:a16="http://schemas.microsoft.com/office/drawing/2014/main" id="{38C9752E-5A93-D91F-A6ED-429E5596D50B}"/>
              </a:ext>
            </a:extLst>
          </p:cNvPr>
          <p:cNvSpPr>
            <a:spLocks noGrp="1"/>
          </p:cNvSpPr>
          <p:nvPr>
            <p:ph type="title"/>
          </p:nvPr>
        </p:nvSpPr>
        <p:spPr/>
        <p:txBody>
          <a:bodyPr/>
          <a:lstStyle/>
          <a:p>
            <a:pPr algn="ctr"/>
            <a:r>
              <a:rPr lang="en-GB">
                <a:solidFill>
                  <a:schemeClr val="tx1"/>
                </a:solidFill>
              </a:rPr>
              <a:t>What are </a:t>
            </a:r>
            <a:r>
              <a:rPr lang="en-GB" sz="3200">
                <a:gradFill flip="none" rotWithShape="1">
                  <a:gsLst>
                    <a:gs pos="12000">
                      <a:srgbClr val="8661C5"/>
                    </a:gs>
                    <a:gs pos="87000">
                      <a:srgbClr val="0078D4"/>
                    </a:gs>
                  </a:gsLst>
                  <a:lin ang="10800000" scaled="1"/>
                  <a:tileRect/>
                </a:gradFill>
                <a:latin typeface="Segoe UI Semibold"/>
                <a:cs typeface="Segoe UI Semibold"/>
              </a:rPr>
              <a:t>Copilot agents</a:t>
            </a:r>
            <a:endParaRPr lang="en-US">
              <a:solidFill>
                <a:schemeClr val="tx1"/>
              </a:solidFill>
            </a:endParaRPr>
          </a:p>
        </p:txBody>
      </p:sp>
      <p:sp>
        <p:nvSpPr>
          <p:cNvPr id="4" name="Slide Number Placeholder 5">
            <a:extLst>
              <a:ext uri="{FF2B5EF4-FFF2-40B4-BE49-F238E27FC236}">
                <a16:creationId xmlns:a16="http://schemas.microsoft.com/office/drawing/2014/main" id="{224D3A1A-3317-5B8E-32B8-35BF5D74FD8D}"/>
              </a:ext>
            </a:extLst>
          </p:cNvPr>
          <p:cNvSpPr>
            <a:spLocks noGrp="1"/>
          </p:cNvSpPr>
          <p:nvPr>
            <p:ph type="sldNum" sz="quarter" idx="4"/>
          </p:nvPr>
        </p:nvSpPr>
        <p:spPr>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7">
            <a:extLst>
              <a:ext uri="{FF2B5EF4-FFF2-40B4-BE49-F238E27FC236}">
                <a16:creationId xmlns:a16="http://schemas.microsoft.com/office/drawing/2014/main" id="{AD91DF35-5288-8BC9-24F6-7C5E89C00D7F}"/>
              </a:ext>
            </a:extLst>
          </p:cNvPr>
          <p:cNvSpPr txBox="1">
            <a:spLocks/>
          </p:cNvSpPr>
          <p:nvPr/>
        </p:nvSpPr>
        <p:spPr>
          <a:xfrm>
            <a:off x="587375" y="1048051"/>
            <a:ext cx="11017250"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Semibold"/>
                <a:ea typeface="+mn-ea"/>
                <a:cs typeface="Segoe UI" pitchFamily="34" charset="0"/>
              </a:rPr>
              <a:t>Copilot agents are AI assistants that can help optimize business processes and enhance productivity </a:t>
            </a:r>
          </a:p>
        </p:txBody>
      </p:sp>
      <p:sp>
        <p:nvSpPr>
          <p:cNvPr id="61" name="Title 7">
            <a:extLst>
              <a:ext uri="{FF2B5EF4-FFF2-40B4-BE49-F238E27FC236}">
                <a16:creationId xmlns:a16="http://schemas.microsoft.com/office/drawing/2014/main" id="{6FB747C8-00AA-5297-C57E-F4B7E37D10E2}"/>
              </a:ext>
            </a:extLst>
          </p:cNvPr>
          <p:cNvSpPr txBox="1">
            <a:spLocks/>
          </p:cNvSpPr>
          <p:nvPr/>
        </p:nvSpPr>
        <p:spPr>
          <a:xfrm>
            <a:off x="587375" y="1882806"/>
            <a:ext cx="11017250" cy="3077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Segoe UI" pitchFamily="34" charset="0"/>
              </a:rPr>
              <a:t>Copilot agents vary in level of complexity and capabilities depending on your need</a:t>
            </a:r>
          </a:p>
        </p:txBody>
      </p:sp>
      <p:sp>
        <p:nvSpPr>
          <p:cNvPr id="6" name="Rectangle 5" descr="arrow showing a that retrieval, task and autonomous undergoes a flow from core to advanced">
            <a:extLst>
              <a:ext uri="{FF2B5EF4-FFF2-40B4-BE49-F238E27FC236}">
                <a16:creationId xmlns:a16="http://schemas.microsoft.com/office/drawing/2014/main" id="{785C6AA9-9767-6986-D7F5-6B339A71047B}"/>
              </a:ext>
            </a:extLst>
          </p:cNvPr>
          <p:cNvSpPr/>
          <p:nvPr/>
        </p:nvSpPr>
        <p:spPr bwMode="auto">
          <a:xfrm>
            <a:off x="6007589"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53808FAD-EB6C-D020-244D-AA0C8406A206}"/>
              </a:ext>
            </a:extLst>
          </p:cNvPr>
          <p:cNvSpPr txBox="1">
            <a:spLocks/>
          </p:cNvSpPr>
          <p:nvPr/>
        </p:nvSpPr>
        <p:spPr>
          <a:xfrm>
            <a:off x="838683" y="2851675"/>
            <a:ext cx="727567"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FF5C39"/>
                </a:solidFill>
                <a:effectLst/>
                <a:uLnTx/>
                <a:uFillTx/>
                <a:latin typeface="Segoe UI Semibold"/>
                <a:ea typeface="+mn-ea"/>
                <a:cs typeface="Segoe UI" pitchFamily="34" charset="0"/>
              </a:rPr>
              <a:t>Simple</a:t>
            </a:r>
          </a:p>
        </p:txBody>
      </p:sp>
      <p:sp>
        <p:nvSpPr>
          <p:cNvPr id="7" name="Rectangle 6" descr="Advanced">
            <a:extLst>
              <a:ext uri="{FF2B5EF4-FFF2-40B4-BE49-F238E27FC236}">
                <a16:creationId xmlns:a16="http://schemas.microsoft.com/office/drawing/2014/main" id="{74815DC9-13A8-0BCE-430E-6E4F8ABDBC2A}"/>
              </a:ext>
            </a:extLst>
          </p:cNvPr>
          <p:cNvSpPr/>
          <p:nvPr/>
        </p:nvSpPr>
        <p:spPr bwMode="auto">
          <a:xfrm>
            <a:off x="9541735"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TextBox 74">
            <a:extLst>
              <a:ext uri="{FF2B5EF4-FFF2-40B4-BE49-F238E27FC236}">
                <a16:creationId xmlns:a16="http://schemas.microsoft.com/office/drawing/2014/main" id="{85CB489A-9C5D-E635-F804-489A1FA2C1EB}"/>
              </a:ext>
              <a:ext uri="{C183D7F6-B498-43B3-948B-1728B52AA6E4}">
                <adec:decorative xmlns:adec="http://schemas.microsoft.com/office/drawing/2017/decorative" val="1"/>
              </a:ext>
            </a:extLst>
          </p:cNvPr>
          <p:cNvSpPr txBox="1">
            <a:spLocks/>
          </p:cNvSpPr>
          <p:nvPr/>
        </p:nvSpPr>
        <p:spPr>
          <a:xfrm>
            <a:off x="10363252" y="2851675"/>
            <a:ext cx="99006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14938C"/>
                </a:solidFill>
                <a:effectLst/>
                <a:uLnTx/>
                <a:uFillTx/>
                <a:latin typeface="Segoe UI Semibold"/>
                <a:ea typeface="+mn-ea"/>
                <a:cs typeface="Segoe UI" pitchFamily="34" charset="0"/>
              </a:rPr>
              <a:t>Advanced</a:t>
            </a:r>
          </a:p>
        </p:txBody>
      </p:sp>
      <p:sp>
        <p:nvSpPr>
          <p:cNvPr id="2" name="Graphic 21" descr="Icon of a computer chip">
            <a:extLst>
              <a:ext uri="{FF2B5EF4-FFF2-40B4-BE49-F238E27FC236}">
                <a16:creationId xmlns:a16="http://schemas.microsoft.com/office/drawing/2014/main" id="{EEC11685-C807-DD4F-32AC-E6630A9CCDC7}"/>
              </a:ext>
            </a:extLst>
          </p:cNvPr>
          <p:cNvSpPr>
            <a:spLocks/>
          </p:cNvSpPr>
          <p:nvPr/>
        </p:nvSpPr>
        <p:spPr>
          <a:xfrm>
            <a:off x="2331134" y="2774698"/>
            <a:ext cx="400160" cy="400174"/>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7" name="TextBox 86">
            <a:extLst>
              <a:ext uri="{FF2B5EF4-FFF2-40B4-BE49-F238E27FC236}">
                <a16:creationId xmlns:a16="http://schemas.microsoft.com/office/drawing/2014/main" id="{55E184A1-B9E9-2612-8CED-FE8F2D9976F1}"/>
              </a:ext>
            </a:extLst>
          </p:cNvPr>
          <p:cNvSpPr txBox="1">
            <a:spLocks/>
          </p:cNvSpPr>
          <p:nvPr/>
        </p:nvSpPr>
        <p:spPr>
          <a:xfrm>
            <a:off x="922513" y="3745062"/>
            <a:ext cx="3281332" cy="146193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F4364C"/>
                </a:solidFill>
                <a:effectLst/>
                <a:uLnTx/>
                <a:uFillTx/>
                <a:latin typeface="Segoe UI Semibold"/>
                <a:ea typeface="+mn-ea"/>
                <a:cs typeface="Segoe Sans Display Semibold" pitchFamily="2" charset="0"/>
              </a:rPr>
              <a:t>Retrieval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Retrieve information</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from grounding data, reason, summarize, and answer</a:t>
            </a:r>
            <a:b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user questions</a:t>
            </a:r>
          </a:p>
        </p:txBody>
      </p:sp>
      <p:sp>
        <p:nvSpPr>
          <p:cNvPr id="3" name="Graphic 52" descr="Icon of three layers stacked on top of the other">
            <a:extLst>
              <a:ext uri="{FF2B5EF4-FFF2-40B4-BE49-F238E27FC236}">
                <a16:creationId xmlns:a16="http://schemas.microsoft.com/office/drawing/2014/main" id="{6C9D602C-57D7-B74B-B4D8-79EBBE983189}"/>
              </a:ext>
            </a:extLst>
          </p:cNvPr>
          <p:cNvSpPr>
            <a:spLocks/>
          </p:cNvSpPr>
          <p:nvPr/>
        </p:nvSpPr>
        <p:spPr>
          <a:xfrm>
            <a:off x="5905393" y="2774033"/>
            <a:ext cx="381212" cy="401504"/>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8" name="TextBox 87">
            <a:extLst>
              <a:ext uri="{FF2B5EF4-FFF2-40B4-BE49-F238E27FC236}">
                <a16:creationId xmlns:a16="http://schemas.microsoft.com/office/drawing/2014/main" id="{E511079C-682F-2E72-2817-50BD75970A75}"/>
              </a:ext>
            </a:extLst>
          </p:cNvPr>
          <p:cNvSpPr txBox="1">
            <a:spLocks/>
          </p:cNvSpPr>
          <p:nvPr/>
        </p:nvSpPr>
        <p:spPr>
          <a:xfrm>
            <a:off x="4455333" y="3745062"/>
            <a:ext cx="3281332" cy="118494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Segoe Sans Display Semibold" pitchFamily="2" charset="0"/>
              </a:rPr>
              <a:t>Task</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Take actions when asked</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automate workflows, and replace repetitive tasks for users</a:t>
            </a:r>
          </a:p>
        </p:txBody>
      </p:sp>
      <p:sp>
        <p:nvSpPr>
          <p:cNvPr id="5" name="Graphic 7" descr="Icon of a cylinder with a power plug showing an A to B connection">
            <a:extLst>
              <a:ext uri="{FF2B5EF4-FFF2-40B4-BE49-F238E27FC236}">
                <a16:creationId xmlns:a16="http://schemas.microsoft.com/office/drawing/2014/main" id="{58D4FAF2-B02D-9BEA-068C-3040128195AD}"/>
              </a:ext>
            </a:extLst>
          </p:cNvPr>
          <p:cNvSpPr>
            <a:spLocks/>
          </p:cNvSpPr>
          <p:nvPr/>
        </p:nvSpPr>
        <p:spPr>
          <a:xfrm>
            <a:off x="9458396" y="2780629"/>
            <a:ext cx="340852" cy="388312"/>
          </a:xfrm>
          <a:custGeom>
            <a:avLst/>
            <a:gdLst>
              <a:gd name="connsiteX0" fmla="*/ 76200 w 180975"/>
              <a:gd name="connsiteY0" fmla="*/ 76200 h 190500"/>
              <a:gd name="connsiteX1" fmla="*/ 152400 w 180975"/>
              <a:gd name="connsiteY1" fmla="*/ 38100 h 190500"/>
              <a:gd name="connsiteX2" fmla="*/ 76200 w 180975"/>
              <a:gd name="connsiteY2" fmla="*/ 0 h 190500"/>
              <a:gd name="connsiteX3" fmla="*/ 0 w 180975"/>
              <a:gd name="connsiteY3" fmla="*/ 38100 h 190500"/>
              <a:gd name="connsiteX4" fmla="*/ 76200 w 180975"/>
              <a:gd name="connsiteY4" fmla="*/ 76200 h 190500"/>
              <a:gd name="connsiteX5" fmla="*/ 136474 w 180975"/>
              <a:gd name="connsiteY5" fmla="*/ 77819 h 190500"/>
              <a:gd name="connsiteX6" fmla="*/ 152400 w 180975"/>
              <a:gd name="connsiteY6" fmla="*/ 67180 h 190500"/>
              <a:gd name="connsiteX7" fmla="*/ 152400 w 180975"/>
              <a:gd name="connsiteY7" fmla="*/ 105337 h 190500"/>
              <a:gd name="connsiteX8" fmla="*/ 145256 w 180975"/>
              <a:gd name="connsiteY8" fmla="*/ 104775 h 190500"/>
              <a:gd name="connsiteX9" fmla="*/ 111919 w 180975"/>
              <a:gd name="connsiteY9" fmla="*/ 104775 h 190500"/>
              <a:gd name="connsiteX10" fmla="*/ 66666 w 180975"/>
              <a:gd name="connsiteY10" fmla="*/ 150010 h 190500"/>
              <a:gd name="connsiteX11" fmla="*/ 90421 w 180975"/>
              <a:gd name="connsiteY11" fmla="*/ 189833 h 190500"/>
              <a:gd name="connsiteX12" fmla="*/ 76200 w 180975"/>
              <a:gd name="connsiteY12" fmla="*/ 190500 h 190500"/>
              <a:gd name="connsiteX13" fmla="*/ 0 w 180975"/>
              <a:gd name="connsiteY13" fmla="*/ 152400 h 190500"/>
              <a:gd name="connsiteX14" fmla="*/ 0 w 180975"/>
              <a:gd name="connsiteY14" fmla="*/ 67180 h 190500"/>
              <a:gd name="connsiteX15" fmla="*/ 15926 w 180975"/>
              <a:gd name="connsiteY15" fmla="*/ 77819 h 190500"/>
              <a:gd name="connsiteX16" fmla="*/ 76200 w 180975"/>
              <a:gd name="connsiteY16" fmla="*/ 90488 h 190500"/>
              <a:gd name="connsiteX17" fmla="*/ 136474 w 180975"/>
              <a:gd name="connsiteY17" fmla="*/ 77819 h 190500"/>
              <a:gd name="connsiteX18" fmla="*/ 180975 w 180975"/>
              <a:gd name="connsiteY18" fmla="*/ 150019 h 190500"/>
              <a:gd name="connsiteX19" fmla="*/ 145256 w 180975"/>
              <a:gd name="connsiteY19" fmla="*/ 114300 h 190500"/>
              <a:gd name="connsiteX20" fmla="*/ 144285 w 180975"/>
              <a:gd name="connsiteY20" fmla="*/ 114367 h 190500"/>
              <a:gd name="connsiteX21" fmla="*/ 138181 w 180975"/>
              <a:gd name="connsiteY21" fmla="*/ 122417 h 190500"/>
              <a:gd name="connsiteX22" fmla="*/ 145256 w 180975"/>
              <a:gd name="connsiteY22" fmla="*/ 128588 h 190500"/>
              <a:gd name="connsiteX23" fmla="*/ 146723 w 180975"/>
              <a:gd name="connsiteY23" fmla="*/ 128635 h 190500"/>
              <a:gd name="connsiteX24" fmla="*/ 166679 w 180975"/>
              <a:gd name="connsiteY24" fmla="*/ 151447 h 190500"/>
              <a:gd name="connsiteX25" fmla="*/ 145256 w 180975"/>
              <a:gd name="connsiteY25" fmla="*/ 171450 h 190500"/>
              <a:gd name="connsiteX26" fmla="*/ 145228 w 180975"/>
              <a:gd name="connsiteY26" fmla="*/ 171498 h 190500"/>
              <a:gd name="connsiteX27" fmla="*/ 144256 w 180975"/>
              <a:gd name="connsiteY27" fmla="*/ 171564 h 190500"/>
              <a:gd name="connsiteX28" fmla="*/ 138151 w 180975"/>
              <a:gd name="connsiteY28" fmla="*/ 179614 h 190500"/>
              <a:gd name="connsiteX29" fmla="*/ 145285 w 180975"/>
              <a:gd name="connsiteY29" fmla="*/ 185785 h 190500"/>
              <a:gd name="connsiteX30" fmla="*/ 145285 w 180975"/>
              <a:gd name="connsiteY30" fmla="*/ 185738 h 190500"/>
              <a:gd name="connsiteX31" fmla="*/ 147190 w 180975"/>
              <a:gd name="connsiteY31" fmla="*/ 185690 h 190500"/>
              <a:gd name="connsiteX32" fmla="*/ 180975 w 180975"/>
              <a:gd name="connsiteY32" fmla="*/ 150019 h 190500"/>
              <a:gd name="connsiteX33" fmla="*/ 119063 w 180975"/>
              <a:gd name="connsiteY33" fmla="*/ 121444 h 190500"/>
              <a:gd name="connsiteX34" fmla="*/ 111919 w 180975"/>
              <a:gd name="connsiteY34" fmla="*/ 114300 h 190500"/>
              <a:gd name="connsiteX35" fmla="*/ 110014 w 180975"/>
              <a:gd name="connsiteY35" fmla="*/ 114348 h 190500"/>
              <a:gd name="connsiteX36" fmla="*/ 76186 w 180975"/>
              <a:gd name="connsiteY36" fmla="*/ 151862 h 190500"/>
              <a:gd name="connsiteX37" fmla="*/ 111919 w 180975"/>
              <a:gd name="connsiteY37" fmla="*/ 185738 h 190500"/>
              <a:gd name="connsiteX38" fmla="*/ 112890 w 180975"/>
              <a:gd name="connsiteY38" fmla="*/ 185671 h 190500"/>
              <a:gd name="connsiteX39" fmla="*/ 118994 w 180975"/>
              <a:gd name="connsiteY39" fmla="*/ 177620 h 190500"/>
              <a:gd name="connsiteX40" fmla="*/ 111919 w 180975"/>
              <a:gd name="connsiteY40" fmla="*/ 171450 h 190500"/>
              <a:gd name="connsiteX41" fmla="*/ 110452 w 180975"/>
              <a:gd name="connsiteY41" fmla="*/ 171402 h 190500"/>
              <a:gd name="connsiteX42" fmla="*/ 90496 w 180975"/>
              <a:gd name="connsiteY42" fmla="*/ 148591 h 190500"/>
              <a:gd name="connsiteX43" fmla="*/ 111919 w 180975"/>
              <a:gd name="connsiteY43" fmla="*/ 128588 h 190500"/>
              <a:gd name="connsiteX44" fmla="*/ 112890 w 180975"/>
              <a:gd name="connsiteY44" fmla="*/ 128521 h 190500"/>
              <a:gd name="connsiteX45" fmla="*/ 119063 w 180975"/>
              <a:gd name="connsiteY45" fmla="*/ 121444 h 190500"/>
              <a:gd name="connsiteX46" fmla="*/ 152400 w 180975"/>
              <a:gd name="connsiteY46" fmla="*/ 150019 h 190500"/>
              <a:gd name="connsiteX47" fmla="*/ 145256 w 180975"/>
              <a:gd name="connsiteY47" fmla="*/ 142875 h 190500"/>
              <a:gd name="connsiteX48" fmla="*/ 111919 w 180975"/>
              <a:gd name="connsiteY48" fmla="*/ 142875 h 190500"/>
              <a:gd name="connsiteX49" fmla="*/ 110947 w 180975"/>
              <a:gd name="connsiteY49" fmla="*/ 142942 h 190500"/>
              <a:gd name="connsiteX50" fmla="*/ 104844 w 180975"/>
              <a:gd name="connsiteY50" fmla="*/ 150992 h 190500"/>
              <a:gd name="connsiteX51" fmla="*/ 111919 w 180975"/>
              <a:gd name="connsiteY51" fmla="*/ 157163 h 190500"/>
              <a:gd name="connsiteX52" fmla="*/ 145256 w 180975"/>
              <a:gd name="connsiteY52" fmla="*/ 157163 h 190500"/>
              <a:gd name="connsiteX53" fmla="*/ 146228 w 180975"/>
              <a:gd name="connsiteY53" fmla="*/ 157096 h 190500"/>
              <a:gd name="connsiteX54" fmla="*/ 152400 w 180975"/>
              <a:gd name="connsiteY54" fmla="*/ 1500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05337"/>
                </a:lnTo>
                <a:cubicBezTo>
                  <a:pt x="150037" y="104963"/>
                  <a:pt x="147649" y="104774"/>
                  <a:pt x="145256" y="104775"/>
                </a:cubicBezTo>
                <a:lnTo>
                  <a:pt x="111919" y="104775"/>
                </a:lnTo>
                <a:cubicBezTo>
                  <a:pt x="86931" y="104770"/>
                  <a:pt x="66671" y="125023"/>
                  <a:pt x="66666" y="150010"/>
                </a:cubicBezTo>
                <a:cubicBezTo>
                  <a:pt x="66664" y="166642"/>
                  <a:pt x="75786" y="181934"/>
                  <a:pt x="90421" y="189833"/>
                </a:cubicBezTo>
                <a:cubicBezTo>
                  <a:pt x="85811" y="190271"/>
                  <a:pt x="81058"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moveTo>
                  <a:pt x="180975" y="150019"/>
                </a:moveTo>
                <a:cubicBezTo>
                  <a:pt x="180975" y="130292"/>
                  <a:pt x="164983" y="114300"/>
                  <a:pt x="145256" y="114300"/>
                </a:cubicBezTo>
                <a:lnTo>
                  <a:pt x="144285" y="114367"/>
                </a:lnTo>
                <a:cubicBezTo>
                  <a:pt x="140377" y="114905"/>
                  <a:pt x="137644" y="118509"/>
                  <a:pt x="138181" y="122417"/>
                </a:cubicBezTo>
                <a:cubicBezTo>
                  <a:pt x="138668" y="125953"/>
                  <a:pt x="141688" y="128587"/>
                  <a:pt x="145256" y="128588"/>
                </a:cubicBezTo>
                <a:lnTo>
                  <a:pt x="146723" y="128635"/>
                </a:lnTo>
                <a:cubicBezTo>
                  <a:pt x="158533" y="129424"/>
                  <a:pt x="167468" y="139637"/>
                  <a:pt x="166679" y="151447"/>
                </a:cubicBezTo>
                <a:cubicBezTo>
                  <a:pt x="165926" y="162718"/>
                  <a:pt x="156554" y="171471"/>
                  <a:pt x="145256" y="171450"/>
                </a:cubicBezTo>
                <a:lnTo>
                  <a:pt x="145228" y="171498"/>
                </a:lnTo>
                <a:lnTo>
                  <a:pt x="144256" y="171564"/>
                </a:lnTo>
                <a:cubicBezTo>
                  <a:pt x="140347" y="172102"/>
                  <a:pt x="137614" y="175705"/>
                  <a:pt x="138151" y="179614"/>
                </a:cubicBezTo>
                <a:cubicBezTo>
                  <a:pt x="138639" y="183171"/>
                  <a:pt x="141694" y="185814"/>
                  <a:pt x="145285" y="185785"/>
                </a:cubicBezTo>
                <a:lnTo>
                  <a:pt x="145285" y="185738"/>
                </a:lnTo>
                <a:lnTo>
                  <a:pt x="147190" y="185690"/>
                </a:lnTo>
                <a:cubicBezTo>
                  <a:pt x="166140" y="184662"/>
                  <a:pt x="180978" y="168996"/>
                  <a:pt x="180975" y="150019"/>
                </a:cubicBezTo>
                <a:close/>
                <a:moveTo>
                  <a:pt x="119063" y="121444"/>
                </a:moveTo>
                <a:cubicBezTo>
                  <a:pt x="119063" y="117499"/>
                  <a:pt x="115864" y="114300"/>
                  <a:pt x="111919" y="114300"/>
                </a:cubicBezTo>
                <a:lnTo>
                  <a:pt x="110014" y="114348"/>
                </a:lnTo>
                <a:cubicBezTo>
                  <a:pt x="90313" y="115366"/>
                  <a:pt x="75167" y="132161"/>
                  <a:pt x="76186" y="151862"/>
                </a:cubicBezTo>
                <a:cubicBezTo>
                  <a:pt x="77168" y="170871"/>
                  <a:pt x="92884" y="185771"/>
                  <a:pt x="111919" y="185738"/>
                </a:cubicBezTo>
                <a:lnTo>
                  <a:pt x="112890" y="185671"/>
                </a:lnTo>
                <a:cubicBezTo>
                  <a:pt x="116798" y="185133"/>
                  <a:pt x="119531" y="181528"/>
                  <a:pt x="118994" y="177620"/>
                </a:cubicBezTo>
                <a:cubicBezTo>
                  <a:pt x="118507" y="174085"/>
                  <a:pt x="115487" y="171451"/>
                  <a:pt x="111919" y="171450"/>
                </a:cubicBezTo>
                <a:lnTo>
                  <a:pt x="110452" y="171402"/>
                </a:lnTo>
                <a:cubicBezTo>
                  <a:pt x="98642" y="170614"/>
                  <a:pt x="89707" y="160401"/>
                  <a:pt x="90496" y="148591"/>
                </a:cubicBezTo>
                <a:cubicBezTo>
                  <a:pt x="91249" y="137319"/>
                  <a:pt x="100621" y="128567"/>
                  <a:pt x="111919" y="128588"/>
                </a:cubicBezTo>
                <a:lnTo>
                  <a:pt x="112890" y="128521"/>
                </a:lnTo>
                <a:cubicBezTo>
                  <a:pt x="116427" y="128035"/>
                  <a:pt x="119063" y="125014"/>
                  <a:pt x="119063" y="121444"/>
                </a:cubicBezTo>
                <a:close/>
                <a:moveTo>
                  <a:pt x="152400" y="150019"/>
                </a:moveTo>
                <a:cubicBezTo>
                  <a:pt x="152400" y="146074"/>
                  <a:pt x="149202" y="142875"/>
                  <a:pt x="145256" y="142875"/>
                </a:cubicBezTo>
                <a:lnTo>
                  <a:pt x="111919" y="142875"/>
                </a:lnTo>
                <a:lnTo>
                  <a:pt x="110947" y="142942"/>
                </a:lnTo>
                <a:cubicBezTo>
                  <a:pt x="107039" y="143480"/>
                  <a:pt x="104306" y="147084"/>
                  <a:pt x="104844" y="150992"/>
                </a:cubicBezTo>
                <a:cubicBezTo>
                  <a:pt x="105330" y="154528"/>
                  <a:pt x="108351" y="157162"/>
                  <a:pt x="111919" y="157163"/>
                </a:cubicBezTo>
                <a:lnTo>
                  <a:pt x="145256" y="157163"/>
                </a:lnTo>
                <a:lnTo>
                  <a:pt x="146228" y="157096"/>
                </a:lnTo>
                <a:cubicBezTo>
                  <a:pt x="149764" y="156610"/>
                  <a:pt x="152400" y="153589"/>
                  <a:pt x="152400" y="150019"/>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9" name="TextBox 88">
            <a:extLst>
              <a:ext uri="{FF2B5EF4-FFF2-40B4-BE49-F238E27FC236}">
                <a16:creationId xmlns:a16="http://schemas.microsoft.com/office/drawing/2014/main" id="{AEB90455-B066-3786-9075-4A86A5EC6823}"/>
              </a:ext>
            </a:extLst>
          </p:cNvPr>
          <p:cNvSpPr txBox="1">
            <a:spLocks/>
          </p:cNvSpPr>
          <p:nvPr/>
        </p:nvSpPr>
        <p:spPr>
          <a:xfrm>
            <a:off x="7988156" y="3745062"/>
            <a:ext cx="3281332" cy="118494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Autonomous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Operate independently</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dynamically plan, orchestrate other agents, learn and escalate</a:t>
            </a:r>
          </a:p>
        </p:txBody>
      </p:sp>
    </p:spTree>
    <p:custDataLst>
      <p:tags r:id="rId1"/>
    </p:custDataLst>
    <p:extLst>
      <p:ext uri="{BB962C8B-B14F-4D97-AF65-F5344CB8AC3E}">
        <p14:creationId xmlns:p14="http://schemas.microsoft.com/office/powerpoint/2010/main" val="26503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416A-6833-611D-75C4-5E7BCB91D1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535701B-CFFD-A8ED-37E1-37F6112FEC52}"/>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10" name="Rectangle: Rounded Corners 9">
              <a:extLst>
                <a:ext uri="{FF2B5EF4-FFF2-40B4-BE49-F238E27FC236}">
                  <a16:creationId xmlns:a16="http://schemas.microsoft.com/office/drawing/2014/main" id="{D6F7D806-311E-18B7-C50E-7C7D8A467462}"/>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1" name="Group 10">
              <a:extLst>
                <a:ext uri="{FF2B5EF4-FFF2-40B4-BE49-F238E27FC236}">
                  <a16:creationId xmlns:a16="http://schemas.microsoft.com/office/drawing/2014/main" id="{9CC5F165-B1B8-6339-5563-44769B21DFBF}"/>
                </a:ext>
              </a:extLst>
            </p:cNvPr>
            <p:cNvGrpSpPr/>
            <p:nvPr/>
          </p:nvGrpSpPr>
          <p:grpSpPr>
            <a:xfrm>
              <a:off x="2787259" y="3477450"/>
              <a:ext cx="991344" cy="991341"/>
              <a:chOff x="2926231" y="2534689"/>
              <a:chExt cx="991344" cy="991341"/>
            </a:xfrm>
          </p:grpSpPr>
          <p:grpSp>
            <p:nvGrpSpPr>
              <p:cNvPr id="62" name="Group 61">
                <a:extLst>
                  <a:ext uri="{FF2B5EF4-FFF2-40B4-BE49-F238E27FC236}">
                    <a16:creationId xmlns:a16="http://schemas.microsoft.com/office/drawing/2014/main" id="{93CB5EED-E785-55BD-00E7-0EEB0DA93091}"/>
                  </a:ext>
                </a:extLst>
              </p:cNvPr>
              <p:cNvGrpSpPr/>
              <p:nvPr/>
            </p:nvGrpSpPr>
            <p:grpSpPr>
              <a:xfrm>
                <a:off x="2926231" y="2534689"/>
                <a:ext cx="991344" cy="991341"/>
                <a:chOff x="3031090" y="2734209"/>
                <a:chExt cx="752625" cy="752623"/>
              </a:xfrm>
            </p:grpSpPr>
            <p:sp>
              <p:nvSpPr>
                <p:cNvPr id="64" name="Oval 63">
                  <a:extLst>
                    <a:ext uri="{FF2B5EF4-FFF2-40B4-BE49-F238E27FC236}">
                      <a16:creationId xmlns:a16="http://schemas.microsoft.com/office/drawing/2014/main" id="{0FD777BE-0DD1-01D3-DEAB-E8F8679DF55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D936FF9-3486-8557-8CDC-D752022FDAFE}"/>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3" name="Graphic 62" descr="Chat outline">
                <a:extLst>
                  <a:ext uri="{FF2B5EF4-FFF2-40B4-BE49-F238E27FC236}">
                    <a16:creationId xmlns:a16="http://schemas.microsoft.com/office/drawing/2014/main" id="{88E907F2-68F0-1B47-818D-6C1FC693C5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3588" y="2741063"/>
                <a:ext cx="591887" cy="591887"/>
              </a:xfrm>
              <a:prstGeom prst="rect">
                <a:avLst/>
              </a:prstGeom>
            </p:spPr>
          </p:pic>
        </p:grpSp>
        <p:grpSp>
          <p:nvGrpSpPr>
            <p:cNvPr id="12" name="Group 11">
              <a:extLst>
                <a:ext uri="{FF2B5EF4-FFF2-40B4-BE49-F238E27FC236}">
                  <a16:creationId xmlns:a16="http://schemas.microsoft.com/office/drawing/2014/main" id="{0457DF1E-82C7-31DC-0AFA-F9365BFE072E}"/>
                </a:ext>
              </a:extLst>
            </p:cNvPr>
            <p:cNvGrpSpPr/>
            <p:nvPr/>
          </p:nvGrpSpPr>
          <p:grpSpPr>
            <a:xfrm>
              <a:off x="5616729" y="3462726"/>
              <a:ext cx="991344" cy="991341"/>
              <a:chOff x="5693247" y="2519965"/>
              <a:chExt cx="991344" cy="991341"/>
            </a:xfrm>
          </p:grpSpPr>
          <p:grpSp>
            <p:nvGrpSpPr>
              <p:cNvPr id="58" name="Group 57">
                <a:extLst>
                  <a:ext uri="{FF2B5EF4-FFF2-40B4-BE49-F238E27FC236}">
                    <a16:creationId xmlns:a16="http://schemas.microsoft.com/office/drawing/2014/main" id="{7686D7DD-4617-7170-6730-CB955A227AF0}"/>
                  </a:ext>
                </a:extLst>
              </p:cNvPr>
              <p:cNvGrpSpPr/>
              <p:nvPr/>
            </p:nvGrpSpPr>
            <p:grpSpPr>
              <a:xfrm>
                <a:off x="5693247" y="2519965"/>
                <a:ext cx="991344" cy="991341"/>
                <a:chOff x="3031090" y="2734209"/>
                <a:chExt cx="752625" cy="752623"/>
              </a:xfrm>
            </p:grpSpPr>
            <p:sp>
              <p:nvSpPr>
                <p:cNvPr id="60" name="Oval 59">
                  <a:extLst>
                    <a:ext uri="{FF2B5EF4-FFF2-40B4-BE49-F238E27FC236}">
                      <a16:creationId xmlns:a16="http://schemas.microsoft.com/office/drawing/2014/main" id="{D840B118-AB8F-DAB3-0D08-FC6CC4DBFC54}"/>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4B2DADFE-7417-5F7B-A9DD-ED219AD9F4B1}"/>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9" name="Graphic 58" descr="Flowchart outline">
                <a:extLst>
                  <a:ext uri="{FF2B5EF4-FFF2-40B4-BE49-F238E27FC236}">
                    <a16:creationId xmlns:a16="http://schemas.microsoft.com/office/drawing/2014/main" id="{9AEB6F86-42D1-9637-4724-EE890C9414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14768" y="2731859"/>
                <a:ext cx="552075" cy="552075"/>
              </a:xfrm>
              <a:prstGeom prst="rect">
                <a:avLst/>
              </a:prstGeom>
            </p:spPr>
          </p:pic>
        </p:grpSp>
        <p:grpSp>
          <p:nvGrpSpPr>
            <p:cNvPr id="13" name="Group 12">
              <a:extLst>
                <a:ext uri="{FF2B5EF4-FFF2-40B4-BE49-F238E27FC236}">
                  <a16:creationId xmlns:a16="http://schemas.microsoft.com/office/drawing/2014/main" id="{ECC4B565-9CCA-5190-F5C9-91147DC533B8}"/>
                </a:ext>
              </a:extLst>
            </p:cNvPr>
            <p:cNvGrpSpPr/>
            <p:nvPr/>
          </p:nvGrpSpPr>
          <p:grpSpPr>
            <a:xfrm>
              <a:off x="8444770" y="3461914"/>
              <a:ext cx="991344" cy="991341"/>
              <a:chOff x="8326586" y="2528545"/>
              <a:chExt cx="991344" cy="991341"/>
            </a:xfrm>
          </p:grpSpPr>
          <p:grpSp>
            <p:nvGrpSpPr>
              <p:cNvPr id="54" name="Group 53">
                <a:extLst>
                  <a:ext uri="{FF2B5EF4-FFF2-40B4-BE49-F238E27FC236}">
                    <a16:creationId xmlns:a16="http://schemas.microsoft.com/office/drawing/2014/main" id="{B844D3ED-4A3F-C9ED-DFC0-F551DEA3E696}"/>
                  </a:ext>
                </a:extLst>
              </p:cNvPr>
              <p:cNvGrpSpPr/>
              <p:nvPr/>
            </p:nvGrpSpPr>
            <p:grpSpPr>
              <a:xfrm>
                <a:off x="8326586" y="2528545"/>
                <a:ext cx="991344" cy="991341"/>
                <a:chOff x="3031090" y="2734209"/>
                <a:chExt cx="752625" cy="752623"/>
              </a:xfrm>
            </p:grpSpPr>
            <p:sp>
              <p:nvSpPr>
                <p:cNvPr id="56" name="Oval 55">
                  <a:extLst>
                    <a:ext uri="{FF2B5EF4-FFF2-40B4-BE49-F238E27FC236}">
                      <a16:creationId xmlns:a16="http://schemas.microsoft.com/office/drawing/2014/main" id="{92D0C02A-5571-0397-ABDC-22453175A26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D799FB8-608D-7C56-5C0B-8CE2745655F2}"/>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5" name="Graphic 54" descr="Robot Hand outline">
                <a:extLst>
                  <a:ext uri="{FF2B5EF4-FFF2-40B4-BE49-F238E27FC236}">
                    <a16:creationId xmlns:a16="http://schemas.microsoft.com/office/drawing/2014/main" id="{F6E32AAB-A254-DB38-94B7-DE9CC505E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5864" y="2737513"/>
                <a:ext cx="549697" cy="549697"/>
              </a:xfrm>
              <a:prstGeom prst="rect">
                <a:avLst/>
              </a:prstGeom>
            </p:spPr>
          </p:pic>
        </p:grpSp>
        <p:sp>
          <p:nvSpPr>
            <p:cNvPr id="14" name="TextBox 13">
              <a:extLst>
                <a:ext uri="{FF2B5EF4-FFF2-40B4-BE49-F238E27FC236}">
                  <a16:creationId xmlns:a16="http://schemas.microsoft.com/office/drawing/2014/main" id="{30B7295D-F85F-DB4D-FB7F-2271CF9F5260}"/>
                </a:ext>
              </a:extLst>
            </p:cNvPr>
            <p:cNvSpPr txBox="1"/>
            <p:nvPr/>
          </p:nvSpPr>
          <p:spPr>
            <a:xfrm>
              <a:off x="771315" y="386949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mn-cs"/>
                </a:rPr>
                <a:t>Simple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26F9EC5A-98FE-C62A-3F0B-F17BF93C4EFB}"/>
                </a:ext>
              </a:extLst>
            </p:cNvPr>
            <p:cNvSpPr txBox="1"/>
            <p:nvPr/>
          </p:nvSpPr>
          <p:spPr>
            <a:xfrm>
              <a:off x="10224306" y="3869498"/>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mn-cs"/>
                </a:rPr>
                <a:t>Advanced</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9ED99FF6-3DFD-A773-7E6D-FABAC0A9578D}"/>
                </a:ext>
              </a:extLst>
            </p:cNvPr>
            <p:cNvCxnSpPr>
              <a:cxnSpLocks/>
            </p:cNvCxnSpPr>
            <p:nvPr/>
          </p:nvCxnSpPr>
          <p:spPr>
            <a:xfrm>
              <a:off x="2082569" y="3228275"/>
              <a:ext cx="0" cy="483236"/>
            </a:xfrm>
            <a:prstGeom prst="line">
              <a:avLst/>
            </a:prstGeom>
            <a:noFill/>
            <a:ln w="19050" cap="flat" cmpd="sng" algn="ctr">
              <a:solidFill>
                <a:srgbClr val="D043A0"/>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49416062-C265-F873-C199-D67CF61A14C1}"/>
                </a:ext>
              </a:extLst>
            </p:cNvPr>
            <p:cNvCxnSpPr>
              <a:cxnSpLocks/>
            </p:cNvCxnSpPr>
            <p:nvPr/>
          </p:nvCxnSpPr>
          <p:spPr>
            <a:xfrm>
              <a:off x="3778603" y="4234731"/>
              <a:ext cx="0" cy="558833"/>
            </a:xfrm>
            <a:prstGeom prst="line">
              <a:avLst/>
            </a:prstGeom>
            <a:noFill/>
            <a:ln w="19050" cap="flat" cmpd="sng" algn="ctr">
              <a:solidFill>
                <a:srgbClr val="D043A0"/>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224CD0F8-50DE-28E3-76F1-123D3C9B486B}"/>
                </a:ext>
              </a:extLst>
            </p:cNvPr>
            <p:cNvCxnSpPr>
              <a:cxnSpLocks/>
            </p:cNvCxnSpPr>
            <p:nvPr/>
          </p:nvCxnSpPr>
          <p:spPr>
            <a:xfrm>
              <a:off x="5311515" y="3238697"/>
              <a:ext cx="0" cy="475160"/>
            </a:xfrm>
            <a:prstGeom prst="line">
              <a:avLst/>
            </a:prstGeom>
            <a:noFill/>
            <a:ln w="19050" cap="flat" cmpd="sng" algn="ctr">
              <a:solidFill>
                <a:srgbClr val="595CCD"/>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43210D65-BDE9-E74D-FFC1-52666D70155A}"/>
                </a:ext>
              </a:extLst>
            </p:cNvPr>
            <p:cNvCxnSpPr>
              <a:cxnSpLocks/>
            </p:cNvCxnSpPr>
            <p:nvPr/>
          </p:nvCxnSpPr>
          <p:spPr>
            <a:xfrm>
              <a:off x="7110643" y="4234731"/>
              <a:ext cx="0" cy="558833"/>
            </a:xfrm>
            <a:prstGeom prst="line">
              <a:avLst/>
            </a:prstGeom>
            <a:noFill/>
            <a:ln w="19050" cap="flat" cmpd="sng" algn="ctr">
              <a:solidFill>
                <a:srgbClr val="595CCD"/>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EBCBB963-C881-FC20-DD69-34387E14ECD2}"/>
                </a:ext>
              </a:extLst>
            </p:cNvPr>
            <p:cNvCxnSpPr>
              <a:cxnSpLocks/>
            </p:cNvCxnSpPr>
            <p:nvPr/>
          </p:nvCxnSpPr>
          <p:spPr>
            <a:xfrm>
              <a:off x="8377338" y="3238697"/>
              <a:ext cx="0" cy="472814"/>
            </a:xfrm>
            <a:prstGeom prst="line">
              <a:avLst/>
            </a:prstGeom>
            <a:noFill/>
            <a:ln w="19050" cap="flat" cmpd="sng" algn="ctr">
              <a:solidFill>
                <a:srgbClr val="0D8ECF"/>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09CF60B9-FE9C-E5CF-ED0E-A07317A98703}"/>
                </a:ext>
              </a:extLst>
            </p:cNvPr>
            <p:cNvCxnSpPr>
              <a:cxnSpLocks/>
            </p:cNvCxnSpPr>
            <p:nvPr/>
          </p:nvCxnSpPr>
          <p:spPr>
            <a:xfrm>
              <a:off x="10418886" y="4234731"/>
              <a:ext cx="0" cy="558833"/>
            </a:xfrm>
            <a:prstGeom prst="line">
              <a:avLst/>
            </a:prstGeom>
            <a:noFill/>
            <a:ln w="19050" cap="flat" cmpd="sng" algn="ctr">
              <a:solidFill>
                <a:srgbClr val="0D8ECF"/>
              </a:solidFill>
              <a:prstDash val="solid"/>
              <a:headEnd type="none" w="lg" len="med"/>
              <a:tailEnd type="none" w="lg" len="med"/>
            </a:ln>
            <a:effectLst/>
          </p:spPr>
        </p:cxnSp>
      </p:grpSp>
      <p:grpSp>
        <p:nvGrpSpPr>
          <p:cNvPr id="66" name="Group 65">
            <a:extLst>
              <a:ext uri="{FF2B5EF4-FFF2-40B4-BE49-F238E27FC236}">
                <a16:creationId xmlns:a16="http://schemas.microsoft.com/office/drawing/2014/main" id="{405AB3F1-8FFE-E7DB-13BC-4C3B888819EE}"/>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7" name="Rectangle: Rounded Corners 6">
              <a:extLst>
                <a:ext uri="{FF2B5EF4-FFF2-40B4-BE49-F238E27FC236}">
                  <a16:creationId xmlns:a16="http://schemas.microsoft.com/office/drawing/2014/main" id="{65F9ACF1-0EF9-1EBB-E4F8-9B6BB8582A7C}"/>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Graphic 67">
              <a:extLst>
                <a:ext uri="{FF2B5EF4-FFF2-40B4-BE49-F238E27FC236}">
                  <a16:creationId xmlns:a16="http://schemas.microsoft.com/office/drawing/2014/main" id="{F16E86F8-E856-F0F1-EE0B-9787076C7B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75910" y="3000148"/>
              <a:ext cx="117643" cy="141171"/>
            </a:xfrm>
            <a:prstGeom prst="rect">
              <a:avLst/>
            </a:prstGeom>
          </p:spPr>
        </p:pic>
        <p:pic>
          <p:nvPicPr>
            <p:cNvPr id="69" name="Graphic 68">
              <a:extLst>
                <a:ext uri="{FF2B5EF4-FFF2-40B4-BE49-F238E27FC236}">
                  <a16:creationId xmlns:a16="http://schemas.microsoft.com/office/drawing/2014/main" id="{B64ADA71-C904-5716-A52F-14F04612E3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6826" y="3000148"/>
              <a:ext cx="141171" cy="141171"/>
            </a:xfrm>
            <a:prstGeom prst="rect">
              <a:avLst/>
            </a:prstGeom>
          </p:spPr>
        </p:pic>
        <p:pic>
          <p:nvPicPr>
            <p:cNvPr id="70" name="Graphic 69">
              <a:extLst>
                <a:ext uri="{FF2B5EF4-FFF2-40B4-BE49-F238E27FC236}">
                  <a16:creationId xmlns:a16="http://schemas.microsoft.com/office/drawing/2014/main" id="{CB3027A0-21C7-FCD7-78F5-D0D0E153D0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66604" y="3009461"/>
              <a:ext cx="117643" cy="117643"/>
            </a:xfrm>
            <a:prstGeom prst="rect">
              <a:avLst/>
            </a:prstGeom>
          </p:spPr>
        </p:pic>
        <p:sp>
          <p:nvSpPr>
            <p:cNvPr id="71" name="Rectangle: Rounded Corners 6">
              <a:extLst>
                <a:ext uri="{FF2B5EF4-FFF2-40B4-BE49-F238E27FC236}">
                  <a16:creationId xmlns:a16="http://schemas.microsoft.com/office/drawing/2014/main" id="{D815D3CF-0473-50CB-E782-7F805CF3F000}"/>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2" name="Graphic 71">
              <a:extLst>
                <a:ext uri="{FF2B5EF4-FFF2-40B4-BE49-F238E27FC236}">
                  <a16:creationId xmlns:a16="http://schemas.microsoft.com/office/drawing/2014/main" id="{A9972566-ED54-3300-1789-897859870E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8295" y="2994824"/>
              <a:ext cx="117643" cy="141171"/>
            </a:xfrm>
            <a:prstGeom prst="rect">
              <a:avLst/>
            </a:prstGeom>
          </p:spPr>
        </p:pic>
        <p:pic>
          <p:nvPicPr>
            <p:cNvPr id="73" name="Graphic 72">
              <a:extLst>
                <a:ext uri="{FF2B5EF4-FFF2-40B4-BE49-F238E27FC236}">
                  <a16:creationId xmlns:a16="http://schemas.microsoft.com/office/drawing/2014/main" id="{1ED04DB9-990C-D5BB-06E0-2DF7655870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9211" y="2994824"/>
              <a:ext cx="141171" cy="141171"/>
            </a:xfrm>
            <a:prstGeom prst="rect">
              <a:avLst/>
            </a:prstGeom>
          </p:spPr>
        </p:pic>
        <p:pic>
          <p:nvPicPr>
            <p:cNvPr id="74" name="Graphic 73">
              <a:extLst>
                <a:ext uri="{FF2B5EF4-FFF2-40B4-BE49-F238E27FC236}">
                  <a16:creationId xmlns:a16="http://schemas.microsoft.com/office/drawing/2014/main" id="{16C6C470-027D-C58A-510A-7FACCCD44E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8989" y="3004137"/>
              <a:ext cx="117643" cy="117643"/>
            </a:xfrm>
            <a:prstGeom prst="rect">
              <a:avLst/>
            </a:prstGeom>
          </p:spPr>
        </p:pic>
        <p:sp>
          <p:nvSpPr>
            <p:cNvPr id="75" name="Rectangle: Rounded Corners 6">
              <a:extLst>
                <a:ext uri="{FF2B5EF4-FFF2-40B4-BE49-F238E27FC236}">
                  <a16:creationId xmlns:a16="http://schemas.microsoft.com/office/drawing/2014/main" id="{39811B81-B2B4-C2E4-4ACD-0F69E2E745FB}"/>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6" name="Graphic 75">
              <a:extLst>
                <a:ext uri="{FF2B5EF4-FFF2-40B4-BE49-F238E27FC236}">
                  <a16:creationId xmlns:a16="http://schemas.microsoft.com/office/drawing/2014/main" id="{9C0BE90C-CA40-5224-00FB-E49533239E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42147" y="5446384"/>
              <a:ext cx="117643" cy="141171"/>
            </a:xfrm>
            <a:prstGeom prst="rect">
              <a:avLst/>
            </a:prstGeom>
          </p:spPr>
        </p:pic>
        <p:pic>
          <p:nvPicPr>
            <p:cNvPr id="77" name="Graphic 76">
              <a:extLst>
                <a:ext uri="{FF2B5EF4-FFF2-40B4-BE49-F238E27FC236}">
                  <a16:creationId xmlns:a16="http://schemas.microsoft.com/office/drawing/2014/main" id="{84A2C2BC-60F1-3233-D60E-AEF43460F1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3063" y="5446384"/>
              <a:ext cx="141171" cy="141171"/>
            </a:xfrm>
            <a:prstGeom prst="rect">
              <a:avLst/>
            </a:prstGeom>
          </p:spPr>
        </p:pic>
        <p:pic>
          <p:nvPicPr>
            <p:cNvPr id="78" name="Graphic 77">
              <a:extLst>
                <a:ext uri="{FF2B5EF4-FFF2-40B4-BE49-F238E27FC236}">
                  <a16:creationId xmlns:a16="http://schemas.microsoft.com/office/drawing/2014/main" id="{678CB1A3-4EAE-D940-B29A-E2386DE9BE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32841" y="5455697"/>
              <a:ext cx="117643" cy="117643"/>
            </a:xfrm>
            <a:prstGeom prst="rect">
              <a:avLst/>
            </a:prstGeom>
          </p:spPr>
        </p:pic>
        <p:sp>
          <p:nvSpPr>
            <p:cNvPr id="79" name="Rectangle: Rounded Corners 6">
              <a:extLst>
                <a:ext uri="{FF2B5EF4-FFF2-40B4-BE49-F238E27FC236}">
                  <a16:creationId xmlns:a16="http://schemas.microsoft.com/office/drawing/2014/main" id="{EED16D0A-E0EF-7CB1-8462-2E9665D02808}"/>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0" name="Graphic 79">
              <a:extLst>
                <a:ext uri="{FF2B5EF4-FFF2-40B4-BE49-F238E27FC236}">
                  <a16:creationId xmlns:a16="http://schemas.microsoft.com/office/drawing/2014/main" id="{C05180D5-B3B2-E200-536C-B6E5FBF52B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36574" y="5442744"/>
              <a:ext cx="117643" cy="141171"/>
            </a:xfrm>
            <a:prstGeom prst="rect">
              <a:avLst/>
            </a:prstGeom>
          </p:spPr>
        </p:pic>
        <p:pic>
          <p:nvPicPr>
            <p:cNvPr id="81" name="Graphic 80">
              <a:extLst>
                <a:ext uri="{FF2B5EF4-FFF2-40B4-BE49-F238E27FC236}">
                  <a16:creationId xmlns:a16="http://schemas.microsoft.com/office/drawing/2014/main" id="{18720A1C-8518-AC82-9979-7FBF5698B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7490" y="5442744"/>
              <a:ext cx="141171" cy="141171"/>
            </a:xfrm>
            <a:prstGeom prst="rect">
              <a:avLst/>
            </a:prstGeom>
          </p:spPr>
        </p:pic>
        <p:pic>
          <p:nvPicPr>
            <p:cNvPr id="82" name="Graphic 81">
              <a:extLst>
                <a:ext uri="{FF2B5EF4-FFF2-40B4-BE49-F238E27FC236}">
                  <a16:creationId xmlns:a16="http://schemas.microsoft.com/office/drawing/2014/main" id="{4B0EE2EF-9BAB-E0F8-4743-CD5EB11FFC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27268" y="5452057"/>
              <a:ext cx="117643" cy="117643"/>
            </a:xfrm>
            <a:prstGeom prst="rect">
              <a:avLst/>
            </a:prstGeom>
          </p:spPr>
        </p:pic>
        <p:sp>
          <p:nvSpPr>
            <p:cNvPr id="83" name="Rectangle: Rounded Corners 6">
              <a:extLst>
                <a:ext uri="{FF2B5EF4-FFF2-40B4-BE49-F238E27FC236}">
                  <a16:creationId xmlns:a16="http://schemas.microsoft.com/office/drawing/2014/main" id="{CE5685B2-8B1F-02C6-46A6-40D076BF2EAE}"/>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4" name="Graphic 83">
              <a:extLst>
                <a:ext uri="{FF2B5EF4-FFF2-40B4-BE49-F238E27FC236}">
                  <a16:creationId xmlns:a16="http://schemas.microsoft.com/office/drawing/2014/main" id="{3178C76F-EA6E-03FC-A137-84BB00DF98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14765" y="2997286"/>
              <a:ext cx="117643" cy="141171"/>
            </a:xfrm>
            <a:prstGeom prst="rect">
              <a:avLst/>
            </a:prstGeom>
          </p:spPr>
        </p:pic>
        <p:pic>
          <p:nvPicPr>
            <p:cNvPr id="85" name="Graphic 84">
              <a:extLst>
                <a:ext uri="{FF2B5EF4-FFF2-40B4-BE49-F238E27FC236}">
                  <a16:creationId xmlns:a16="http://schemas.microsoft.com/office/drawing/2014/main" id="{D436F67E-0013-6907-5755-2A34DA3A26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681" y="2997286"/>
              <a:ext cx="141171" cy="141171"/>
            </a:xfrm>
            <a:prstGeom prst="rect">
              <a:avLst/>
            </a:prstGeom>
          </p:spPr>
        </p:pic>
        <p:pic>
          <p:nvPicPr>
            <p:cNvPr id="86" name="Graphic 85">
              <a:extLst>
                <a:ext uri="{FF2B5EF4-FFF2-40B4-BE49-F238E27FC236}">
                  <a16:creationId xmlns:a16="http://schemas.microsoft.com/office/drawing/2014/main" id="{BA252DD0-3EDA-4BD5-C423-BD0B6B978E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05459" y="3006599"/>
              <a:ext cx="117643" cy="117643"/>
            </a:xfrm>
            <a:prstGeom prst="rect">
              <a:avLst/>
            </a:prstGeom>
          </p:spPr>
        </p:pic>
        <p:sp>
          <p:nvSpPr>
            <p:cNvPr id="87" name="Rectangle: Rounded Corners 6">
              <a:extLst>
                <a:ext uri="{FF2B5EF4-FFF2-40B4-BE49-F238E27FC236}">
                  <a16:creationId xmlns:a16="http://schemas.microsoft.com/office/drawing/2014/main" id="{3D6021F6-6CAC-3CF3-B144-D7EB242F9116}"/>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8" name="Graphic 87">
              <a:extLst>
                <a:ext uri="{FF2B5EF4-FFF2-40B4-BE49-F238E27FC236}">
                  <a16:creationId xmlns:a16="http://schemas.microsoft.com/office/drawing/2014/main" id="{F9A1997A-09D0-ABA9-FCD4-2F4396E508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2073" y="5440641"/>
              <a:ext cx="117643" cy="141171"/>
            </a:xfrm>
            <a:prstGeom prst="rect">
              <a:avLst/>
            </a:prstGeom>
          </p:spPr>
        </p:pic>
        <p:pic>
          <p:nvPicPr>
            <p:cNvPr id="89" name="Graphic 88">
              <a:extLst>
                <a:ext uri="{FF2B5EF4-FFF2-40B4-BE49-F238E27FC236}">
                  <a16:creationId xmlns:a16="http://schemas.microsoft.com/office/drawing/2014/main" id="{B32441C5-A7B3-E6CF-A337-1D25407B86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2989" y="5440641"/>
              <a:ext cx="141171" cy="141171"/>
            </a:xfrm>
            <a:prstGeom prst="rect">
              <a:avLst/>
            </a:prstGeom>
          </p:spPr>
        </p:pic>
        <p:pic>
          <p:nvPicPr>
            <p:cNvPr id="90" name="Graphic 89">
              <a:extLst>
                <a:ext uri="{FF2B5EF4-FFF2-40B4-BE49-F238E27FC236}">
                  <a16:creationId xmlns:a16="http://schemas.microsoft.com/office/drawing/2014/main" id="{5E6FADD3-71D0-FC13-75E2-55945D8A04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22767" y="5449954"/>
              <a:ext cx="117643" cy="117643"/>
            </a:xfrm>
            <a:prstGeom prst="rect">
              <a:avLst/>
            </a:prstGeom>
          </p:spPr>
        </p:pic>
      </p:grpSp>
      <p:sp>
        <p:nvSpPr>
          <p:cNvPr id="92" name="TextBox 91">
            <a:extLst>
              <a:ext uri="{FF2B5EF4-FFF2-40B4-BE49-F238E27FC236}">
                <a16:creationId xmlns:a16="http://schemas.microsoft.com/office/drawing/2014/main" id="{22B98046-2A4F-AC20-BBBE-E5BAC76C8CDE}"/>
              </a:ext>
            </a:extLst>
          </p:cNvPr>
          <p:cNvSpPr txBox="1"/>
          <p:nvPr/>
        </p:nvSpPr>
        <p:spPr>
          <a:xfrm>
            <a:off x="604582" y="2111875"/>
            <a:ext cx="197953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IT Helpdesk agent</a:t>
            </a:r>
          </a:p>
        </p:txBody>
      </p:sp>
      <p:sp>
        <p:nvSpPr>
          <p:cNvPr id="93" name="Title 1">
            <a:extLst>
              <a:ext uri="{FF2B5EF4-FFF2-40B4-BE49-F238E27FC236}">
                <a16:creationId xmlns:a16="http://schemas.microsoft.com/office/drawing/2014/main" id="{25F5029B-B87A-6ABA-436A-4A25DD08FAA6}"/>
              </a:ext>
            </a:extLst>
          </p:cNvPr>
          <p:cNvSpPr txBox="1">
            <a:spLocks/>
          </p:cNvSpPr>
          <p:nvPr/>
        </p:nvSpPr>
        <p:spPr>
          <a:xfrm>
            <a:off x="734689" y="243667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How do I </a:t>
            </a:r>
            <a:r>
              <a:rPr kumimoji="0" lang="en-US" sz="1050" b="0" i="0" u="none" strike="noStrike" kern="1200" cap="none" spc="0" normalizeH="0" baseline="0" noProof="0">
                <a:ln>
                  <a:noFill/>
                </a:ln>
                <a:solidFill>
                  <a:srgbClr val="000000"/>
                </a:solidFill>
                <a:effectLst/>
                <a:uLnTx/>
                <a:uFillTx/>
                <a:latin typeface="Segoe UI"/>
                <a:ea typeface="+mn-ea"/>
                <a:cs typeface="Segoe UI" pitchFamily="34" charset="0"/>
              </a:rPr>
              <a:t>connect to the corporate network</a:t>
            </a: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a:t>
            </a:r>
          </a:p>
        </p:txBody>
      </p:sp>
      <p:sp>
        <p:nvSpPr>
          <p:cNvPr id="94" name="TextBox 93">
            <a:extLst>
              <a:ext uri="{FF2B5EF4-FFF2-40B4-BE49-F238E27FC236}">
                <a16:creationId xmlns:a16="http://schemas.microsoft.com/office/drawing/2014/main" id="{85D62477-9FFE-0A44-8B71-B95350E980B3}"/>
              </a:ext>
            </a:extLst>
          </p:cNvPr>
          <p:cNvSpPr txBox="1"/>
          <p:nvPr/>
        </p:nvSpPr>
        <p:spPr>
          <a:xfrm>
            <a:off x="4161052"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Device Refresh agent</a:t>
            </a:r>
          </a:p>
        </p:txBody>
      </p:sp>
      <p:sp>
        <p:nvSpPr>
          <p:cNvPr id="95" name="Title 1">
            <a:extLst>
              <a:ext uri="{FF2B5EF4-FFF2-40B4-BE49-F238E27FC236}">
                <a16:creationId xmlns:a16="http://schemas.microsoft.com/office/drawing/2014/main" id="{C9FE2B6C-E6A2-3773-5C6F-58A024891D77}"/>
              </a:ext>
            </a:extLst>
          </p:cNvPr>
          <p:cNvSpPr txBox="1">
            <a:spLocks/>
          </p:cNvSpPr>
          <p:nvPr/>
        </p:nvSpPr>
        <p:spPr>
          <a:xfrm>
            <a:off x="4291159" y="2439138"/>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Request a new laptop and send approvals via IT Service tool.</a:t>
            </a:r>
          </a:p>
        </p:txBody>
      </p:sp>
      <p:sp>
        <p:nvSpPr>
          <p:cNvPr id="96" name="TextBox 95">
            <a:extLst>
              <a:ext uri="{FF2B5EF4-FFF2-40B4-BE49-F238E27FC236}">
                <a16:creationId xmlns:a16="http://schemas.microsoft.com/office/drawing/2014/main" id="{75E83068-5E17-B560-CC0D-4DF56367C2A2}"/>
              </a:ext>
            </a:extLst>
          </p:cNvPr>
          <p:cNvSpPr txBox="1"/>
          <p:nvPr/>
        </p:nvSpPr>
        <p:spPr>
          <a:xfrm>
            <a:off x="7622197"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Lead Gen agent</a:t>
            </a:r>
          </a:p>
        </p:txBody>
      </p:sp>
      <p:sp>
        <p:nvSpPr>
          <p:cNvPr id="97" name="Title 1">
            <a:extLst>
              <a:ext uri="{FF2B5EF4-FFF2-40B4-BE49-F238E27FC236}">
                <a16:creationId xmlns:a16="http://schemas.microsoft.com/office/drawing/2014/main" id="{0A5AAE98-0B86-B9A2-8293-CB83BBB9BC31}"/>
              </a:ext>
            </a:extLst>
          </p:cNvPr>
          <p:cNvSpPr txBox="1">
            <a:spLocks/>
          </p:cNvSpPr>
          <p:nvPr/>
        </p:nvSpPr>
        <p:spPr>
          <a:xfrm>
            <a:off x="7752304" y="2442000"/>
            <a:ext cx="2438488"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and researched 15 new leads for you to review.</a:t>
            </a:r>
          </a:p>
        </p:txBody>
      </p:sp>
      <p:sp>
        <p:nvSpPr>
          <p:cNvPr id="98" name="TextBox 97">
            <a:extLst>
              <a:ext uri="{FF2B5EF4-FFF2-40B4-BE49-F238E27FC236}">
                <a16:creationId xmlns:a16="http://schemas.microsoft.com/office/drawing/2014/main" id="{065AE7C8-F056-527A-5C82-67C8C0E1DD57}"/>
              </a:ext>
            </a:extLst>
          </p:cNvPr>
          <p:cNvSpPr txBox="1"/>
          <p:nvPr/>
        </p:nvSpPr>
        <p:spPr>
          <a:xfrm>
            <a:off x="1688434"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Project Tracker agent</a:t>
            </a:r>
          </a:p>
        </p:txBody>
      </p:sp>
      <p:sp>
        <p:nvSpPr>
          <p:cNvPr id="99" name="Title 1">
            <a:extLst>
              <a:ext uri="{FF2B5EF4-FFF2-40B4-BE49-F238E27FC236}">
                <a16:creationId xmlns:a16="http://schemas.microsoft.com/office/drawing/2014/main" id="{720F70A4-B90E-5C9E-8479-5AA966A93F62}"/>
              </a:ext>
            </a:extLst>
          </p:cNvPr>
          <p:cNvSpPr txBox="1">
            <a:spLocks/>
          </p:cNvSpPr>
          <p:nvPr/>
        </p:nvSpPr>
        <p:spPr>
          <a:xfrm>
            <a:off x="1818541" y="488823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What is the status of phase 2 for project X and the remaining budget?</a:t>
            </a:r>
          </a:p>
        </p:txBody>
      </p:sp>
      <p:sp>
        <p:nvSpPr>
          <p:cNvPr id="100" name="TextBox 99">
            <a:extLst>
              <a:ext uri="{FF2B5EF4-FFF2-40B4-BE49-F238E27FC236}">
                <a16:creationId xmlns:a16="http://schemas.microsoft.com/office/drawing/2014/main" id="{DDF8992D-A290-4397-5D87-36721DE31B6A}"/>
              </a:ext>
            </a:extLst>
          </p:cNvPr>
          <p:cNvSpPr txBox="1"/>
          <p:nvPr/>
        </p:nvSpPr>
        <p:spPr>
          <a:xfrm>
            <a:off x="4981937"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Budget Management agent</a:t>
            </a:r>
          </a:p>
        </p:txBody>
      </p:sp>
      <p:sp>
        <p:nvSpPr>
          <p:cNvPr id="101" name="Title 1">
            <a:extLst>
              <a:ext uri="{FF2B5EF4-FFF2-40B4-BE49-F238E27FC236}">
                <a16:creationId xmlns:a16="http://schemas.microsoft.com/office/drawing/2014/main" id="{BC7B9BE6-68E9-CC0B-23A9-D7511F3AD306}"/>
              </a:ext>
            </a:extLst>
          </p:cNvPr>
          <p:cNvSpPr txBox="1">
            <a:spLocks/>
          </p:cNvSpPr>
          <p:nvPr/>
        </p:nvSpPr>
        <p:spPr>
          <a:xfrm>
            <a:off x="5112968" y="488459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Review outstanding open POs and begin financial planning.</a:t>
            </a:r>
          </a:p>
        </p:txBody>
      </p:sp>
      <p:sp>
        <p:nvSpPr>
          <p:cNvPr id="102" name="TextBox 101">
            <a:extLst>
              <a:ext uri="{FF2B5EF4-FFF2-40B4-BE49-F238E27FC236}">
                <a16:creationId xmlns:a16="http://schemas.microsoft.com/office/drawing/2014/main" id="{789A30E1-252E-D83F-B682-021A48B93384}"/>
              </a:ext>
            </a:extLst>
          </p:cNvPr>
          <p:cNvSpPr txBox="1"/>
          <p:nvPr/>
        </p:nvSpPr>
        <p:spPr>
          <a:xfrm>
            <a:off x="8378360" y="4557870"/>
            <a:ext cx="201945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Customer Support agent</a:t>
            </a:r>
          </a:p>
        </p:txBody>
      </p:sp>
      <p:sp>
        <p:nvSpPr>
          <p:cNvPr id="103" name="Title 1">
            <a:extLst>
              <a:ext uri="{FF2B5EF4-FFF2-40B4-BE49-F238E27FC236}">
                <a16:creationId xmlns:a16="http://schemas.microsoft.com/office/drawing/2014/main" id="{7416BBEA-8993-05C5-BF23-261B1746CA7E}"/>
              </a:ext>
            </a:extLst>
          </p:cNvPr>
          <p:cNvSpPr txBox="1">
            <a:spLocks/>
          </p:cNvSpPr>
          <p:nvPr/>
        </p:nvSpPr>
        <p:spPr>
          <a:xfrm>
            <a:off x="8508467" y="4882493"/>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00000"/>
                </a:solidFill>
                <a:effectLst/>
                <a:uLnTx/>
                <a:uFillTx/>
                <a:latin typeface="Segoe UI"/>
                <a:ea typeface="+mn-ea"/>
                <a:cs typeface="Segoe UI" pitchFamily="34" charset="0"/>
              </a:rPr>
              <a:t>The agent has identified new support issues and triaged to other agents.</a:t>
            </a:r>
          </a:p>
        </p:txBody>
      </p:sp>
      <p:pic>
        <p:nvPicPr>
          <p:cNvPr id="1026" name="Picture 2">
            <a:extLst>
              <a:ext uri="{FF2B5EF4-FFF2-40B4-BE49-F238E27FC236}">
                <a16:creationId xmlns:a16="http://schemas.microsoft.com/office/drawing/2014/main" id="{FD4AD7E5-E3B5-C745-B304-ECCE756D48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36883" y="2149236"/>
            <a:ext cx="4667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6C2C7E-89B8-02FE-2CAA-B0A944BC8F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3909" y="2065116"/>
            <a:ext cx="482176" cy="494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2E6DB9-4987-947E-A775-ECBF09A0D87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61217" y="4478274"/>
            <a:ext cx="493145" cy="50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black background&#10;&#10;AI-generated content may be incorrect.">
            <a:extLst>
              <a:ext uri="{FF2B5EF4-FFF2-40B4-BE49-F238E27FC236}">
                <a16:creationId xmlns:a16="http://schemas.microsoft.com/office/drawing/2014/main" id="{7C60F618-C86F-8BD0-72C3-FDB54C3711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67107" y="2383063"/>
            <a:ext cx="991344" cy="991344"/>
          </a:xfrm>
          <a:prstGeom prst="rect">
            <a:avLst/>
          </a:prstGeom>
        </p:spPr>
      </p:pic>
      <p:pic>
        <p:nvPicPr>
          <p:cNvPr id="5" name="Picture 8">
            <a:extLst>
              <a:ext uri="{FF2B5EF4-FFF2-40B4-BE49-F238E27FC236}">
                <a16:creationId xmlns:a16="http://schemas.microsoft.com/office/drawing/2014/main" id="{D4519D4B-CFF9-8DD5-C377-DCE92C3406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1452" y="4478274"/>
            <a:ext cx="505152" cy="51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zure logo">
            <a:extLst>
              <a:ext uri="{FF2B5EF4-FFF2-40B4-BE49-F238E27FC236}">
                <a16:creationId xmlns:a16="http://schemas.microsoft.com/office/drawing/2014/main" id="{682CDDDC-E5A0-9A42-8467-F886B87DC772}"/>
              </a:ext>
            </a:extLst>
          </p:cNvPr>
          <p:cNvPicPr>
            <a:picLocks noChangeAspect="1"/>
          </p:cNvPicPr>
          <p:nvPr/>
        </p:nvPicPr>
        <p:blipFill>
          <a:blip r:embed="rId19"/>
          <a:stretch>
            <a:fillRect/>
          </a:stretch>
        </p:blipFill>
        <p:spPr>
          <a:xfrm>
            <a:off x="9949704" y="1957318"/>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7" name="Picture 2">
            <a:extLst>
              <a:ext uri="{FF2B5EF4-FFF2-40B4-BE49-F238E27FC236}">
                <a16:creationId xmlns:a16="http://schemas.microsoft.com/office/drawing/2014/main" id="{DCDF3ECC-7E2A-B8FA-64CA-859020F90B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0136" y="4622520"/>
            <a:ext cx="466725" cy="438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F6029D4-531D-25EF-EBAB-775BCB2ADC0A}"/>
              </a:ext>
            </a:extLst>
          </p:cNvPr>
          <p:cNvSpPr txBox="1">
            <a:spLocks/>
          </p:cNvSpPr>
          <p:nvPr/>
        </p:nvSpPr>
        <p:spPr>
          <a:xfrm>
            <a:off x="659219" y="365126"/>
            <a:ext cx="11025680" cy="1072072"/>
          </a:xfrm>
          <a:prstGeom prst="rect">
            <a:avLst/>
          </a:prstGeom>
        </p:spPr>
        <p:txBody>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Spectrum of agents</a:t>
            </a:r>
          </a:p>
        </p:txBody>
      </p:sp>
    </p:spTree>
    <p:custDataLst>
      <p:tags r:id="rId1"/>
    </p:custDataLst>
    <p:extLst>
      <p:ext uri="{BB962C8B-B14F-4D97-AF65-F5344CB8AC3E}">
        <p14:creationId xmlns:p14="http://schemas.microsoft.com/office/powerpoint/2010/main" val="19872901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2A4-7678-40DB-560A-9D852A24C59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6B86E4D-EFDD-A098-C8D3-0F7088523C34}"/>
              </a:ext>
            </a:extLst>
          </p:cNvPr>
          <p:cNvSpPr/>
          <p:nvPr/>
        </p:nvSpPr>
        <p:spPr bwMode="auto">
          <a:xfrm>
            <a:off x="4536439" y="1186026"/>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Workflow instructions</a:t>
            </a:r>
          </a:p>
        </p:txBody>
      </p:sp>
      <p:sp>
        <p:nvSpPr>
          <p:cNvPr id="50" name="Rectangle: Rounded Corners 49">
            <a:extLst>
              <a:ext uri="{FF2B5EF4-FFF2-40B4-BE49-F238E27FC236}">
                <a16:creationId xmlns:a16="http://schemas.microsoft.com/office/drawing/2014/main" id="{26DAAEF5-51B9-3C0B-FA2C-592D36AEAD2D}"/>
              </a:ext>
            </a:extLst>
          </p:cNvPr>
          <p:cNvSpPr/>
          <p:nvPr/>
        </p:nvSpPr>
        <p:spPr bwMode="auto">
          <a:xfrm>
            <a:off x="4536439" y="2693297"/>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Triggers</a:t>
            </a:r>
          </a:p>
        </p:txBody>
      </p:sp>
      <p:sp>
        <p:nvSpPr>
          <p:cNvPr id="51" name="Rectangle: Rounded Corners 50">
            <a:extLst>
              <a:ext uri="{FF2B5EF4-FFF2-40B4-BE49-F238E27FC236}">
                <a16:creationId xmlns:a16="http://schemas.microsoft.com/office/drawing/2014/main" id="{E9EBC02B-1545-803F-5CFC-7B34FA43B571}"/>
              </a:ext>
            </a:extLst>
          </p:cNvPr>
          <p:cNvSpPr/>
          <p:nvPr/>
        </p:nvSpPr>
        <p:spPr bwMode="auto">
          <a:xfrm>
            <a:off x="4536439" y="1925942"/>
            <a:ext cx="3424178" cy="612648"/>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Actions</a:t>
            </a:r>
          </a:p>
        </p:txBody>
      </p:sp>
      <p:sp>
        <p:nvSpPr>
          <p:cNvPr id="52" name="Rectangle: Rounded Corners 51">
            <a:extLst>
              <a:ext uri="{FF2B5EF4-FFF2-40B4-BE49-F238E27FC236}">
                <a16:creationId xmlns:a16="http://schemas.microsoft.com/office/drawing/2014/main" id="{00250E05-ECEE-1D4C-862F-98F2A5FE402C}"/>
              </a:ext>
            </a:extLst>
          </p:cNvPr>
          <p:cNvSpPr/>
          <p:nvPr/>
        </p:nvSpPr>
        <p:spPr bwMode="auto">
          <a:xfrm>
            <a:off x="4536439" y="3596552"/>
            <a:ext cx="3424178" cy="612648"/>
          </a:xfrm>
          <a:prstGeom prst="roundRect">
            <a:avLst>
              <a:gd name="adj" fmla="val 1669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Knowledge</a:t>
            </a:r>
          </a:p>
        </p:txBody>
      </p:sp>
      <p:sp>
        <p:nvSpPr>
          <p:cNvPr id="53" name="Rectangle: Rounded Corners 52">
            <a:extLst>
              <a:ext uri="{FF2B5EF4-FFF2-40B4-BE49-F238E27FC236}">
                <a16:creationId xmlns:a16="http://schemas.microsoft.com/office/drawing/2014/main" id="{9043133B-AE8E-1B73-855D-51309533D06A}"/>
              </a:ext>
            </a:extLst>
          </p:cNvPr>
          <p:cNvSpPr/>
          <p:nvPr/>
        </p:nvSpPr>
        <p:spPr bwMode="auto">
          <a:xfrm>
            <a:off x="4536439" y="4402804"/>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Segoe UI" pitchFamily="34" charset="0"/>
              </a:rPr>
              <a:t>Orchestrator</a:t>
            </a:r>
          </a:p>
        </p:txBody>
      </p:sp>
      <p:sp>
        <p:nvSpPr>
          <p:cNvPr id="54" name="Rectangle: Rounded Corners 53">
            <a:extLst>
              <a:ext uri="{FF2B5EF4-FFF2-40B4-BE49-F238E27FC236}">
                <a16:creationId xmlns:a16="http://schemas.microsoft.com/office/drawing/2014/main" id="{66FCF56C-889D-F9E7-F3E6-A3DEE6589E44}"/>
              </a:ext>
            </a:extLst>
          </p:cNvPr>
          <p:cNvSpPr/>
          <p:nvPr/>
        </p:nvSpPr>
        <p:spPr bwMode="auto">
          <a:xfrm>
            <a:off x="4536439" y="5204941"/>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40" normalizeH="0" baseline="0" noProof="0">
                <a:ln>
                  <a:noFill/>
                </a:ln>
                <a:effectLst/>
                <a:uLnTx/>
                <a:uFillTx/>
                <a:latin typeface="Segoe UI Semibold"/>
                <a:ea typeface="+mn-ea"/>
                <a:cs typeface="Segoe UI" pitchFamily="34" charset="0"/>
              </a:rPr>
              <a:t>Foundational</a:t>
            </a:r>
            <a:r>
              <a:rPr kumimoji="0" lang="en-US" sz="2000" b="0" i="0" u="none" strike="noStrike" kern="1200" cap="none" spc="-40" normalizeH="0" baseline="0" noProof="0">
                <a:ln>
                  <a:noFill/>
                </a:ln>
                <a:solidFill>
                  <a:srgbClr val="FFFFFF"/>
                </a:solidFill>
                <a:effectLst/>
                <a:uLnTx/>
                <a:uFillTx/>
                <a:latin typeface="Segoe UI Semibold"/>
                <a:ea typeface="+mn-ea"/>
                <a:cs typeface="Segoe UI" pitchFamily="34" charset="0"/>
              </a:rPr>
              <a:t> </a:t>
            </a:r>
            <a:r>
              <a:rPr kumimoji="0" lang="en-US" sz="2000" b="0" i="0" u="none" strike="noStrike" kern="1200" cap="none" spc="-40" normalizeH="0" baseline="0" noProof="0">
                <a:ln>
                  <a:noFill/>
                </a:ln>
                <a:effectLst/>
                <a:uLnTx/>
                <a:uFillTx/>
                <a:latin typeface="Segoe UI Semibold"/>
                <a:ea typeface="+mn-ea"/>
                <a:cs typeface="Segoe UI" pitchFamily="34" charset="0"/>
              </a:rPr>
              <a:t>Models</a:t>
            </a:r>
          </a:p>
        </p:txBody>
      </p:sp>
      <p:sp>
        <p:nvSpPr>
          <p:cNvPr id="2" name="Title 1">
            <a:extLst>
              <a:ext uri="{FF2B5EF4-FFF2-40B4-BE49-F238E27FC236}">
                <a16:creationId xmlns:a16="http://schemas.microsoft.com/office/drawing/2014/main" id="{99207698-B431-7154-FC6C-0D323A2B07B1}"/>
              </a:ext>
            </a:extLst>
          </p:cNvPr>
          <p:cNvSpPr>
            <a:spLocks noGrp="1"/>
          </p:cNvSpPr>
          <p:nvPr>
            <p:ph type="title"/>
          </p:nvPr>
        </p:nvSpPr>
        <p:spPr>
          <a:xfrm>
            <a:off x="588263" y="2534776"/>
            <a:ext cx="4089754" cy="1107996"/>
          </a:xfrm>
        </p:spPr>
        <p:txBody>
          <a:bodyPr>
            <a:normAutofit fontScale="90000"/>
          </a:bodyPr>
          <a:lstStyle/>
          <a:p>
            <a:r>
              <a:rPr lang="en-US">
                <a:solidFill>
                  <a:schemeClr val="tx1"/>
                </a:solidFill>
                <a:cs typeface="Segoe UI"/>
              </a:rPr>
              <a:t>The bones of an</a:t>
            </a:r>
            <a:br>
              <a:rPr lang="en-US">
                <a:solidFill>
                  <a:schemeClr val="tx1"/>
                </a:solidFill>
                <a:cs typeface="Segoe UI"/>
              </a:rPr>
            </a:br>
            <a:r>
              <a:rPr lang="en-US">
                <a:solidFill>
                  <a:schemeClr val="tx1"/>
                </a:solidFill>
                <a:cs typeface="Segoe UI"/>
              </a:rPr>
              <a:t>agent</a:t>
            </a:r>
            <a:endParaRPr lang="en-AU">
              <a:solidFill>
                <a:schemeClr val="tx1"/>
              </a:solidFill>
              <a:cs typeface="Segoe UI"/>
            </a:endParaRPr>
          </a:p>
        </p:txBody>
      </p:sp>
      <p:sp>
        <p:nvSpPr>
          <p:cNvPr id="3" name="Rectangle: Rounded Corners 19">
            <a:extLst>
              <a:ext uri="{FF2B5EF4-FFF2-40B4-BE49-F238E27FC236}">
                <a16:creationId xmlns:a16="http://schemas.microsoft.com/office/drawing/2014/main" id="{61C95489-C150-84D6-2C2D-1A8424E7FAB6}"/>
              </a:ext>
            </a:extLst>
          </p:cNvPr>
          <p:cNvSpPr/>
          <p:nvPr/>
        </p:nvSpPr>
        <p:spPr bwMode="auto">
          <a:xfrm>
            <a:off x="4218910" y="862584"/>
            <a:ext cx="4059237" cy="5285232"/>
          </a:xfrm>
          <a:prstGeom prst="roundRect">
            <a:avLst>
              <a:gd name="adj" fmla="val 6526"/>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4" name="!!1">
            <a:extLst>
              <a:ext uri="{FF2B5EF4-FFF2-40B4-BE49-F238E27FC236}">
                <a16:creationId xmlns:a16="http://schemas.microsoft.com/office/drawing/2014/main" id="{38B63FD5-1DFD-7FF2-851C-3B17F6E55881}"/>
              </a:ext>
            </a:extLst>
          </p:cNvPr>
          <p:cNvCxnSpPr/>
          <p:nvPr/>
        </p:nvCxnSpPr>
        <p:spPr>
          <a:xfrm>
            <a:off x="5642808" y="1074420"/>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5" name="!!2">
            <a:extLst>
              <a:ext uri="{FF2B5EF4-FFF2-40B4-BE49-F238E27FC236}">
                <a16:creationId xmlns:a16="http://schemas.microsoft.com/office/drawing/2014/main" id="{4618DB38-1230-E230-3CE2-47781B7F25EE}"/>
              </a:ext>
            </a:extLst>
          </p:cNvPr>
          <p:cNvCxnSpPr/>
          <p:nvPr/>
        </p:nvCxnSpPr>
        <p:spPr>
          <a:xfrm>
            <a:off x="5642808" y="188340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6" name="!!3">
            <a:extLst>
              <a:ext uri="{FF2B5EF4-FFF2-40B4-BE49-F238E27FC236}">
                <a16:creationId xmlns:a16="http://schemas.microsoft.com/office/drawing/2014/main" id="{E872260E-8796-55A5-2EE4-4922798E38FA}"/>
              </a:ext>
            </a:extLst>
          </p:cNvPr>
          <p:cNvCxnSpPr/>
          <p:nvPr/>
        </p:nvCxnSpPr>
        <p:spPr>
          <a:xfrm>
            <a:off x="5642808" y="269239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4">
            <a:extLst>
              <a:ext uri="{FF2B5EF4-FFF2-40B4-BE49-F238E27FC236}">
                <a16:creationId xmlns:a16="http://schemas.microsoft.com/office/drawing/2014/main" id="{9D00DFE9-7DF3-3622-2FC5-D681270E58CD}"/>
              </a:ext>
            </a:extLst>
          </p:cNvPr>
          <p:cNvCxnSpPr/>
          <p:nvPr/>
        </p:nvCxnSpPr>
        <p:spPr>
          <a:xfrm>
            <a:off x="5642808" y="350138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5">
            <a:extLst>
              <a:ext uri="{FF2B5EF4-FFF2-40B4-BE49-F238E27FC236}">
                <a16:creationId xmlns:a16="http://schemas.microsoft.com/office/drawing/2014/main" id="{48960C03-43D9-FC55-BFDA-7D1C64783E1D}"/>
              </a:ext>
            </a:extLst>
          </p:cNvPr>
          <p:cNvCxnSpPr/>
          <p:nvPr/>
        </p:nvCxnSpPr>
        <p:spPr>
          <a:xfrm>
            <a:off x="5642808" y="431037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6">
            <a:extLst>
              <a:ext uri="{FF2B5EF4-FFF2-40B4-BE49-F238E27FC236}">
                <a16:creationId xmlns:a16="http://schemas.microsoft.com/office/drawing/2014/main" id="{AEDD4B49-10F2-BB47-4BF5-166FC3994DF2}"/>
              </a:ext>
            </a:extLst>
          </p:cNvPr>
          <p:cNvCxnSpPr/>
          <p:nvPr/>
        </p:nvCxnSpPr>
        <p:spPr>
          <a:xfrm>
            <a:off x="5642808" y="5119367"/>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368360-45A5-FF87-9A87-F1E1A7D4D828}"/>
              </a:ext>
            </a:extLst>
          </p:cNvPr>
          <p:cNvPicPr>
            <a:picLocks noChangeAspect="1"/>
          </p:cNvPicPr>
          <p:nvPr/>
        </p:nvPicPr>
        <p:blipFill>
          <a:blip r:embed="rId3"/>
          <a:stretch>
            <a:fillRect/>
          </a:stretch>
        </p:blipFill>
        <p:spPr>
          <a:xfrm>
            <a:off x="5266416" y="5862645"/>
            <a:ext cx="1946846" cy="570342"/>
          </a:xfrm>
          <a:prstGeom prst="rect">
            <a:avLst/>
          </a:prstGeom>
        </p:spPr>
      </p:pic>
      <p:cxnSp>
        <p:nvCxnSpPr>
          <p:cNvPr id="10" name="Straight Connector 9">
            <a:extLst>
              <a:ext uri="{FF2B5EF4-FFF2-40B4-BE49-F238E27FC236}">
                <a16:creationId xmlns:a16="http://schemas.microsoft.com/office/drawing/2014/main" id="{478F2EC4-72D1-9276-E30E-EB6232E4C006}"/>
              </a:ext>
            </a:extLst>
          </p:cNvPr>
          <p:cNvCxnSpPr>
            <a:cxnSpLocks/>
          </p:cNvCxnSpPr>
          <p:nvPr/>
        </p:nvCxnSpPr>
        <p:spPr>
          <a:xfrm>
            <a:off x="4581276" y="3501388"/>
            <a:ext cx="3379341"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4F8E-0E1F-F98A-C063-2F4B2CF492F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20D290-8440-E62E-BB48-F87AFC29B8E8}"/>
              </a:ext>
            </a:extLst>
          </p:cNvPr>
          <p:cNvSpPr/>
          <p:nvPr/>
        </p:nvSpPr>
        <p:spPr bwMode="auto">
          <a:xfrm>
            <a:off x="575220" y="2519678"/>
            <a:ext cx="11049399" cy="523220"/>
          </a:xfrm>
          <a:prstGeom prst="roundRect">
            <a:avLst>
              <a:gd name="adj" fmla="val 50000"/>
            </a:avLst>
          </a:prstGeom>
          <a:gradFill>
            <a:gsLst>
              <a:gs pos="100000">
                <a:srgbClr val="286BD1"/>
              </a:gs>
              <a:gs pos="0">
                <a:srgbClr val="00B0F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42" name="Oval 41">
            <a:extLst>
              <a:ext uri="{FF2B5EF4-FFF2-40B4-BE49-F238E27FC236}">
                <a16:creationId xmlns:a16="http://schemas.microsoft.com/office/drawing/2014/main" id="{10E85FDA-7BDC-409D-9A90-6C4CBEEC067D}"/>
              </a:ext>
            </a:extLst>
          </p:cNvPr>
          <p:cNvSpPr/>
          <p:nvPr/>
        </p:nvSpPr>
        <p:spPr bwMode="auto">
          <a:xfrm>
            <a:off x="9114169" y="2270081"/>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6ADAAC6E-8095-DB18-FC67-1089C980F5AC}"/>
              </a:ext>
            </a:extLst>
          </p:cNvPr>
          <p:cNvSpPr/>
          <p:nvPr/>
        </p:nvSpPr>
        <p:spPr bwMode="auto">
          <a:xfrm>
            <a:off x="9211498" y="2367411"/>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9" name="Group 38">
            <a:extLst>
              <a:ext uri="{FF2B5EF4-FFF2-40B4-BE49-F238E27FC236}">
                <a16:creationId xmlns:a16="http://schemas.microsoft.com/office/drawing/2014/main" id="{E4D4A9A7-CBEE-7C43-4CDD-CB0AD5DD669B}"/>
              </a:ext>
            </a:extLst>
          </p:cNvPr>
          <p:cNvGrpSpPr/>
          <p:nvPr/>
        </p:nvGrpSpPr>
        <p:grpSpPr>
          <a:xfrm>
            <a:off x="2039338" y="2285617"/>
            <a:ext cx="991346" cy="991341"/>
            <a:chOff x="3031083" y="2734209"/>
            <a:chExt cx="752625" cy="752623"/>
          </a:xfrm>
        </p:grpSpPr>
        <p:sp>
          <p:nvSpPr>
            <p:cNvPr id="40" name="Oval 39">
              <a:extLst>
                <a:ext uri="{FF2B5EF4-FFF2-40B4-BE49-F238E27FC236}">
                  <a16:creationId xmlns:a16="http://schemas.microsoft.com/office/drawing/2014/main" id="{221CE249-9599-A8BE-BD1F-56F3F2A54F8C}"/>
                </a:ext>
              </a:extLst>
            </p:cNvPr>
            <p:cNvSpPr/>
            <p:nvPr/>
          </p:nvSpPr>
          <p:spPr bwMode="auto">
            <a:xfrm>
              <a:off x="3031083"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01D04F06-6036-1709-8AB2-775893BC400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9" name="TextBox 8">
            <a:extLst>
              <a:ext uri="{FF2B5EF4-FFF2-40B4-BE49-F238E27FC236}">
                <a16:creationId xmlns:a16="http://schemas.microsoft.com/office/drawing/2014/main" id="{7B5265C4-9E0A-5460-A371-02C90C558A1C}"/>
              </a:ext>
            </a:extLst>
          </p:cNvPr>
          <p:cNvSpPr txBox="1"/>
          <p:nvPr/>
        </p:nvSpPr>
        <p:spPr>
          <a:xfrm>
            <a:off x="754914" y="2677665"/>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No code</a:t>
            </a:r>
          </a:p>
        </p:txBody>
      </p:sp>
      <p:sp>
        <p:nvSpPr>
          <p:cNvPr id="10" name="TextBox 9">
            <a:extLst>
              <a:ext uri="{FF2B5EF4-FFF2-40B4-BE49-F238E27FC236}">
                <a16:creationId xmlns:a16="http://schemas.microsoft.com/office/drawing/2014/main" id="{88D1ED77-FA55-F594-E1A3-2D029B606015}"/>
              </a:ext>
            </a:extLst>
          </p:cNvPr>
          <p:cNvSpPr txBox="1"/>
          <p:nvPr/>
        </p:nvSpPr>
        <p:spPr>
          <a:xfrm>
            <a:off x="10207905" y="267766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Pro code</a:t>
            </a:r>
          </a:p>
        </p:txBody>
      </p:sp>
      <p:pic>
        <p:nvPicPr>
          <p:cNvPr id="11" name="Picture 10" descr="Azure logo">
            <a:extLst>
              <a:ext uri="{FF2B5EF4-FFF2-40B4-BE49-F238E27FC236}">
                <a16:creationId xmlns:a16="http://schemas.microsoft.com/office/drawing/2014/main" id="{4D528AFB-8377-5D90-4622-036573456F58}"/>
              </a:ext>
            </a:extLst>
          </p:cNvPr>
          <p:cNvPicPr>
            <a:picLocks noChangeAspect="1"/>
          </p:cNvPicPr>
          <p:nvPr/>
        </p:nvPicPr>
        <p:blipFill>
          <a:blip r:embed="rId3"/>
          <a:stretch>
            <a:fillRect/>
          </a:stretch>
        </p:blipFill>
        <p:spPr>
          <a:xfrm>
            <a:off x="9358090" y="252675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DB5EC0F-ED3D-1CF7-9D80-CA83121BCF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2256794" y="252632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12E1F5EE-0AF3-1E65-0D12-E258F909C44A}"/>
              </a:ext>
            </a:extLst>
          </p:cNvPr>
          <p:cNvGrpSpPr/>
          <p:nvPr/>
        </p:nvGrpSpPr>
        <p:grpSpPr>
          <a:xfrm>
            <a:off x="5605957" y="2301199"/>
            <a:ext cx="991344" cy="991341"/>
            <a:chOff x="5600328" y="2260733"/>
            <a:chExt cx="991344" cy="991341"/>
          </a:xfrm>
        </p:grpSpPr>
        <p:grpSp>
          <p:nvGrpSpPr>
            <p:cNvPr id="166" name="Group 165">
              <a:extLst>
                <a:ext uri="{FF2B5EF4-FFF2-40B4-BE49-F238E27FC236}">
                  <a16:creationId xmlns:a16="http://schemas.microsoft.com/office/drawing/2014/main" id="{993BF4EF-4F88-3A62-B330-54D2CF540A2E}"/>
                </a:ext>
              </a:extLst>
            </p:cNvPr>
            <p:cNvGrpSpPr/>
            <p:nvPr/>
          </p:nvGrpSpPr>
          <p:grpSpPr>
            <a:xfrm>
              <a:off x="5600328" y="2260733"/>
              <a:ext cx="991344" cy="991341"/>
              <a:chOff x="3031090" y="2734209"/>
              <a:chExt cx="752625" cy="752623"/>
            </a:xfrm>
          </p:grpSpPr>
          <p:sp>
            <p:nvSpPr>
              <p:cNvPr id="168" name="Oval 167">
                <a:extLst>
                  <a:ext uri="{FF2B5EF4-FFF2-40B4-BE49-F238E27FC236}">
                    <a16:creationId xmlns:a16="http://schemas.microsoft.com/office/drawing/2014/main" id="{EF218D1B-7048-2FA4-D859-5AD8DBC6E7D3}"/>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9" name="Oval 168">
                <a:extLst>
                  <a:ext uri="{FF2B5EF4-FFF2-40B4-BE49-F238E27FC236}">
                    <a16:creationId xmlns:a16="http://schemas.microsoft.com/office/drawing/2014/main" id="{C6E6805F-DADE-B5E8-FF4C-21ACF12FF9A1}"/>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7" name="Graphic 166">
              <a:extLst>
                <a:ext uri="{FF2B5EF4-FFF2-40B4-BE49-F238E27FC236}">
                  <a16:creationId xmlns:a16="http://schemas.microsoft.com/office/drawing/2014/main" id="{A01F6A9C-B48A-6F1B-9399-3BA05FCFC1C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7" name="Rectangle: Rounded Corners 26">
            <a:extLst>
              <a:ext uri="{FF2B5EF4-FFF2-40B4-BE49-F238E27FC236}">
                <a16:creationId xmlns:a16="http://schemas.microsoft.com/office/drawing/2014/main" id="{85A6D24D-BBBC-6C15-2A83-79D14366D22D}"/>
              </a:ext>
            </a:extLst>
          </p:cNvPr>
          <p:cNvSpPr/>
          <p:nvPr/>
        </p:nvSpPr>
        <p:spPr bwMode="auto">
          <a:xfrm>
            <a:off x="1497798" y="3447288"/>
            <a:ext cx="2070684"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For End Users</a:t>
            </a:r>
          </a:p>
        </p:txBody>
      </p:sp>
      <p:sp>
        <p:nvSpPr>
          <p:cNvPr id="29" name="TextBox 28">
            <a:extLst>
              <a:ext uri="{FF2B5EF4-FFF2-40B4-BE49-F238E27FC236}">
                <a16:creationId xmlns:a16="http://schemas.microsoft.com/office/drawing/2014/main" id="{FD20ABA9-FCA3-B6FB-589B-6FBFFB8C1A89}"/>
              </a:ext>
            </a:extLst>
          </p:cNvPr>
          <p:cNvSpPr txBox="1"/>
          <p:nvPr/>
        </p:nvSpPr>
        <p:spPr>
          <a:xfrm>
            <a:off x="1600990" y="5805956"/>
            <a:ext cx="1801554"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Agent builder</a:t>
            </a:r>
          </a:p>
        </p:txBody>
      </p:sp>
      <p:pic>
        <p:nvPicPr>
          <p:cNvPr id="30" name="Picture 29" descr="A screenshot of a computer&#10;&#10;Description automatically generated">
            <a:extLst>
              <a:ext uri="{FF2B5EF4-FFF2-40B4-BE49-F238E27FC236}">
                <a16:creationId xmlns:a16="http://schemas.microsoft.com/office/drawing/2014/main" id="{6F2DB1C6-08B3-40E8-C4DE-A6F95F330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38" y="3745507"/>
            <a:ext cx="3450204" cy="2145126"/>
          </a:xfrm>
          <a:prstGeom prst="rect">
            <a:avLst/>
          </a:prstGeom>
        </p:spPr>
      </p:pic>
      <p:sp>
        <p:nvSpPr>
          <p:cNvPr id="23" name="Rectangle: Rounded Corners 22">
            <a:extLst>
              <a:ext uri="{FF2B5EF4-FFF2-40B4-BE49-F238E27FC236}">
                <a16:creationId xmlns:a16="http://schemas.microsoft.com/office/drawing/2014/main" id="{BF7EDDC1-7CA5-7EE0-837F-439677D5C284}"/>
              </a:ext>
            </a:extLst>
          </p:cNvPr>
          <p:cNvSpPr/>
          <p:nvPr/>
        </p:nvSpPr>
        <p:spPr bwMode="auto">
          <a:xfrm>
            <a:off x="8572668" y="3441915"/>
            <a:ext cx="2070684"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For Developers</a:t>
            </a:r>
          </a:p>
        </p:txBody>
      </p:sp>
      <p:sp>
        <p:nvSpPr>
          <p:cNvPr id="25" name="TextBox 24">
            <a:extLst>
              <a:ext uri="{FF2B5EF4-FFF2-40B4-BE49-F238E27FC236}">
                <a16:creationId xmlns:a16="http://schemas.microsoft.com/office/drawing/2014/main" id="{2E9D3F36-B5DF-0AF6-5BD1-6527ED2F092B}"/>
              </a:ext>
            </a:extLst>
          </p:cNvPr>
          <p:cNvSpPr txBox="1"/>
          <p:nvPr/>
        </p:nvSpPr>
        <p:spPr>
          <a:xfrm>
            <a:off x="7900392" y="5800393"/>
            <a:ext cx="341523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VS Code, Copilot Studio, </a:t>
            </a:r>
            <a:b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Azure AI Foundry</a:t>
            </a:r>
          </a:p>
        </p:txBody>
      </p:sp>
      <p:pic>
        <p:nvPicPr>
          <p:cNvPr id="26" name="Picture 25">
            <a:extLst>
              <a:ext uri="{FF2B5EF4-FFF2-40B4-BE49-F238E27FC236}">
                <a16:creationId xmlns:a16="http://schemas.microsoft.com/office/drawing/2014/main" id="{3605FBA4-2939-64A0-F615-83CD5A76B93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19067" y="3941868"/>
            <a:ext cx="2777886" cy="1723380"/>
          </a:xfrm>
          <a:prstGeom prst="rect">
            <a:avLst/>
          </a:prstGeom>
        </p:spPr>
      </p:pic>
      <p:sp>
        <p:nvSpPr>
          <p:cNvPr id="21" name="TextBox 20">
            <a:extLst>
              <a:ext uri="{FF2B5EF4-FFF2-40B4-BE49-F238E27FC236}">
                <a16:creationId xmlns:a16="http://schemas.microsoft.com/office/drawing/2014/main" id="{4DAFF6FC-92D9-45D7-156A-9B252990650F}"/>
              </a:ext>
            </a:extLst>
          </p:cNvPr>
          <p:cNvSpPr txBox="1"/>
          <p:nvPr/>
        </p:nvSpPr>
        <p:spPr>
          <a:xfrm>
            <a:off x="5193002" y="5800393"/>
            <a:ext cx="1801762"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a:t>
            </a:r>
          </a:p>
        </p:txBody>
      </p:sp>
      <p:pic>
        <p:nvPicPr>
          <p:cNvPr id="22" name="Picture 21" descr="A screenshot showing the in product experience of copilot studio">
            <a:extLst>
              <a:ext uri="{FF2B5EF4-FFF2-40B4-BE49-F238E27FC236}">
                <a16:creationId xmlns:a16="http://schemas.microsoft.com/office/drawing/2014/main" id="{2E509080-5FF1-5213-8118-131771B80855}"/>
              </a:ext>
              <a:ext uri="{C183D7F6-B498-43B3-948B-1728B52AA6E4}">
                <adec:decorative xmlns:adec="http://schemas.microsoft.com/office/drawing/2017/decorative" val="0"/>
              </a:ext>
            </a:extLst>
          </p:cNvPr>
          <p:cNvPicPr>
            <a:picLocks/>
          </p:cNvPicPr>
          <p:nvPr/>
        </p:nvPicPr>
        <p:blipFill rotWithShape="1">
          <a:blip r:embed="rId9">
            <a:extLst>
              <a:ext uri="{28A0092B-C50C-407E-A947-70E740481C1C}">
                <a14:useLocalDpi xmlns:a14="http://schemas.microsoft.com/office/drawing/2010/main" val="0"/>
              </a:ext>
            </a:extLst>
          </a:blip>
          <a:srcRect/>
          <a:stretch/>
        </p:blipFill>
        <p:spPr>
          <a:xfrm>
            <a:off x="4873217" y="4036240"/>
            <a:ext cx="2441332" cy="1552534"/>
          </a:xfrm>
          <a:prstGeom prst="roundRect">
            <a:avLst>
              <a:gd name="adj" fmla="val 2856"/>
            </a:avLst>
          </a:prstGeom>
          <a:noFill/>
          <a:effectLst>
            <a:outerShdw blurRad="279400" algn="ctr" rotWithShape="0">
              <a:prstClr val="black">
                <a:alpha val="20000"/>
              </a:prstClr>
            </a:outerShdw>
          </a:effectLst>
        </p:spPr>
      </p:pic>
      <p:sp>
        <p:nvSpPr>
          <p:cNvPr id="20" name="Rectangle: Rounded Corners 19">
            <a:extLst>
              <a:ext uri="{FF2B5EF4-FFF2-40B4-BE49-F238E27FC236}">
                <a16:creationId xmlns:a16="http://schemas.microsoft.com/office/drawing/2014/main" id="{288A7118-7D52-A5BB-681C-B5F3BD42804B}"/>
              </a:ext>
            </a:extLst>
          </p:cNvPr>
          <p:cNvSpPr/>
          <p:nvPr/>
        </p:nvSpPr>
        <p:spPr bwMode="auto">
          <a:xfrm>
            <a:off x="5034786" y="3444572"/>
            <a:ext cx="2122428" cy="326966"/>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itchFamily="34" charset="0"/>
              </a:rPr>
              <a:t>For Makers</a:t>
            </a:r>
          </a:p>
        </p:txBody>
      </p:sp>
      <p:sp>
        <p:nvSpPr>
          <p:cNvPr id="3" name="Title 35">
            <a:extLst>
              <a:ext uri="{FF2B5EF4-FFF2-40B4-BE49-F238E27FC236}">
                <a16:creationId xmlns:a16="http://schemas.microsoft.com/office/drawing/2014/main" id="{43106AF3-78FC-3D6F-8F48-9D03F9EAA8D9}"/>
              </a:ext>
            </a:extLst>
          </p:cNvPr>
          <p:cNvSpPr txBox="1">
            <a:spLocks/>
          </p:cNvSpPr>
          <p:nvPr/>
        </p:nvSpPr>
        <p:spPr>
          <a:xfrm>
            <a:off x="882459" y="826963"/>
            <a:ext cx="11017250" cy="5816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4200" b="0" i="0" u="none" strike="noStrike" kern="1200" cap="none" spc="-70" normalizeH="0" baseline="0" noProof="0">
                <a:ln>
                  <a:noFill/>
                </a:ln>
                <a:solidFill>
                  <a:prstClr val="black"/>
                </a:solidFill>
                <a:effectLst/>
                <a:uLnTx/>
                <a:uFillTx/>
                <a:latin typeface="Segoe UI Semibold"/>
                <a:ea typeface="+mn-ea"/>
                <a:cs typeface="Segoe UI" pitchFamily="34" charset="0"/>
              </a:rPr>
              <a:t>A range of tools for Agent creation</a:t>
            </a:r>
            <a:endParaRPr kumimoji="0" lang="en-US" sz="4000" b="1" i="0" u="none" strike="noStrike" kern="1200" cap="none" spc="-80" normalizeH="0" baseline="0" noProof="0">
              <a:ln>
                <a:noFill/>
              </a:ln>
              <a:gradFill flip="none" rotWithShape="1">
                <a:gsLst>
                  <a:gs pos="66000">
                    <a:srgbClr val="0078D4"/>
                  </a:gs>
                  <a:gs pos="93000">
                    <a:srgbClr val="C03BC4"/>
                  </a:gs>
                  <a:gs pos="100000">
                    <a:srgbClr val="FF5C39"/>
                  </a:gs>
                </a:gsLst>
                <a:lin ang="2700000" scaled="0"/>
                <a:tileRect/>
              </a:gradFill>
              <a:effectLst/>
              <a:uLnTx/>
              <a:uFillTx/>
              <a:latin typeface="Segoe Sans Display Semibold" pitchFamily="2" charset="0"/>
              <a:ea typeface="+mn-ea"/>
              <a:cs typeface="Segoe Sans Display Semibold" pitchFamily="2" charset="0"/>
            </a:endParaRPr>
          </a:p>
        </p:txBody>
      </p:sp>
      <p:sp>
        <p:nvSpPr>
          <p:cNvPr id="2" name="Rectangle 1">
            <a:extLst>
              <a:ext uri="{FF2B5EF4-FFF2-40B4-BE49-F238E27FC236}">
                <a16:creationId xmlns:a16="http://schemas.microsoft.com/office/drawing/2014/main" id="{FB1EB669-B65D-6A96-F856-4EEAE17765D2}"/>
              </a:ext>
            </a:extLst>
          </p:cNvPr>
          <p:cNvSpPr/>
          <p:nvPr/>
        </p:nvSpPr>
        <p:spPr bwMode="auto">
          <a:xfrm>
            <a:off x="993531" y="3877408"/>
            <a:ext cx="3112477" cy="1922985"/>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000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289242" y="1518307"/>
            <a:ext cx="11613515" cy="4954336"/>
          </a:xfrm>
          <a:prstGeom prst="roundRect">
            <a:avLst>
              <a:gd name="adj" fmla="val 3686"/>
            </a:avLst>
          </a:prstGeom>
          <a:solidFill>
            <a:schemeClr val="bg1"/>
          </a:solidFill>
          <a:ln w="6350">
            <a:noFill/>
            <a:headEnd type="none" w="med" len="med"/>
            <a:tailEnd type="none" w="med" len="med"/>
          </a:ln>
          <a:effectLst>
            <a:outerShdw blurRad="127000" sx="102000" sy="1020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Lst>
          </p:cNvPr>
          <p:cNvSpPr txBox="1"/>
          <p:nvPr/>
        </p:nvSpPr>
        <p:spPr>
          <a:xfrm>
            <a:off x="4326849"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7" name="TextBox 96">
            <a:extLst>
              <a:ext uri="{FF2B5EF4-FFF2-40B4-BE49-F238E27FC236}">
                <a16:creationId xmlns:a16="http://schemas.microsoft.com/office/drawing/2014/main" id="{622CE8EF-C76A-4B30-ED01-1B3106808947}"/>
              </a:ext>
            </a:extLst>
          </p:cNvPr>
          <p:cNvSpPr txBox="1"/>
          <p:nvPr/>
        </p:nvSpPr>
        <p:spPr>
          <a:xfrm>
            <a:off x="8054931"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p:txBody>
          <a:bodyPr/>
          <a:lstStyle/>
          <a:p>
            <a:r>
              <a:rPr lang="en-US">
                <a:cs typeface="Segoe UI"/>
              </a:rPr>
              <a:t>Choose your path</a:t>
            </a:r>
            <a:endParaRPr lang="en-US"/>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mj-lt"/>
                <a:cs typeface="Segoe Sans Display Semibold" pitchFamily="2" charset="0"/>
              </a:rPr>
              <a:t>Whether you're a beginner or a pro, agents enhance Copilot to better fit your business needs</a:t>
            </a:r>
            <a:endParaRPr kumimoji="0" lang="en-US" sz="3600" b="1" i="0" u="none" strike="noStrike" kern="1200" cap="none" spc="-50" normalizeH="0" baseline="0" noProof="0">
              <a:ln w="3175">
                <a:noFill/>
              </a:ln>
              <a:solidFill>
                <a:srgbClr val="0078D4"/>
              </a:solidFill>
              <a:effectLst/>
              <a:uLnTx/>
              <a:uFillTx/>
              <a:latin typeface="Segoe Sans Display Semibold" pitchFamily="2" charset="0"/>
              <a:ea typeface="+mj-lt"/>
              <a:cs typeface="Segoe Sans Display Semibold" pitchFamily="2" charset="0"/>
            </a:endParaRPr>
          </a:p>
        </p:txBody>
      </p:sp>
      <p:sp>
        <p:nvSpPr>
          <p:cNvPr id="12" name="TextBox 11">
            <a:extLst>
              <a:ext uri="{FF2B5EF4-FFF2-40B4-BE49-F238E27FC236}">
                <a16:creationId xmlns:a16="http://schemas.microsoft.com/office/drawing/2014/main" id="{F10F3EB8-A948-3C79-FBEC-5F52F0E62B91}"/>
              </a:ext>
            </a:extLst>
          </p:cNvPr>
          <p:cNvSpPr txBox="1"/>
          <p:nvPr/>
        </p:nvSpPr>
        <p:spPr>
          <a:xfrm>
            <a:off x="598767"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59978"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Sans Text Semibold" pitchFamily="2" charset="0"/>
              </a:rPr>
              <a:t>Start with a pre-built agent</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59978" y="4201405"/>
            <a:ext cx="3015879"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Looking for immediate impact?</a:t>
            </a:r>
            <a:b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br>
            <a:endPar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Pick from a variety of pre-built agents designed to automate common business tasks in the Agent Store or Copilot Studio.</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59978"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View more in the Agent Store. Copilot Chat, and Copilot Studio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0"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a:rPr>
              <a:t>Build an agent from scratch or from a customizable template</a:t>
            </a:r>
            <a:endPar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16142"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a:rPr>
              <a:t>Bring your own agent</a:t>
            </a:r>
            <a:endPar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0" y="4201405"/>
            <a:ext cx="3015879" cy="10926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Have a specific vision?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Quickly build your agent using natural language in </a:t>
            </a:r>
            <a:r>
              <a:rPr lang="en-US" sz="1200">
                <a:solidFill>
                  <a:srgbClr val="000000"/>
                </a:solidFill>
                <a:latin typeface="Segoe Sans Display" pitchFamily="2" charset="0"/>
                <a:cs typeface="Segoe Sans Display" pitchFamily="2" charset="0"/>
              </a:rPr>
              <a:t>Agent Builder or </a:t>
            </a: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via Copilot Chat Start faster with a customizable template tailored to your business.</a:t>
            </a:r>
          </a:p>
        </p:txBody>
      </p:sp>
      <p:grpSp>
        <p:nvGrpSpPr>
          <p:cNvPr id="57" name="Group 56">
            <a:extLst>
              <a:ext uri="{FF2B5EF4-FFF2-40B4-BE49-F238E27FC236}">
                <a16:creationId xmlns:a16="http://schemas.microsoft.com/office/drawing/2014/main" id="{0D62C7CD-03B7-E5B2-7533-099F9099EDF9}"/>
              </a:ext>
            </a:extLst>
          </p:cNvPr>
          <p:cNvGrpSpPr/>
          <p:nvPr/>
        </p:nvGrpSpPr>
        <p:grpSpPr>
          <a:xfrm>
            <a:off x="4588058" y="2891000"/>
            <a:ext cx="3015879" cy="1000680"/>
            <a:chOff x="859979" y="3356603"/>
            <a:chExt cx="3015879" cy="1000680"/>
          </a:xfrm>
        </p:grpSpPr>
        <p:grpSp>
          <p:nvGrpSpPr>
            <p:cNvPr id="58" name="Group 57">
              <a:extLst>
                <a:ext uri="{FF2B5EF4-FFF2-40B4-BE49-F238E27FC236}">
                  <a16:creationId xmlns:a16="http://schemas.microsoft.com/office/drawing/2014/main" id="{38E62581-D7B0-BD10-68F3-925E5521B388}"/>
                </a:ext>
              </a:extLst>
            </p:cNvPr>
            <p:cNvGrpSpPr/>
            <p:nvPr/>
          </p:nvGrpSpPr>
          <p:grpSpPr>
            <a:xfrm>
              <a:off x="859979" y="3356604"/>
              <a:ext cx="914401" cy="1000679"/>
              <a:chOff x="3361364" y="3552085"/>
              <a:chExt cx="914401" cy="1000679"/>
            </a:xfrm>
          </p:grpSpPr>
          <p:sp>
            <p:nvSpPr>
              <p:cNvPr id="94" name="Rectangle: Rounded Corners 110">
                <a:extLst>
                  <a:ext uri="{FF2B5EF4-FFF2-40B4-BE49-F238E27FC236}">
                    <a16:creationId xmlns:a16="http://schemas.microsoft.com/office/drawing/2014/main" id="{46C6D99C-941D-A152-76C0-25A55AF07DCA}"/>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4" name="TextBox 113">
                <a:extLst>
                  <a:ext uri="{FF2B5EF4-FFF2-40B4-BE49-F238E27FC236}">
                    <a16:creationId xmlns:a16="http://schemas.microsoft.com/office/drawing/2014/main" id="{34DB3E5E-A905-D4D4-DCA3-D2D9BCD85600}"/>
                  </a:ext>
                </a:extLst>
              </p:cNvPr>
              <p:cNvSpPr txBox="1"/>
              <p:nvPr/>
            </p:nvSpPr>
            <p:spPr>
              <a:xfrm>
                <a:off x="3361365" y="4189341"/>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50">
                    <a:solidFill>
                      <a:srgbClr val="000000"/>
                    </a:solidFill>
                    <a:latin typeface="Segoe Sans Display" pitchFamily="2" charset="0"/>
                    <a:cs typeface="Segoe Sans Display" pitchFamily="2" charset="0"/>
                  </a:rPr>
                  <a:t>Insights </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nvGrpSpPr>
            <p:cNvPr id="59" name="Group 58">
              <a:extLst>
                <a:ext uri="{FF2B5EF4-FFF2-40B4-BE49-F238E27FC236}">
                  <a16:creationId xmlns:a16="http://schemas.microsoft.com/office/drawing/2014/main" id="{4B8DA7CA-C9A3-3446-973A-2BC4C04543EF}"/>
                </a:ext>
              </a:extLst>
            </p:cNvPr>
            <p:cNvGrpSpPr/>
            <p:nvPr/>
          </p:nvGrpSpPr>
          <p:grpSpPr>
            <a:xfrm>
              <a:off x="2961457" y="3356603"/>
              <a:ext cx="914401" cy="1000679"/>
              <a:chOff x="4417825" y="4677538"/>
              <a:chExt cx="914401" cy="1000679"/>
            </a:xfrm>
          </p:grpSpPr>
          <p:sp>
            <p:nvSpPr>
              <p:cNvPr id="78" name="Rectangle: Rounded Corners 107">
                <a:extLst>
                  <a:ext uri="{FF2B5EF4-FFF2-40B4-BE49-F238E27FC236}">
                    <a16:creationId xmlns:a16="http://schemas.microsoft.com/office/drawing/2014/main" id="{60AAF3B9-5730-DD58-48F4-9E91EB5CAABD}"/>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Box 90">
                <a:extLst>
                  <a:ext uri="{FF2B5EF4-FFF2-40B4-BE49-F238E27FC236}">
                    <a16:creationId xmlns:a16="http://schemas.microsoft.com/office/drawing/2014/main" id="{22ECAD59-5247-C8BB-1B7C-D58F3E23FD0E}"/>
                  </a:ext>
                </a:extLst>
              </p:cNvPr>
              <p:cNvSpPr txBox="1"/>
              <p:nvPr/>
            </p:nvSpPr>
            <p:spPr>
              <a:xfrm>
                <a:off x="4417826" y="5314794"/>
                <a:ext cx="914400" cy="261610"/>
              </a:xfrm>
              <a:prstGeom prst="rect">
                <a:avLst/>
              </a:prstGeom>
              <a:noFill/>
            </p:spPr>
            <p:txBody>
              <a:bodyPr wrap="square" lIns="0" tIns="0" rIns="0" bIns="0" rtlCol="0" anchor="ctr">
                <a:spAutoFit/>
              </a:bodyPr>
              <a:lstStyle/>
              <a:p>
                <a:pPr lvl="0" algn="ctr" defTabSz="914400">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Quiz</a:t>
                </a:r>
              </a:p>
              <a:p>
                <a:pPr lvl="0" algn="ctr" defTabSz="914400">
                  <a:defRPr/>
                </a:pPr>
                <a:r>
                  <a:rPr lang="en-US" sz="850">
                    <a:solidFill>
                      <a:srgbClr val="000000"/>
                    </a:solidFill>
                    <a:latin typeface="Segoe Sans Display" pitchFamily="2" charset="0"/>
                    <a:cs typeface="Segoe Sans Display" pitchFamily="2" charset="0"/>
                  </a:rPr>
                  <a:t>Tutor </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nvGrpSpPr>
            <p:cNvPr id="60" name="Group 59">
              <a:extLst>
                <a:ext uri="{FF2B5EF4-FFF2-40B4-BE49-F238E27FC236}">
                  <a16:creationId xmlns:a16="http://schemas.microsoft.com/office/drawing/2014/main" id="{27AB4113-65A8-B3E0-DF31-482659CFBEB6}"/>
                </a:ext>
              </a:extLst>
            </p:cNvPr>
            <p:cNvGrpSpPr/>
            <p:nvPr/>
          </p:nvGrpSpPr>
          <p:grpSpPr>
            <a:xfrm>
              <a:off x="1910718" y="3356603"/>
              <a:ext cx="914401" cy="1000679"/>
              <a:chOff x="4417825" y="4677538"/>
              <a:chExt cx="914401" cy="1000679"/>
            </a:xfrm>
          </p:grpSpPr>
          <p:sp>
            <p:nvSpPr>
              <p:cNvPr id="61" name="Rectangle: Rounded Corners 104">
                <a:extLst>
                  <a:ext uri="{FF2B5EF4-FFF2-40B4-BE49-F238E27FC236}">
                    <a16:creationId xmlns:a16="http://schemas.microsoft.com/office/drawing/2014/main" id="{06E1B0B8-9F74-7077-E03F-B794AB25A7A5}"/>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TextBox 76">
                <a:extLst>
                  <a:ext uri="{FF2B5EF4-FFF2-40B4-BE49-F238E27FC236}">
                    <a16:creationId xmlns:a16="http://schemas.microsoft.com/office/drawing/2014/main" id="{2487219C-4593-68DF-46E0-B52E03AE4246}"/>
                  </a:ext>
                </a:extLst>
              </p:cNvPr>
              <p:cNvSpPr txBox="1"/>
              <p:nvPr/>
            </p:nvSpPr>
            <p:spPr>
              <a:xfrm>
                <a:off x="4417826" y="5314794"/>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Interview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50">
                    <a:solidFill>
                      <a:srgbClr val="000000"/>
                    </a:solidFill>
                    <a:latin typeface="Segoe Sans Display" pitchFamily="2" charset="0"/>
                    <a:cs typeface="Segoe Sans Display" pitchFamily="2" charset="0"/>
                  </a:rPr>
                  <a:t>Questions</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0"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View more in Copilot Chat and Copilot Studio</a:t>
            </a:r>
          </a:p>
        </p:txBody>
      </p:sp>
      <p:sp>
        <p:nvSpPr>
          <p:cNvPr id="116" name="TextBox 115">
            <a:extLst>
              <a:ext uri="{FF2B5EF4-FFF2-40B4-BE49-F238E27FC236}">
                <a16:creationId xmlns:a16="http://schemas.microsoft.com/office/drawing/2014/main" id="{10EE6655-DA0D-2F3A-B8F6-7F79748C099F}"/>
              </a:ext>
            </a:extLst>
          </p:cNvPr>
          <p:cNvSpPr txBox="1"/>
          <p:nvPr/>
        </p:nvSpPr>
        <p:spPr>
          <a:xfrm>
            <a:off x="8316142"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Looking to build on what you have?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Bring existing agents into Copilot Studio to unlock the benefits of a fully managed enterprise-grade platform that is governed, compliant, and extensible. </a:t>
            </a:r>
          </a:p>
        </p:txBody>
      </p:sp>
      <p:grpSp>
        <p:nvGrpSpPr>
          <p:cNvPr id="117" name="Group 116">
            <a:extLst>
              <a:ext uri="{FF2B5EF4-FFF2-40B4-BE49-F238E27FC236}">
                <a16:creationId xmlns:a16="http://schemas.microsoft.com/office/drawing/2014/main" id="{9FA095AF-0C6F-1864-A6E3-28B399A1B0E6}"/>
              </a:ext>
            </a:extLst>
          </p:cNvPr>
          <p:cNvGrpSpPr/>
          <p:nvPr/>
        </p:nvGrpSpPr>
        <p:grpSpPr>
          <a:xfrm>
            <a:off x="8316142" y="2891000"/>
            <a:ext cx="3015879" cy="1000680"/>
            <a:chOff x="859979" y="3356603"/>
            <a:chExt cx="3015879" cy="1000680"/>
          </a:xfrm>
        </p:grpSpPr>
        <p:grpSp>
          <p:nvGrpSpPr>
            <p:cNvPr id="119" name="Group 118">
              <a:extLst>
                <a:ext uri="{FF2B5EF4-FFF2-40B4-BE49-F238E27FC236}">
                  <a16:creationId xmlns:a16="http://schemas.microsoft.com/office/drawing/2014/main" id="{B1CB4308-A26A-F9DD-A1A5-AB6A3FC83D54}"/>
                </a:ext>
              </a:extLst>
            </p:cNvPr>
            <p:cNvGrpSpPr/>
            <p:nvPr/>
          </p:nvGrpSpPr>
          <p:grpSpPr>
            <a:xfrm>
              <a:off x="859979" y="3356604"/>
              <a:ext cx="914401" cy="1000679"/>
              <a:chOff x="3361364" y="3552085"/>
              <a:chExt cx="914401" cy="1000679"/>
            </a:xfrm>
          </p:grpSpPr>
          <p:sp>
            <p:nvSpPr>
              <p:cNvPr id="126" name="Rectangle: Rounded Corners 92">
                <a:extLst>
                  <a:ext uri="{FF2B5EF4-FFF2-40B4-BE49-F238E27FC236}">
                    <a16:creationId xmlns:a16="http://schemas.microsoft.com/office/drawing/2014/main" id="{D9CC9A0A-8AF6-1C01-48C8-E6FC242BC0D0}"/>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7" name="TextBox 126">
                <a:extLst>
                  <a:ext uri="{FF2B5EF4-FFF2-40B4-BE49-F238E27FC236}">
                    <a16:creationId xmlns:a16="http://schemas.microsoft.com/office/drawing/2014/main" id="{4AB53B29-7EE7-5818-CAEC-E30DC22FB098}"/>
                  </a:ext>
                </a:extLst>
              </p:cNvPr>
              <p:cNvSpPr txBox="1"/>
              <p:nvPr/>
            </p:nvSpPr>
            <p:spPr>
              <a:xfrm>
                <a:off x="3361365" y="425474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M365 Agents SDK</a:t>
                </a:r>
              </a:p>
            </p:txBody>
          </p:sp>
        </p:grpSp>
        <p:grpSp>
          <p:nvGrpSpPr>
            <p:cNvPr id="120" name="Group 119">
              <a:extLst>
                <a:ext uri="{FF2B5EF4-FFF2-40B4-BE49-F238E27FC236}">
                  <a16:creationId xmlns:a16="http://schemas.microsoft.com/office/drawing/2014/main" id="{3B424186-2201-0CBA-0B66-FEA601877D32}"/>
                </a:ext>
              </a:extLst>
            </p:cNvPr>
            <p:cNvGrpSpPr/>
            <p:nvPr/>
          </p:nvGrpSpPr>
          <p:grpSpPr>
            <a:xfrm>
              <a:off x="2961457" y="3356603"/>
              <a:ext cx="914401" cy="1000679"/>
              <a:chOff x="4417825" y="4677538"/>
              <a:chExt cx="914401" cy="1000679"/>
            </a:xfrm>
          </p:grpSpPr>
          <p:sp>
            <p:nvSpPr>
              <p:cNvPr id="124" name="Rectangle: Rounded Corners 89">
                <a:extLst>
                  <a:ext uri="{FF2B5EF4-FFF2-40B4-BE49-F238E27FC236}">
                    <a16:creationId xmlns:a16="http://schemas.microsoft.com/office/drawing/2014/main" id="{54532572-2927-5A1B-A7D4-209412A61026}"/>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5" name="TextBox 124">
                <a:extLst>
                  <a:ext uri="{FF2B5EF4-FFF2-40B4-BE49-F238E27FC236}">
                    <a16:creationId xmlns:a16="http://schemas.microsoft.com/office/drawing/2014/main" id="{A0A1D60D-E104-3879-CF16-DC62925B0334}"/>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Visual Studio</a:t>
                </a:r>
              </a:p>
            </p:txBody>
          </p:sp>
        </p:grpSp>
        <p:grpSp>
          <p:nvGrpSpPr>
            <p:cNvPr id="121" name="Group 120">
              <a:extLst>
                <a:ext uri="{FF2B5EF4-FFF2-40B4-BE49-F238E27FC236}">
                  <a16:creationId xmlns:a16="http://schemas.microsoft.com/office/drawing/2014/main" id="{CB275346-BE05-11F6-9C69-836F7AF6076F}"/>
                </a:ext>
              </a:extLst>
            </p:cNvPr>
            <p:cNvGrpSpPr/>
            <p:nvPr/>
          </p:nvGrpSpPr>
          <p:grpSpPr>
            <a:xfrm>
              <a:off x="1910718" y="3356603"/>
              <a:ext cx="914401" cy="1000679"/>
              <a:chOff x="4417825" y="4677538"/>
              <a:chExt cx="914401" cy="1000679"/>
            </a:xfrm>
          </p:grpSpPr>
          <p:sp>
            <p:nvSpPr>
              <p:cNvPr id="122" name="Rectangle: Rounded Corners 86">
                <a:extLst>
                  <a:ext uri="{FF2B5EF4-FFF2-40B4-BE49-F238E27FC236}">
                    <a16:creationId xmlns:a16="http://schemas.microsoft.com/office/drawing/2014/main" id="{3ABDC248-04E2-D8C1-6536-94DDED67F674}"/>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3" name="TextBox 122">
                <a:extLst>
                  <a:ext uri="{FF2B5EF4-FFF2-40B4-BE49-F238E27FC236}">
                    <a16:creationId xmlns:a16="http://schemas.microsoft.com/office/drawing/2014/main" id="{463A96AC-E92D-A2D2-F000-7DD1A4B350AB}"/>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Azure AI Foundry</a:t>
                </a:r>
              </a:p>
            </p:txBody>
          </p:sp>
        </p:grpSp>
      </p:gr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16142"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View with M365 Agents SDK, Azure AI Foundry, or where you build your agents</a:t>
            </a: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736" y="3087501"/>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4"/>
          <a:srcRect l="2503" r="2503"/>
          <a:stretch/>
        </p:blipFill>
        <p:spPr>
          <a:xfrm>
            <a:off x="9613478" y="3064858"/>
            <a:ext cx="463370" cy="463398"/>
          </a:xfrm>
          <a:prstGeom prst="rect">
            <a:avLst/>
          </a:prstGeom>
        </p:spPr>
      </p:pic>
      <p:pic>
        <p:nvPicPr>
          <p:cNvPr id="131" name="Picture 2" descr="Copilot Logo and symbol, meaning, history, PNG, brand">
            <a:extLst>
              <a:ext uri="{FF2B5EF4-FFF2-40B4-BE49-F238E27FC236}">
                <a16:creationId xmlns:a16="http://schemas.microsoft.com/office/drawing/2014/main" id="{A933BF46-17D3-5728-D66B-249926450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49" r="19049"/>
          <a:stretch/>
        </p:blipFill>
        <p:spPr bwMode="auto">
          <a:xfrm>
            <a:off x="8582588" y="3122601"/>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A336003-572C-C775-A788-28BBA3B3D016}"/>
              </a:ext>
            </a:extLst>
          </p:cNvPr>
          <p:cNvSpPr/>
          <p:nvPr/>
        </p:nvSpPr>
        <p:spPr bwMode="auto">
          <a:xfrm>
            <a:off x="855978"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0860" y="2983674"/>
            <a:ext cx="464639" cy="464639"/>
          </a:xfrm>
          <a:prstGeom prst="rect">
            <a:avLst/>
          </a:prstGeom>
        </p:spPr>
      </p:pic>
      <p:sp>
        <p:nvSpPr>
          <p:cNvPr id="6" name="TextBox 5">
            <a:extLst>
              <a:ext uri="{FF2B5EF4-FFF2-40B4-BE49-F238E27FC236}">
                <a16:creationId xmlns:a16="http://schemas.microsoft.com/office/drawing/2014/main" id="{17BE496F-FB2B-3300-BCC0-FAD6A8368380}"/>
              </a:ext>
            </a:extLst>
          </p:cNvPr>
          <p:cNvSpPr txBox="1"/>
          <p:nvPr/>
        </p:nvSpPr>
        <p:spPr>
          <a:xfrm>
            <a:off x="855979"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mn-ea"/>
                <a:cs typeface="+mn-cs"/>
              </a:rPr>
              <a:t>Researcher</a:t>
            </a:r>
          </a:p>
        </p:txBody>
      </p:sp>
      <p:sp>
        <p:nvSpPr>
          <p:cNvPr id="7" name="Rectangle: Rounded Corners 6">
            <a:extLst>
              <a:ext uri="{FF2B5EF4-FFF2-40B4-BE49-F238E27FC236}">
                <a16:creationId xmlns:a16="http://schemas.microsoft.com/office/drawing/2014/main" id="{6B01BC8C-317A-72B1-DAFB-45C85B153CB8}"/>
              </a:ext>
            </a:extLst>
          </p:cNvPr>
          <p:cNvSpPr/>
          <p:nvPr/>
        </p:nvSpPr>
        <p:spPr bwMode="auto">
          <a:xfrm>
            <a:off x="2957456"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2338" y="2983673"/>
            <a:ext cx="464639" cy="464639"/>
          </a:xfrm>
          <a:prstGeom prst="rect">
            <a:avLst/>
          </a:prstGeom>
        </p:spPr>
      </p:pic>
      <p:sp>
        <p:nvSpPr>
          <p:cNvPr id="9" name="TextBox 8">
            <a:extLst>
              <a:ext uri="{FF2B5EF4-FFF2-40B4-BE49-F238E27FC236}">
                <a16:creationId xmlns:a16="http://schemas.microsoft.com/office/drawing/2014/main" id="{B1447A87-12D9-46B1-B01F-E25929D11468}"/>
              </a:ext>
            </a:extLst>
          </p:cNvPr>
          <p:cNvSpPr txBox="1"/>
          <p:nvPr/>
        </p:nvSpPr>
        <p:spPr>
          <a:xfrm>
            <a:off x="2957457"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mn-ea"/>
                <a:cs typeface="+mn-cs"/>
              </a:rPr>
              <a:t>Meeting agent</a:t>
            </a:r>
          </a:p>
        </p:txBody>
      </p:sp>
      <p:sp>
        <p:nvSpPr>
          <p:cNvPr id="10" name="Rectangle: Rounded Corners 9">
            <a:extLst>
              <a:ext uri="{FF2B5EF4-FFF2-40B4-BE49-F238E27FC236}">
                <a16:creationId xmlns:a16="http://schemas.microsoft.com/office/drawing/2014/main" id="{9574421C-535F-8EB4-1209-8A303CF17457}"/>
              </a:ext>
            </a:extLst>
          </p:cNvPr>
          <p:cNvSpPr/>
          <p:nvPr/>
        </p:nvSpPr>
        <p:spPr bwMode="auto">
          <a:xfrm>
            <a:off x="1906717"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32115" y="2984190"/>
            <a:ext cx="463606" cy="463606"/>
          </a:xfrm>
          <a:prstGeom prst="rect">
            <a:avLst/>
          </a:prstGeom>
        </p:spPr>
      </p:pic>
      <p:sp>
        <p:nvSpPr>
          <p:cNvPr id="13" name="TextBox 12">
            <a:extLst>
              <a:ext uri="{FF2B5EF4-FFF2-40B4-BE49-F238E27FC236}">
                <a16:creationId xmlns:a16="http://schemas.microsoft.com/office/drawing/2014/main" id="{6757B784-A97D-5CCF-7549-96424842320F}"/>
              </a:ext>
            </a:extLst>
          </p:cNvPr>
          <p:cNvSpPr txBox="1"/>
          <p:nvPr/>
        </p:nvSpPr>
        <p:spPr>
          <a:xfrm>
            <a:off x="1906718"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mn-ea"/>
                <a:cs typeface="+mn-cs"/>
              </a:rPr>
              <a:t>Analyst</a:t>
            </a:r>
          </a:p>
        </p:txBody>
      </p:sp>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601096"/>
            <a:ext cx="11338560"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F169E777-E38B-DBAD-8B79-96073FE769E7}"/>
              </a:ext>
            </a:extLst>
          </p:cNvPr>
          <p:cNvSpPr txBox="1"/>
          <p:nvPr/>
        </p:nvSpPr>
        <p:spPr>
          <a:xfrm>
            <a:off x="10910529" y="6635355"/>
            <a:ext cx="863460"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Agent Pro</a:t>
            </a:r>
          </a:p>
        </p:txBody>
      </p:sp>
      <p:sp>
        <p:nvSpPr>
          <p:cNvPr id="21" name="TextBox 20">
            <a:extLst>
              <a:ext uri="{FF2B5EF4-FFF2-40B4-BE49-F238E27FC236}">
                <a16:creationId xmlns:a16="http://schemas.microsoft.com/office/drawing/2014/main" id="{700FC5CD-FF51-15C6-5D23-115829A5FF6E}"/>
              </a:ext>
            </a:extLst>
          </p:cNvPr>
          <p:cNvSpPr txBox="1"/>
          <p:nvPr/>
        </p:nvSpPr>
        <p:spPr>
          <a:xfrm>
            <a:off x="424904" y="6602556"/>
            <a:ext cx="9510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Beginner </a:t>
            </a:r>
          </a:p>
        </p:txBody>
      </p:sp>
      <p:pic>
        <p:nvPicPr>
          <p:cNvPr id="14" name="Picture 13">
            <a:extLst>
              <a:ext uri="{FF2B5EF4-FFF2-40B4-BE49-F238E27FC236}">
                <a16:creationId xmlns:a16="http://schemas.microsoft.com/office/drawing/2014/main" id="{84807CF3-0508-CBB0-EB31-A652FA0EAB4E}"/>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4586392" y="2888193"/>
            <a:ext cx="847971" cy="712296"/>
          </a:xfrm>
          <a:prstGeom prst="rect">
            <a:avLst/>
          </a:prstGeom>
        </p:spPr>
      </p:pic>
      <p:pic>
        <p:nvPicPr>
          <p:cNvPr id="18" name="Picture 17">
            <a:extLst>
              <a:ext uri="{FF2B5EF4-FFF2-40B4-BE49-F238E27FC236}">
                <a16:creationId xmlns:a16="http://schemas.microsoft.com/office/drawing/2014/main" id="{723133EE-A126-A499-F741-FBC2E86C1A27}"/>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5680960" y="2850515"/>
            <a:ext cx="790697" cy="669052"/>
          </a:xfrm>
          <a:prstGeom prst="rect">
            <a:avLst/>
          </a:prstGeom>
        </p:spPr>
      </p:pic>
      <p:pic>
        <p:nvPicPr>
          <p:cNvPr id="19" name="Picture 18">
            <a:extLst>
              <a:ext uri="{FF2B5EF4-FFF2-40B4-BE49-F238E27FC236}">
                <a16:creationId xmlns:a16="http://schemas.microsoft.com/office/drawing/2014/main" id="{D0EB891E-38B6-8B44-CF26-A0594F4DEA99}"/>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6787875" y="2868148"/>
            <a:ext cx="717721" cy="717721"/>
          </a:xfrm>
          <a:prstGeom prst="rect">
            <a:avLst/>
          </a:prstGeom>
        </p:spPr>
      </p:pic>
    </p:spTree>
    <p:extLst>
      <p:ext uri="{BB962C8B-B14F-4D97-AF65-F5344CB8AC3E}">
        <p14:creationId xmlns:p14="http://schemas.microsoft.com/office/powerpoint/2010/main" val="25379576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F9C-2643-CCDD-355E-9EBEF26A5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6C5C0-3900-2EE7-D5FB-AC420390856C}"/>
              </a:ext>
            </a:extLst>
          </p:cNvPr>
          <p:cNvSpPr>
            <a:spLocks noGrp="1"/>
          </p:cNvSpPr>
          <p:nvPr>
            <p:ph type="title"/>
          </p:nvPr>
        </p:nvSpPr>
        <p:spPr>
          <a:xfrm>
            <a:off x="571500" y="2792795"/>
            <a:ext cx="4179404" cy="2308324"/>
          </a:xfrm>
          <a:prstGeom prst="rect">
            <a:avLst/>
          </a:prstGeom>
        </p:spPr>
        <p:txBody>
          <a:bodyPr/>
          <a:lstStyle/>
          <a:p>
            <a:r>
              <a:rPr lang="en-US" spc="0"/>
              <a:t>Prebuilt agents available to you on Microsoft 365 Copilot</a:t>
            </a:r>
          </a:p>
        </p:txBody>
      </p:sp>
    </p:spTree>
    <p:extLst>
      <p:ext uri="{BB962C8B-B14F-4D97-AF65-F5344CB8AC3E}">
        <p14:creationId xmlns:p14="http://schemas.microsoft.com/office/powerpoint/2010/main" val="12832706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2011EB9-65F6-0FE0-799A-58BB31DD958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CA4E89D2-69A0-6660-960F-D838E59661AC}"/>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FD61923B-F21F-7EFC-88F7-587F349537EF}"/>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720535E9-5467-4D98-D91F-57FA80F4018A}"/>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EFBEA86-81CD-15BE-D890-8E162053D27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71500" y="986994"/>
            <a:ext cx="3933824" cy="492443"/>
          </a:xfrm>
        </p:spPr>
        <p:txBody>
          <a:bodyPr/>
          <a:lstStyle/>
          <a:p>
            <a:pPr>
              <a:spcAft>
                <a:spcPts val="600"/>
              </a:spcAft>
            </a:pPr>
            <a:r>
              <a:rPr lang="en-US" sz="3200">
                <a:gradFill>
                  <a:gsLst>
                    <a:gs pos="2874">
                      <a:schemeClr val="accent1"/>
                    </a:gs>
                    <a:gs pos="71000">
                      <a:schemeClr val="accent4"/>
                    </a:gs>
                    <a:gs pos="100000">
                      <a:schemeClr val="accent2"/>
                    </a:gs>
                  </a:gsLst>
                  <a:lin ang="0" scaled="1"/>
                </a:gradFill>
                <a:ea typeface="+mj-ea"/>
                <a:cs typeface="+mj-cs"/>
              </a:rPr>
              <a:t>Researcher</a:t>
            </a:r>
          </a:p>
        </p:txBody>
      </p:sp>
      <p:sp>
        <p:nvSpPr>
          <p:cNvPr id="4" name="Text Placeholder 12_1">
            <a:extLst>
              <a:ext uri="{FF2B5EF4-FFF2-40B4-BE49-F238E27FC236}">
                <a16:creationId xmlns:a16="http://schemas.microsoft.com/office/drawing/2014/main" id="{0ACBB799-AA3D-77F7-33DD-29BE62C646AD}"/>
              </a:ext>
            </a:extLst>
          </p:cNvPr>
          <p:cNvSpPr txBox="1">
            <a:spLocks/>
          </p:cNvSpPr>
          <p:nvPr/>
        </p:nvSpPr>
        <p:spPr>
          <a:xfrm>
            <a:off x="571500" y="723854"/>
            <a:ext cx="1037528"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71500" y="1894666"/>
            <a:ext cx="3844089" cy="3650326"/>
          </a:xfrm>
          <a:prstGeom prst="rect">
            <a:avLst/>
          </a:prstGeom>
          <a:noFill/>
        </p:spPr>
        <p:txBody>
          <a:bodyPr vert="horz" wrap="square" lIns="0" tIns="0" rIns="0" bIns="0" rtlCol="0">
            <a:no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The Researcher agent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gives organizations the capability they’d expect from a highly paid strategist or researcher</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Combines the most advanced deep reasoning models with Copilot Chat’s web- and work-grounding, as well as its agent ecosystem,</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Provides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well-reasoned responses to complex prompts with the data that matters most.​</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Gives users </a:t>
            </a: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a thought partner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that can perform advanced reasoning grounded in their unique context</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Gives organizations </a:t>
            </a:r>
            <a:r>
              <a:rPr kumimoji="0" lang="en-US" sz="1400" b="0" i="0" u="none" strike="noStrike" kern="1200" cap="none" spc="0" normalizeH="0" baseline="0" noProof="0">
                <a:ln>
                  <a:noFill/>
                </a:ln>
                <a:solidFill>
                  <a:srgbClr val="C03BC4"/>
                </a:solidFill>
                <a:effectLst/>
                <a:uLnTx/>
                <a:uFillTx/>
                <a:latin typeface="Segoe Sans Display Semibold"/>
                <a:ea typeface="+mn-ea"/>
                <a:cs typeface="+mn-cs"/>
              </a:rPr>
              <a:t>on-demand access </a:t>
            </a:r>
            <a:r>
              <a:rPr kumimoji="0" lang="en-US" sz="1400" b="0" i="0" u="none" strike="noStrike" kern="1200" cap="none" spc="0" normalizeH="0" baseline="0" noProof="0">
                <a:ln>
                  <a:noFill/>
                </a:ln>
                <a:solidFill>
                  <a:srgbClr val="091F2C"/>
                </a:solidFill>
                <a:effectLst/>
                <a:uLnTx/>
                <a:uFillTx/>
                <a:latin typeface="Segoe Sans Display"/>
                <a:ea typeface="+mn-ea"/>
                <a:cs typeface="+mn-cs"/>
              </a:rPr>
              <a:t>to the types of work they typically expect from highly paid employees</a:t>
            </a:r>
            <a:endParaRPr kumimoji="0" lang="en-US" sz="1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9" name="Rectangle: Rounded Corners 18">
            <a:extLst>
              <a:ext uri="{FF2B5EF4-FFF2-40B4-BE49-F238E27FC236}">
                <a16:creationId xmlns:a16="http://schemas.microsoft.com/office/drawing/2014/main" id="{673E758E-0B1D-D7F5-622E-D4F0BD71A12E}"/>
              </a:ext>
              <a:ext uri="{C183D7F6-B498-43B3-948B-1728B52AA6E4}">
                <adec:decorative xmlns:adec="http://schemas.microsoft.com/office/drawing/2017/decorative" val="0"/>
              </a:ext>
            </a:extLst>
          </p:cNvPr>
          <p:cNvSpPr>
            <a:spLocks/>
          </p:cNvSpPr>
          <p:nvPr/>
        </p:nvSpPr>
        <p:spPr>
          <a:xfrm>
            <a:off x="571500" y="5850859"/>
            <a:ext cx="2182859"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 </a:t>
            </a:r>
            <a:r>
              <a:rPr kumimoji="0" lang="en-US" sz="1200" b="0" i="0" u="none" strike="noStrike" kern="1200" cap="none" spc="0" normalizeH="0" baseline="0" noProof="0">
                <a:ln>
                  <a:noFill/>
                </a:ln>
                <a:solidFill>
                  <a:srgbClr val="FFFFFF"/>
                </a:solidFill>
                <a:effectLst/>
                <a:uLnTx/>
                <a:uFillTx/>
                <a:latin typeface="Segoe Sans Display"/>
                <a:ea typeface="+mn-ea"/>
                <a:cs typeface="+mn-cs"/>
              </a:rPr>
              <a:t>Generally available </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5">
            <a:extLst>
              <a:ext uri="{28A0092B-C50C-407E-A947-70E740481C1C}">
                <a14:useLocalDpi xmlns:a14="http://schemas.microsoft.com/office/drawing/2010/main" val="0"/>
              </a:ext>
            </a:extLst>
          </a:blip>
          <a:srcRect t="-8827" b="-8827"/>
          <a:stretch/>
        </p:blipFill>
        <p:spPr>
          <a:xfrm>
            <a:off x="5145131" y="1343024"/>
            <a:ext cx="6303926" cy="4171954"/>
          </a:xfrm>
          <a:prstGeom prst="roundRect">
            <a:avLst>
              <a:gd name="adj" fmla="val 1881"/>
            </a:avLst>
          </a:prstGeom>
          <a:solidFill>
            <a:srgbClr val="F3F3F3"/>
          </a:solidFill>
          <a:ln w="6350">
            <a:solidFill>
              <a:schemeClr val="accent3">
                <a:lumMod val="40000"/>
                <a:lumOff val="60000"/>
              </a:schemeClr>
            </a:solidFill>
          </a:ln>
          <a:effectLst>
            <a:outerShdw blurRad="127000" dist="38100" dir="2700000" algn="tl" rotWithShape="0">
              <a:prstClr val="black">
                <a:alpha val="5000"/>
              </a:prstClr>
            </a:outerShdw>
          </a:effectLst>
        </p:spPr>
      </p:pic>
    </p:spTree>
    <p:extLst>
      <p:ext uri="{BB962C8B-B14F-4D97-AF65-F5344CB8AC3E}">
        <p14:creationId xmlns:p14="http://schemas.microsoft.com/office/powerpoint/2010/main" val="19652082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9DB889-1048-D2D3-64CD-7CA2EF1BE593}"/>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6" name="Freeform: Shape 15">
            <a:extLst>
              <a:ext uri="{FF2B5EF4-FFF2-40B4-BE49-F238E27FC236}">
                <a16:creationId xmlns:a16="http://schemas.microsoft.com/office/drawing/2014/main" id="{A96D920A-AECD-65F7-D3D0-FB902E8B119F}"/>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43D58ECC-F623-C532-49A3-38B5D23229D4}"/>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2" name="Picture 21">
            <a:extLst>
              <a:ext uri="{FF2B5EF4-FFF2-40B4-BE49-F238E27FC236}">
                <a16:creationId xmlns:a16="http://schemas.microsoft.com/office/drawing/2014/main" id="{A06AB3DB-6DDF-689F-2A0D-DA6ABD5A2296}"/>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01C4ED2C-EE5B-24F1-A5B1-010B514204F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71500" y="986994"/>
            <a:ext cx="3933824" cy="492443"/>
          </a:xfrm>
        </p:spPr>
        <p:txBody>
          <a:bodyPr/>
          <a:lstStyle/>
          <a:p>
            <a:pPr>
              <a:spcAft>
                <a:spcPts val="600"/>
              </a:spcAft>
            </a:pPr>
            <a:r>
              <a:rPr lang="en-US" sz="3200">
                <a:gradFill>
                  <a:gsLst>
                    <a:gs pos="2874">
                      <a:schemeClr val="accent1"/>
                    </a:gs>
                    <a:gs pos="71000">
                      <a:schemeClr val="accent4"/>
                    </a:gs>
                    <a:gs pos="100000">
                      <a:schemeClr val="accent2"/>
                    </a:gs>
                  </a:gsLst>
                  <a:lin ang="0" scaled="1"/>
                </a:gradFill>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71500" y="723854"/>
            <a:ext cx="1037528" cy="215444"/>
          </a:xfrm>
        </p:spPr>
        <p:txBody>
          <a:bodyPr wrap="none" anchor="b">
            <a:spAutoFit/>
          </a:bodyPr>
          <a:lstStyle/>
          <a:p>
            <a:r>
              <a:rPr lang="en-US" sz="1400" cap="none">
                <a:latin typeface="+mj-lt"/>
                <a:ea typeface="+mj-ea"/>
                <a:cs typeface="+mj-cs"/>
              </a:rPr>
              <a:t>Copilot Chat</a:t>
            </a:r>
          </a:p>
        </p:txBody>
      </p:sp>
      <p:sp>
        <p:nvSpPr>
          <p:cNvPr id="18" name="TextBox 17">
            <a:extLst>
              <a:ext uri="{FF2B5EF4-FFF2-40B4-BE49-F238E27FC236}">
                <a16:creationId xmlns:a16="http://schemas.microsoft.com/office/drawing/2014/main" id="{F4327493-856B-8E0D-71EF-DC750A61683B}"/>
              </a:ext>
            </a:extLst>
          </p:cNvPr>
          <p:cNvSpPr txBox="1">
            <a:spLocks/>
          </p:cNvSpPr>
          <p:nvPr/>
        </p:nvSpPr>
        <p:spPr>
          <a:xfrm>
            <a:off x="571501" y="1894790"/>
            <a:ext cx="3977053" cy="3508653"/>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C03BC4"/>
                </a:solidFill>
                <a:effectLst/>
                <a:uLnTx/>
                <a:uFillTx/>
                <a:latin typeface="Segoe Sans Display Semibold"/>
                <a:ea typeface="+mn-ea"/>
                <a:cs typeface="+mn-cs"/>
              </a:rPr>
              <a:t>Analyst</a:t>
            </a:r>
            <a:r>
              <a:rPr kumimoji="0" lang="en-US" sz="1600" b="0" i="0" u="none" strike="noStrike" kern="1200" cap="none" spc="0" normalizeH="0" baseline="0" noProof="0">
                <a:ln>
                  <a:noFill/>
                </a:ln>
                <a:solidFill>
                  <a:srgbClr val="091F2C"/>
                </a:solidFill>
                <a:effectLst/>
                <a:uLnTx/>
                <a:uFillTx/>
                <a:latin typeface="Segoe Sans Display"/>
                <a:ea typeface="+mn-ea"/>
                <a:cs typeface="+mn-cs"/>
              </a:rPr>
              <a:t> thinks like a skilled data scientist, so you can </a:t>
            </a:r>
            <a:r>
              <a:rPr kumimoji="0" lang="en-US" sz="1600" b="0" i="0" u="none" strike="noStrike" kern="1200" cap="none" spc="0" normalizeH="0" baseline="0" noProof="0">
                <a:ln>
                  <a:noFill/>
                </a:ln>
                <a:solidFill>
                  <a:srgbClr val="C03BC4"/>
                </a:solidFill>
                <a:effectLst/>
                <a:uLnTx/>
                <a:uFillTx/>
                <a:latin typeface="Segoe Sans Display Semibold"/>
                <a:ea typeface="+mn-ea"/>
                <a:cs typeface="+mn-cs"/>
              </a:rPr>
              <a:t>go from raw data to insights in minutes</a:t>
            </a:r>
            <a:r>
              <a:rPr kumimoji="0" lang="en-US" sz="1600" b="0" i="0" u="none" strike="noStrike" kern="1200" cap="none" spc="0" normalizeH="0" baseline="0" noProof="0">
                <a:ln>
                  <a:noFill/>
                </a:ln>
                <a:solidFill>
                  <a:srgbClr val="C03BC4"/>
                </a:solidFill>
                <a:effectLst/>
                <a:uLnTx/>
                <a:uFillTx/>
                <a:latin typeface="Segoe Sans Display"/>
                <a:ea typeface="+mn-ea"/>
                <a:cs typeface="+mn-cs"/>
              </a:rPr>
              <a:t>.</a:t>
            </a:r>
            <a:r>
              <a:rPr kumimoji="0" lang="en-US" sz="1600" b="0" i="0" u="none" strike="noStrike" kern="1200" cap="none" spc="0" normalizeH="0" baseline="0" noProof="0">
                <a:ln>
                  <a:noFill/>
                </a:ln>
                <a:solidFill>
                  <a:srgbClr val="C03BC4"/>
                </a:solidFill>
                <a:effectLst/>
                <a:uLnTx/>
                <a:uFillTx/>
                <a:latin typeface="Segoe Sans Display Semibold"/>
                <a:ea typeface="+mn-ea"/>
                <a:cs typeface="+mn-cs"/>
              </a:rPr>
              <a:t> ​</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Built on OpenAI’s o3-mini reasoning model and optimized to do advanced data analysis at work</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Analyst uses chain-of-thought reasoning to progress through problems iteratively, to refine its reasoning and provide a high-quality answer</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Runs Python to tackle your most complex data queries— you can view the code it’s running in real time to check its work</a:t>
            </a:r>
          </a:p>
        </p:txBody>
      </p:sp>
      <p:pic>
        <p:nvPicPr>
          <p:cNvPr id="30" name="Picture 29">
            <a:extLst>
              <a:ext uri="{FF2B5EF4-FFF2-40B4-BE49-F238E27FC236}">
                <a16:creationId xmlns:a16="http://schemas.microsoft.com/office/drawing/2014/main" id="{60ED4C82-5504-B2C1-C6CF-5A10238965A3}"/>
              </a:ext>
            </a:extLst>
          </p:cNvPr>
          <p:cNvPicPr>
            <a:picLocks/>
          </p:cNvPicPr>
          <p:nvPr/>
        </p:nvPicPr>
        <p:blipFill>
          <a:blip r:embed="rId5"/>
          <a:srcRect l="4967" r="4967"/>
          <a:stretch/>
        </p:blipFill>
        <p:spPr>
          <a:xfrm>
            <a:off x="5145131" y="1343024"/>
            <a:ext cx="6303926" cy="4171954"/>
          </a:xfrm>
          <a:prstGeom prst="roundRect">
            <a:avLst>
              <a:gd name="adj" fmla="val 1881"/>
            </a:avLst>
          </a:prstGeom>
          <a:solidFill>
            <a:schemeClr val="bg1"/>
          </a:solidFill>
          <a:ln w="6350">
            <a:solidFill>
              <a:schemeClr val="accent3">
                <a:lumMod val="40000"/>
                <a:lumOff val="60000"/>
              </a:schemeClr>
            </a:solidFill>
          </a:ln>
          <a:effectLst>
            <a:outerShdw blurRad="127000" dist="38100" dir="2700000" algn="tl" rotWithShape="0">
              <a:prstClr val="black">
                <a:alpha val="5000"/>
              </a:prstClr>
            </a:outerShdw>
          </a:effectLst>
        </p:spPr>
      </p:pic>
      <p:sp>
        <p:nvSpPr>
          <p:cNvPr id="2" name="Rectangle: Rounded Corners 1">
            <a:extLst>
              <a:ext uri="{FF2B5EF4-FFF2-40B4-BE49-F238E27FC236}">
                <a16:creationId xmlns:a16="http://schemas.microsoft.com/office/drawing/2014/main" id="{E5C37610-8581-E4AB-5334-14A2A0847AED}"/>
              </a:ext>
              <a:ext uri="{C183D7F6-B498-43B3-948B-1728B52AA6E4}">
                <adec:decorative xmlns:adec="http://schemas.microsoft.com/office/drawing/2017/decorative" val="0"/>
              </a:ext>
            </a:extLst>
          </p:cNvPr>
          <p:cNvSpPr>
            <a:spLocks/>
          </p:cNvSpPr>
          <p:nvPr/>
        </p:nvSpPr>
        <p:spPr>
          <a:xfrm>
            <a:off x="571500" y="5850859"/>
            <a:ext cx="1618612"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mn-cs"/>
              </a:rPr>
              <a:t>Generally available</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105E-9B3E-EAA3-1454-2FED53DBBDD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4EB4445-4A9E-9310-18BC-200A48574C4A}"/>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48B4C43C-645C-8457-C206-FD77573910A3}"/>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5C5D333C-49FE-83FD-E8F1-D4015A70834E}"/>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4414A938-7862-31D9-CA2E-BB1DDD477FF9}"/>
              </a:ext>
              <a:ext uri="{C183D7F6-B498-43B3-948B-1728B52AA6E4}">
                <adec:decorative xmlns:adec="http://schemas.microsoft.com/office/drawing/2017/decorative" val="1"/>
              </a:ext>
            </a:extLst>
          </p:cNvPr>
          <p:cNvPicPr>
            <a:picLocks noChangeAspect="1"/>
          </p:cNvPicPr>
          <p:nvPr/>
        </p:nvPicPr>
        <p:blipFill>
          <a:blip r:embed="rId6"/>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C9A147A-FEB8-E74B-0A65-DC18A527E293}"/>
              </a:ext>
              <a:ext uri="{C183D7F6-B498-43B3-948B-1728B52AA6E4}">
                <adec:decorative xmlns:adec="http://schemas.microsoft.com/office/drawing/2017/decorative" val="1"/>
              </a:ext>
            </a:extLst>
          </p:cNvPr>
          <p:cNvSpPr>
            <a:spLocks/>
          </p:cNvSpPr>
          <p:nvPr/>
        </p:nvSpPr>
        <p:spPr bwMode="auto">
          <a:xfrm>
            <a:off x="4994680" y="1190020"/>
            <a:ext cx="6938819" cy="4477959"/>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C849131E-223B-F3B7-833E-F84021A078AF}"/>
              </a:ext>
            </a:extLst>
          </p:cNvPr>
          <p:cNvSpPr>
            <a:spLocks noGrp="1"/>
          </p:cNvSpPr>
          <p:nvPr>
            <p:ph type="title"/>
          </p:nvPr>
        </p:nvSpPr>
        <p:spPr>
          <a:xfrm>
            <a:off x="571499" y="986994"/>
            <a:ext cx="4192009" cy="984885"/>
          </a:xfrm>
        </p:spPr>
        <p:txBody>
          <a:bodyPr/>
          <a:lstStyle/>
          <a:p>
            <a:pPr defTabSz="914400">
              <a:defRPr/>
            </a:pPr>
            <a:r>
              <a:rPr lang="en-US" spc="-20">
                <a:ln>
                  <a:noFill/>
                </a:ln>
                <a:gradFill>
                  <a:gsLst>
                    <a:gs pos="0">
                      <a:srgbClr val="0078D4"/>
                    </a:gs>
                    <a:gs pos="94000">
                      <a:srgbClr val="C73ECC"/>
                    </a:gs>
                  </a:gsLst>
                  <a:lin ang="0" scaled="1"/>
                </a:gradFill>
              </a:rPr>
              <a:t>Word, Excel, and PowerPoint Agents</a:t>
            </a:r>
          </a:p>
        </p:txBody>
      </p:sp>
      <p:sp>
        <p:nvSpPr>
          <p:cNvPr id="4" name="Text Placeholder 12_1">
            <a:extLst>
              <a:ext uri="{FF2B5EF4-FFF2-40B4-BE49-F238E27FC236}">
                <a16:creationId xmlns:a16="http://schemas.microsoft.com/office/drawing/2014/main" id="{701EE3BB-92DD-0975-FDEF-F9FFD46F9809}"/>
              </a:ext>
            </a:extLst>
          </p:cNvPr>
          <p:cNvSpPr txBox="1">
            <a:spLocks/>
          </p:cNvSpPr>
          <p:nvPr/>
        </p:nvSpPr>
        <p:spPr>
          <a:xfrm>
            <a:off x="571500" y="723854"/>
            <a:ext cx="1454070"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Frontier Program</a:t>
            </a:r>
          </a:p>
        </p:txBody>
      </p:sp>
      <p:sp>
        <p:nvSpPr>
          <p:cNvPr id="18" name="TextBox 17">
            <a:extLst>
              <a:ext uri="{FF2B5EF4-FFF2-40B4-BE49-F238E27FC236}">
                <a16:creationId xmlns:a16="http://schemas.microsoft.com/office/drawing/2014/main" id="{118150C6-94B4-8A76-42D4-31D7517B0E9D}"/>
              </a:ext>
            </a:extLst>
          </p:cNvPr>
          <p:cNvSpPr txBox="1">
            <a:spLocks/>
          </p:cNvSpPr>
          <p:nvPr/>
        </p:nvSpPr>
        <p:spPr>
          <a:xfrm>
            <a:off x="571500" y="2195616"/>
            <a:ext cx="3844089" cy="3650326"/>
          </a:xfrm>
          <a:prstGeom prst="rect">
            <a:avLst/>
          </a:prstGeom>
          <a:noFill/>
        </p:spPr>
        <p:txBody>
          <a:bodyPr vert="horz" wrap="square" lIns="0" tIns="0" rIns="0" bIns="0" rtlCol="0">
            <a:noAutofit/>
          </a:bodyPr>
          <a:lstStyle/>
          <a:p>
            <a:pPr marL="285750" indent="-285750">
              <a:spcBef>
                <a:spcPts val="600"/>
              </a:spcBef>
              <a:spcAft>
                <a:spcPts val="600"/>
              </a:spcAft>
              <a:buFont typeface="Arial" panose="020B0604020202020204" pitchFamily="34" charset="0"/>
              <a:buChar char="•"/>
              <a:defRPr/>
            </a:pPr>
            <a:r>
              <a:rPr lang="en-US" sz="1400">
                <a:solidFill>
                  <a:schemeClr val="tx2"/>
                </a:solidFill>
              </a:rPr>
              <a:t>Turn ideas into polished documents, spreadsheets, and presentations directly in chat</a:t>
            </a:r>
            <a:endParaRPr lang="en-US" sz="1400">
              <a:solidFill>
                <a:srgbClr val="000000"/>
              </a:solidFill>
            </a:endParaRPr>
          </a:p>
          <a:p>
            <a:pPr marL="225425" lvl="0" indent="-225425" defTabSz="914400">
              <a:spcBef>
                <a:spcPts val="600"/>
              </a:spcBef>
              <a:spcAft>
                <a:spcPts val="600"/>
              </a:spcAft>
              <a:buClr>
                <a:srgbClr val="000000"/>
              </a:buClr>
              <a:buFont typeface="Arial"/>
              <a:buChar char="•"/>
              <a:defRPr/>
            </a:pPr>
            <a:r>
              <a:rPr lang="en-US" sz="1400">
                <a:solidFill>
                  <a:srgbClr val="000000"/>
                </a:solidFill>
              </a:rPr>
              <a:t>Each agent draws from </a:t>
            </a:r>
            <a:r>
              <a:rPr lang="en-US" sz="1400">
                <a:solidFill>
                  <a:srgbClr val="C03BC4"/>
                </a:solidFill>
                <a:latin typeface="Segoe Sans Display Semibold"/>
              </a:rPr>
              <a:t>both web and </a:t>
            </a:r>
            <a:r>
              <a:rPr lang="en-US" sz="1400" err="1">
                <a:solidFill>
                  <a:srgbClr val="C03BC4"/>
                </a:solidFill>
                <a:latin typeface="Segoe Sans Display Semibold"/>
              </a:rPr>
              <a:t>WorkIQ</a:t>
            </a:r>
            <a:r>
              <a:rPr lang="en-US" sz="1400">
                <a:solidFill>
                  <a:srgbClr val="C03BC4"/>
                </a:solidFill>
                <a:latin typeface="Segoe Sans Display Semibold"/>
              </a:rPr>
              <a:t>* sources</a:t>
            </a:r>
            <a:r>
              <a:rPr lang="en-US" sz="1400">
                <a:solidFill>
                  <a:srgbClr val="000000"/>
                </a:solidFill>
              </a:rPr>
              <a:t> to </a:t>
            </a:r>
            <a:r>
              <a:rPr lang="en-US" sz="1400">
                <a:solidFill>
                  <a:srgbClr val="C03BC4"/>
                </a:solidFill>
                <a:latin typeface="Segoe Sans Display Semibold"/>
              </a:rPr>
              <a:t>research, analyze and create</a:t>
            </a:r>
            <a:r>
              <a:rPr lang="en-US" sz="1400">
                <a:solidFill>
                  <a:srgbClr val="000000"/>
                </a:solidFill>
              </a:rPr>
              <a:t> high-quality content.</a:t>
            </a:r>
          </a:p>
          <a:p>
            <a:pPr marL="225425" lvl="0" indent="-225425" defTabSz="914400">
              <a:spcBef>
                <a:spcPts val="600"/>
              </a:spcBef>
              <a:spcAft>
                <a:spcPts val="600"/>
              </a:spcAft>
              <a:buClr>
                <a:srgbClr val="000000"/>
              </a:buClr>
              <a:buFont typeface="Arial"/>
              <a:buChar char="•"/>
              <a:defRPr/>
            </a:pPr>
            <a:r>
              <a:rPr lang="en-US" sz="1400">
                <a:solidFill>
                  <a:srgbClr val="000000"/>
                </a:solidFill>
              </a:rPr>
              <a:t>Works with you to clarify your request through targeted questions about focus, theme, audience, and file length.</a:t>
            </a:r>
          </a:p>
          <a:p>
            <a:pPr marL="225425" lvl="0" indent="-225425" defTabSz="914400">
              <a:spcBef>
                <a:spcPts val="600"/>
              </a:spcBef>
              <a:spcAft>
                <a:spcPts val="600"/>
              </a:spcAft>
              <a:buClr>
                <a:srgbClr val="000000"/>
              </a:buClr>
              <a:buFont typeface="Arial"/>
              <a:buChar char="•"/>
              <a:defRPr/>
            </a:pPr>
            <a:r>
              <a:rPr lang="en-US" sz="1400">
                <a:solidFill>
                  <a:srgbClr val="C03BC4"/>
                </a:solidFill>
                <a:latin typeface="Segoe Sans Display Semibold"/>
              </a:rPr>
              <a:t>Let’s you refine results in Chat</a:t>
            </a:r>
            <a:r>
              <a:rPr lang="en-US" sz="1400">
                <a:solidFill>
                  <a:srgbClr val="000000"/>
                </a:solidFill>
              </a:rPr>
              <a:t> or open in the Word, Excel, or PowerPoint apps to edit and collaborate further.</a:t>
            </a:r>
          </a:p>
        </p:txBody>
      </p:sp>
      <p:pic>
        <p:nvPicPr>
          <p:cNvPr id="6" name="1213-WXP-PPT-111325-POLISH-NoClaude-v7">
            <a:hlinkClick r:id="" action="ppaction://media"/>
            <a:extLst>
              <a:ext uri="{FF2B5EF4-FFF2-40B4-BE49-F238E27FC236}">
                <a16:creationId xmlns:a16="http://schemas.microsoft.com/office/drawing/2014/main" id="{F94C6B08-C051-5362-2F1D-F096312BA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0" r="140"/>
          <a:stretch>
            <a:fillRect/>
          </a:stretch>
        </p:blipFill>
        <p:spPr>
          <a:xfrm>
            <a:off x="5111430" y="1534218"/>
            <a:ext cx="6718118" cy="3789563"/>
          </a:xfrm>
          <a:prstGeom prst="roundRect">
            <a:avLst>
              <a:gd name="adj" fmla="val 1893"/>
            </a:avLst>
          </a:prstGeom>
        </p:spPr>
      </p:pic>
      <p:sp>
        <p:nvSpPr>
          <p:cNvPr id="8" name="TextBox 7">
            <a:extLst>
              <a:ext uri="{FF2B5EF4-FFF2-40B4-BE49-F238E27FC236}">
                <a16:creationId xmlns:a16="http://schemas.microsoft.com/office/drawing/2014/main" id="{C5C41EA8-7827-F69B-322B-4F7B433411AE}"/>
              </a:ext>
            </a:extLst>
          </p:cNvPr>
          <p:cNvSpPr txBox="1"/>
          <p:nvPr/>
        </p:nvSpPr>
        <p:spPr>
          <a:xfrm>
            <a:off x="4994679" y="5804120"/>
            <a:ext cx="6938820" cy="625812"/>
          </a:xfrm>
          <a:prstGeom prst="rect">
            <a:avLst/>
          </a:prstGeom>
          <a:noFill/>
        </p:spPr>
        <p:txBody>
          <a:bodyPr wrap="square">
            <a:spAutoFit/>
          </a:bodyPr>
          <a:lstStyle/>
          <a:p>
            <a:pPr marL="0" algn="l" rtl="0" eaLnBrk="1" latinLnBrk="0" hangingPunct="1">
              <a:spcAft>
                <a:spcPts val="200"/>
              </a:spcAft>
              <a:buNone/>
            </a:pPr>
            <a:r>
              <a:rPr lang="en-US" sz="1100" kern="1200">
                <a:solidFill>
                  <a:srgbClr val="000000"/>
                </a:solidFill>
                <a:effectLst/>
                <a:latin typeface="Segoe Sans Display" pitchFamily="2" charset="0"/>
                <a:ea typeface="+mn-ea"/>
                <a:cs typeface="+mn-cs"/>
              </a:rPr>
              <a:t>Available in </a:t>
            </a:r>
            <a:r>
              <a:rPr lang="en-US" sz="1100" kern="1200">
                <a:solidFill>
                  <a:srgbClr val="000000"/>
                </a:solidFill>
                <a:effectLst/>
                <a:latin typeface="Segoe Sans Display" pitchFamily="2" charset="0"/>
                <a:ea typeface="+mn-ea"/>
                <a:cs typeface="+mn-cs"/>
                <a:hlinkClick r:id="rId8"/>
              </a:rPr>
              <a:t>Frontier Program</a:t>
            </a:r>
            <a:r>
              <a:rPr lang="en-US" sz="1100" kern="1200">
                <a:solidFill>
                  <a:srgbClr val="000000"/>
                </a:solidFill>
                <a:effectLst/>
                <a:latin typeface="Segoe Sans Display" pitchFamily="2" charset="0"/>
                <a:ea typeface="+mn-ea"/>
                <a:cs typeface="+mn-cs"/>
              </a:rPr>
              <a:t>, Generally Available worldwide in Q1 2026</a:t>
            </a:r>
            <a:endParaRPr lang="en-IN" sz="1100">
              <a:effectLst/>
            </a:endParaRPr>
          </a:p>
          <a:p>
            <a:pPr marL="0" algn="l" rtl="0" eaLnBrk="1" latinLnBrk="0" hangingPunct="1">
              <a:spcAft>
                <a:spcPts val="200"/>
              </a:spcAft>
              <a:buNone/>
            </a:pPr>
            <a:r>
              <a:rPr lang="en-US" sz="1100" kern="1200">
                <a:solidFill>
                  <a:srgbClr val="000000"/>
                </a:solidFill>
                <a:effectLst/>
                <a:latin typeface="Segoe Sans Display" pitchFamily="2" charset="0"/>
                <a:ea typeface="+mn-ea"/>
                <a:cs typeface="+mn-cs"/>
              </a:rPr>
              <a:t>*Excel Agent currently only supports web sources, Microsoft 365 Copilot Chat users can access web grounding only </a:t>
            </a:r>
            <a:endParaRPr lang="en-IN" sz="1100">
              <a:effectLst/>
            </a:endParaRPr>
          </a:p>
        </p:txBody>
      </p:sp>
    </p:spTree>
    <p:extLst>
      <p:ext uri="{BB962C8B-B14F-4D97-AF65-F5344CB8AC3E}">
        <p14:creationId xmlns:p14="http://schemas.microsoft.com/office/powerpoint/2010/main" val="1456623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a:extLst>
            <a:ext uri="{FF2B5EF4-FFF2-40B4-BE49-F238E27FC236}">
              <a16:creationId xmlns:a16="http://schemas.microsoft.com/office/drawing/2014/main" id="{C46FD195-0670-8BCD-E406-D49A7B55AFF6}"/>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87F47579-E137-250B-0A36-C6435D83FB4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6960" y="11102"/>
            <a:ext cx="12192000" cy="6858000"/>
          </a:xfrm>
          <a:prstGeom prst="rect">
            <a:avLst/>
          </a:prstGeom>
        </p:spPr>
      </p:pic>
      <p:sp>
        <p:nvSpPr>
          <p:cNvPr id="31" name="Rectangle 30">
            <a:extLst>
              <a:ext uri="{FF2B5EF4-FFF2-40B4-BE49-F238E27FC236}">
                <a16:creationId xmlns:a16="http://schemas.microsoft.com/office/drawing/2014/main" id="{592E9963-BC41-CF82-28A0-48515A037FD6}"/>
              </a:ext>
              <a:ext uri="{C183D7F6-B498-43B3-948B-1728B52AA6E4}">
                <adec:decorative xmlns:adec="http://schemas.microsoft.com/office/drawing/2017/decorative" val="1"/>
              </a:ext>
            </a:extLst>
          </p:cNvPr>
          <p:cNvSpPr>
            <a:spLocks/>
          </p:cNvSpPr>
          <p:nvPr/>
        </p:nvSpPr>
        <p:spPr bwMode="auto">
          <a:xfrm>
            <a:off x="6960" y="-289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32" name="Picture 31">
            <a:extLst>
              <a:ext uri="{FF2B5EF4-FFF2-40B4-BE49-F238E27FC236}">
                <a16:creationId xmlns:a16="http://schemas.microsoft.com/office/drawing/2014/main" id="{0250977E-E50A-C453-9EF6-D4407E561225}"/>
              </a:ext>
              <a:ext uri="{C183D7F6-B498-43B3-948B-1728B52AA6E4}">
                <adec:decorative xmlns:adec="http://schemas.microsoft.com/office/drawing/2017/decorative" val="1"/>
              </a:ext>
            </a:extLst>
          </p:cNvPr>
          <p:cNvPicPr>
            <a:picLocks/>
          </p:cNvPicPr>
          <p:nvPr/>
        </p:nvPicPr>
        <p:blipFill>
          <a:blip r:embed="rId4"/>
          <a:stretch>
            <a:fillRect/>
          </a:stretch>
        </p:blipFill>
        <p:spPr>
          <a:xfrm flipH="1">
            <a:off x="0" y="6788943"/>
            <a:ext cx="12191992" cy="69057"/>
          </a:xfrm>
          <a:prstGeom prst="rect">
            <a:avLst/>
          </a:prstGeom>
        </p:spPr>
      </p:pic>
      <p:sp>
        <p:nvSpPr>
          <p:cNvPr id="44" name="Title 43">
            <a:extLst>
              <a:ext uri="{FF2B5EF4-FFF2-40B4-BE49-F238E27FC236}">
                <a16:creationId xmlns:a16="http://schemas.microsoft.com/office/drawing/2014/main" id="{3142E3E5-8472-04FF-8806-FE4791E4BC16}"/>
              </a:ext>
            </a:extLst>
          </p:cNvPr>
          <p:cNvSpPr>
            <a:spLocks noGrp="1"/>
          </p:cNvSpPr>
          <p:nvPr>
            <p:ph type="title"/>
          </p:nvPr>
        </p:nvSpPr>
        <p:spPr>
          <a:xfrm>
            <a:off x="571500" y="-876624"/>
            <a:ext cx="11052046" cy="553998"/>
          </a:xfrm>
        </p:spPr>
        <p:txBody>
          <a:bodyPr/>
          <a:lstStyle/>
          <a:p>
            <a:r>
              <a:rPr lang="en-US"/>
              <a:t>Title </a:t>
            </a:r>
          </a:p>
        </p:txBody>
      </p:sp>
      <p:sp>
        <p:nvSpPr>
          <p:cNvPr id="6" name="Title 1">
            <a:extLst>
              <a:ext uri="{FF2B5EF4-FFF2-40B4-BE49-F238E27FC236}">
                <a16:creationId xmlns:a16="http://schemas.microsoft.com/office/drawing/2014/main" id="{27663F20-88E5-BB89-949A-785A95DBA9F8}"/>
              </a:ext>
              <a:ext uri="{C183D7F6-B498-43B3-948B-1728B52AA6E4}">
                <adec:decorative xmlns:adec="http://schemas.microsoft.com/office/drawing/2017/decorative" val="0"/>
              </a:ext>
            </a:extLst>
          </p:cNvPr>
          <p:cNvSpPr txBox="1">
            <a:spLocks/>
          </p:cNvSpPr>
          <p:nvPr/>
        </p:nvSpPr>
        <p:spPr>
          <a:xfrm>
            <a:off x="571500" y="457200"/>
            <a:ext cx="11052046"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gradFill>
                  <a:gsLst>
                    <a:gs pos="2874">
                      <a:srgbClr val="0078D4"/>
                    </a:gs>
                    <a:gs pos="71000">
                      <a:srgbClr val="8661C5"/>
                    </a:gs>
                    <a:gs pos="100000">
                      <a:srgbClr val="C03BC4"/>
                    </a:gs>
                  </a:gsLst>
                  <a:lin ang="0" scaled="1"/>
                </a:gradFill>
                <a:effectLst/>
                <a:uLnTx/>
                <a:uFillTx/>
                <a:latin typeface="Segoe Sans Display Semibold"/>
                <a:ea typeface="+mn-ea"/>
                <a:cs typeface="Segoe Sans Display" pitchFamily="2" charset="0"/>
              </a:rPr>
              <a:t>Agents in Microsoft 365</a:t>
            </a:r>
          </a:p>
        </p:txBody>
      </p:sp>
      <p:sp>
        <p:nvSpPr>
          <p:cNvPr id="106" name="Freeform: Shape 105">
            <a:extLst>
              <a:ext uri="{FF2B5EF4-FFF2-40B4-BE49-F238E27FC236}">
                <a16:creationId xmlns:a16="http://schemas.microsoft.com/office/drawing/2014/main" id="{9FF2FD99-3A7F-EA28-E9DC-C860CD6CE71E}"/>
              </a:ext>
              <a:ext uri="{C183D7F6-B498-43B3-948B-1728B52AA6E4}">
                <adec:decorative xmlns:adec="http://schemas.microsoft.com/office/drawing/2017/decorative" val="1"/>
              </a:ext>
            </a:extLst>
          </p:cNvPr>
          <p:cNvSpPr>
            <a:spLocks/>
          </p:cNvSpPr>
          <p:nvPr/>
        </p:nvSpPr>
        <p:spPr bwMode="auto">
          <a:xfrm>
            <a:off x="7722" y="989722"/>
            <a:ext cx="11918023" cy="550557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139" name="Group 138">
            <a:extLst>
              <a:ext uri="{FF2B5EF4-FFF2-40B4-BE49-F238E27FC236}">
                <a16:creationId xmlns:a16="http://schemas.microsoft.com/office/drawing/2014/main" id="{511CF88B-F7D0-5479-7B13-FB7FF203534F}"/>
              </a:ext>
            </a:extLst>
          </p:cNvPr>
          <p:cNvGrpSpPr/>
          <p:nvPr/>
        </p:nvGrpSpPr>
        <p:grpSpPr>
          <a:xfrm>
            <a:off x="571500" y="1411309"/>
            <a:ext cx="11048999" cy="4422942"/>
            <a:chOff x="571500" y="1411309"/>
            <a:chExt cx="11048999" cy="4422942"/>
          </a:xfrm>
        </p:grpSpPr>
        <p:sp>
          <p:nvSpPr>
            <p:cNvPr id="140" name="Rectangle: Rounded Corners 30">
              <a:extLst>
                <a:ext uri="{FF2B5EF4-FFF2-40B4-BE49-F238E27FC236}">
                  <a16:creationId xmlns:a16="http://schemas.microsoft.com/office/drawing/2014/main" id="{4C3167A5-CBAD-BF70-F147-11E3D7488BC6}"/>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1" name="Rectangle: Rounded Corners 30">
              <a:extLst>
                <a:ext uri="{FF2B5EF4-FFF2-40B4-BE49-F238E27FC236}">
                  <a16:creationId xmlns:a16="http://schemas.microsoft.com/office/drawing/2014/main" id="{74667EC8-C5AB-E646-C85A-15A4D4E6721C}"/>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2" name="Rectangle: Rounded Corners 30">
              <a:extLst>
                <a:ext uri="{FF2B5EF4-FFF2-40B4-BE49-F238E27FC236}">
                  <a16:creationId xmlns:a16="http://schemas.microsoft.com/office/drawing/2014/main" id="{22BE0E7A-D1EF-A031-E8DE-495D36D27100}"/>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3" name="Rectangle: Rounded Corners 30">
              <a:extLst>
                <a:ext uri="{FF2B5EF4-FFF2-40B4-BE49-F238E27FC236}">
                  <a16:creationId xmlns:a16="http://schemas.microsoft.com/office/drawing/2014/main" id="{7B50FCF2-6EED-FD92-6C6F-FA3B1E9623D0}"/>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4" name="Rectangle: Rounded Corners 30">
              <a:extLst>
                <a:ext uri="{FF2B5EF4-FFF2-40B4-BE49-F238E27FC236}">
                  <a16:creationId xmlns:a16="http://schemas.microsoft.com/office/drawing/2014/main" id="{CCAE5CAB-1680-3AB8-0A55-E89E0892C195}"/>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5" name="Rectangle: Rounded Corners 30">
              <a:extLst>
                <a:ext uri="{FF2B5EF4-FFF2-40B4-BE49-F238E27FC236}">
                  <a16:creationId xmlns:a16="http://schemas.microsoft.com/office/drawing/2014/main" id="{0AC0280F-BB38-19F5-7732-5C673E96721B}"/>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6" name="Rectangle: Rounded Corners 30">
              <a:extLst>
                <a:ext uri="{FF2B5EF4-FFF2-40B4-BE49-F238E27FC236}">
                  <a16:creationId xmlns:a16="http://schemas.microsoft.com/office/drawing/2014/main" id="{99B8DCAF-9CD4-48A2-F15C-031425B24D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7" name="Rectangle: Rounded Corners 30">
              <a:extLst>
                <a:ext uri="{FF2B5EF4-FFF2-40B4-BE49-F238E27FC236}">
                  <a16:creationId xmlns:a16="http://schemas.microsoft.com/office/drawing/2014/main" id="{3F711B1E-9FB8-A9E9-DCFF-6DD5E8265D00}"/>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8" name="Rectangle: Rounded Corners 30">
              <a:extLst>
                <a:ext uri="{FF2B5EF4-FFF2-40B4-BE49-F238E27FC236}">
                  <a16:creationId xmlns:a16="http://schemas.microsoft.com/office/drawing/2014/main" id="{61F66E8D-8618-BFB2-A97F-EA5E6A6BAF65}"/>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9" name="Rectangle: Rounded Corners 30">
              <a:extLst>
                <a:ext uri="{FF2B5EF4-FFF2-40B4-BE49-F238E27FC236}">
                  <a16:creationId xmlns:a16="http://schemas.microsoft.com/office/drawing/2014/main" id="{5F0343C1-31B6-B60B-277F-04D31336605C}"/>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0" name="Rectangle: Rounded Corners 149">
              <a:extLst>
                <a:ext uri="{FF2B5EF4-FFF2-40B4-BE49-F238E27FC236}">
                  <a16:creationId xmlns:a16="http://schemas.microsoft.com/office/drawing/2014/main" id="{338C4503-578E-9078-7012-D692F75F0DE2}"/>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1" name="Rectangle: Rounded Corners 30">
              <a:extLst>
                <a:ext uri="{FF2B5EF4-FFF2-40B4-BE49-F238E27FC236}">
                  <a16:creationId xmlns:a16="http://schemas.microsoft.com/office/drawing/2014/main" id="{16759A33-2F9D-A102-82C9-933C24204103}"/>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2" name="Rectangle: Rounded Corners 30">
              <a:extLst>
                <a:ext uri="{FF2B5EF4-FFF2-40B4-BE49-F238E27FC236}">
                  <a16:creationId xmlns:a16="http://schemas.microsoft.com/office/drawing/2014/main" id="{978B4C0A-8DD9-14B3-9811-7281D236B361}"/>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3" name="Rectangle: Rounded Corners 30">
              <a:extLst>
                <a:ext uri="{FF2B5EF4-FFF2-40B4-BE49-F238E27FC236}">
                  <a16:creationId xmlns:a16="http://schemas.microsoft.com/office/drawing/2014/main" id="{4885C44E-3268-0FA3-057B-B9FBC7BD6179}"/>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4" name="Rectangle: Rounded Corners 30">
              <a:extLst>
                <a:ext uri="{FF2B5EF4-FFF2-40B4-BE49-F238E27FC236}">
                  <a16:creationId xmlns:a16="http://schemas.microsoft.com/office/drawing/2014/main" id="{352F24C5-DA77-F69D-A903-C0CF24788C95}"/>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sp>
        <p:nvSpPr>
          <p:cNvPr id="155" name="TextBox 154">
            <a:extLst>
              <a:ext uri="{FF2B5EF4-FFF2-40B4-BE49-F238E27FC236}">
                <a16:creationId xmlns:a16="http://schemas.microsoft.com/office/drawing/2014/main" id="{0375C22C-4527-D52D-8FE0-9C52BA701FEA}"/>
              </a:ext>
            </a:extLst>
          </p:cNvPr>
          <p:cNvSpPr txBox="1"/>
          <p:nvPr/>
        </p:nvSpPr>
        <p:spPr>
          <a:xfrm>
            <a:off x="1300687" y="1057365"/>
            <a:ext cx="9590627" cy="246221"/>
          </a:xfrm>
          <a:prstGeom prst="rect">
            <a:avLst/>
          </a:prstGeom>
          <a:noFill/>
        </p:spPr>
        <p:txBody>
          <a:bodyPr wrap="square" lIns="0" tIns="0" rIns="0" bIns="0" rtlCol="0">
            <a:spAutoFit/>
          </a:bodyPr>
          <a:lstStyle/>
          <a:p>
            <a:pPr algn="ctr">
              <a:defRPr/>
            </a:pPr>
            <a:r>
              <a:rPr lang="en-US" sz="1600">
                <a:solidFill>
                  <a:schemeClr val="tx2"/>
                </a:solidFill>
              </a:rPr>
              <a:t>Automate tasks with pre-built agents by Microsoft that are designed for work</a:t>
            </a:r>
          </a:p>
        </p:txBody>
      </p:sp>
      <p:sp>
        <p:nvSpPr>
          <p:cNvPr id="156" name="TextBox 155">
            <a:extLst>
              <a:ext uri="{FF2B5EF4-FFF2-40B4-BE49-F238E27FC236}">
                <a16:creationId xmlns:a16="http://schemas.microsoft.com/office/drawing/2014/main" id="{9010B55E-1A69-E658-5985-C6146606655F}"/>
              </a:ext>
            </a:extLst>
          </p:cNvPr>
          <p:cNvSpPr txBox="1"/>
          <p:nvPr/>
        </p:nvSpPr>
        <p:spPr>
          <a:xfrm>
            <a:off x="844399" y="5981125"/>
            <a:ext cx="10507526" cy="381575"/>
          </a:xfrm>
          <a:prstGeom prst="roundRect">
            <a:avLst>
              <a:gd name="adj" fmla="val 50000"/>
            </a:avLst>
          </a:prstGeom>
          <a:gradFill>
            <a:gsLst>
              <a:gs pos="0">
                <a:srgbClr val="0078D4">
                  <a:alpha val="5000"/>
                </a:srgbClr>
              </a:gs>
              <a:gs pos="100000">
                <a:schemeClr val="accent2">
                  <a:alpha val="5000"/>
                </a:schemeClr>
              </a:gs>
            </a:gsLst>
            <a:lin ang="2700000" scaled="1"/>
          </a:gradFill>
          <a:ln w="19050">
            <a:gradFill flip="none" rotWithShape="1">
              <a:gsLst>
                <a:gs pos="0">
                  <a:srgbClr val="0078D4"/>
                </a:gs>
                <a:gs pos="100000">
                  <a:schemeClr val="accent2"/>
                </a:gs>
              </a:gsLst>
              <a:lin ang="2700000" scaled="1"/>
              <a:tileRect/>
            </a:gradFill>
          </a:ln>
        </p:spPr>
        <p:txBody>
          <a:bodyPr wrap="square" lIns="0" tIns="0" rIns="0" bIns="0" rtlCol="0" anchor="ctr">
            <a:noAutofit/>
          </a:bodyPr>
          <a:lstStyle/>
          <a:p>
            <a:pPr algn="ctr">
              <a:spcAft>
                <a:spcPts val="600"/>
              </a:spcAft>
            </a:pPr>
            <a:r>
              <a:rPr lang="en-US" sz="1400">
                <a:solidFill>
                  <a:schemeClr val="tx2"/>
                </a:solidFill>
              </a:rPr>
              <a:t>Gain agent best practices at our AI Agent Hub </a:t>
            </a:r>
            <a:r>
              <a:rPr lang="en-US" sz="1400">
                <a:solidFill>
                  <a:schemeClr val="accent1"/>
                </a:solidFill>
                <a:hlinkClick r:id="rId5">
                  <a:extLst>
                    <a:ext uri="{A12FA001-AC4F-418D-AE19-62706E023703}">
                      <ahyp:hlinkClr xmlns:ahyp="http://schemas.microsoft.com/office/drawing/2018/hyperlinkcolor" val="tx"/>
                    </a:ext>
                  </a:extLst>
                </a:hlinkClick>
              </a:rPr>
              <a:t>AI agents – Microsoft Adoption</a:t>
            </a:r>
            <a:endParaRPr lang="en-US" sz="1400">
              <a:solidFill>
                <a:schemeClr val="accent1"/>
              </a:solidFill>
            </a:endParaRPr>
          </a:p>
        </p:txBody>
      </p:sp>
      <p:grpSp>
        <p:nvGrpSpPr>
          <p:cNvPr id="157" name="Group 156">
            <a:extLst>
              <a:ext uri="{FF2B5EF4-FFF2-40B4-BE49-F238E27FC236}">
                <a16:creationId xmlns:a16="http://schemas.microsoft.com/office/drawing/2014/main" id="{328C0FB4-1EDB-650F-A00C-5500F32499A8}"/>
              </a:ext>
            </a:extLst>
          </p:cNvPr>
          <p:cNvGrpSpPr/>
          <p:nvPr/>
        </p:nvGrpSpPr>
        <p:grpSpPr>
          <a:xfrm>
            <a:off x="2936168" y="2849440"/>
            <a:ext cx="1828800" cy="1160530"/>
            <a:chOff x="2936168" y="2849440"/>
            <a:chExt cx="1828800" cy="1160530"/>
          </a:xfrm>
        </p:grpSpPr>
        <p:sp>
          <p:nvSpPr>
            <p:cNvPr id="158" name="TextBox 157">
              <a:extLst>
                <a:ext uri="{FF2B5EF4-FFF2-40B4-BE49-F238E27FC236}">
                  <a16:creationId xmlns:a16="http://schemas.microsoft.com/office/drawing/2014/main" id="{966EB55E-7B34-8554-5E2E-B95651A91C83}"/>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6">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59" name="TextBox 158">
              <a:extLst>
                <a:ext uri="{FF2B5EF4-FFF2-40B4-BE49-F238E27FC236}">
                  <a16:creationId xmlns:a16="http://schemas.microsoft.com/office/drawing/2014/main" id="{80203071-28C8-16A6-C7F7-12077303F1B8}"/>
                </a:ext>
              </a:extLst>
            </p:cNvPr>
            <p:cNvSpPr txBox="1">
              <a:spLocks/>
            </p:cNvSpPr>
            <p:nvPr/>
          </p:nvSpPr>
          <p:spPr>
            <a:xfrm>
              <a:off x="3476266" y="3328642"/>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Channels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160" name="TextBox 159">
              <a:extLst>
                <a:ext uri="{FF2B5EF4-FFF2-40B4-BE49-F238E27FC236}">
                  <a16:creationId xmlns:a16="http://schemas.microsoft.com/office/drawing/2014/main" id="{12E05B07-FEB5-BCA8-3ED6-BDB02582498B}"/>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AI teammate</a:t>
              </a:r>
            </a:p>
          </p:txBody>
        </p:sp>
        <p:pic>
          <p:nvPicPr>
            <p:cNvPr id="161" name="Picture 160">
              <a:extLst>
                <a:ext uri="{FF2B5EF4-FFF2-40B4-BE49-F238E27FC236}">
                  <a16:creationId xmlns:a16="http://schemas.microsoft.com/office/drawing/2014/main" id="{E0769D90-BE59-9B6A-91FA-ADADDC7A468F}"/>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62" name="Group 161">
            <a:extLst>
              <a:ext uri="{FF2B5EF4-FFF2-40B4-BE49-F238E27FC236}">
                <a16:creationId xmlns:a16="http://schemas.microsoft.com/office/drawing/2014/main" id="{AD45BC37-54A8-4D85-58A6-54D3B7DEC040}"/>
              </a:ext>
            </a:extLst>
          </p:cNvPr>
          <p:cNvGrpSpPr/>
          <p:nvPr/>
        </p:nvGrpSpPr>
        <p:grpSpPr>
          <a:xfrm>
            <a:off x="2936168" y="1523949"/>
            <a:ext cx="1828800" cy="1085092"/>
            <a:chOff x="2936168" y="1523949"/>
            <a:chExt cx="1828800" cy="1085092"/>
          </a:xfrm>
        </p:grpSpPr>
        <p:sp>
          <p:nvSpPr>
            <p:cNvPr id="163" name="TextBox 162">
              <a:extLst>
                <a:ext uri="{FF2B5EF4-FFF2-40B4-BE49-F238E27FC236}">
                  <a16:creationId xmlns:a16="http://schemas.microsoft.com/office/drawing/2014/main" id="{668836A1-1B3E-97DF-F85E-5011D5479DA0}"/>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Analyst</a:t>
              </a:r>
            </a:p>
          </p:txBody>
        </p:sp>
        <p:pic>
          <p:nvPicPr>
            <p:cNvPr id="164" name="Picture 163">
              <a:extLst>
                <a:ext uri="{FF2B5EF4-FFF2-40B4-BE49-F238E27FC236}">
                  <a16:creationId xmlns:a16="http://schemas.microsoft.com/office/drawing/2014/main" id="{00C39132-4647-7086-2CBE-0E4CC91A561E}"/>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165" name="TextBox 164">
              <a:extLst>
                <a:ext uri="{FF2B5EF4-FFF2-40B4-BE49-F238E27FC236}">
                  <a16:creationId xmlns:a16="http://schemas.microsoft.com/office/drawing/2014/main" id="{64693868-688A-2B6F-080F-B15C5DB2BB91}"/>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166" name="TextBox 165">
              <a:extLst>
                <a:ext uri="{FF2B5EF4-FFF2-40B4-BE49-F238E27FC236}">
                  <a16:creationId xmlns:a16="http://schemas.microsoft.com/office/drawing/2014/main" id="{4DAE20BD-DA7F-5FDF-2E45-A42972F3BAF8}"/>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67" name="Group 166">
            <a:extLst>
              <a:ext uri="{FF2B5EF4-FFF2-40B4-BE49-F238E27FC236}">
                <a16:creationId xmlns:a16="http://schemas.microsoft.com/office/drawing/2014/main" id="{C309F7D8-9D28-5E89-0A22-4D297C0B96A6}"/>
              </a:ext>
            </a:extLst>
          </p:cNvPr>
          <p:cNvGrpSpPr/>
          <p:nvPr/>
        </p:nvGrpSpPr>
        <p:grpSpPr>
          <a:xfrm>
            <a:off x="2936168" y="4395153"/>
            <a:ext cx="1828800" cy="1214804"/>
            <a:chOff x="2936168" y="4395153"/>
            <a:chExt cx="1828800" cy="1214804"/>
          </a:xfrm>
        </p:grpSpPr>
        <p:pic>
          <p:nvPicPr>
            <p:cNvPr id="168" name="Picture 167" descr="A green and white logo&#10;&#10;AI-generated content may be incorrect.">
              <a:extLst>
                <a:ext uri="{FF2B5EF4-FFF2-40B4-BE49-F238E27FC236}">
                  <a16:creationId xmlns:a16="http://schemas.microsoft.com/office/drawing/2014/main" id="{722408D7-C038-D546-CA4C-E5DFD22887A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169" name="TextBox 168">
              <a:extLst>
                <a:ext uri="{FF2B5EF4-FFF2-40B4-BE49-F238E27FC236}">
                  <a16:creationId xmlns:a16="http://schemas.microsoft.com/office/drawing/2014/main" id="{B0B43061-0FDA-063D-D67F-7F414727FD09}"/>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Excel</a:t>
              </a:r>
            </a:p>
          </p:txBody>
        </p:sp>
        <p:sp>
          <p:nvSpPr>
            <p:cNvPr id="170" name="TextBox 169">
              <a:extLst>
                <a:ext uri="{FF2B5EF4-FFF2-40B4-BE49-F238E27FC236}">
                  <a16:creationId xmlns:a16="http://schemas.microsoft.com/office/drawing/2014/main" id="{CE926E78-A9C8-478E-3A34-46F76CC13AC9}"/>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2"/>
                  </a:solidFill>
                </a:rPr>
                <a:t>Data visualizations</a:t>
              </a:r>
              <a:br>
                <a:rPr lang="en-US" sz="1050">
                  <a:solidFill>
                    <a:schemeClr val="tx2"/>
                  </a:solidFill>
                </a:rPr>
              </a:br>
              <a:r>
                <a:rPr lang="en-US" sz="1050">
                  <a:solidFill>
                    <a:schemeClr val="tx2"/>
                  </a:solidFill>
                </a:rPr>
                <a:t>and insights</a:t>
              </a:r>
              <a:endParaRPr kumimoji="0" lang="en-US" sz="1050" b="0" i="0" u="none" strike="noStrike" kern="1200" cap="none" spc="0" normalizeH="0" baseline="0" noProof="0">
                <a:ln>
                  <a:noFill/>
                </a:ln>
                <a:solidFill>
                  <a:schemeClr val="tx2"/>
                </a:solidFill>
                <a:effectLst/>
                <a:uLnTx/>
                <a:uFillTx/>
              </a:endParaRPr>
            </a:p>
          </p:txBody>
        </p:sp>
        <p:sp>
          <p:nvSpPr>
            <p:cNvPr id="171" name="TextBox 170">
              <a:extLst>
                <a:ext uri="{FF2B5EF4-FFF2-40B4-BE49-F238E27FC236}">
                  <a16:creationId xmlns:a16="http://schemas.microsoft.com/office/drawing/2014/main" id="{E3C31775-95A0-2400-337C-77EC7333F8E9}"/>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72" name="Group 171">
            <a:extLst>
              <a:ext uri="{FF2B5EF4-FFF2-40B4-BE49-F238E27FC236}">
                <a16:creationId xmlns:a16="http://schemas.microsoft.com/office/drawing/2014/main" id="{9966426B-AFAB-E58B-DC18-6CE08693463F}"/>
              </a:ext>
            </a:extLst>
          </p:cNvPr>
          <p:cNvGrpSpPr/>
          <p:nvPr/>
        </p:nvGrpSpPr>
        <p:grpSpPr>
          <a:xfrm>
            <a:off x="5181600" y="1527048"/>
            <a:ext cx="1828800" cy="1081993"/>
            <a:chOff x="5181600" y="1527048"/>
            <a:chExt cx="1828800" cy="1081993"/>
          </a:xfrm>
        </p:grpSpPr>
        <p:sp>
          <p:nvSpPr>
            <p:cNvPr id="173" name="TextBox 172">
              <a:extLst>
                <a:ext uri="{FF2B5EF4-FFF2-40B4-BE49-F238E27FC236}">
                  <a16:creationId xmlns:a16="http://schemas.microsoft.com/office/drawing/2014/main" id="{711B83CE-628B-53AA-C6D5-94D604D546EA}"/>
                </a:ext>
              </a:extLst>
            </p:cNvPr>
            <p:cNvSpPr txBox="1">
              <a:spLocks/>
            </p:cNvSpPr>
            <p:nvPr/>
          </p:nvSpPr>
          <p:spPr>
            <a:xfrm>
              <a:off x="5772193" y="1923401"/>
              <a:ext cx="64761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Surveys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174" name="TextBox 173">
              <a:extLst>
                <a:ext uri="{FF2B5EF4-FFF2-40B4-BE49-F238E27FC236}">
                  <a16:creationId xmlns:a16="http://schemas.microsoft.com/office/drawing/2014/main" id="{6A88E4F9-E200-6EBA-892A-E62B14F58ABB}"/>
                </a:ext>
              </a:extLst>
            </p:cNvPr>
            <p:cNvSpPr txBox="1"/>
            <p:nvPr/>
          </p:nvSpPr>
          <p:spPr>
            <a:xfrm>
              <a:off x="5181600"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End-to-end survey mgmt.</a:t>
              </a:r>
            </a:p>
          </p:txBody>
        </p:sp>
        <p:pic>
          <p:nvPicPr>
            <p:cNvPr id="175" name="Picture 174" descr="A rainbow colored logo on a black background&#10;&#10;AI-generated content may be incorrect.">
              <a:extLst>
                <a:ext uri="{FF2B5EF4-FFF2-40B4-BE49-F238E27FC236}">
                  <a16:creationId xmlns:a16="http://schemas.microsoft.com/office/drawing/2014/main" id="{BD351A72-959A-F856-2818-1B7E2EDB8C9B}"/>
                </a:ext>
                <a:ext uri="{C183D7F6-B498-43B3-948B-1728B52AA6E4}">
                  <adec:decorative xmlns:adec="http://schemas.microsoft.com/office/drawing/2017/decorative" val="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31408" y="1527048"/>
              <a:ext cx="329184" cy="329184"/>
            </a:xfrm>
            <a:prstGeom prst="rect">
              <a:avLst/>
            </a:prstGeom>
          </p:spPr>
        </p:pic>
        <p:sp>
          <p:nvSpPr>
            <p:cNvPr id="176" name="TextBox 175">
              <a:extLst>
                <a:ext uri="{FF2B5EF4-FFF2-40B4-BE49-F238E27FC236}">
                  <a16:creationId xmlns:a16="http://schemas.microsoft.com/office/drawing/2014/main" id="{48D55167-4C3E-4793-FD42-5BC36F7B534D}"/>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algn="ctr">
                <a:defRPr/>
              </a:pPr>
              <a:r>
                <a:rPr lang="en-US" sz="1100">
                  <a:solidFill>
                    <a:schemeClr val="accent1"/>
                  </a:solidFill>
                  <a:ea typeface="+mj-ea"/>
                  <a:cs typeface="+mj-cs"/>
                  <a:hlinkClick r:id="rId12">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77" name="Group 176">
            <a:extLst>
              <a:ext uri="{FF2B5EF4-FFF2-40B4-BE49-F238E27FC236}">
                <a16:creationId xmlns:a16="http://schemas.microsoft.com/office/drawing/2014/main" id="{393830C0-C736-69C3-107C-0759D5A7DD67}"/>
              </a:ext>
            </a:extLst>
          </p:cNvPr>
          <p:cNvGrpSpPr/>
          <p:nvPr/>
        </p:nvGrpSpPr>
        <p:grpSpPr>
          <a:xfrm>
            <a:off x="5181600" y="4395153"/>
            <a:ext cx="1828800" cy="1214804"/>
            <a:chOff x="5181600" y="4395153"/>
            <a:chExt cx="1828800" cy="1214804"/>
          </a:xfrm>
        </p:grpSpPr>
        <p:pic>
          <p:nvPicPr>
            <p:cNvPr id="178" name="Picture 177" descr="A logo with a letter p&#10;&#10;AI-generated content may be incorrect.">
              <a:extLst>
                <a:ext uri="{FF2B5EF4-FFF2-40B4-BE49-F238E27FC236}">
                  <a16:creationId xmlns:a16="http://schemas.microsoft.com/office/drawing/2014/main" id="{17952E2F-5714-1A5F-11F9-08CB656D0C1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179" name="TextBox 178">
              <a:extLst>
                <a:ext uri="{FF2B5EF4-FFF2-40B4-BE49-F238E27FC236}">
                  <a16:creationId xmlns:a16="http://schemas.microsoft.com/office/drawing/2014/main" id="{1E740E02-54BD-979E-413A-56DD77FD65E4}"/>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PowerPoint</a:t>
              </a:r>
            </a:p>
          </p:txBody>
        </p:sp>
        <p:sp>
          <p:nvSpPr>
            <p:cNvPr id="180" name="TextBox 179">
              <a:extLst>
                <a:ext uri="{FF2B5EF4-FFF2-40B4-BE49-F238E27FC236}">
                  <a16:creationId xmlns:a16="http://schemas.microsoft.com/office/drawing/2014/main" id="{66CC2A96-87E3-5797-5E82-FCBE121231CD}"/>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Build and iterate on presentations</a:t>
              </a:r>
            </a:p>
          </p:txBody>
        </p:sp>
        <p:sp>
          <p:nvSpPr>
            <p:cNvPr id="181" name="TextBox 180">
              <a:extLst>
                <a:ext uri="{FF2B5EF4-FFF2-40B4-BE49-F238E27FC236}">
                  <a16:creationId xmlns:a16="http://schemas.microsoft.com/office/drawing/2014/main" id="{AFF48B74-CE4A-9301-14D4-751D7376BBAF}"/>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82" name="Group 181">
            <a:extLst>
              <a:ext uri="{FF2B5EF4-FFF2-40B4-BE49-F238E27FC236}">
                <a16:creationId xmlns:a16="http://schemas.microsoft.com/office/drawing/2014/main" id="{EF25A64A-77B3-E087-EFFF-33C7DFF55450}"/>
              </a:ext>
            </a:extLst>
          </p:cNvPr>
          <p:cNvGrpSpPr/>
          <p:nvPr/>
        </p:nvGrpSpPr>
        <p:grpSpPr>
          <a:xfrm>
            <a:off x="5181600" y="2969737"/>
            <a:ext cx="1828800" cy="1040233"/>
            <a:chOff x="5181600" y="2969737"/>
            <a:chExt cx="1828800" cy="1040233"/>
          </a:xfrm>
        </p:grpSpPr>
        <p:pic>
          <p:nvPicPr>
            <p:cNvPr id="183" name="Picture 182">
              <a:extLst>
                <a:ext uri="{FF2B5EF4-FFF2-40B4-BE49-F238E27FC236}">
                  <a16:creationId xmlns:a16="http://schemas.microsoft.com/office/drawing/2014/main" id="{183A5EDD-444D-BDCE-A31A-CE16A14817EA}"/>
                </a:ext>
                <a:ext uri="{C183D7F6-B498-43B3-948B-1728B52AA6E4}">
                  <adec:decorative xmlns:adec="http://schemas.microsoft.com/office/drawing/2017/decorative" val="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184" name="TextBox 183">
              <a:extLst>
                <a:ext uri="{FF2B5EF4-FFF2-40B4-BE49-F238E27FC236}">
                  <a16:creationId xmlns:a16="http://schemas.microsoft.com/office/drawing/2014/main" id="{A19FC5B6-D9DD-01E1-EE68-DBA9997D6EC2}"/>
                </a:ext>
              </a:extLst>
            </p:cNvPr>
            <p:cNvSpPr txBox="1"/>
            <p:nvPr/>
          </p:nvSpPr>
          <p:spPr>
            <a:xfrm>
              <a:off x="5181600"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Automate project mgmt.</a:t>
              </a:r>
            </a:p>
          </p:txBody>
        </p:sp>
        <p:sp>
          <p:nvSpPr>
            <p:cNvPr id="185" name="TextBox 184">
              <a:extLst>
                <a:ext uri="{FF2B5EF4-FFF2-40B4-BE49-F238E27FC236}">
                  <a16:creationId xmlns:a16="http://schemas.microsoft.com/office/drawing/2014/main" id="{EDC71974-7C6A-4414-A2A6-7E182B8A3F17}"/>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5">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86" name="TextBox 185">
              <a:extLst>
                <a:ext uri="{FF2B5EF4-FFF2-40B4-BE49-F238E27FC236}">
                  <a16:creationId xmlns:a16="http://schemas.microsoft.com/office/drawing/2014/main" id="{DF6734C9-6248-CBAF-E22D-491884988E22}"/>
                </a:ext>
              </a:extLst>
            </p:cNvPr>
            <p:cNvSpPr txBox="1">
              <a:spLocks/>
            </p:cNvSpPr>
            <p:nvPr/>
          </p:nvSpPr>
          <p:spPr>
            <a:xfrm>
              <a:off x="5421937" y="3328642"/>
              <a:ext cx="134812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Project Manager</a:t>
              </a:r>
            </a:p>
          </p:txBody>
        </p:sp>
      </p:grpSp>
      <p:grpSp>
        <p:nvGrpSpPr>
          <p:cNvPr id="187" name="Group 186">
            <a:extLst>
              <a:ext uri="{FF2B5EF4-FFF2-40B4-BE49-F238E27FC236}">
                <a16:creationId xmlns:a16="http://schemas.microsoft.com/office/drawing/2014/main" id="{D5CB2954-1462-5AC8-4B28-83F66A8A0473}"/>
              </a:ext>
            </a:extLst>
          </p:cNvPr>
          <p:cNvGrpSpPr/>
          <p:nvPr/>
        </p:nvGrpSpPr>
        <p:grpSpPr>
          <a:xfrm>
            <a:off x="690734" y="2935629"/>
            <a:ext cx="1828800" cy="1074341"/>
            <a:chOff x="690734" y="2935629"/>
            <a:chExt cx="1828800" cy="1074341"/>
          </a:xfrm>
        </p:grpSpPr>
        <p:sp>
          <p:nvSpPr>
            <p:cNvPr id="188" name="TextBox 187">
              <a:extLst>
                <a:ext uri="{FF2B5EF4-FFF2-40B4-BE49-F238E27FC236}">
                  <a16:creationId xmlns:a16="http://schemas.microsoft.com/office/drawing/2014/main" id="{7CB48622-5B77-0A9D-1290-839A3A69737C}"/>
                </a:ext>
              </a:extLst>
            </p:cNvPr>
            <p:cNvSpPr txBox="1">
              <a:spLocks/>
            </p:cNvSpPr>
            <p:nvPr/>
          </p:nvSpPr>
          <p:spPr>
            <a:xfrm>
              <a:off x="1149881" y="3328642"/>
              <a:ext cx="91050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Knowledge</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189" name="TextBox 188">
              <a:extLst>
                <a:ext uri="{FF2B5EF4-FFF2-40B4-BE49-F238E27FC236}">
                  <a16:creationId xmlns:a16="http://schemas.microsoft.com/office/drawing/2014/main" id="{5561FC71-8603-A033-953F-7C236C00AA61}"/>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6">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90" name="TextBox 189">
              <a:extLst>
                <a:ext uri="{FF2B5EF4-FFF2-40B4-BE49-F238E27FC236}">
                  <a16:creationId xmlns:a16="http://schemas.microsoft.com/office/drawing/2014/main" id="{0DA76D48-E62F-7F0E-FC40-890D5B8A3C6B}"/>
                </a:ext>
              </a:extLst>
            </p:cNvPr>
            <p:cNvSpPr txBox="1"/>
            <p:nvPr/>
          </p:nvSpPr>
          <p:spPr>
            <a:xfrm>
              <a:off x="690734"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Content mgmt. </a:t>
              </a:r>
              <a:r>
                <a:rPr lang="en-US" sz="1050">
                  <a:solidFill>
                    <a:schemeClr val="tx2"/>
                  </a:solidFill>
                </a:rPr>
                <a:t>&amp; organization</a:t>
              </a:r>
              <a:endParaRPr kumimoji="0" lang="en-US" sz="1050" b="0" i="0" u="none" strike="noStrike" kern="1200" cap="none" spc="0" normalizeH="0" baseline="0" noProof="0">
                <a:ln>
                  <a:noFill/>
                </a:ln>
                <a:solidFill>
                  <a:schemeClr val="tx2"/>
                </a:solidFill>
                <a:effectLst/>
                <a:uLnTx/>
                <a:uFillTx/>
              </a:endParaRPr>
            </a:p>
          </p:txBody>
        </p:sp>
        <p:pic>
          <p:nvPicPr>
            <p:cNvPr id="191" name="Picture 10" descr="Download Microsoft SharePoint Logo in SVG Vector or PNG File Format - Logo.wine">
              <a:extLst>
                <a:ext uri="{FF2B5EF4-FFF2-40B4-BE49-F238E27FC236}">
                  <a16:creationId xmlns:a16="http://schemas.microsoft.com/office/drawing/2014/main" id="{9387A4B2-0175-AD3F-0FA8-BD50480C09B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2" name="Group 191">
            <a:extLst>
              <a:ext uri="{FF2B5EF4-FFF2-40B4-BE49-F238E27FC236}">
                <a16:creationId xmlns:a16="http://schemas.microsoft.com/office/drawing/2014/main" id="{234B8F6B-DFD8-930D-D8DA-70A65AC116BE}"/>
              </a:ext>
            </a:extLst>
          </p:cNvPr>
          <p:cNvGrpSpPr/>
          <p:nvPr/>
        </p:nvGrpSpPr>
        <p:grpSpPr>
          <a:xfrm>
            <a:off x="690734" y="1527048"/>
            <a:ext cx="1828800" cy="1081993"/>
            <a:chOff x="690734" y="1527048"/>
            <a:chExt cx="1828800" cy="1081993"/>
          </a:xfrm>
        </p:grpSpPr>
        <p:sp>
          <p:nvSpPr>
            <p:cNvPr id="193" name="TextBox 192">
              <a:extLst>
                <a:ext uri="{FF2B5EF4-FFF2-40B4-BE49-F238E27FC236}">
                  <a16:creationId xmlns:a16="http://schemas.microsoft.com/office/drawing/2014/main" id="{C0FC7914-3D58-BD4E-8D01-4A5FF220C5B8}"/>
                </a:ext>
              </a:extLst>
            </p:cNvPr>
            <p:cNvSpPr txBox="1">
              <a:spLocks/>
            </p:cNvSpPr>
            <p:nvPr/>
          </p:nvSpPr>
          <p:spPr>
            <a:xfrm>
              <a:off x="690734"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Researcher</a:t>
              </a:r>
            </a:p>
          </p:txBody>
        </p:sp>
        <p:pic>
          <p:nvPicPr>
            <p:cNvPr id="194" name="Picture 193">
              <a:extLst>
                <a:ext uri="{FF2B5EF4-FFF2-40B4-BE49-F238E27FC236}">
                  <a16:creationId xmlns:a16="http://schemas.microsoft.com/office/drawing/2014/main" id="{7AC77232-5DC5-740F-C504-C69019786B17}"/>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195" name="TextBox 194">
              <a:extLst>
                <a:ext uri="{FF2B5EF4-FFF2-40B4-BE49-F238E27FC236}">
                  <a16:creationId xmlns:a16="http://schemas.microsoft.com/office/drawing/2014/main" id="{860E1EB8-0A75-5E20-98D7-5297A0CD05D1}"/>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196" name="TextBox 195">
              <a:extLst>
                <a:ext uri="{FF2B5EF4-FFF2-40B4-BE49-F238E27FC236}">
                  <a16:creationId xmlns:a16="http://schemas.microsoft.com/office/drawing/2014/main" id="{E3B9DE3E-F629-02A2-D8AD-B33037D54546}"/>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8">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97" name="Group 196">
            <a:extLst>
              <a:ext uri="{FF2B5EF4-FFF2-40B4-BE49-F238E27FC236}">
                <a16:creationId xmlns:a16="http://schemas.microsoft.com/office/drawing/2014/main" id="{0F80FA0C-1E06-583D-B4CB-70D649A56F7D}"/>
              </a:ext>
            </a:extLst>
          </p:cNvPr>
          <p:cNvGrpSpPr/>
          <p:nvPr/>
        </p:nvGrpSpPr>
        <p:grpSpPr>
          <a:xfrm>
            <a:off x="690734" y="4395153"/>
            <a:ext cx="1828800" cy="1218297"/>
            <a:chOff x="690734" y="4395153"/>
            <a:chExt cx="1828800" cy="1218297"/>
          </a:xfrm>
        </p:grpSpPr>
        <p:sp>
          <p:nvSpPr>
            <p:cNvPr id="198" name="TextBox 197">
              <a:extLst>
                <a:ext uri="{FF2B5EF4-FFF2-40B4-BE49-F238E27FC236}">
                  <a16:creationId xmlns:a16="http://schemas.microsoft.com/office/drawing/2014/main" id="{9692CC0E-BF54-9D60-D64E-FD7F9054435F}"/>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Word</a:t>
              </a:r>
            </a:p>
          </p:txBody>
        </p:sp>
        <p:sp>
          <p:nvSpPr>
            <p:cNvPr id="199" name="TextBox 198">
              <a:extLst>
                <a:ext uri="{FF2B5EF4-FFF2-40B4-BE49-F238E27FC236}">
                  <a16:creationId xmlns:a16="http://schemas.microsoft.com/office/drawing/2014/main" id="{1235A5E3-6EAC-1C9B-DD26-5B70104DCD52}"/>
                </a:ext>
              </a:extLst>
            </p:cNvPr>
            <p:cNvSpPr txBox="1"/>
            <p:nvPr/>
          </p:nvSpPr>
          <p:spPr>
            <a:xfrm>
              <a:off x="69073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Document creation</a:t>
              </a:r>
              <a:br>
                <a:rPr kumimoji="0" lang="en-US" sz="1050" b="0" i="0" u="none" strike="noStrike" kern="1200" cap="none" spc="0" normalizeH="0" baseline="0" noProof="0">
                  <a:ln>
                    <a:noFill/>
                  </a:ln>
                  <a:solidFill>
                    <a:schemeClr val="tx2"/>
                  </a:solidFill>
                  <a:effectLst/>
                  <a:uLnTx/>
                  <a:uFillTx/>
                </a:rPr>
              </a:br>
              <a:r>
                <a:rPr kumimoji="0" lang="en-US" sz="1050" b="0" i="0" u="none" strike="noStrike" kern="1200" cap="none" spc="0" normalizeH="0" baseline="0" noProof="0">
                  <a:ln>
                    <a:noFill/>
                  </a:ln>
                  <a:solidFill>
                    <a:schemeClr val="tx2"/>
                  </a:solidFill>
                  <a:effectLst/>
                  <a:uLnTx/>
                  <a:uFillTx/>
                </a:rPr>
                <a:t>and iteration</a:t>
              </a:r>
            </a:p>
          </p:txBody>
        </p:sp>
        <p:sp>
          <p:nvSpPr>
            <p:cNvPr id="200" name="TextBox 199">
              <a:extLst>
                <a:ext uri="{FF2B5EF4-FFF2-40B4-BE49-F238E27FC236}">
                  <a16:creationId xmlns:a16="http://schemas.microsoft.com/office/drawing/2014/main" id="{81EC48EC-4F38-C37A-7ADC-E4807CFDA233}"/>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01" name="Picture 200" descr="A logo with a black background&#10;&#10;AI-generated content may be incorrect.">
              <a:extLst>
                <a:ext uri="{FF2B5EF4-FFF2-40B4-BE49-F238E27FC236}">
                  <a16:creationId xmlns:a16="http://schemas.microsoft.com/office/drawing/2014/main" id="{E1F0E643-24C4-A2CC-75B9-0F285473999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02" name="Group 201">
            <a:extLst>
              <a:ext uri="{FF2B5EF4-FFF2-40B4-BE49-F238E27FC236}">
                <a16:creationId xmlns:a16="http://schemas.microsoft.com/office/drawing/2014/main" id="{4A7C4619-9A74-3F0C-7236-FCA21E3AD67B}"/>
              </a:ext>
            </a:extLst>
          </p:cNvPr>
          <p:cNvGrpSpPr/>
          <p:nvPr/>
        </p:nvGrpSpPr>
        <p:grpSpPr>
          <a:xfrm>
            <a:off x="7427033" y="3009580"/>
            <a:ext cx="1828800" cy="1000390"/>
            <a:chOff x="7427033" y="3009580"/>
            <a:chExt cx="1828800" cy="1000390"/>
          </a:xfrm>
        </p:grpSpPr>
        <p:sp>
          <p:nvSpPr>
            <p:cNvPr id="203" name="TextBox 202">
              <a:extLst>
                <a:ext uri="{FF2B5EF4-FFF2-40B4-BE49-F238E27FC236}">
                  <a16:creationId xmlns:a16="http://schemas.microsoft.com/office/drawing/2014/main" id="{B0435A3E-01C3-7E44-7118-A36FDA4EE921}"/>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20">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04" name="TextBox 203">
              <a:extLst>
                <a:ext uri="{FF2B5EF4-FFF2-40B4-BE49-F238E27FC236}">
                  <a16:creationId xmlns:a16="http://schemas.microsoft.com/office/drawing/2014/main" id="{675E6663-D6CA-AAAB-6AC1-26BEFCE8F7C0}"/>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effectLst/>
                  <a:latin typeface="+mj-lt"/>
                  <a:ea typeface="+mj-ea"/>
                  <a:cs typeface="+mj-cs"/>
                </a:rPr>
                <a:t>Communities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205" name="TextBox 204">
              <a:extLst>
                <a:ext uri="{FF2B5EF4-FFF2-40B4-BE49-F238E27FC236}">
                  <a16:creationId xmlns:a16="http://schemas.microsoft.com/office/drawing/2014/main" id="{739DAC10-2BDF-3000-DB0C-4ABE50635EAD}"/>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Community mgmt.</a:t>
              </a:r>
            </a:p>
          </p:txBody>
        </p:sp>
        <p:pic>
          <p:nvPicPr>
            <p:cNvPr id="206" name="Picture 2" descr="Microsoft Viva Engage">
              <a:extLst>
                <a:ext uri="{FF2B5EF4-FFF2-40B4-BE49-F238E27FC236}">
                  <a16:creationId xmlns:a16="http://schemas.microsoft.com/office/drawing/2014/main" id="{2275CC1A-5DD8-5C74-E7A4-FFE36A4E9651}"/>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oup 206">
            <a:extLst>
              <a:ext uri="{FF2B5EF4-FFF2-40B4-BE49-F238E27FC236}">
                <a16:creationId xmlns:a16="http://schemas.microsoft.com/office/drawing/2014/main" id="{F8415DDD-E62F-7D18-45E6-74A367D9FE1A}"/>
              </a:ext>
            </a:extLst>
          </p:cNvPr>
          <p:cNvGrpSpPr/>
          <p:nvPr/>
        </p:nvGrpSpPr>
        <p:grpSpPr>
          <a:xfrm>
            <a:off x="7427033" y="1382097"/>
            <a:ext cx="1828800" cy="1226944"/>
            <a:chOff x="7427033" y="1382097"/>
            <a:chExt cx="1828800" cy="1226944"/>
          </a:xfrm>
        </p:grpSpPr>
        <p:sp>
          <p:nvSpPr>
            <p:cNvPr id="208" name="TextBox 207">
              <a:extLst>
                <a:ext uri="{FF2B5EF4-FFF2-40B4-BE49-F238E27FC236}">
                  <a16:creationId xmlns:a16="http://schemas.microsoft.com/office/drawing/2014/main" id="{507E4907-A15B-C705-0297-80D3859FA396}"/>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22">
                    <a:extLst>
                      <a:ext uri="{A12FA001-AC4F-418D-AE19-62706E023703}">
                        <ahyp:hlinkClr xmlns:ahyp="http://schemas.microsoft.com/office/drawing/2018/hyperlinkcolor" val="tx"/>
                      </a:ext>
                    </a:extLst>
                  </a:hlinkClick>
                </a:rPr>
                <a:t>Generally available </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09" name="TextBox 208">
              <a:extLst>
                <a:ext uri="{FF2B5EF4-FFF2-40B4-BE49-F238E27FC236}">
                  <a16:creationId xmlns:a16="http://schemas.microsoft.com/office/drawing/2014/main" id="{43A5F4C5-42D8-B9A5-4DD4-F42C41F5B764}"/>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Interpreter</a:t>
              </a:r>
            </a:p>
          </p:txBody>
        </p:sp>
        <p:pic>
          <p:nvPicPr>
            <p:cNvPr id="210" name="Picture 209">
              <a:extLst>
                <a:ext uri="{FF2B5EF4-FFF2-40B4-BE49-F238E27FC236}">
                  <a16:creationId xmlns:a16="http://schemas.microsoft.com/office/drawing/2014/main" id="{25A55671-C4BE-E8E6-244E-E9B0A6A007C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211" name="TextBox 210">
              <a:extLst>
                <a:ext uri="{FF2B5EF4-FFF2-40B4-BE49-F238E27FC236}">
                  <a16:creationId xmlns:a16="http://schemas.microsoft.com/office/drawing/2014/main" id="{8EAE13C3-66B5-E19D-1A46-AE0777AB8F31}"/>
                </a:ext>
              </a:extLst>
            </p:cNvPr>
            <p:cNvSpPr txBox="1"/>
            <p:nvPr/>
          </p:nvSpPr>
          <p:spPr>
            <a:xfrm>
              <a:off x="7427033"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2"/>
                  </a:solidFill>
                </a:rPr>
                <a:t>M</a:t>
              </a:r>
              <a:r>
                <a:rPr kumimoji="0" lang="en-US" sz="1050" b="0" i="0" u="none" strike="noStrike" kern="1200" cap="none" spc="0" normalizeH="0" baseline="0" noProof="0">
                  <a:ln>
                    <a:noFill/>
                  </a:ln>
                  <a:solidFill>
                    <a:schemeClr val="tx2"/>
                  </a:solidFill>
                  <a:effectLst/>
                  <a:uLnTx/>
                  <a:uFillTx/>
                </a:rPr>
                <a:t>ulti-lingual translation</a:t>
              </a:r>
            </a:p>
          </p:txBody>
        </p:sp>
      </p:grpSp>
      <p:grpSp>
        <p:nvGrpSpPr>
          <p:cNvPr id="212" name="Group 211">
            <a:extLst>
              <a:ext uri="{FF2B5EF4-FFF2-40B4-BE49-F238E27FC236}">
                <a16:creationId xmlns:a16="http://schemas.microsoft.com/office/drawing/2014/main" id="{D8EEE0B5-8A04-4F19-DEB5-D4A5C02BF226}"/>
              </a:ext>
            </a:extLst>
          </p:cNvPr>
          <p:cNvGrpSpPr/>
          <p:nvPr/>
        </p:nvGrpSpPr>
        <p:grpSpPr>
          <a:xfrm>
            <a:off x="7427033" y="4395153"/>
            <a:ext cx="1828800" cy="1220392"/>
            <a:chOff x="7427033" y="4395153"/>
            <a:chExt cx="1828800" cy="1220392"/>
          </a:xfrm>
        </p:grpSpPr>
        <p:sp>
          <p:nvSpPr>
            <p:cNvPr id="213" name="TextBox 212">
              <a:extLst>
                <a:ext uri="{FF2B5EF4-FFF2-40B4-BE49-F238E27FC236}">
                  <a16:creationId xmlns:a16="http://schemas.microsoft.com/office/drawing/2014/main" id="{AAACE4BF-41FE-2A35-4199-2C33B19BA0E0}"/>
                </a:ext>
              </a:extLst>
            </p:cNvPr>
            <p:cNvSpPr txBox="1">
              <a:spLocks/>
            </p:cNvSpPr>
            <p:nvPr/>
          </p:nvSpPr>
          <p:spPr>
            <a:xfrm>
              <a:off x="8064113" y="4779651"/>
              <a:ext cx="554639"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People</a:t>
              </a:r>
            </a:p>
          </p:txBody>
        </p:sp>
        <p:sp>
          <p:nvSpPr>
            <p:cNvPr id="214" name="TextBox 213">
              <a:extLst>
                <a:ext uri="{FF2B5EF4-FFF2-40B4-BE49-F238E27FC236}">
                  <a16:creationId xmlns:a16="http://schemas.microsoft.com/office/drawing/2014/main" id="{D0764264-3AB2-1E85-9486-8AD974FF78B8}"/>
                </a:ext>
              </a:extLst>
            </p:cNvPr>
            <p:cNvSpPr txBox="1"/>
            <p:nvPr/>
          </p:nvSpPr>
          <p:spPr>
            <a:xfrm>
              <a:off x="7427033"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Colleague connector &amp; collaboration planner</a:t>
              </a:r>
            </a:p>
          </p:txBody>
        </p:sp>
        <p:sp>
          <p:nvSpPr>
            <p:cNvPr id="215" name="TextBox 214">
              <a:extLst>
                <a:ext uri="{FF2B5EF4-FFF2-40B4-BE49-F238E27FC236}">
                  <a16:creationId xmlns:a16="http://schemas.microsoft.com/office/drawing/2014/main" id="{075ED3D4-18DD-9B04-9A25-F17C43726B56}"/>
                </a:ext>
              </a:extLst>
            </p:cNvPr>
            <p:cNvSpPr txBox="1">
              <a:spLocks/>
            </p:cNvSpPr>
            <p:nvPr/>
          </p:nvSpPr>
          <p:spPr>
            <a:xfrm>
              <a:off x="7427033"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16" name="Picture 215">
              <a:extLst>
                <a:ext uri="{FF2B5EF4-FFF2-40B4-BE49-F238E27FC236}">
                  <a16:creationId xmlns:a16="http://schemas.microsoft.com/office/drawing/2014/main" id="{E777F674-A942-2085-940F-51154AB2CFDD}"/>
                </a:ext>
                <a:ext uri="{C183D7F6-B498-43B3-948B-1728B52AA6E4}">
                  <adec:decorative xmlns:adec="http://schemas.microsoft.com/office/drawing/2017/decorative" val="1"/>
                </a:ext>
              </a:extLst>
            </p:cNvPr>
            <p:cNvPicPr>
              <a:picLocks noChangeAspect="1"/>
            </p:cNvPicPr>
            <p:nvPr/>
          </p:nvPicPr>
          <p:blipFill>
            <a:blip r:embed="rId23" cstate="hqprint">
              <a:extLst>
                <a:ext uri="{28A0092B-C50C-407E-A947-70E740481C1C}">
                  <a14:useLocalDpi xmlns:a14="http://schemas.microsoft.com/office/drawing/2010/main"/>
                </a:ext>
              </a:extLst>
            </a:blip>
            <a:srcRect/>
            <a:stretch/>
          </p:blipFill>
          <p:spPr>
            <a:xfrm>
              <a:off x="8176840" y="4395153"/>
              <a:ext cx="329184" cy="329184"/>
            </a:xfrm>
            <a:prstGeom prst="rect">
              <a:avLst/>
            </a:prstGeom>
          </p:spPr>
        </p:pic>
      </p:grpSp>
      <p:grpSp>
        <p:nvGrpSpPr>
          <p:cNvPr id="217" name="Group 216">
            <a:extLst>
              <a:ext uri="{FF2B5EF4-FFF2-40B4-BE49-F238E27FC236}">
                <a16:creationId xmlns:a16="http://schemas.microsoft.com/office/drawing/2014/main" id="{A46C8789-B3FC-9496-DC9E-A9E7B170A571}"/>
              </a:ext>
            </a:extLst>
          </p:cNvPr>
          <p:cNvGrpSpPr/>
          <p:nvPr/>
        </p:nvGrpSpPr>
        <p:grpSpPr>
          <a:xfrm>
            <a:off x="9672465" y="1382097"/>
            <a:ext cx="1828800" cy="1226944"/>
            <a:chOff x="9672465" y="1382097"/>
            <a:chExt cx="1828800" cy="1226944"/>
          </a:xfrm>
        </p:grpSpPr>
        <p:sp>
          <p:nvSpPr>
            <p:cNvPr id="218" name="TextBox 217">
              <a:extLst>
                <a:ext uri="{FF2B5EF4-FFF2-40B4-BE49-F238E27FC236}">
                  <a16:creationId xmlns:a16="http://schemas.microsoft.com/office/drawing/2014/main" id="{A1354BD3-A067-66AE-5BF4-C0D0C5E9EC96}"/>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22">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19" name="TextBox 218">
              <a:extLst>
                <a:ext uri="{FF2B5EF4-FFF2-40B4-BE49-F238E27FC236}">
                  <a16:creationId xmlns:a16="http://schemas.microsoft.com/office/drawing/2014/main" id="{DEC688CB-6C42-ECC0-3F71-6816FD6C4012}"/>
                </a:ext>
              </a:extLst>
            </p:cNvPr>
            <p:cNvSpPr txBox="1">
              <a:spLocks/>
            </p:cNvSpPr>
            <p:nvPr/>
          </p:nvSpPr>
          <p:spPr>
            <a:xfrm>
              <a:off x="10179702" y="1923401"/>
              <a:ext cx="81432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Facilitator</a:t>
              </a:r>
              <a:endParaRPr kumimoji="0" lang="en-US" sz="1400" i="0" u="none" strike="noStrike" kern="1200" cap="none" spc="0" normalizeH="0" baseline="0" noProof="0">
                <a:ln>
                  <a:noFill/>
                </a:ln>
                <a:solidFill>
                  <a:schemeClr val="tx2"/>
                </a:solidFill>
                <a:effectLst/>
                <a:uLnTx/>
                <a:uFillTx/>
                <a:latin typeface="+mj-lt"/>
                <a:ea typeface="+mj-ea"/>
                <a:cs typeface="+mj-cs"/>
              </a:endParaRPr>
            </a:p>
          </p:txBody>
        </p:sp>
        <p:pic>
          <p:nvPicPr>
            <p:cNvPr id="220" name="Picture 219">
              <a:extLst>
                <a:ext uri="{FF2B5EF4-FFF2-40B4-BE49-F238E27FC236}">
                  <a16:creationId xmlns:a16="http://schemas.microsoft.com/office/drawing/2014/main" id="{A49D3071-20C2-CC1A-81A4-A55328429021}"/>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221" name="TextBox 220">
              <a:extLst>
                <a:ext uri="{FF2B5EF4-FFF2-40B4-BE49-F238E27FC236}">
                  <a16:creationId xmlns:a16="http://schemas.microsoft.com/office/drawing/2014/main" id="{E768B513-A524-C216-11E5-510A46D76BB6}"/>
                </a:ext>
              </a:extLst>
            </p:cNvPr>
            <p:cNvSpPr txBox="1"/>
            <p:nvPr/>
          </p:nvSpPr>
          <p:spPr>
            <a:xfrm>
              <a:off x="9672465"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Teams meeting moderation</a:t>
              </a:r>
            </a:p>
          </p:txBody>
        </p:sp>
      </p:grpSp>
      <p:grpSp>
        <p:nvGrpSpPr>
          <p:cNvPr id="222" name="Group 221">
            <a:extLst>
              <a:ext uri="{FF2B5EF4-FFF2-40B4-BE49-F238E27FC236}">
                <a16:creationId xmlns:a16="http://schemas.microsoft.com/office/drawing/2014/main" id="{CF1432CB-A0B0-1125-4F25-2FC142919129}"/>
              </a:ext>
            </a:extLst>
          </p:cNvPr>
          <p:cNvGrpSpPr/>
          <p:nvPr/>
        </p:nvGrpSpPr>
        <p:grpSpPr>
          <a:xfrm>
            <a:off x="9672465" y="2973874"/>
            <a:ext cx="1828800" cy="1036096"/>
            <a:chOff x="9672465" y="2973874"/>
            <a:chExt cx="1828800" cy="1036096"/>
          </a:xfrm>
        </p:grpSpPr>
        <p:sp>
          <p:nvSpPr>
            <p:cNvPr id="223" name="TextBox 222">
              <a:extLst>
                <a:ext uri="{FF2B5EF4-FFF2-40B4-BE49-F238E27FC236}">
                  <a16:creationId xmlns:a16="http://schemas.microsoft.com/office/drawing/2014/main" id="{28C9AC3D-F216-762D-18C8-10A7A411D846}"/>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Organizational insights</a:t>
              </a:r>
            </a:p>
          </p:txBody>
        </p:sp>
        <p:sp>
          <p:nvSpPr>
            <p:cNvPr id="224" name="TextBox 223">
              <a:extLst>
                <a:ext uri="{FF2B5EF4-FFF2-40B4-BE49-F238E27FC236}">
                  <a16:creationId xmlns:a16="http://schemas.microsoft.com/office/drawing/2014/main" id="{F69AC6BB-7609-2D94-3E6B-B3FE19EEAD6F}"/>
                </a:ext>
              </a:extLst>
            </p:cNvPr>
            <p:cNvSpPr txBox="1">
              <a:spLocks/>
            </p:cNvSpPr>
            <p:nvPr/>
          </p:nvSpPr>
          <p:spPr>
            <a:xfrm>
              <a:off x="9810658" y="3328642"/>
              <a:ext cx="1552413"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Workforce Insights</a:t>
              </a:r>
            </a:p>
          </p:txBody>
        </p:sp>
        <p:sp>
          <p:nvSpPr>
            <p:cNvPr id="225" name="TextBox 224">
              <a:extLst>
                <a:ext uri="{FF2B5EF4-FFF2-40B4-BE49-F238E27FC236}">
                  <a16:creationId xmlns:a16="http://schemas.microsoft.com/office/drawing/2014/main" id="{1718CDF6-4DB8-5AD9-C321-7572110FBAAF}"/>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26" name="Picture 225">
              <a:extLst>
                <a:ext uri="{FF2B5EF4-FFF2-40B4-BE49-F238E27FC236}">
                  <a16:creationId xmlns:a16="http://schemas.microsoft.com/office/drawing/2014/main" id="{45E5FC16-3A37-602B-46BA-B8DE3ECED944}"/>
                </a:ext>
                <a:ext uri="{C183D7F6-B498-43B3-948B-1728B52AA6E4}">
                  <adec:decorative xmlns:adec="http://schemas.microsoft.com/office/drawing/2017/decorative" val="1"/>
                </a:ext>
              </a:extLst>
            </p:cNvPr>
            <p:cNvPicPr>
              <a:picLocks noChangeAspect="1"/>
            </p:cNvPicPr>
            <p:nvPr/>
          </p:nvPicPr>
          <p:blipFill>
            <a:blip r:embed="rId24"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227" name="Group 226">
            <a:extLst>
              <a:ext uri="{FF2B5EF4-FFF2-40B4-BE49-F238E27FC236}">
                <a16:creationId xmlns:a16="http://schemas.microsoft.com/office/drawing/2014/main" id="{636FFC85-DD32-876E-EFE7-196D3E6FE555}"/>
              </a:ext>
            </a:extLst>
          </p:cNvPr>
          <p:cNvGrpSpPr/>
          <p:nvPr/>
        </p:nvGrpSpPr>
        <p:grpSpPr>
          <a:xfrm>
            <a:off x="9672465" y="4395153"/>
            <a:ext cx="1828800" cy="1224964"/>
            <a:chOff x="9672465" y="4395153"/>
            <a:chExt cx="1828800" cy="1224964"/>
          </a:xfrm>
        </p:grpSpPr>
        <p:sp>
          <p:nvSpPr>
            <p:cNvPr id="228" name="TextBox 227">
              <a:extLst>
                <a:ext uri="{FF2B5EF4-FFF2-40B4-BE49-F238E27FC236}">
                  <a16:creationId xmlns:a16="http://schemas.microsoft.com/office/drawing/2014/main" id="{DB92F6F9-F942-02CB-E0B4-0B4FAE2D976B}"/>
                </a:ext>
              </a:extLst>
            </p:cNvPr>
            <p:cNvSpPr txBox="1"/>
            <p:nvPr/>
          </p:nvSpPr>
          <p:spPr>
            <a:xfrm>
              <a:off x="967246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Curated AI skill building resources</a:t>
              </a:r>
            </a:p>
          </p:txBody>
        </p:sp>
        <p:sp>
          <p:nvSpPr>
            <p:cNvPr id="229" name="TextBox 228">
              <a:extLst>
                <a:ext uri="{FF2B5EF4-FFF2-40B4-BE49-F238E27FC236}">
                  <a16:creationId xmlns:a16="http://schemas.microsoft.com/office/drawing/2014/main" id="{27A0263A-974B-A6BD-F1F1-FA8A46E38EF8}"/>
                </a:ext>
              </a:extLst>
            </p:cNvPr>
            <p:cNvSpPr txBox="1">
              <a:spLocks/>
            </p:cNvSpPr>
            <p:nvPr/>
          </p:nvSpPr>
          <p:spPr>
            <a:xfrm>
              <a:off x="10235807" y="4779651"/>
              <a:ext cx="70211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Learning</a:t>
              </a:r>
            </a:p>
          </p:txBody>
        </p:sp>
        <p:sp>
          <p:nvSpPr>
            <p:cNvPr id="230" name="TextBox 229">
              <a:extLst>
                <a:ext uri="{FF2B5EF4-FFF2-40B4-BE49-F238E27FC236}">
                  <a16:creationId xmlns:a16="http://schemas.microsoft.com/office/drawing/2014/main" id="{253393ED-C5A8-6802-29C6-0C55731BBF1C}"/>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31" name="Picture 230">
              <a:extLst>
                <a:ext uri="{FF2B5EF4-FFF2-40B4-BE49-F238E27FC236}">
                  <a16:creationId xmlns:a16="http://schemas.microsoft.com/office/drawing/2014/main" id="{084DF3BD-398B-4C40-0537-64AF742CC903}"/>
                </a:ext>
                <a:ext uri="{C183D7F6-B498-43B3-948B-1728B52AA6E4}">
                  <adec:decorative xmlns:adec="http://schemas.microsoft.com/office/drawing/2017/decorative" val="1"/>
                </a:ext>
              </a:extLst>
            </p:cNvPr>
            <p:cNvPicPr>
              <a:picLocks noChangeAspect="1"/>
            </p:cNvPicPr>
            <p:nvPr/>
          </p:nvPicPr>
          <p:blipFill>
            <a:blip r:embed="rId25"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spTree>
    <p:extLst>
      <p:ext uri="{BB962C8B-B14F-4D97-AF65-F5344CB8AC3E}">
        <p14:creationId xmlns:p14="http://schemas.microsoft.com/office/powerpoint/2010/main" val="157879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64" presetClass="path" presetSubtype="0" accel="50000" decel="50000" fill="hold" nodeType="withEffect">
                                  <p:stCondLst>
                                    <p:cond delay="0"/>
                                  </p:stCondLst>
                                  <p:childTnLst>
                                    <p:animMotion origin="layout" path="M 8.33333E-7 0.06805 L 8.33333E-7 0.00023 " pathEditMode="relative" rAng="0" ptsTypes="AA">
                                      <p:cBhvr>
                                        <p:cTn id="9" dur="1000" fill="hold"/>
                                        <p:tgtEl>
                                          <p:spTgt spid="139"/>
                                        </p:tgtEl>
                                        <p:attrNameLst>
                                          <p:attrName>ppt_x</p:attrName>
                                          <p:attrName>ppt_y</p:attrName>
                                        </p:attrNameLst>
                                      </p:cBhvr>
                                      <p:rCtr x="0" y="-3403"/>
                                    </p:animMotion>
                                  </p:childTnLst>
                                </p:cTn>
                              </p:par>
                              <p:par>
                                <p:cTn id="10" presetID="10" presetClass="entr" presetSubtype="0" fill="hold" nodeType="with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par>
                                <p:cTn id="13" presetID="64" presetClass="path" presetSubtype="0" accel="50000" decel="50000" fill="hold" nodeType="withEffect">
                                  <p:stCondLst>
                                    <p:cond delay="0"/>
                                  </p:stCondLst>
                                  <p:childTnLst>
                                    <p:animMotion origin="layout" path="M 8.33333E-7 0.06805 L 8.33333E-7 0.00023 " pathEditMode="relative" rAng="0" ptsTypes="AA">
                                      <p:cBhvr>
                                        <p:cTn id="14" dur="1000" fill="hold"/>
                                        <p:tgtEl>
                                          <p:spTgt spid="192"/>
                                        </p:tgtEl>
                                        <p:attrNameLst>
                                          <p:attrName>ppt_x</p:attrName>
                                          <p:attrName>ppt_y</p:attrName>
                                        </p:attrNameLst>
                                      </p:cBhvr>
                                      <p:rCtr x="0" y="-3403"/>
                                    </p:animMotion>
                                  </p:childTnLst>
                                </p:cTn>
                              </p:par>
                              <p:par>
                                <p:cTn id="15" presetID="10"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64" presetClass="path" presetSubtype="0" accel="50000" decel="50000" fill="hold" nodeType="withEffect">
                                  <p:stCondLst>
                                    <p:cond delay="0"/>
                                  </p:stCondLst>
                                  <p:childTnLst>
                                    <p:animMotion origin="layout" path="M 8.33333E-7 0.06805 L 8.33333E-7 0.00023 " pathEditMode="relative" rAng="0" ptsTypes="AA">
                                      <p:cBhvr>
                                        <p:cTn id="19" dur="1000" fill="hold"/>
                                        <p:tgtEl>
                                          <p:spTgt spid="162"/>
                                        </p:tgtEl>
                                        <p:attrNameLst>
                                          <p:attrName>ppt_x</p:attrName>
                                          <p:attrName>ppt_y</p:attrName>
                                        </p:attrNameLst>
                                      </p:cBhvr>
                                      <p:rCtr x="0" y="-3403"/>
                                    </p:animMotion>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par>
                                <p:cTn id="23" presetID="64" presetClass="path" presetSubtype="0" accel="50000" decel="50000" fill="hold" nodeType="withEffect">
                                  <p:stCondLst>
                                    <p:cond delay="0"/>
                                  </p:stCondLst>
                                  <p:childTnLst>
                                    <p:animMotion origin="layout" path="M 8.33333E-7 0.06805 L 8.33333E-7 0.00023 " pathEditMode="relative" rAng="0" ptsTypes="AA">
                                      <p:cBhvr>
                                        <p:cTn id="24" dur="1000" fill="hold"/>
                                        <p:tgtEl>
                                          <p:spTgt spid="172"/>
                                        </p:tgtEl>
                                        <p:attrNameLst>
                                          <p:attrName>ppt_x</p:attrName>
                                          <p:attrName>ppt_y</p:attrName>
                                        </p:attrNameLst>
                                      </p:cBhvr>
                                      <p:rCtr x="0" y="-3403"/>
                                    </p:animMotion>
                                  </p:childTnLst>
                                </p:cTn>
                              </p:par>
                              <p:par>
                                <p:cTn id="25" presetID="10" presetClass="entr" presetSubtype="0" fill="hold" nodeType="with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par>
                                <p:cTn id="28" presetID="64" presetClass="path" presetSubtype="0" accel="50000" decel="50000" fill="hold" nodeType="withEffect">
                                  <p:stCondLst>
                                    <p:cond delay="0"/>
                                  </p:stCondLst>
                                  <p:childTnLst>
                                    <p:animMotion origin="layout" path="M 8.33333E-7 0.06805 L 8.33333E-7 0.00023 " pathEditMode="relative" rAng="0" ptsTypes="AA">
                                      <p:cBhvr>
                                        <p:cTn id="29" dur="1000" fill="hold"/>
                                        <p:tgtEl>
                                          <p:spTgt spid="207"/>
                                        </p:tgtEl>
                                        <p:attrNameLst>
                                          <p:attrName>ppt_x</p:attrName>
                                          <p:attrName>ppt_y</p:attrName>
                                        </p:attrNameLst>
                                      </p:cBhvr>
                                      <p:rCtr x="0" y="-3403"/>
                                    </p:animMotion>
                                  </p:childTnLst>
                                </p:cTn>
                              </p:par>
                              <p:par>
                                <p:cTn id="30" presetID="10" presetClass="entr" presetSubtype="0" fill="hold"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500"/>
                                        <p:tgtEl>
                                          <p:spTgt spid="217"/>
                                        </p:tgtEl>
                                      </p:cBhvr>
                                    </p:animEffect>
                                  </p:childTnLst>
                                </p:cTn>
                              </p:par>
                              <p:par>
                                <p:cTn id="33" presetID="64" presetClass="path" presetSubtype="0" accel="50000" decel="50000" fill="hold" nodeType="withEffect">
                                  <p:stCondLst>
                                    <p:cond delay="0"/>
                                  </p:stCondLst>
                                  <p:childTnLst>
                                    <p:animMotion origin="layout" path="M 8.33333E-7 0.06805 L 8.33333E-7 0.00023 " pathEditMode="relative" rAng="0" ptsTypes="AA">
                                      <p:cBhvr>
                                        <p:cTn id="34" dur="1000" fill="hold"/>
                                        <p:tgtEl>
                                          <p:spTgt spid="217"/>
                                        </p:tgtEl>
                                        <p:attrNameLst>
                                          <p:attrName>ppt_x</p:attrName>
                                          <p:attrName>ppt_y</p:attrName>
                                        </p:attrNameLst>
                                      </p:cBhvr>
                                      <p:rCtr x="0" y="-3403"/>
                                    </p:animMotion>
                                  </p:childTnLst>
                                </p:cTn>
                              </p:par>
                              <p:par>
                                <p:cTn id="35" presetID="10" presetClass="entr" presetSubtype="0" fill="hold" nodeType="withEffect">
                                  <p:stCondLst>
                                    <p:cond delay="500"/>
                                  </p:stCondLst>
                                  <p:childTnLst>
                                    <p:set>
                                      <p:cBhvr>
                                        <p:cTn id="36" dur="1" fill="hold">
                                          <p:stCondLst>
                                            <p:cond delay="0"/>
                                          </p:stCondLst>
                                        </p:cTn>
                                        <p:tgtEl>
                                          <p:spTgt spid="187"/>
                                        </p:tgtEl>
                                        <p:attrNameLst>
                                          <p:attrName>style.visibility</p:attrName>
                                        </p:attrNameLst>
                                      </p:cBhvr>
                                      <p:to>
                                        <p:strVal val="visible"/>
                                      </p:to>
                                    </p:set>
                                    <p:animEffect transition="in" filter="fade">
                                      <p:cBhvr>
                                        <p:cTn id="37" dur="500"/>
                                        <p:tgtEl>
                                          <p:spTgt spid="187"/>
                                        </p:tgtEl>
                                      </p:cBhvr>
                                    </p:animEffect>
                                  </p:childTnLst>
                                </p:cTn>
                              </p:par>
                              <p:par>
                                <p:cTn id="38" presetID="64" presetClass="path" presetSubtype="0" accel="50000" decel="50000" fill="hold" nodeType="withEffect">
                                  <p:stCondLst>
                                    <p:cond delay="500"/>
                                  </p:stCondLst>
                                  <p:childTnLst>
                                    <p:animMotion origin="layout" path="M 8.33333E-7 0.06805 L 8.33333E-7 0.00023 " pathEditMode="relative" rAng="0" ptsTypes="AA">
                                      <p:cBhvr>
                                        <p:cTn id="39" dur="1000" fill="hold"/>
                                        <p:tgtEl>
                                          <p:spTgt spid="187"/>
                                        </p:tgtEl>
                                        <p:attrNameLst>
                                          <p:attrName>ppt_x</p:attrName>
                                          <p:attrName>ppt_y</p:attrName>
                                        </p:attrNameLst>
                                      </p:cBhvr>
                                      <p:rCtr x="0" y="-3403"/>
                                    </p:animMotion>
                                  </p:childTnLst>
                                </p:cTn>
                              </p:par>
                              <p:par>
                                <p:cTn id="40" presetID="10" presetClass="entr" presetSubtype="0" fill="hold" nodeType="withEffect">
                                  <p:stCondLst>
                                    <p:cond delay="50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par>
                                <p:cTn id="43" presetID="64" presetClass="path" presetSubtype="0" accel="50000" decel="50000" fill="hold" nodeType="withEffect">
                                  <p:stCondLst>
                                    <p:cond delay="500"/>
                                  </p:stCondLst>
                                  <p:childTnLst>
                                    <p:animMotion origin="layout" path="M 8.33333E-7 0.06805 L 8.33333E-7 0.00023 " pathEditMode="relative" rAng="0" ptsTypes="AA">
                                      <p:cBhvr>
                                        <p:cTn id="44" dur="1000" fill="hold"/>
                                        <p:tgtEl>
                                          <p:spTgt spid="157"/>
                                        </p:tgtEl>
                                        <p:attrNameLst>
                                          <p:attrName>ppt_x</p:attrName>
                                          <p:attrName>ppt_y</p:attrName>
                                        </p:attrNameLst>
                                      </p:cBhvr>
                                      <p:rCtr x="0" y="-3403"/>
                                    </p:animMotion>
                                  </p:childTnLst>
                                </p:cTn>
                              </p:par>
                              <p:par>
                                <p:cTn id="45" presetID="10" presetClass="entr" presetSubtype="0" fill="hold" nodeType="withEffect">
                                  <p:stCondLst>
                                    <p:cond delay="500"/>
                                  </p:stCondLst>
                                  <p:childTnLst>
                                    <p:set>
                                      <p:cBhvr>
                                        <p:cTn id="46" dur="1" fill="hold">
                                          <p:stCondLst>
                                            <p:cond delay="0"/>
                                          </p:stCondLst>
                                        </p:cTn>
                                        <p:tgtEl>
                                          <p:spTgt spid="182"/>
                                        </p:tgtEl>
                                        <p:attrNameLst>
                                          <p:attrName>style.visibility</p:attrName>
                                        </p:attrNameLst>
                                      </p:cBhvr>
                                      <p:to>
                                        <p:strVal val="visible"/>
                                      </p:to>
                                    </p:set>
                                    <p:animEffect transition="in" filter="fade">
                                      <p:cBhvr>
                                        <p:cTn id="47" dur="500"/>
                                        <p:tgtEl>
                                          <p:spTgt spid="182"/>
                                        </p:tgtEl>
                                      </p:cBhvr>
                                    </p:animEffect>
                                  </p:childTnLst>
                                </p:cTn>
                              </p:par>
                              <p:par>
                                <p:cTn id="48" presetID="64" presetClass="path" presetSubtype="0" accel="50000" decel="50000" fill="hold" nodeType="withEffect">
                                  <p:stCondLst>
                                    <p:cond delay="500"/>
                                  </p:stCondLst>
                                  <p:childTnLst>
                                    <p:animMotion origin="layout" path="M 8.33333E-7 0.06805 L 8.33333E-7 0.00023 " pathEditMode="relative" rAng="0" ptsTypes="AA">
                                      <p:cBhvr>
                                        <p:cTn id="49" dur="1000" fill="hold"/>
                                        <p:tgtEl>
                                          <p:spTgt spid="182"/>
                                        </p:tgtEl>
                                        <p:attrNameLst>
                                          <p:attrName>ppt_x</p:attrName>
                                          <p:attrName>ppt_y</p:attrName>
                                        </p:attrNameLst>
                                      </p:cBhvr>
                                      <p:rCtr x="0" y="-3403"/>
                                    </p:animMotion>
                                  </p:childTnLst>
                                </p:cTn>
                              </p:par>
                              <p:par>
                                <p:cTn id="50" presetID="10" presetClass="entr" presetSubtype="0" fill="hold" nodeType="withEffect">
                                  <p:stCondLst>
                                    <p:cond delay="1000"/>
                                  </p:stCondLst>
                                  <p:childTnLst>
                                    <p:set>
                                      <p:cBhvr>
                                        <p:cTn id="51" dur="1" fill="hold">
                                          <p:stCondLst>
                                            <p:cond delay="0"/>
                                          </p:stCondLst>
                                        </p:cTn>
                                        <p:tgtEl>
                                          <p:spTgt spid="197"/>
                                        </p:tgtEl>
                                        <p:attrNameLst>
                                          <p:attrName>style.visibility</p:attrName>
                                        </p:attrNameLst>
                                      </p:cBhvr>
                                      <p:to>
                                        <p:strVal val="visible"/>
                                      </p:to>
                                    </p:set>
                                    <p:animEffect transition="in" filter="fade">
                                      <p:cBhvr>
                                        <p:cTn id="52" dur="500"/>
                                        <p:tgtEl>
                                          <p:spTgt spid="197"/>
                                        </p:tgtEl>
                                      </p:cBhvr>
                                    </p:animEffect>
                                  </p:childTnLst>
                                </p:cTn>
                              </p:par>
                              <p:par>
                                <p:cTn id="53" presetID="64" presetClass="path" presetSubtype="0" accel="50000" decel="50000" fill="hold" nodeType="withEffect">
                                  <p:stCondLst>
                                    <p:cond delay="1000"/>
                                  </p:stCondLst>
                                  <p:childTnLst>
                                    <p:animMotion origin="layout" path="M 8.33333E-7 0.06805 L 8.33333E-7 0.00023 " pathEditMode="relative" rAng="0" ptsTypes="AA">
                                      <p:cBhvr>
                                        <p:cTn id="54" dur="1000" fill="hold"/>
                                        <p:tgtEl>
                                          <p:spTgt spid="197"/>
                                        </p:tgtEl>
                                        <p:attrNameLst>
                                          <p:attrName>ppt_x</p:attrName>
                                          <p:attrName>ppt_y</p:attrName>
                                        </p:attrNameLst>
                                      </p:cBhvr>
                                      <p:rCtr x="0" y="-3403"/>
                                    </p:animMotion>
                                  </p:childTnLst>
                                </p:cTn>
                              </p:par>
                              <p:par>
                                <p:cTn id="55" presetID="10" presetClass="entr" presetSubtype="0" fill="hold" nodeType="withEffect">
                                  <p:stCondLst>
                                    <p:cond delay="1000"/>
                                  </p:stCondLst>
                                  <p:childTnLst>
                                    <p:set>
                                      <p:cBhvr>
                                        <p:cTn id="56" dur="1" fill="hold">
                                          <p:stCondLst>
                                            <p:cond delay="0"/>
                                          </p:stCondLst>
                                        </p:cTn>
                                        <p:tgtEl>
                                          <p:spTgt spid="167"/>
                                        </p:tgtEl>
                                        <p:attrNameLst>
                                          <p:attrName>style.visibility</p:attrName>
                                        </p:attrNameLst>
                                      </p:cBhvr>
                                      <p:to>
                                        <p:strVal val="visible"/>
                                      </p:to>
                                    </p:set>
                                    <p:animEffect transition="in" filter="fade">
                                      <p:cBhvr>
                                        <p:cTn id="57" dur="500"/>
                                        <p:tgtEl>
                                          <p:spTgt spid="167"/>
                                        </p:tgtEl>
                                      </p:cBhvr>
                                    </p:animEffect>
                                  </p:childTnLst>
                                </p:cTn>
                              </p:par>
                              <p:par>
                                <p:cTn id="58" presetID="64" presetClass="path" presetSubtype="0" accel="50000" decel="50000" fill="hold" nodeType="withEffect">
                                  <p:stCondLst>
                                    <p:cond delay="1000"/>
                                  </p:stCondLst>
                                  <p:childTnLst>
                                    <p:animMotion origin="layout" path="M 8.33333E-7 0.06805 L 8.33333E-7 0.00023 " pathEditMode="relative" rAng="0" ptsTypes="AA">
                                      <p:cBhvr>
                                        <p:cTn id="59" dur="1000" fill="hold"/>
                                        <p:tgtEl>
                                          <p:spTgt spid="167"/>
                                        </p:tgtEl>
                                        <p:attrNameLst>
                                          <p:attrName>ppt_x</p:attrName>
                                          <p:attrName>ppt_y</p:attrName>
                                        </p:attrNameLst>
                                      </p:cBhvr>
                                      <p:rCtr x="0" y="-3403"/>
                                    </p:animMotion>
                                  </p:childTnLst>
                                </p:cTn>
                              </p:par>
                              <p:par>
                                <p:cTn id="60" presetID="10" presetClass="entr" presetSubtype="0" fill="hold" nodeType="withEffect">
                                  <p:stCondLst>
                                    <p:cond delay="1000"/>
                                  </p:stCondLst>
                                  <p:childTnLst>
                                    <p:set>
                                      <p:cBhvr>
                                        <p:cTn id="61" dur="1" fill="hold">
                                          <p:stCondLst>
                                            <p:cond delay="0"/>
                                          </p:stCondLst>
                                        </p:cTn>
                                        <p:tgtEl>
                                          <p:spTgt spid="177"/>
                                        </p:tgtEl>
                                        <p:attrNameLst>
                                          <p:attrName>style.visibility</p:attrName>
                                        </p:attrNameLst>
                                      </p:cBhvr>
                                      <p:to>
                                        <p:strVal val="visible"/>
                                      </p:to>
                                    </p:set>
                                    <p:animEffect transition="in" filter="fade">
                                      <p:cBhvr>
                                        <p:cTn id="62" dur="500"/>
                                        <p:tgtEl>
                                          <p:spTgt spid="177"/>
                                        </p:tgtEl>
                                      </p:cBhvr>
                                    </p:animEffect>
                                  </p:childTnLst>
                                </p:cTn>
                              </p:par>
                              <p:par>
                                <p:cTn id="63" presetID="64" presetClass="path" presetSubtype="0" accel="50000" decel="50000" fill="hold" nodeType="withEffect">
                                  <p:stCondLst>
                                    <p:cond delay="1000"/>
                                  </p:stCondLst>
                                  <p:childTnLst>
                                    <p:animMotion origin="layout" path="M 0 0.06805 L 0 0.00023 " pathEditMode="relative" rAng="0" ptsTypes="AA">
                                      <p:cBhvr>
                                        <p:cTn id="64" dur="1000" fill="hold"/>
                                        <p:tgtEl>
                                          <p:spTgt spid="177"/>
                                        </p:tgtEl>
                                        <p:attrNameLst>
                                          <p:attrName>ppt_x</p:attrName>
                                          <p:attrName>ppt_y</p:attrName>
                                        </p:attrNameLst>
                                      </p:cBhvr>
                                      <p:rCtr x="0" y="-3403"/>
                                    </p:animMotion>
                                  </p:childTnLst>
                                </p:cTn>
                              </p:par>
                              <p:par>
                                <p:cTn id="65" presetID="10" presetClass="entr" presetSubtype="0" fill="hold" nodeType="withEffect">
                                  <p:stCondLst>
                                    <p:cond delay="1000"/>
                                  </p:stCondLst>
                                  <p:childTnLst>
                                    <p:set>
                                      <p:cBhvr>
                                        <p:cTn id="66" dur="1" fill="hold">
                                          <p:stCondLst>
                                            <p:cond delay="0"/>
                                          </p:stCondLst>
                                        </p:cTn>
                                        <p:tgtEl>
                                          <p:spTgt spid="212"/>
                                        </p:tgtEl>
                                        <p:attrNameLst>
                                          <p:attrName>style.visibility</p:attrName>
                                        </p:attrNameLst>
                                      </p:cBhvr>
                                      <p:to>
                                        <p:strVal val="visible"/>
                                      </p:to>
                                    </p:set>
                                    <p:animEffect transition="in" filter="fade">
                                      <p:cBhvr>
                                        <p:cTn id="67" dur="500"/>
                                        <p:tgtEl>
                                          <p:spTgt spid="212"/>
                                        </p:tgtEl>
                                      </p:cBhvr>
                                    </p:animEffect>
                                  </p:childTnLst>
                                </p:cTn>
                              </p:par>
                              <p:par>
                                <p:cTn id="68" presetID="64" presetClass="path" presetSubtype="0" accel="50000" decel="50000" fill="hold" nodeType="withEffect">
                                  <p:stCondLst>
                                    <p:cond delay="1000"/>
                                  </p:stCondLst>
                                  <p:childTnLst>
                                    <p:animMotion origin="layout" path="M 8.33333E-7 0.06805 L 8.33333E-7 0.00023 " pathEditMode="relative" rAng="0" ptsTypes="AA">
                                      <p:cBhvr>
                                        <p:cTn id="69" dur="1000" fill="hold"/>
                                        <p:tgtEl>
                                          <p:spTgt spid="212"/>
                                        </p:tgtEl>
                                        <p:attrNameLst>
                                          <p:attrName>ppt_x</p:attrName>
                                          <p:attrName>ppt_y</p:attrName>
                                        </p:attrNameLst>
                                      </p:cBhvr>
                                      <p:rCtr x="0" y="-3403"/>
                                    </p:animMotion>
                                  </p:childTnLst>
                                </p:cTn>
                              </p:par>
                              <p:par>
                                <p:cTn id="70" presetID="10" presetClass="entr" presetSubtype="0" fill="hold" nodeType="withEffect">
                                  <p:stCondLst>
                                    <p:cond delay="1000"/>
                                  </p:stCondLst>
                                  <p:childTnLst>
                                    <p:set>
                                      <p:cBhvr>
                                        <p:cTn id="71" dur="1" fill="hold">
                                          <p:stCondLst>
                                            <p:cond delay="0"/>
                                          </p:stCondLst>
                                        </p:cTn>
                                        <p:tgtEl>
                                          <p:spTgt spid="227"/>
                                        </p:tgtEl>
                                        <p:attrNameLst>
                                          <p:attrName>style.visibility</p:attrName>
                                        </p:attrNameLst>
                                      </p:cBhvr>
                                      <p:to>
                                        <p:strVal val="visible"/>
                                      </p:to>
                                    </p:set>
                                    <p:animEffect transition="in" filter="fade">
                                      <p:cBhvr>
                                        <p:cTn id="72" dur="500"/>
                                        <p:tgtEl>
                                          <p:spTgt spid="227"/>
                                        </p:tgtEl>
                                      </p:cBhvr>
                                    </p:animEffect>
                                  </p:childTnLst>
                                </p:cTn>
                              </p:par>
                              <p:par>
                                <p:cTn id="73" presetID="64" presetClass="path" presetSubtype="0" accel="50000" decel="50000" fill="hold" nodeType="withEffect">
                                  <p:stCondLst>
                                    <p:cond delay="1000"/>
                                  </p:stCondLst>
                                  <p:childTnLst>
                                    <p:animMotion origin="layout" path="M 8.33333E-7 0.06805 L 8.33333E-7 0.00023 " pathEditMode="relative" rAng="0" ptsTypes="AA">
                                      <p:cBhvr>
                                        <p:cTn id="74" dur="1000" fill="hold"/>
                                        <p:tgtEl>
                                          <p:spTgt spid="227"/>
                                        </p:tgtEl>
                                        <p:attrNameLst>
                                          <p:attrName>ppt_x</p:attrName>
                                          <p:attrName>ppt_y</p:attrName>
                                        </p:attrNameLst>
                                      </p:cBhvr>
                                      <p:rCtr x="0" y="-3403"/>
                                    </p:animMotion>
                                  </p:childTnLst>
                                </p:cTn>
                              </p:par>
                              <p:par>
                                <p:cTn id="75" presetID="10" presetClass="entr" presetSubtype="0" fill="hold" grpId="0" nodeType="withEffect">
                                  <p:stCondLst>
                                    <p:cond delay="1500"/>
                                  </p:stCondLst>
                                  <p:childTnLst>
                                    <p:set>
                                      <p:cBhvr>
                                        <p:cTn id="76" dur="1" fill="hold">
                                          <p:stCondLst>
                                            <p:cond delay="0"/>
                                          </p:stCondLst>
                                        </p:cTn>
                                        <p:tgtEl>
                                          <p:spTgt spid="156"/>
                                        </p:tgtEl>
                                        <p:attrNameLst>
                                          <p:attrName>style.visibility</p:attrName>
                                        </p:attrNameLst>
                                      </p:cBhvr>
                                      <p:to>
                                        <p:strVal val="visible"/>
                                      </p:to>
                                    </p:set>
                                    <p:animEffect transition="in" filter="fade">
                                      <p:cBhvr>
                                        <p:cTn id="77" dur="500"/>
                                        <p:tgtEl>
                                          <p:spTgt spid="156"/>
                                        </p:tgtEl>
                                      </p:cBhvr>
                                    </p:animEffect>
                                  </p:childTnLst>
                                </p:cTn>
                              </p:par>
                              <p:par>
                                <p:cTn id="78" presetID="10" presetClass="entr" presetSubtype="0" fill="hold" nodeType="withEffect">
                                  <p:stCondLst>
                                    <p:cond delay="500"/>
                                  </p:stCondLst>
                                  <p:childTnLst>
                                    <p:set>
                                      <p:cBhvr>
                                        <p:cTn id="79" dur="1" fill="hold">
                                          <p:stCondLst>
                                            <p:cond delay="0"/>
                                          </p:stCondLst>
                                        </p:cTn>
                                        <p:tgtEl>
                                          <p:spTgt spid="202"/>
                                        </p:tgtEl>
                                        <p:attrNameLst>
                                          <p:attrName>style.visibility</p:attrName>
                                        </p:attrNameLst>
                                      </p:cBhvr>
                                      <p:to>
                                        <p:strVal val="visible"/>
                                      </p:to>
                                    </p:set>
                                    <p:animEffect transition="in" filter="fade">
                                      <p:cBhvr>
                                        <p:cTn id="80" dur="500"/>
                                        <p:tgtEl>
                                          <p:spTgt spid="202"/>
                                        </p:tgtEl>
                                      </p:cBhvr>
                                    </p:animEffect>
                                  </p:childTnLst>
                                </p:cTn>
                              </p:par>
                              <p:par>
                                <p:cTn id="81" presetID="64" presetClass="path" presetSubtype="0" accel="50000" decel="50000" fill="hold" nodeType="withEffect">
                                  <p:stCondLst>
                                    <p:cond delay="500"/>
                                  </p:stCondLst>
                                  <p:childTnLst>
                                    <p:animMotion origin="layout" path="M 8.33333E-7 0.06805 L 8.33333E-7 0.00023 " pathEditMode="relative" rAng="0" ptsTypes="AA">
                                      <p:cBhvr>
                                        <p:cTn id="82" dur="1000" fill="hold"/>
                                        <p:tgtEl>
                                          <p:spTgt spid="202"/>
                                        </p:tgtEl>
                                        <p:attrNameLst>
                                          <p:attrName>ppt_x</p:attrName>
                                          <p:attrName>ppt_y</p:attrName>
                                        </p:attrNameLst>
                                      </p:cBhvr>
                                      <p:rCtr x="0" y="-3403"/>
                                    </p:animMotion>
                                  </p:childTnLst>
                                </p:cTn>
                              </p:par>
                              <p:par>
                                <p:cTn id="83" presetID="10" presetClass="entr" presetSubtype="0" fill="hold" nodeType="withEffect">
                                  <p:stCondLst>
                                    <p:cond delay="50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500"/>
                                        <p:tgtEl>
                                          <p:spTgt spid="222"/>
                                        </p:tgtEl>
                                      </p:cBhvr>
                                    </p:animEffect>
                                  </p:childTnLst>
                                </p:cTn>
                              </p:par>
                              <p:par>
                                <p:cTn id="86" presetID="64" presetClass="path" presetSubtype="0" accel="50000" decel="50000" fill="hold" nodeType="withEffect">
                                  <p:stCondLst>
                                    <p:cond delay="500"/>
                                  </p:stCondLst>
                                  <p:childTnLst>
                                    <p:animMotion origin="layout" path="M 8.33333E-7 0.06805 L 8.33333E-7 0.00023 " pathEditMode="relative" rAng="0" ptsTypes="AA">
                                      <p:cBhvr>
                                        <p:cTn id="87" dur="1000" fill="hold"/>
                                        <p:tgtEl>
                                          <p:spTgt spid="222"/>
                                        </p:tgtEl>
                                        <p:attrNameLst>
                                          <p:attrName>ppt_x</p:attrName>
                                          <p:attrName>ppt_y</p:attrName>
                                        </p:attrNameLst>
                                      </p:cBhvr>
                                      <p:rCtr x="0"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10;&#10;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9414-67D2-7A6B-1036-6FF43603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B0129-B0E3-3632-19FB-FCA195293662}"/>
              </a:ext>
            </a:extLst>
          </p:cNvPr>
          <p:cNvSpPr>
            <a:spLocks noGrp="1"/>
          </p:cNvSpPr>
          <p:nvPr>
            <p:ph type="title"/>
          </p:nvPr>
        </p:nvSpPr>
        <p:spPr>
          <a:xfrm>
            <a:off x="571500" y="2792795"/>
            <a:ext cx="4179404" cy="1661993"/>
          </a:xfrm>
          <a:prstGeom prst="rect">
            <a:avLst/>
          </a:prstGeom>
        </p:spPr>
        <p:txBody>
          <a:bodyPr/>
          <a:lstStyle/>
          <a:p>
            <a:r>
              <a:rPr lang="en-US" spc="0"/>
              <a:t>Discover agents that are relevant for you</a:t>
            </a:r>
          </a:p>
        </p:txBody>
      </p:sp>
    </p:spTree>
    <p:extLst>
      <p:ext uri="{BB962C8B-B14F-4D97-AF65-F5344CB8AC3E}">
        <p14:creationId xmlns:p14="http://schemas.microsoft.com/office/powerpoint/2010/main" val="16194256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9">
            <a:extLst>
              <a:ext uri="{FF2B5EF4-FFF2-40B4-BE49-F238E27FC236}">
                <a16:creationId xmlns:a16="http://schemas.microsoft.com/office/drawing/2014/main" id="{D9202121-5DFC-80AD-622D-22ABC6EAD6B7}"/>
              </a:ext>
            </a:extLst>
          </p:cNvPr>
          <p:cNvSpPr txBox="1">
            <a:spLocks noGrp="1"/>
          </p:cNvSpPr>
          <p:nvPr>
            <p:ph type="title" idx="4294967295"/>
          </p:nvPr>
        </p:nvSpPr>
        <p:spPr>
          <a:xfrm>
            <a:off x="628703" y="457200"/>
            <a:ext cx="110172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a:ln>
                  <a:noFill/>
                </a:ln>
                <a:solidFill>
                  <a:srgbClr val="000000"/>
                </a:solidFill>
                <a:effectLst/>
                <a:uLnTx/>
                <a:uFillTx/>
                <a:latin typeface="Segoe Sans Display Semibold" pitchFamily="2" charset="0"/>
                <a:ea typeface="+mn-ea"/>
                <a:cs typeface="Segoe Sans Display Semibold" pitchFamily="2" charset="0"/>
              </a:rPr>
              <a:t>Agent Store</a:t>
            </a:r>
          </a:p>
        </p:txBody>
      </p:sp>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Discover agents</a:t>
            </a:r>
          </a:p>
        </p:txBody>
      </p:sp>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rgbClr val="865FC4"/>
                </a:solidFill>
                <a:effectLst/>
                <a:uLnTx/>
                <a:uFillTx/>
                <a:latin typeface="Segoe Sans Display Semibold" pitchFamily="2" charset="0"/>
                <a:ea typeface="+mn-ea"/>
                <a:cs typeface="Segoe Sans Display Semibold" pitchFamily="2" charset="0"/>
              </a:rPr>
              <a:t>Deploy quickly</a:t>
            </a:r>
          </a:p>
        </p:txBody>
      </p:sp>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srgbClr val="B447C8"/>
                </a:solidFill>
                <a:effectLst/>
                <a:uLnTx/>
                <a:uFillTx/>
                <a:latin typeface="Segoe Sans Display Semibold" pitchFamily="2" charset="0"/>
                <a:ea typeface="+mn-ea"/>
                <a:cs typeface="Segoe Sans Display Semibold" pitchFamily="2" charset="0"/>
              </a:rPr>
              <a:t>Admin control </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Personalized experience on an integrated platform to discover agents from Microsoft, partners, and your own organization.</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Accelerate results with ready-to-deploy agents that help boost efficiency and enable smarter decisions.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Agents are validated for security, compliance, and performance, and IT retains full control and oversight.  </a:t>
            </a:r>
          </a:p>
        </p:txBody>
      </p:sp>
      <p:pic>
        <p:nvPicPr>
          <p:cNvPr id="2" name="Picture 1" descr="A screenshot of a computer&#10;&#10;AI-generated content may be incorrect.">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18949"/>
            <a:ext cx="3057652"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0" name="Picture 29" descr="A screenshot of a computer&#10;&#10;AI-generated content may be incorrect.">
            <a:extLst>
              <a:ext uri="{FF2B5EF4-FFF2-40B4-BE49-F238E27FC236}">
                <a16:creationId xmlns:a16="http://schemas.microsoft.com/office/drawing/2014/main" id="{5482E007-D8D9-3CFA-0950-1B7354E8287E}"/>
              </a:ext>
            </a:extLst>
          </p:cNvPr>
          <p:cNvPicPr>
            <a:picLocks noChangeAspect="1"/>
          </p:cNvPicPr>
          <p:nvPr/>
        </p:nvPicPr>
        <p:blipFill>
          <a:blip r:embed="rId4"/>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1" name="Picture 30" descr="A screenshot of a web page&#10;&#10;AI-generated content may be incorrect.">
            <a:extLst>
              <a:ext uri="{FF2B5EF4-FFF2-40B4-BE49-F238E27FC236}">
                <a16:creationId xmlns:a16="http://schemas.microsoft.com/office/drawing/2014/main" id="{44D20025-30F6-F5DD-0FFA-209F26D11A0D}"/>
              </a:ext>
            </a:extLst>
          </p:cNvPr>
          <p:cNvPicPr>
            <a:picLocks noChangeAspect="1"/>
          </p:cNvPicPr>
          <p:nvPr/>
        </p:nvPicPr>
        <p:blipFill>
          <a:blip r:embed="rId5"/>
          <a:stretch>
            <a:fillRect/>
          </a:stretch>
        </p:blipFill>
        <p:spPr>
          <a:xfrm>
            <a:off x="5339394" y="1562158"/>
            <a:ext cx="1513213"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8D9E-C28B-B8AF-9A56-86729AD2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0429-2B2A-3D7B-C4B3-D8A6D3957B75}"/>
              </a:ext>
            </a:extLst>
          </p:cNvPr>
          <p:cNvSpPr>
            <a:spLocks noGrp="1"/>
          </p:cNvSpPr>
          <p:nvPr>
            <p:ph type="title"/>
          </p:nvPr>
        </p:nvSpPr>
        <p:spPr>
          <a:xfrm>
            <a:off x="571500" y="2792795"/>
            <a:ext cx="4179404" cy="2308324"/>
          </a:xfrm>
          <a:prstGeom prst="rect">
            <a:avLst/>
          </a:prstGeom>
        </p:spPr>
        <p:txBody>
          <a:bodyPr/>
          <a:lstStyle/>
          <a:p>
            <a:r>
              <a:rPr lang="en-US" spc="0"/>
              <a:t>Introduction to Agent Templates in Copilot Studio </a:t>
            </a:r>
            <a:r>
              <a:rPr lang="en-US"/>
              <a:t>a</a:t>
            </a:r>
            <a:r>
              <a:rPr lang="en-US" spc="0"/>
              <a:t>gent </a:t>
            </a:r>
            <a:r>
              <a:rPr lang="en-US"/>
              <a:t>b</a:t>
            </a:r>
            <a:r>
              <a:rPr lang="en-US" spc="0"/>
              <a:t>uilder </a:t>
            </a:r>
          </a:p>
        </p:txBody>
      </p:sp>
    </p:spTree>
    <p:extLst>
      <p:ext uri="{BB962C8B-B14F-4D97-AF65-F5344CB8AC3E}">
        <p14:creationId xmlns:p14="http://schemas.microsoft.com/office/powerpoint/2010/main" val="10885166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2426-9614-AEB5-A26F-E16A46E832C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FF8217-2FB4-BAEC-ECF9-751D8D629A4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n-US" sz="3200">
                <a:cs typeface="Segoe UI"/>
              </a:rPr>
              <a:t>Start creating agents using Agent Templates </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155CF905-F19F-5BBD-2201-3DBB9C8DE01A}"/>
              </a:ext>
            </a:extLst>
          </p:cNvPr>
          <p:cNvSpPr txBox="1"/>
          <p:nvPr/>
        </p:nvSpPr>
        <p:spPr>
          <a:xfrm>
            <a:off x="527431" y="860814"/>
            <a:ext cx="11079351"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hlinkClick r:id="rId3"/>
              </a:rPr>
              <a:t>Agent Templates </a:t>
            </a:r>
            <a:r>
              <a:rPr kumimoji="0" lang="en-US" sz="1400" b="0" i="0" u="none" strike="noStrike" kern="1200" cap="none" spc="0" normalizeH="0" baseline="0" noProof="0">
                <a:ln>
                  <a:noFill/>
                </a:ln>
                <a:solidFill>
                  <a:srgbClr val="000000"/>
                </a:solidFill>
                <a:effectLst/>
                <a:uLnTx/>
                <a:uFillTx/>
                <a:latin typeface="Segoe UI"/>
                <a:ea typeface="+mn-ea"/>
                <a:cs typeface="+mn-cs"/>
              </a:rPr>
              <a:t>are part of Copilot Studio agent builder </a:t>
            </a:r>
            <a:endParaRPr lang="en-US"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srgbClr val="000000"/>
              </a:solidFill>
              <a:effectLst/>
              <a:uLnTx/>
              <a:uFillTx/>
              <a:latin typeface="Segoe UI"/>
              <a:cs typeface="Segoe UI"/>
            </a:endParaRPr>
          </a:p>
          <a:p>
            <a:pPr defTabSz="914400">
              <a:defRPr/>
            </a:pPr>
            <a:r>
              <a:rPr kumimoji="0" lang="en-US" sz="1400" b="0" i="0" u="none" strike="noStrike" kern="1200" cap="none" spc="0" normalizeH="0" baseline="0" noProof="0">
                <a:ln>
                  <a:noFill/>
                </a:ln>
                <a:solidFill>
                  <a:srgbClr val="000000"/>
                </a:solidFill>
                <a:effectLst/>
                <a:uLnTx/>
                <a:uFillTx/>
                <a:latin typeface="Segoe Sans Display Semibold"/>
                <a:cs typeface="Segoe Sans Display Semibold"/>
              </a:rPr>
              <a:t>Get started with agent templates </a:t>
            </a:r>
            <a:r>
              <a:rPr kumimoji="0" lang="en-US" sz="1400" b="0" i="0" u="none" strike="noStrike" kern="1200" cap="none" spc="0" normalizeH="0" baseline="0" noProof="0">
                <a:ln>
                  <a:noFill/>
                </a:ln>
                <a:solidFill>
                  <a:srgbClr val="000000"/>
                </a:solidFill>
                <a:effectLst/>
                <a:uLnTx/>
                <a:uFillTx/>
                <a:latin typeface="Segoe UI"/>
                <a:ea typeface="+mn-ea"/>
                <a:cs typeface="+mn-cs"/>
              </a:rPr>
              <a:t>by selecting “</a:t>
            </a:r>
            <a:r>
              <a:rPr lang="en-US" sz="1400">
                <a:solidFill>
                  <a:srgbClr val="000000"/>
                </a:solidFill>
                <a:latin typeface="Segoe UI"/>
              </a:rPr>
              <a:t>New agent</a:t>
            </a:r>
            <a:r>
              <a:rPr kumimoji="0" lang="en-US" sz="1400" b="0" i="0" u="none" strike="noStrike" kern="1200" cap="none" spc="0" normalizeH="0" baseline="0" noProof="0">
                <a:ln>
                  <a:noFill/>
                </a:ln>
                <a:solidFill>
                  <a:srgbClr val="000000"/>
                </a:solidFill>
                <a:effectLst/>
                <a:uLnTx/>
                <a:uFillTx/>
                <a:latin typeface="Segoe UI"/>
                <a:ea typeface="+mn-ea"/>
                <a:cs typeface="+mn-cs"/>
              </a:rPr>
              <a:t>” in the left hand pane of Copilot Chat. Search for a specific template or browse the library.</a:t>
            </a:r>
            <a:endParaRPr lang="en-US"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Agent Templates from Microsoft to try today:</a:t>
            </a:r>
            <a:endParaRPr lang="en-US" sz="1400" b="0" i="0" u="none" strike="noStrike" kern="1200" cap="none" spc="0" normalizeH="0" baseline="0" noProof="0">
              <a:ln>
                <a:noFill/>
              </a:ln>
              <a:solidFill>
                <a:srgbClr val="000000"/>
              </a:solidFill>
              <a:effectLst/>
              <a:uLnTx/>
              <a:uFillTx/>
              <a:latin typeface="Segoe UI"/>
              <a:cs typeface="Segoe UI"/>
            </a:endParaRPr>
          </a:p>
        </p:txBody>
      </p:sp>
      <p:sp>
        <p:nvSpPr>
          <p:cNvPr id="20" name="TextBox 19">
            <a:extLst>
              <a:ext uri="{FF2B5EF4-FFF2-40B4-BE49-F238E27FC236}">
                <a16:creationId xmlns:a16="http://schemas.microsoft.com/office/drawing/2014/main" id="{7E3809A7-8471-BA42-034A-C7F3F82A205E}"/>
              </a:ext>
            </a:extLst>
          </p:cNvPr>
          <p:cNvSpPr txBox="1"/>
          <p:nvPr/>
        </p:nvSpPr>
        <p:spPr>
          <a:xfrm>
            <a:off x="6894513" y="5401638"/>
            <a:ext cx="4716462" cy="64633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Besides the agents from Microsoft, your organization may have created agents for you to use as well. You can view these in the “Built for your org” section in the agent library.</a:t>
            </a:r>
          </a:p>
        </p:txBody>
      </p:sp>
      <p:grpSp>
        <p:nvGrpSpPr>
          <p:cNvPr id="41" name="Group 40">
            <a:extLst>
              <a:ext uri="{FF2B5EF4-FFF2-40B4-BE49-F238E27FC236}">
                <a16:creationId xmlns:a16="http://schemas.microsoft.com/office/drawing/2014/main" id="{6A5029FA-28AA-A193-9727-69FA362C3B58}"/>
              </a:ext>
            </a:extLst>
          </p:cNvPr>
          <p:cNvGrpSpPr/>
          <p:nvPr/>
        </p:nvGrpSpPr>
        <p:grpSpPr>
          <a:xfrm>
            <a:off x="571500" y="2355241"/>
            <a:ext cx="1674840" cy="1338175"/>
            <a:chOff x="563374" y="2633312"/>
            <a:chExt cx="2158060" cy="1734835"/>
          </a:xfrm>
        </p:grpSpPr>
        <p:sp>
          <p:nvSpPr>
            <p:cNvPr id="16" name="Rectangle: Rounded Corners 15">
              <a:extLst>
                <a:ext uri="{FF2B5EF4-FFF2-40B4-BE49-F238E27FC236}">
                  <a16:creationId xmlns:a16="http://schemas.microsoft.com/office/drawing/2014/main" id="{3B049F25-3B27-8CAA-AE9F-88082ADA1C2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702AA0C8-0C33-84E5-A39B-F05299BC6FA6}"/>
                </a:ext>
              </a:extLst>
            </p:cNvPr>
            <p:cNvSpPr txBox="1"/>
            <p:nvPr/>
          </p:nvSpPr>
          <p:spPr>
            <a:xfrm>
              <a:off x="691156" y="2633312"/>
              <a:ext cx="1881089" cy="37905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Prompt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67368448-E8AF-4D53-5C76-7CAF501E0254}"/>
                </a:ext>
              </a:extLst>
            </p:cNvPr>
            <p:cNvSpPr txBox="1"/>
            <p:nvPr/>
          </p:nvSpPr>
          <p:spPr>
            <a:xfrm>
              <a:off x="563374" y="3889338"/>
              <a:ext cx="2072113" cy="47880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effective Copilot prompts</a:t>
              </a:r>
            </a:p>
          </p:txBody>
        </p:sp>
        <p:pic>
          <p:nvPicPr>
            <p:cNvPr id="21" name="Picture 20">
              <a:extLst>
                <a:ext uri="{FF2B5EF4-FFF2-40B4-BE49-F238E27FC236}">
                  <a16:creationId xmlns:a16="http://schemas.microsoft.com/office/drawing/2014/main" id="{1A340503-8726-A8CD-1A05-1B5E6ECD0E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318348" y="3012475"/>
              <a:ext cx="626706" cy="626704"/>
            </a:xfrm>
            <a:prstGeom prst="rect">
              <a:avLst/>
            </a:prstGeom>
          </p:spPr>
        </p:pic>
      </p:grpSp>
      <p:grpSp>
        <p:nvGrpSpPr>
          <p:cNvPr id="43" name="Group 42">
            <a:extLst>
              <a:ext uri="{FF2B5EF4-FFF2-40B4-BE49-F238E27FC236}">
                <a16:creationId xmlns:a16="http://schemas.microsoft.com/office/drawing/2014/main" id="{AC47EBC7-946E-7786-69CA-F31F6ECEB20E}"/>
              </a:ext>
            </a:extLst>
          </p:cNvPr>
          <p:cNvGrpSpPr/>
          <p:nvPr/>
        </p:nvGrpSpPr>
        <p:grpSpPr>
          <a:xfrm>
            <a:off x="571500" y="5247610"/>
            <a:ext cx="1666217" cy="1336502"/>
            <a:chOff x="2791130" y="2632925"/>
            <a:chExt cx="2158060" cy="1736194"/>
          </a:xfrm>
        </p:grpSpPr>
        <p:sp>
          <p:nvSpPr>
            <p:cNvPr id="7" name="Rectangle: Rounded Corners 6">
              <a:extLst>
                <a:ext uri="{FF2B5EF4-FFF2-40B4-BE49-F238E27FC236}">
                  <a16:creationId xmlns:a16="http://schemas.microsoft.com/office/drawing/2014/main" id="{E486E66E-3F7E-404D-952E-EEE9947F5A8F}"/>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867D0A2E-AF10-7BAB-CD6F-CC75299D2334}"/>
                </a:ext>
              </a:extLst>
            </p:cNvPr>
            <p:cNvSpPr txBox="1"/>
            <p:nvPr/>
          </p:nvSpPr>
          <p:spPr>
            <a:xfrm>
              <a:off x="3022073" y="2632925"/>
              <a:ext cx="1696175" cy="37982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Idea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B2583EF5-23D8-3E47-C434-62AC7A9F38A9}"/>
                </a:ext>
              </a:extLst>
            </p:cNvPr>
            <p:cNvSpPr txBox="1"/>
            <p:nvPr/>
          </p:nvSpPr>
          <p:spPr>
            <a:xfrm>
              <a:off x="2858419" y="3889335"/>
              <a:ext cx="2015548" cy="479784"/>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brainstorming assistance</a:t>
              </a:r>
            </a:p>
          </p:txBody>
        </p:sp>
        <p:pic>
          <p:nvPicPr>
            <p:cNvPr id="22" name="Picture 21">
              <a:extLst>
                <a:ext uri="{FF2B5EF4-FFF2-40B4-BE49-F238E27FC236}">
                  <a16:creationId xmlns:a16="http://schemas.microsoft.com/office/drawing/2014/main" id="{43439102-8CD1-E058-FCEC-EF5DDF9ABDD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49625" y="3012475"/>
              <a:ext cx="626706" cy="626704"/>
            </a:xfrm>
            <a:prstGeom prst="rect">
              <a:avLst/>
            </a:prstGeom>
          </p:spPr>
        </p:pic>
      </p:grpSp>
      <p:grpSp>
        <p:nvGrpSpPr>
          <p:cNvPr id="45" name="Group 44">
            <a:extLst>
              <a:ext uri="{FF2B5EF4-FFF2-40B4-BE49-F238E27FC236}">
                <a16:creationId xmlns:a16="http://schemas.microsoft.com/office/drawing/2014/main" id="{8F66D76B-FE59-52DC-3390-FAC719589F5D}"/>
              </a:ext>
            </a:extLst>
          </p:cNvPr>
          <p:cNvGrpSpPr/>
          <p:nvPr/>
        </p:nvGrpSpPr>
        <p:grpSpPr>
          <a:xfrm>
            <a:off x="2667000" y="3810000"/>
            <a:ext cx="1675510" cy="1324848"/>
            <a:chOff x="5029590" y="2634237"/>
            <a:chExt cx="2158060" cy="1709162"/>
          </a:xfrm>
        </p:grpSpPr>
        <p:sp>
          <p:nvSpPr>
            <p:cNvPr id="10" name="Rectangle: Rounded Corners 9">
              <a:extLst>
                <a:ext uri="{FF2B5EF4-FFF2-40B4-BE49-F238E27FC236}">
                  <a16:creationId xmlns:a16="http://schemas.microsoft.com/office/drawing/2014/main" id="{37F5A6F3-D4B7-58F5-6474-683CEFBC9ADA}"/>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50A724CE-84AB-DEF4-2C65-862C549BB132}"/>
                </a:ext>
              </a:extLst>
            </p:cNvPr>
            <p:cNvSpPr txBox="1"/>
            <p:nvPr/>
          </p:nvSpPr>
          <p:spPr>
            <a:xfrm>
              <a:off x="5244256" y="2634237"/>
              <a:ext cx="1696175" cy="37720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Writing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12" name="TextBox 11">
              <a:extLst>
                <a:ext uri="{FF2B5EF4-FFF2-40B4-BE49-F238E27FC236}">
                  <a16:creationId xmlns:a16="http://schemas.microsoft.com/office/drawing/2014/main" id="{664F87FA-5CF4-26CA-866F-6FD2B8F919E0}"/>
                </a:ext>
              </a:extLst>
            </p:cNvPr>
            <p:cNvSpPr txBox="1"/>
            <p:nvPr/>
          </p:nvSpPr>
          <p:spPr>
            <a:xfrm>
              <a:off x="5166575" y="4008628"/>
              <a:ext cx="1884090" cy="184666"/>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Refine your writing</a:t>
              </a:r>
            </a:p>
          </p:txBody>
        </p:sp>
        <p:pic>
          <p:nvPicPr>
            <p:cNvPr id="23" name="Picture 22">
              <a:extLst>
                <a:ext uri="{FF2B5EF4-FFF2-40B4-BE49-F238E27FC236}">
                  <a16:creationId xmlns:a16="http://schemas.microsoft.com/office/drawing/2014/main" id="{110AFED3-DDDE-0A31-F64D-68B983AFFDC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807884" y="3107489"/>
              <a:ext cx="616698" cy="616696"/>
            </a:xfrm>
            <a:prstGeom prst="rect">
              <a:avLst/>
            </a:prstGeom>
          </p:spPr>
        </p:pic>
      </p:grpSp>
      <p:grpSp>
        <p:nvGrpSpPr>
          <p:cNvPr id="48" name="Group 47">
            <a:extLst>
              <a:ext uri="{FF2B5EF4-FFF2-40B4-BE49-F238E27FC236}">
                <a16:creationId xmlns:a16="http://schemas.microsoft.com/office/drawing/2014/main" id="{21C915CA-D8F4-1B1B-A30A-8C3FA1029CD3}"/>
              </a:ext>
            </a:extLst>
          </p:cNvPr>
          <p:cNvGrpSpPr/>
          <p:nvPr/>
        </p:nvGrpSpPr>
        <p:grpSpPr>
          <a:xfrm>
            <a:off x="4800600" y="2362200"/>
            <a:ext cx="1702941" cy="1324848"/>
            <a:chOff x="7268050" y="2634237"/>
            <a:chExt cx="2193391" cy="1709162"/>
          </a:xfrm>
        </p:grpSpPr>
        <p:sp>
          <p:nvSpPr>
            <p:cNvPr id="4" name="Rectangle: Rounded Corners 3">
              <a:extLst>
                <a:ext uri="{FF2B5EF4-FFF2-40B4-BE49-F238E27FC236}">
                  <a16:creationId xmlns:a16="http://schemas.microsoft.com/office/drawing/2014/main" id="{0611CB60-C9C2-B44F-41C5-A70DF99AA80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A91106F2-9D2E-F632-EC0C-D9EEDD77342F}"/>
                </a:ext>
              </a:extLst>
            </p:cNvPr>
            <p:cNvSpPr txBox="1"/>
            <p:nvPr/>
          </p:nvSpPr>
          <p:spPr>
            <a:xfrm>
              <a:off x="7497341" y="2634237"/>
              <a:ext cx="1699476" cy="37720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Career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1F58609A-EFBB-30D4-51F1-46188E3C80BB}"/>
                </a:ext>
              </a:extLst>
            </p:cNvPr>
            <p:cNvSpPr txBox="1"/>
            <p:nvPr/>
          </p:nvSpPr>
          <p:spPr>
            <a:xfrm>
              <a:off x="7277975" y="3847123"/>
              <a:ext cx="2183466"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personalized career advice and action plans</a:t>
              </a:r>
            </a:p>
          </p:txBody>
        </p:sp>
        <p:pic>
          <p:nvPicPr>
            <p:cNvPr id="24" name="Picture 23">
              <a:extLst>
                <a:ext uri="{FF2B5EF4-FFF2-40B4-BE49-F238E27FC236}">
                  <a16:creationId xmlns:a16="http://schemas.microsoft.com/office/drawing/2014/main" id="{4B2D9936-F4F1-0835-5309-D8CEBBBBF6C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033727" y="3014709"/>
              <a:ext cx="626706" cy="626704"/>
            </a:xfrm>
            <a:prstGeom prst="rect">
              <a:avLst/>
            </a:prstGeom>
          </p:spPr>
        </p:pic>
      </p:grpSp>
      <p:grpSp>
        <p:nvGrpSpPr>
          <p:cNvPr id="52" name="Group 51">
            <a:extLst>
              <a:ext uri="{FF2B5EF4-FFF2-40B4-BE49-F238E27FC236}">
                <a16:creationId xmlns:a16="http://schemas.microsoft.com/office/drawing/2014/main" id="{B6A2D1DD-B058-AF6E-1105-F58D3059AF2B}"/>
              </a:ext>
            </a:extLst>
          </p:cNvPr>
          <p:cNvGrpSpPr/>
          <p:nvPr/>
        </p:nvGrpSpPr>
        <p:grpSpPr>
          <a:xfrm>
            <a:off x="4787756" y="5267218"/>
            <a:ext cx="1688353" cy="1340529"/>
            <a:chOff x="9489967" y="2636415"/>
            <a:chExt cx="2174602" cy="1729391"/>
          </a:xfrm>
        </p:grpSpPr>
        <p:sp>
          <p:nvSpPr>
            <p:cNvPr id="13" name="Rectangle: Rounded Corners 12">
              <a:extLst>
                <a:ext uri="{FF2B5EF4-FFF2-40B4-BE49-F238E27FC236}">
                  <a16:creationId xmlns:a16="http://schemas.microsoft.com/office/drawing/2014/main" id="{AA8FB9B7-F64E-F948-1B6D-F729FBF4E108}"/>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AF4A868A-B191-B77E-CCA8-E6C7C6C88E84}"/>
                </a:ext>
              </a:extLst>
            </p:cNvPr>
            <p:cNvSpPr txBox="1"/>
            <p:nvPr/>
          </p:nvSpPr>
          <p:spPr>
            <a:xfrm>
              <a:off x="9618231" y="2676645"/>
              <a:ext cx="1849624" cy="29238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Learning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199012D7-B5F8-C2D7-8AD9-566CBE81FA04}"/>
                </a:ext>
              </a:extLst>
            </p:cNvPr>
            <p:cNvSpPr txBox="1"/>
            <p:nvPr/>
          </p:nvSpPr>
          <p:spPr>
            <a:xfrm>
              <a:off x="9489967" y="3889338"/>
              <a:ext cx="2170234"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Learn about topics and refine your skills</a:t>
              </a:r>
            </a:p>
          </p:txBody>
        </p:sp>
        <p:pic>
          <p:nvPicPr>
            <p:cNvPr id="25" name="Picture 24">
              <a:extLst>
                <a:ext uri="{FF2B5EF4-FFF2-40B4-BE49-F238E27FC236}">
                  <a16:creationId xmlns:a16="http://schemas.microsoft.com/office/drawing/2014/main" id="{20E3A827-4E93-6F31-2785-D320C2BE922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272186" y="3012475"/>
              <a:ext cx="626706" cy="626704"/>
            </a:xfrm>
            <a:prstGeom prst="rect">
              <a:avLst/>
            </a:prstGeom>
          </p:spPr>
        </p:pic>
      </p:grpSp>
      <p:sp>
        <p:nvSpPr>
          <p:cNvPr id="2" name="TextBox 1">
            <a:extLst>
              <a:ext uri="{FF2B5EF4-FFF2-40B4-BE49-F238E27FC236}">
                <a16:creationId xmlns:a16="http://schemas.microsoft.com/office/drawing/2014/main" id="{E425060D-37E8-175A-9EEB-C129AE76F3DE}"/>
              </a:ext>
            </a:extLst>
          </p:cNvPr>
          <p:cNvSpPr txBox="1"/>
          <p:nvPr/>
        </p:nvSpPr>
        <p:spPr>
          <a:xfrm>
            <a:off x="6904038" y="6269038"/>
            <a:ext cx="404971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200" b="0" i="0" u="none" strike="noStrike" kern="1200" cap="none" spc="0" normalizeH="0" baseline="0" noProof="0">
                <a:ln>
                  <a:noFill/>
                </a:ln>
                <a:solidFill>
                  <a:srgbClr val="091F2C"/>
                </a:solidFill>
                <a:effectLst/>
                <a:uLnTx/>
                <a:uFillTx/>
                <a:latin typeface="Segoe Sans Display"/>
                <a:ea typeface="+mn-ea"/>
                <a:cs typeface="+mn-cs"/>
              </a:rPr>
              <a:t>Agent creation is only available if your organization admin has enabled this capability.</a:t>
            </a:r>
          </a:p>
        </p:txBody>
      </p:sp>
      <p:grpSp>
        <p:nvGrpSpPr>
          <p:cNvPr id="42" name="Group 41">
            <a:extLst>
              <a:ext uri="{FF2B5EF4-FFF2-40B4-BE49-F238E27FC236}">
                <a16:creationId xmlns:a16="http://schemas.microsoft.com/office/drawing/2014/main" id="{90601F29-7FD6-C58F-6876-8D73AE83331E}"/>
              </a:ext>
            </a:extLst>
          </p:cNvPr>
          <p:cNvGrpSpPr/>
          <p:nvPr/>
        </p:nvGrpSpPr>
        <p:grpSpPr>
          <a:xfrm>
            <a:off x="571500" y="3809998"/>
            <a:ext cx="1665616" cy="1333549"/>
            <a:chOff x="557513" y="4411463"/>
            <a:chExt cx="2158060" cy="1738275"/>
          </a:xfrm>
        </p:grpSpPr>
        <p:sp>
          <p:nvSpPr>
            <p:cNvPr id="29" name="Rectangle: Rounded Corners 28">
              <a:extLst>
                <a:ext uri="{FF2B5EF4-FFF2-40B4-BE49-F238E27FC236}">
                  <a16:creationId xmlns:a16="http://schemas.microsoft.com/office/drawing/2014/main" id="{3C620FA8-E592-A553-D046-4C5462EC9909}"/>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81E6C0D-56C2-2AD3-F48A-31BA481FC4CB}"/>
                </a:ext>
              </a:extLst>
            </p:cNvPr>
            <p:cNvSpPr txBox="1"/>
            <p:nvPr/>
          </p:nvSpPr>
          <p:spPr>
            <a:xfrm>
              <a:off x="557513" y="4411463"/>
              <a:ext cx="2155386" cy="403142"/>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Customer Insights</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588169A4-4812-438F-45CA-BF5129D1492F}"/>
                </a:ext>
              </a:extLst>
            </p:cNvPr>
            <p:cNvSpPr txBox="1"/>
            <p:nvPr/>
          </p:nvSpPr>
          <p:spPr>
            <a:xfrm>
              <a:off x="683794" y="5668315"/>
              <a:ext cx="1957308" cy="48142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to know your customers </a:t>
              </a:r>
            </a:p>
          </p:txBody>
        </p:sp>
        <p:pic>
          <p:nvPicPr>
            <p:cNvPr id="47" name="Picture 46">
              <a:extLst>
                <a:ext uri="{FF2B5EF4-FFF2-40B4-BE49-F238E27FC236}">
                  <a16:creationId xmlns:a16="http://schemas.microsoft.com/office/drawing/2014/main" id="{0C43CBAF-9881-5A33-0A5F-D2C2E79E5B4D}"/>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1110507" y="4868414"/>
              <a:ext cx="847971" cy="712296"/>
            </a:xfrm>
            <a:prstGeom prst="rect">
              <a:avLst/>
            </a:prstGeom>
          </p:spPr>
        </p:pic>
      </p:grpSp>
      <p:grpSp>
        <p:nvGrpSpPr>
          <p:cNvPr id="44" name="Group 43">
            <a:extLst>
              <a:ext uri="{FF2B5EF4-FFF2-40B4-BE49-F238E27FC236}">
                <a16:creationId xmlns:a16="http://schemas.microsoft.com/office/drawing/2014/main" id="{4741602C-2F72-4218-71B0-31458B252C8E}"/>
              </a:ext>
            </a:extLst>
          </p:cNvPr>
          <p:cNvGrpSpPr/>
          <p:nvPr/>
        </p:nvGrpSpPr>
        <p:grpSpPr>
          <a:xfrm>
            <a:off x="2667000" y="2362200"/>
            <a:ext cx="1670694" cy="1323117"/>
            <a:chOff x="2776832" y="4415392"/>
            <a:chExt cx="2174933" cy="1706985"/>
          </a:xfrm>
        </p:grpSpPr>
        <p:sp>
          <p:nvSpPr>
            <p:cNvPr id="28" name="Rectangle: Rounded Corners 27">
              <a:extLst>
                <a:ext uri="{FF2B5EF4-FFF2-40B4-BE49-F238E27FC236}">
                  <a16:creationId xmlns:a16="http://schemas.microsoft.com/office/drawing/2014/main" id="{E0B2EDAE-1C90-F6D3-752B-A3118CD86FFE}"/>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A74AA6A-27D9-F16F-2DF5-750F1FFAF6A5}"/>
                </a:ext>
              </a:extLst>
            </p:cNvPr>
            <p:cNvSpPr txBox="1"/>
            <p:nvPr/>
          </p:nvSpPr>
          <p:spPr>
            <a:xfrm>
              <a:off x="2776832" y="4514791"/>
              <a:ext cx="2174933" cy="38642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Interview Questions</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060D92D-7B64-2A5F-C4ED-9A7D2B52D054}"/>
                </a:ext>
              </a:extLst>
            </p:cNvPr>
            <p:cNvSpPr txBox="1"/>
            <p:nvPr/>
          </p:nvSpPr>
          <p:spPr>
            <a:xfrm>
              <a:off x="2852558" y="5668315"/>
              <a:ext cx="2009119" cy="3693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Generate professional interview questions </a:t>
              </a:r>
            </a:p>
          </p:txBody>
        </p:sp>
        <p:pic>
          <p:nvPicPr>
            <p:cNvPr id="49" name="Picture 48">
              <a:extLst>
                <a:ext uri="{FF2B5EF4-FFF2-40B4-BE49-F238E27FC236}">
                  <a16:creationId xmlns:a16="http://schemas.microsoft.com/office/drawing/2014/main" id="{1B476D0B-73CF-EEAD-6627-32772CB8BC2A}"/>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3369955" y="4899563"/>
              <a:ext cx="887997" cy="751382"/>
            </a:xfrm>
            <a:prstGeom prst="rect">
              <a:avLst/>
            </a:prstGeom>
          </p:spPr>
        </p:pic>
      </p:grpSp>
      <p:grpSp>
        <p:nvGrpSpPr>
          <p:cNvPr id="46" name="Group 45">
            <a:extLst>
              <a:ext uri="{FF2B5EF4-FFF2-40B4-BE49-F238E27FC236}">
                <a16:creationId xmlns:a16="http://schemas.microsoft.com/office/drawing/2014/main" id="{DE73B963-921E-32D1-B63C-A3B7E5345034}"/>
              </a:ext>
            </a:extLst>
          </p:cNvPr>
          <p:cNvGrpSpPr/>
          <p:nvPr/>
        </p:nvGrpSpPr>
        <p:grpSpPr>
          <a:xfrm>
            <a:off x="2667001" y="5257801"/>
            <a:ext cx="1689100" cy="1336411"/>
            <a:chOff x="5006226" y="4411881"/>
            <a:chExt cx="2175564" cy="1736273"/>
          </a:xfrm>
        </p:grpSpPr>
        <p:sp>
          <p:nvSpPr>
            <p:cNvPr id="30" name="Rectangle: Rounded Corners 29">
              <a:extLst>
                <a:ext uri="{FF2B5EF4-FFF2-40B4-BE49-F238E27FC236}">
                  <a16:creationId xmlns:a16="http://schemas.microsoft.com/office/drawing/2014/main" id="{F8F6D93F-E8D1-AA2B-7B31-E9EE53A75D52}"/>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2DD42566-9538-ABC8-8120-2676EBA134D3}"/>
                </a:ext>
              </a:extLst>
            </p:cNvPr>
            <p:cNvSpPr txBox="1"/>
            <p:nvPr/>
          </p:nvSpPr>
          <p:spPr>
            <a:xfrm>
              <a:off x="5238395" y="4411881"/>
              <a:ext cx="1696175" cy="37987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Meeting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CCF8D806-AE1D-2FC5-08B2-C6EA3005DE29}"/>
                </a:ext>
              </a:extLst>
            </p:cNvPr>
            <p:cNvSpPr txBox="1"/>
            <p:nvPr/>
          </p:nvSpPr>
          <p:spPr>
            <a:xfrm>
              <a:off x="5006226" y="5668316"/>
              <a:ext cx="2175564" cy="479838"/>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and run effective meetings </a:t>
              </a:r>
            </a:p>
          </p:txBody>
        </p:sp>
        <p:pic>
          <p:nvPicPr>
            <p:cNvPr id="51" name="Picture 50">
              <a:extLst>
                <a:ext uri="{FF2B5EF4-FFF2-40B4-BE49-F238E27FC236}">
                  <a16:creationId xmlns:a16="http://schemas.microsoft.com/office/drawing/2014/main" id="{883D87C3-4F4C-CEA3-6046-5223FB65941C}"/>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5593055" y="4816154"/>
              <a:ext cx="847979" cy="761745"/>
            </a:xfrm>
            <a:prstGeom prst="rect">
              <a:avLst/>
            </a:prstGeom>
          </p:spPr>
        </p:pic>
      </p:grpSp>
      <p:grpSp>
        <p:nvGrpSpPr>
          <p:cNvPr id="50" name="Group 49">
            <a:extLst>
              <a:ext uri="{FF2B5EF4-FFF2-40B4-BE49-F238E27FC236}">
                <a16:creationId xmlns:a16="http://schemas.microsoft.com/office/drawing/2014/main" id="{83584D83-38C5-29AE-51EE-8A25732AAB4C}"/>
              </a:ext>
            </a:extLst>
          </p:cNvPr>
          <p:cNvGrpSpPr/>
          <p:nvPr/>
        </p:nvGrpSpPr>
        <p:grpSpPr>
          <a:xfrm>
            <a:off x="4800600" y="3818563"/>
            <a:ext cx="1666217" cy="1333708"/>
            <a:chOff x="7262189" y="4415393"/>
            <a:chExt cx="2158060" cy="1732761"/>
          </a:xfrm>
        </p:grpSpPr>
        <p:sp>
          <p:nvSpPr>
            <p:cNvPr id="27" name="Rectangle: Rounded Corners 26">
              <a:extLst>
                <a:ext uri="{FF2B5EF4-FFF2-40B4-BE49-F238E27FC236}">
                  <a16:creationId xmlns:a16="http://schemas.microsoft.com/office/drawing/2014/main" id="{2AC5E2DC-19D2-7609-8DD6-4CD7E7A69DA7}"/>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BEF6D9AA-91DB-91AC-74E2-D829ED4BEAE7}"/>
                </a:ext>
              </a:extLst>
            </p:cNvPr>
            <p:cNvSpPr txBox="1"/>
            <p:nvPr/>
          </p:nvSpPr>
          <p:spPr>
            <a:xfrm>
              <a:off x="7491481" y="4455623"/>
              <a:ext cx="1699476" cy="29238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Quiz Tutor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42C43ADC-831C-F1EA-09A7-0BDB8DC5AC9B}"/>
                </a:ext>
              </a:extLst>
            </p:cNvPr>
            <p:cNvSpPr txBox="1"/>
            <p:nvPr/>
          </p:nvSpPr>
          <p:spPr>
            <a:xfrm>
              <a:off x="7272171" y="5668316"/>
              <a:ext cx="2129109" cy="47983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fun engaging quiz questions </a:t>
              </a:r>
            </a:p>
          </p:txBody>
        </p:sp>
        <p:pic>
          <p:nvPicPr>
            <p:cNvPr id="53" name="Picture 52">
              <a:extLst>
                <a:ext uri="{FF2B5EF4-FFF2-40B4-BE49-F238E27FC236}">
                  <a16:creationId xmlns:a16="http://schemas.microsoft.com/office/drawing/2014/main" id="{B08E1F5F-5F5B-996B-5454-34552EDE4676}"/>
                </a:ext>
              </a:extLst>
            </p:cNvPr>
            <p:cNvPicPr>
              <a:picLocks noChangeAspect="1"/>
            </p:cNvPicPr>
            <p:nvPr/>
          </p:nvPicPr>
          <p:blipFill>
            <a:blip r:embed="rId12">
              <a:clrChange>
                <a:clrFrom>
                  <a:srgbClr val="FDFDFD"/>
                </a:clrFrom>
                <a:clrTo>
                  <a:srgbClr val="FDFDFD">
                    <a:alpha val="0"/>
                  </a:srgbClr>
                </a:clrTo>
              </a:clrChange>
            </a:blip>
            <a:stretch>
              <a:fillRect/>
            </a:stretch>
          </p:blipFill>
          <p:spPr>
            <a:xfrm>
              <a:off x="8025831" y="4881090"/>
              <a:ext cx="717721" cy="717721"/>
            </a:xfrm>
            <a:prstGeom prst="rect">
              <a:avLst/>
            </a:prstGeom>
          </p:spPr>
        </p:pic>
      </p:grpSp>
      <p:grpSp>
        <p:nvGrpSpPr>
          <p:cNvPr id="58" name="Group 57">
            <a:extLst>
              <a:ext uri="{FF2B5EF4-FFF2-40B4-BE49-F238E27FC236}">
                <a16:creationId xmlns:a16="http://schemas.microsoft.com/office/drawing/2014/main" id="{CC4E093D-8895-BC16-9E0E-E9EF3FDAECDE}"/>
              </a:ext>
            </a:extLst>
          </p:cNvPr>
          <p:cNvGrpSpPr/>
          <p:nvPr/>
        </p:nvGrpSpPr>
        <p:grpSpPr>
          <a:xfrm>
            <a:off x="6894513" y="2362200"/>
            <a:ext cx="1675510" cy="1324848"/>
            <a:chOff x="7268050" y="2634237"/>
            <a:chExt cx="2158060" cy="1709162"/>
          </a:xfrm>
        </p:grpSpPr>
        <p:sp>
          <p:nvSpPr>
            <p:cNvPr id="59" name="Rectangle: Rounded Corners 58">
              <a:extLst>
                <a:ext uri="{FF2B5EF4-FFF2-40B4-BE49-F238E27FC236}">
                  <a16:creationId xmlns:a16="http://schemas.microsoft.com/office/drawing/2014/main" id="{4CF760CF-E814-EF3D-CD60-CFB37F388153}"/>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A457D711-9A29-5DA9-2FDE-5CB6A69F32BC}"/>
                </a:ext>
              </a:extLst>
            </p:cNvPr>
            <p:cNvSpPr txBox="1"/>
            <p:nvPr/>
          </p:nvSpPr>
          <p:spPr>
            <a:xfrm>
              <a:off x="7268050" y="2634237"/>
              <a:ext cx="2112178" cy="37720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Scrum Assistant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938EA604-2A02-CF4C-C982-C326BD27FF2C}"/>
                </a:ext>
              </a:extLst>
            </p:cNvPr>
            <p:cNvSpPr txBox="1"/>
            <p:nvPr/>
          </p:nvSpPr>
          <p:spPr>
            <a:xfrm>
              <a:off x="7268050" y="3794104"/>
              <a:ext cx="2112178"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Supporting the </a:t>
              </a:r>
              <a:br>
                <a:rPr kumimoji="0" lang="en-US" sz="1200" b="0" i="0" u="none" strike="noStrike" kern="1200" cap="none" spc="0" normalizeH="0" baseline="0" noProof="0">
                  <a:ln>
                    <a:noFill/>
                  </a:ln>
                  <a:solidFill>
                    <a:srgbClr val="000000"/>
                  </a:solidFill>
                  <a:effectLst/>
                  <a:uLnTx/>
                  <a:uFillTx/>
                  <a:latin typeface="Segoe UI"/>
                  <a:ea typeface="+mn-ea"/>
                  <a:cs typeface="Segoe UI"/>
                </a:rPr>
              </a:br>
              <a:r>
                <a:rPr kumimoji="0" lang="en-US" sz="1200" b="0" i="0" u="none" strike="noStrike" kern="1200" cap="none" spc="0" normalizeH="0" baseline="0" noProof="0">
                  <a:ln>
                    <a:noFill/>
                  </a:ln>
                  <a:solidFill>
                    <a:srgbClr val="000000"/>
                  </a:solidFill>
                  <a:effectLst/>
                  <a:uLnTx/>
                  <a:uFillTx/>
                  <a:latin typeface="Segoe UI"/>
                  <a:ea typeface="+mn-ea"/>
                  <a:cs typeface="Segoe UI"/>
                </a:rPr>
                <a:t>scrum team</a:t>
              </a:r>
            </a:p>
          </p:txBody>
        </p:sp>
      </p:grpSp>
      <p:pic>
        <p:nvPicPr>
          <p:cNvPr id="63" name="Picture 62">
            <a:extLst>
              <a:ext uri="{FF2B5EF4-FFF2-40B4-BE49-F238E27FC236}">
                <a16:creationId xmlns:a16="http://schemas.microsoft.com/office/drawing/2014/main" id="{1842936B-B9B4-096A-7C99-0B26F422125F}"/>
              </a:ext>
            </a:extLst>
          </p:cNvPr>
          <p:cNvPicPr>
            <a:picLocks noChangeAspect="1"/>
          </p:cNvPicPr>
          <p:nvPr/>
        </p:nvPicPr>
        <p:blipFill>
          <a:blip r:embed="rId13">
            <a:clrChange>
              <a:clrFrom>
                <a:srgbClr val="FDFDFD"/>
              </a:clrFrom>
              <a:clrTo>
                <a:srgbClr val="FDFDFD">
                  <a:alpha val="0"/>
                </a:srgbClr>
              </a:clrTo>
            </a:clrChange>
          </a:blip>
          <a:stretch>
            <a:fillRect/>
          </a:stretch>
        </p:blipFill>
        <p:spPr>
          <a:xfrm>
            <a:off x="7352552" y="2699056"/>
            <a:ext cx="649001" cy="548640"/>
          </a:xfrm>
          <a:prstGeom prst="rect">
            <a:avLst/>
          </a:prstGeom>
        </p:spPr>
      </p:pic>
      <p:grpSp>
        <p:nvGrpSpPr>
          <p:cNvPr id="64" name="Group 63">
            <a:extLst>
              <a:ext uri="{FF2B5EF4-FFF2-40B4-BE49-F238E27FC236}">
                <a16:creationId xmlns:a16="http://schemas.microsoft.com/office/drawing/2014/main" id="{B34F949E-A2C8-7412-0358-97FE6B7BBD61}"/>
              </a:ext>
            </a:extLst>
          </p:cNvPr>
          <p:cNvGrpSpPr/>
          <p:nvPr/>
        </p:nvGrpSpPr>
        <p:grpSpPr>
          <a:xfrm>
            <a:off x="6894513" y="3810000"/>
            <a:ext cx="1675510" cy="1340316"/>
            <a:chOff x="7268050" y="2634237"/>
            <a:chExt cx="2158060" cy="1729117"/>
          </a:xfrm>
        </p:grpSpPr>
        <p:sp>
          <p:nvSpPr>
            <p:cNvPr id="65" name="Rectangle: Rounded Corners 64">
              <a:extLst>
                <a:ext uri="{FF2B5EF4-FFF2-40B4-BE49-F238E27FC236}">
                  <a16:creationId xmlns:a16="http://schemas.microsoft.com/office/drawing/2014/main" id="{4BF95294-FA54-2D43-3529-D52110FD74B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7C127E14-97F7-9BAC-575C-9A0D4DC68FFD}"/>
                </a:ext>
              </a:extLst>
            </p:cNvPr>
            <p:cNvSpPr txBox="1"/>
            <p:nvPr/>
          </p:nvSpPr>
          <p:spPr>
            <a:xfrm>
              <a:off x="7268050" y="2634237"/>
              <a:ext cx="2112178" cy="63529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Request for Proposal Generator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B3B984E6-E031-117B-08C4-8490A3AA36AC}"/>
                </a:ext>
              </a:extLst>
            </p:cNvPr>
            <p:cNvSpPr txBox="1"/>
            <p:nvPr/>
          </p:nvSpPr>
          <p:spPr>
            <a:xfrm>
              <a:off x="7268050" y="3886886"/>
              <a:ext cx="2112178"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Accelerate proposal creation</a:t>
              </a:r>
            </a:p>
          </p:txBody>
        </p:sp>
      </p:grpSp>
      <p:pic>
        <p:nvPicPr>
          <p:cNvPr id="68" name="Picture 67" descr="Request for Proposal Generator avatar">
            <a:extLst>
              <a:ext uri="{FF2B5EF4-FFF2-40B4-BE49-F238E27FC236}">
                <a16:creationId xmlns:a16="http://schemas.microsoft.com/office/drawing/2014/main" id="{789F2D2F-A389-BB8F-2A31-7B97FF204318}"/>
              </a:ext>
            </a:extLst>
          </p:cNvPr>
          <p:cNvPicPr>
            <a:picLocks noChangeAspect="1"/>
          </p:cNvPicPr>
          <p:nvPr/>
        </p:nvPicPr>
        <p:blipFill>
          <a:blip r:embed="rId14"/>
          <a:stretch>
            <a:fillRect/>
          </a:stretch>
        </p:blipFill>
        <p:spPr>
          <a:xfrm>
            <a:off x="7479689" y="4267200"/>
            <a:ext cx="431411" cy="431411"/>
          </a:xfrm>
          <a:prstGeom prst="rect">
            <a:avLst/>
          </a:prstGeom>
        </p:spPr>
      </p:pic>
      <p:grpSp>
        <p:nvGrpSpPr>
          <p:cNvPr id="26" name="Group 25">
            <a:extLst>
              <a:ext uri="{FF2B5EF4-FFF2-40B4-BE49-F238E27FC236}">
                <a16:creationId xmlns:a16="http://schemas.microsoft.com/office/drawing/2014/main" id="{DE081646-8514-01D2-282C-B434A80FE7AF}"/>
              </a:ext>
            </a:extLst>
          </p:cNvPr>
          <p:cNvGrpSpPr/>
          <p:nvPr/>
        </p:nvGrpSpPr>
        <p:grpSpPr>
          <a:xfrm>
            <a:off x="9029700" y="3810000"/>
            <a:ext cx="1684407" cy="1333707"/>
            <a:chOff x="6894512" y="5257795"/>
            <a:chExt cx="1684407" cy="1333707"/>
          </a:xfrm>
        </p:grpSpPr>
        <p:grpSp>
          <p:nvGrpSpPr>
            <p:cNvPr id="69" name="Group 68">
              <a:extLst>
                <a:ext uri="{FF2B5EF4-FFF2-40B4-BE49-F238E27FC236}">
                  <a16:creationId xmlns:a16="http://schemas.microsoft.com/office/drawing/2014/main" id="{4481B5F6-49AA-47F3-5A9B-D7F249C61F3C}"/>
                </a:ext>
              </a:extLst>
            </p:cNvPr>
            <p:cNvGrpSpPr/>
            <p:nvPr/>
          </p:nvGrpSpPr>
          <p:grpSpPr>
            <a:xfrm>
              <a:off x="6894512" y="5257795"/>
              <a:ext cx="1684407" cy="1333707"/>
              <a:chOff x="7262189" y="4415393"/>
              <a:chExt cx="2181620" cy="1732762"/>
            </a:xfrm>
          </p:grpSpPr>
          <p:sp>
            <p:nvSpPr>
              <p:cNvPr id="70" name="Rectangle: Rounded Corners 69">
                <a:extLst>
                  <a:ext uri="{FF2B5EF4-FFF2-40B4-BE49-F238E27FC236}">
                    <a16:creationId xmlns:a16="http://schemas.microsoft.com/office/drawing/2014/main" id="{119790E5-FC52-408B-9CC7-055D32FAFFD1}"/>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2A52361F-BA6C-82D5-3985-5A16CEA0333E}"/>
                  </a:ext>
                </a:extLst>
              </p:cNvPr>
              <p:cNvSpPr txBox="1"/>
              <p:nvPr/>
            </p:nvSpPr>
            <p:spPr>
              <a:xfrm>
                <a:off x="7262189" y="4415397"/>
                <a:ext cx="2123958" cy="639785"/>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Corporate Comms Crafter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9E7CFE9C-C235-0DF5-CE72-8F726F782AD1}"/>
                  </a:ext>
                </a:extLst>
              </p:cNvPr>
              <p:cNvSpPr txBox="1"/>
              <p:nvPr/>
            </p:nvSpPr>
            <p:spPr>
              <a:xfrm>
                <a:off x="7262190" y="5668316"/>
                <a:ext cx="2181619" cy="47983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Create brand aligned communications</a:t>
                </a:r>
              </a:p>
            </p:txBody>
          </p:sp>
        </p:grpSp>
        <p:pic>
          <p:nvPicPr>
            <p:cNvPr id="74" name="Picture 73" descr="Corporate Comms Crafter avatar">
              <a:extLst>
                <a:ext uri="{FF2B5EF4-FFF2-40B4-BE49-F238E27FC236}">
                  <a16:creationId xmlns:a16="http://schemas.microsoft.com/office/drawing/2014/main" id="{9BEAF61B-E54B-CF76-011D-A985A17967BC}"/>
                </a:ext>
              </a:extLst>
            </p:cNvPr>
            <p:cNvPicPr>
              <a:picLocks noChangeAspect="1"/>
            </p:cNvPicPr>
            <p:nvPr/>
          </p:nvPicPr>
          <p:blipFill>
            <a:blip r:embed="rId1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FEC5C8EA-935D-540B-089C-FCE5BA4F1344}"/>
              </a:ext>
            </a:extLst>
          </p:cNvPr>
          <p:cNvGrpSpPr/>
          <p:nvPr/>
        </p:nvGrpSpPr>
        <p:grpSpPr>
          <a:xfrm>
            <a:off x="9029700" y="2369044"/>
            <a:ext cx="1666217" cy="1333707"/>
            <a:chOff x="7262189" y="4415393"/>
            <a:chExt cx="2158060" cy="1732762"/>
          </a:xfrm>
        </p:grpSpPr>
        <p:sp>
          <p:nvSpPr>
            <p:cNvPr id="76" name="Rectangle: Rounded Corners 75">
              <a:extLst>
                <a:ext uri="{FF2B5EF4-FFF2-40B4-BE49-F238E27FC236}">
                  <a16:creationId xmlns:a16="http://schemas.microsoft.com/office/drawing/2014/main" id="{095B116C-8CB9-7307-0DAB-66356CD1CFF8}"/>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1EB2C7FE-87CE-8C4D-DCBB-95E31FDD6D35}"/>
                </a:ext>
              </a:extLst>
            </p:cNvPr>
            <p:cNvSpPr txBox="1"/>
            <p:nvPr/>
          </p:nvSpPr>
          <p:spPr>
            <a:xfrm>
              <a:off x="7262189" y="4451914"/>
              <a:ext cx="2123958" cy="37987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Text Translator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A0CECDC-3467-0A15-E1CC-EF8416C6C3ED}"/>
                </a:ext>
              </a:extLst>
            </p:cNvPr>
            <p:cNvSpPr txBox="1"/>
            <p:nvPr/>
          </p:nvSpPr>
          <p:spPr>
            <a:xfrm>
              <a:off x="7315648" y="5668316"/>
              <a:ext cx="2062276" cy="47983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Translate text from one language to another</a:t>
              </a:r>
            </a:p>
          </p:txBody>
        </p:sp>
      </p:grpSp>
      <p:pic>
        <p:nvPicPr>
          <p:cNvPr id="79" name="Picture 78" descr="Text Translator avatar">
            <a:extLst>
              <a:ext uri="{FF2B5EF4-FFF2-40B4-BE49-F238E27FC236}">
                <a16:creationId xmlns:a16="http://schemas.microsoft.com/office/drawing/2014/main" id="{FED69482-B92A-6273-CE13-43D597B7FD4D}"/>
              </a:ext>
            </a:extLst>
          </p:cNvPr>
          <p:cNvPicPr>
            <a:picLocks noChangeAspect="1"/>
          </p:cNvPicPr>
          <p:nvPr/>
        </p:nvPicPr>
        <p:blipFill>
          <a:blip r:embed="rId16"/>
          <a:stretch>
            <a:fillRect/>
          </a:stretch>
        </p:blipFill>
        <p:spPr>
          <a:xfrm>
            <a:off x="9599360" y="2689132"/>
            <a:ext cx="567775" cy="567775"/>
          </a:xfrm>
          <a:prstGeom prst="rect">
            <a:avLst/>
          </a:prstGeom>
        </p:spPr>
      </p:pic>
    </p:spTree>
    <p:extLst>
      <p:ext uri="{BB962C8B-B14F-4D97-AF65-F5344CB8AC3E}">
        <p14:creationId xmlns:p14="http://schemas.microsoft.com/office/powerpoint/2010/main" val="20643051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7757-9D6B-142B-8982-59D666DB361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CAB4ED-8A6D-4092-336D-E4EBADCE6119}"/>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n-US"/>
              <a:t>C</a:t>
            </a:r>
            <a:r>
              <a:rPr lang="en-US" sz="3600"/>
              <a:t>reating agents using Agent Templates </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graphicFrame>
        <p:nvGraphicFramePr>
          <p:cNvPr id="41" name="Diagram 40">
            <a:extLst>
              <a:ext uri="{FF2B5EF4-FFF2-40B4-BE49-F238E27FC236}">
                <a16:creationId xmlns:a16="http://schemas.microsoft.com/office/drawing/2014/main" id="{FC1B3FFE-DD4F-7C92-7761-F74104E4C3B7}"/>
              </a:ext>
            </a:extLst>
          </p:cNvPr>
          <p:cNvGraphicFramePr/>
          <p:nvPr>
            <p:extLst>
              <p:ext uri="{D42A27DB-BD31-4B8C-83A1-F6EECF244321}">
                <p14:modId xmlns:p14="http://schemas.microsoft.com/office/powerpoint/2010/main" val="233135090"/>
              </p:ext>
            </p:extLst>
          </p:nvPr>
        </p:nvGraphicFramePr>
        <p:xfrm>
          <a:off x="588263" y="1137424"/>
          <a:ext cx="11112412" cy="208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94CF77A-6F53-07B0-5076-9A13B4B6A05E}"/>
              </a:ext>
            </a:extLst>
          </p:cNvPr>
          <p:cNvPicPr>
            <a:picLocks noChangeAspect="1"/>
          </p:cNvPicPr>
          <p:nvPr/>
        </p:nvPicPr>
        <p:blipFill>
          <a:blip r:embed="rId8"/>
          <a:stretch>
            <a:fillRect/>
          </a:stretch>
        </p:blipFill>
        <p:spPr>
          <a:xfrm>
            <a:off x="170053" y="3219412"/>
            <a:ext cx="2994500" cy="3055162"/>
          </a:xfrm>
          <a:prstGeom prst="roundRect">
            <a:avLst>
              <a:gd name="adj" fmla="val 4114"/>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C39A7B8-2AE6-E82D-8491-2727221A9D86}"/>
              </a:ext>
            </a:extLst>
          </p:cNvPr>
          <p:cNvSpPr txBox="1"/>
          <p:nvPr/>
        </p:nvSpPr>
        <p:spPr>
          <a:xfrm>
            <a:off x="3556850" y="3638589"/>
            <a:ext cx="2146853" cy="2154436"/>
          </a:xfrm>
          <a:prstGeom prst="rect">
            <a:avLst/>
          </a:prstGeom>
          <a:noFill/>
        </p:spPr>
        <p:txBody>
          <a:bodyPr wrap="square" lIns="0" tIns="0" rIns="0" bIns="0" rtlCol="0">
            <a:spAutoFit/>
          </a:bodyPr>
          <a:lstStyle/>
          <a:p>
            <a:pPr algn="l"/>
            <a:r>
              <a:rPr lang="en-IN" sz="2000"/>
              <a:t>Refine:</a:t>
            </a:r>
          </a:p>
          <a:p>
            <a:pPr marL="457200" indent="-457200" algn="l">
              <a:buFont typeface="+mj-lt"/>
              <a:buAutoNum type="arabicPeriod"/>
            </a:pPr>
            <a:r>
              <a:rPr lang="en-IN" sz="2000"/>
              <a:t>Details</a:t>
            </a:r>
          </a:p>
          <a:p>
            <a:pPr marL="457200" indent="-457200" algn="l">
              <a:buFont typeface="+mj-lt"/>
              <a:buAutoNum type="arabicPeriod"/>
            </a:pPr>
            <a:r>
              <a:rPr lang="en-IN" sz="2000"/>
              <a:t>Instructions</a:t>
            </a:r>
          </a:p>
          <a:p>
            <a:pPr marL="457200" indent="-457200" algn="l">
              <a:buFont typeface="+mj-lt"/>
              <a:buAutoNum type="arabicPeriod"/>
            </a:pPr>
            <a:r>
              <a:rPr lang="en-IN" sz="2000"/>
              <a:t>Knowledge</a:t>
            </a:r>
          </a:p>
          <a:p>
            <a:pPr marL="457200" indent="-457200" algn="l">
              <a:buFont typeface="+mj-lt"/>
              <a:buAutoNum type="arabicPeriod"/>
            </a:pPr>
            <a:r>
              <a:rPr lang="en-IN" sz="2000"/>
              <a:t>Capabilities</a:t>
            </a:r>
          </a:p>
          <a:p>
            <a:pPr marL="457200" indent="-457200" algn="l">
              <a:buFont typeface="+mj-lt"/>
              <a:buAutoNum type="arabicPeriod"/>
            </a:pPr>
            <a:r>
              <a:rPr lang="en-IN" sz="2000"/>
              <a:t>Suggested Prompts</a:t>
            </a:r>
          </a:p>
        </p:txBody>
      </p:sp>
      <p:pic>
        <p:nvPicPr>
          <p:cNvPr id="7" name="Picture 6">
            <a:extLst>
              <a:ext uri="{FF2B5EF4-FFF2-40B4-BE49-F238E27FC236}">
                <a16:creationId xmlns:a16="http://schemas.microsoft.com/office/drawing/2014/main" id="{457905E2-01D6-393B-D54A-F913952A94BE}"/>
              </a:ext>
            </a:extLst>
          </p:cNvPr>
          <p:cNvPicPr>
            <a:picLocks noChangeAspect="1"/>
          </p:cNvPicPr>
          <p:nvPr/>
        </p:nvPicPr>
        <p:blipFill>
          <a:blip r:embed="rId9"/>
          <a:stretch>
            <a:fillRect/>
          </a:stretch>
        </p:blipFill>
        <p:spPr>
          <a:xfrm>
            <a:off x="6096001" y="3219412"/>
            <a:ext cx="2771212" cy="3055162"/>
          </a:xfrm>
          <a:prstGeom prst="roundRect">
            <a:avLst>
              <a:gd name="adj" fmla="val 4114"/>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DEC98CB-70D0-B6D2-B016-A9A2E3ED029A}"/>
              </a:ext>
            </a:extLst>
          </p:cNvPr>
          <p:cNvPicPr>
            <a:picLocks noChangeAspect="1"/>
          </p:cNvPicPr>
          <p:nvPr/>
        </p:nvPicPr>
        <p:blipFill>
          <a:blip r:embed="rId10"/>
          <a:srcRect l="1148" t="931" r="1874" b="2503"/>
          <a:stretch>
            <a:fillRect/>
          </a:stretch>
        </p:blipFill>
        <p:spPr>
          <a:xfrm>
            <a:off x="9155745" y="3696452"/>
            <a:ext cx="2771212" cy="2096573"/>
          </a:xfrm>
          <a:prstGeom prst="roundRect">
            <a:avLst>
              <a:gd name="adj" fmla="val 4114"/>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49124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DDAB4-B1A3-8D19-2F2C-16576C48B41D}"/>
              </a:ext>
            </a:extLst>
          </p:cNvPr>
          <p:cNvSpPr>
            <a:spLocks noGrp="1"/>
          </p:cNvSpPr>
          <p:nvPr>
            <p:ph type="title"/>
          </p:nvPr>
        </p:nvSpPr>
        <p:spPr>
          <a:xfrm>
            <a:off x="461528" y="400655"/>
            <a:ext cx="6084052" cy="1036033"/>
          </a:xfrm>
        </p:spPr>
        <p:txBody>
          <a:bodyPr>
            <a:noAutofit/>
          </a:bodyPr>
          <a:lstStyle/>
          <a:p>
            <a:r>
              <a:rPr lang="en-GB" sz="3200">
                <a:solidFill>
                  <a:schemeClr val="tx1"/>
                </a:solidFill>
              </a:rPr>
              <a:t>Configuration Settings/Options in Agent Builder</a:t>
            </a:r>
            <a:endParaRPr lang="en-US" sz="3200">
              <a:solidFill>
                <a:schemeClr val="tx1"/>
              </a:solidFill>
            </a:endParaRPr>
          </a:p>
        </p:txBody>
      </p:sp>
      <p:sp>
        <p:nvSpPr>
          <p:cNvPr id="5" name="TextBox 4">
            <a:extLst>
              <a:ext uri="{FF2B5EF4-FFF2-40B4-BE49-F238E27FC236}">
                <a16:creationId xmlns:a16="http://schemas.microsoft.com/office/drawing/2014/main" id="{F4D2EA84-D08A-8881-E75A-8944392EBAC8}"/>
              </a:ext>
            </a:extLst>
          </p:cNvPr>
          <p:cNvSpPr txBox="1"/>
          <p:nvPr/>
        </p:nvSpPr>
        <p:spPr>
          <a:xfrm>
            <a:off x="461528" y="1570305"/>
            <a:ext cx="6125703" cy="5062924"/>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Description:</a:t>
            </a:r>
            <a:r>
              <a:rPr kumimoji="0" lang="en-US" sz="1900" b="1"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Describes the purpose of your agent</a:t>
            </a: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b="1">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Instructions:</a:t>
            </a:r>
            <a:r>
              <a:rPr kumimoji="0" lang="en-US" sz="1900" b="1"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Defines how the agent should work to achieve its specific goals</a:t>
            </a: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b="1">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Knowledge:</a:t>
            </a:r>
            <a:r>
              <a:rPr kumimoji="0" lang="en-US" sz="1900" b="1"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Data/Content the agent uses to provide responses based on the context of the user’s request</a:t>
            </a: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en-US" sz="1900" b="1">
                <a:solidFill>
                  <a:srgbClr val="1E1E1E"/>
                </a:solidFill>
                <a:latin typeface="+mj-lt"/>
                <a:cs typeface="Segoe Sans Display" pitchFamily="2" charset="0"/>
              </a:rPr>
              <a:t>Capabilities:</a:t>
            </a:r>
          </a:p>
          <a:p>
            <a:pPr marL="342900" marR="0" lvl="0" indent="-342900" algn="l" defTabSz="932472"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1900">
                <a:solidFill>
                  <a:srgbClr val="1E1E1E"/>
                </a:solidFill>
                <a:latin typeface="+mj-lt"/>
                <a:cs typeface="Segoe Sans Display" pitchFamily="2" charset="0"/>
              </a:rPr>
              <a:t>Code Interpreter: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Converts natural language into code to create visualizations, solve math problems, and analyze data.</a:t>
            </a:r>
          </a:p>
          <a:p>
            <a:pPr marL="342900" marR="0" lvl="0" indent="-342900" algn="l" defTabSz="932472"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1900">
                <a:solidFill>
                  <a:srgbClr val="1E1E1E"/>
                </a:solidFill>
                <a:latin typeface="+mj-lt"/>
                <a:cs typeface="Segoe Sans Display" pitchFamily="2" charset="0"/>
              </a:rPr>
              <a:t>Image Generator: </a:t>
            </a:r>
            <a:r>
              <a:rPr lang="en-US" sz="1900">
                <a:solidFill>
                  <a:srgbClr val="1E1E1E"/>
                </a:solidFill>
                <a:latin typeface="Segoe UI"/>
                <a:cs typeface="Segoe Sans Display" pitchFamily="2" charset="0"/>
              </a:rPr>
              <a:t>Creates visual aids (like images and art) in response to user prompts.</a:t>
            </a:r>
            <a:endPar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endParaRPr lang="en-US" sz="190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1E1E1E"/>
                </a:solidFill>
                <a:effectLst/>
                <a:uLnTx/>
                <a:uFillTx/>
                <a:latin typeface="+mj-lt"/>
                <a:ea typeface="+mn-ea"/>
                <a:cs typeface="Segoe Sans Display" pitchFamily="2" charset="0"/>
              </a:rPr>
              <a:t>Suggested Prompts: </a:t>
            </a:r>
            <a:r>
              <a:rPr kumimoji="0" lang="en-US" sz="1900" i="0" u="none" strike="noStrike" kern="1200" cap="none" spc="0" normalizeH="0" baseline="0" noProof="0">
                <a:ln>
                  <a:noFill/>
                </a:ln>
                <a:solidFill>
                  <a:srgbClr val="1E1E1E"/>
                </a:solidFill>
                <a:effectLst/>
                <a:uLnTx/>
                <a:uFillTx/>
                <a:latin typeface="Segoe UI"/>
                <a:ea typeface="+mn-ea"/>
                <a:cs typeface="Segoe Sans Display" pitchFamily="2" charset="0"/>
              </a:rPr>
              <a:t>Suggests ways of starting conversations with the agent</a:t>
            </a:r>
          </a:p>
        </p:txBody>
      </p:sp>
      <p:pic>
        <p:nvPicPr>
          <p:cNvPr id="8" name="Picture 7">
            <a:extLst>
              <a:ext uri="{FF2B5EF4-FFF2-40B4-BE49-F238E27FC236}">
                <a16:creationId xmlns:a16="http://schemas.microsoft.com/office/drawing/2014/main" id="{1632C8DC-1BD8-2592-0175-8A889A17A222}"/>
              </a:ext>
            </a:extLst>
          </p:cNvPr>
          <p:cNvPicPr>
            <a:picLocks noChangeAspect="1"/>
          </p:cNvPicPr>
          <p:nvPr/>
        </p:nvPicPr>
        <p:blipFill>
          <a:blip r:embed="rId3"/>
          <a:srcRect t="15266" b="11707"/>
          <a:stretch>
            <a:fillRect/>
          </a:stretch>
        </p:blipFill>
        <p:spPr>
          <a:xfrm>
            <a:off x="7140757" y="34608"/>
            <a:ext cx="5043109" cy="2058352"/>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582FA99-BC7E-15C3-8CBE-F629349F8503}"/>
              </a:ext>
            </a:extLst>
          </p:cNvPr>
          <p:cNvPicPr>
            <a:picLocks noChangeAspect="1"/>
          </p:cNvPicPr>
          <p:nvPr/>
        </p:nvPicPr>
        <p:blipFill>
          <a:blip r:embed="rId4"/>
          <a:srcRect l="1667" t="9561" r="-1" b="38662"/>
          <a:stretch>
            <a:fillRect/>
          </a:stretch>
        </p:blipFill>
        <p:spPr>
          <a:xfrm>
            <a:off x="6839815" y="1701754"/>
            <a:ext cx="5040070" cy="2756611"/>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DBCC252-17F5-48BC-7FE3-28CF215E0B7D}"/>
              </a:ext>
            </a:extLst>
          </p:cNvPr>
          <p:cNvPicPr>
            <a:picLocks noChangeAspect="1"/>
          </p:cNvPicPr>
          <p:nvPr/>
        </p:nvPicPr>
        <p:blipFill>
          <a:blip r:embed="rId5"/>
          <a:stretch>
            <a:fillRect/>
          </a:stretch>
        </p:blipFill>
        <p:spPr>
          <a:xfrm>
            <a:off x="7140757" y="4067158"/>
            <a:ext cx="5043109" cy="2642913"/>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9666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C313DBBB-B571-DD6F-30C4-FCA867AEA5C8}"/>
              </a:ext>
              <a:ext uri="{C183D7F6-B498-43B3-948B-1728B52AA6E4}">
                <adec:decorative xmlns:adec="http://schemas.microsoft.com/office/drawing/2017/decorative" val="1"/>
              </a:ext>
            </a:extLst>
          </p:cNvPr>
          <p:cNvSpPr txBox="1">
            <a:spLocks/>
          </p:cNvSpPr>
          <p:nvPr/>
        </p:nvSpPr>
        <p:spPr>
          <a:xfrm>
            <a:off x="5021521" y="1391349"/>
            <a:ext cx="6585262" cy="4267028"/>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44" name="TextBox 43">
            <a:extLst>
              <a:ext uri="{FF2B5EF4-FFF2-40B4-BE49-F238E27FC236}">
                <a16:creationId xmlns:a16="http://schemas.microsoft.com/office/drawing/2014/main" id="{3ECB54EA-E188-9C82-BA96-60FEC7422B9C}"/>
              </a:ext>
            </a:extLst>
          </p:cNvPr>
          <p:cNvSpPr txBox="1"/>
          <p:nvPr/>
        </p:nvSpPr>
        <p:spPr>
          <a:xfrm>
            <a:off x="599010" y="1997839"/>
            <a:ext cx="4336127" cy="3170099"/>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1E1E1E"/>
                </a:solidFill>
                <a:effectLst/>
                <a:uLnTx/>
                <a:uFillTx/>
                <a:latin typeface="Segoe UI"/>
                <a:ea typeface="+mn-ea"/>
                <a:cs typeface="Segoe Sans Display" pitchFamily="2" charset="0"/>
              </a:rPr>
              <a:t>Instructions</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define the agent and tailor its experience to business requirements and expected outcomes.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Not every skill can be fully described in instructions; some will require you to configure</a:t>
            </a:r>
            <a:r>
              <a:rPr lang="en-CA" sz="2000">
                <a:solidFill>
                  <a:srgbClr val="1E1E1E"/>
                </a:solidFill>
                <a:latin typeface="Segoe UI"/>
                <a:cs typeface="Segoe Sans Display" pitchFamily="2" charset="0"/>
              </a:rPr>
              <a:t> other options such as</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en-CA" sz="2000" b="1" i="0" u="none" strike="noStrike" kern="1200" cap="none" spc="0" normalizeH="0" baseline="0" noProof="0">
                <a:ln>
                  <a:noFill/>
                </a:ln>
                <a:solidFill>
                  <a:srgbClr val="1E1E1E"/>
                </a:solidFill>
                <a:effectLst/>
                <a:uLnTx/>
                <a:uFillTx/>
                <a:latin typeface="Segoe UI"/>
                <a:ea typeface="+mn-ea"/>
                <a:cs typeface="Segoe Sans Display" pitchFamily="2" charset="0"/>
              </a:rPr>
              <a:t>knowledge</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sources or </a:t>
            </a:r>
            <a:r>
              <a:rPr kumimoji="0" lang="en-CA" sz="2000" b="1" i="0" u="none" strike="noStrike" kern="1200" cap="none" spc="0" normalizeH="0" baseline="0" noProof="0">
                <a:ln>
                  <a:noFill/>
                </a:ln>
                <a:solidFill>
                  <a:srgbClr val="1E1E1E"/>
                </a:solidFill>
                <a:effectLst/>
                <a:uLnTx/>
                <a:uFillTx/>
                <a:latin typeface="Segoe UI"/>
                <a:ea typeface="+mn-ea"/>
                <a:cs typeface="Segoe Sans Display" pitchFamily="2" charset="0"/>
              </a:rPr>
              <a:t>actions</a:t>
            </a: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 (coming soon).</a:t>
            </a:r>
          </a:p>
        </p:txBody>
      </p:sp>
      <p:sp>
        <p:nvSpPr>
          <p:cNvPr id="4" name="Rounded Rectangle 2">
            <a:extLst>
              <a:ext uri="{FF2B5EF4-FFF2-40B4-BE49-F238E27FC236}">
                <a16:creationId xmlns:a16="http://schemas.microsoft.com/office/drawing/2014/main" id="{A8BDE404-5186-0D9A-76B6-71EBDE1E014A}"/>
              </a:ext>
            </a:extLst>
          </p:cNvPr>
          <p:cNvSpPr/>
          <p:nvPr/>
        </p:nvSpPr>
        <p:spPr bwMode="auto">
          <a:xfrm>
            <a:off x="6647309" y="1176852"/>
            <a:ext cx="3399358" cy="430887"/>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GB" sz="1400" b="1" i="0" u="none" strike="noStrike" kern="1200" cap="none" spc="-20" normalizeH="0" baseline="0" noProof="0">
                <a:ln>
                  <a:noFill/>
                </a:ln>
                <a:solidFill>
                  <a:srgbClr val="FFFFFF"/>
                </a:solidFill>
                <a:effectLst/>
                <a:uLnTx/>
                <a:uFillTx/>
                <a:latin typeface="Segoe UI"/>
                <a:ea typeface="+mn-ea"/>
                <a:cs typeface="Segoe UI" pitchFamily="34" charset="0"/>
              </a:rPr>
              <a:t>Key Components of Instructions</a:t>
            </a:r>
            <a:endParaRPr kumimoji="0" lang="en-US" sz="1400" b="1"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6" name="Rounded Rectangle 26" descr="Purpose">
            <a:extLst>
              <a:ext uri="{FF2B5EF4-FFF2-40B4-BE49-F238E27FC236}">
                <a16:creationId xmlns:a16="http://schemas.microsoft.com/office/drawing/2014/main" id="{22C4A8FC-7A41-5A1A-B7B9-E67B5F4514D2}"/>
              </a:ext>
            </a:extLst>
          </p:cNvPr>
          <p:cNvSpPr/>
          <p:nvPr/>
        </p:nvSpPr>
        <p:spPr bwMode="auto">
          <a:xfrm>
            <a:off x="5364180" y="220149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Purpose</a:t>
            </a:r>
          </a:p>
        </p:txBody>
      </p:sp>
      <p:sp>
        <p:nvSpPr>
          <p:cNvPr id="38" name="TextBox 9">
            <a:extLst>
              <a:ext uri="{FF2B5EF4-FFF2-40B4-BE49-F238E27FC236}">
                <a16:creationId xmlns:a16="http://schemas.microsoft.com/office/drawing/2014/main" id="{D3501514-5D33-9B8A-F1C1-48AC7F990827}"/>
              </a:ext>
            </a:extLst>
          </p:cNvPr>
          <p:cNvSpPr txBox="1"/>
          <p:nvPr/>
        </p:nvSpPr>
        <p:spPr>
          <a:xfrm>
            <a:off x="5412904" y="3717633"/>
            <a:ext cx="1681929" cy="55399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rPr>
              <a:t>What this agent is and its goals</a:t>
            </a:r>
          </a:p>
        </p:txBody>
      </p:sp>
      <p:sp>
        <p:nvSpPr>
          <p:cNvPr id="47" name="Rounded Rectangle 37" descr="Guidelines">
            <a:extLst>
              <a:ext uri="{FF2B5EF4-FFF2-40B4-BE49-F238E27FC236}">
                <a16:creationId xmlns:a16="http://schemas.microsoft.com/office/drawing/2014/main" id="{12D124C9-DECC-87D1-DEBD-6B7393148607}"/>
              </a:ext>
            </a:extLst>
          </p:cNvPr>
          <p:cNvSpPr/>
          <p:nvPr/>
        </p:nvSpPr>
        <p:spPr bwMode="auto">
          <a:xfrm>
            <a:off x="7451110" y="220765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Guidelines</a:t>
            </a:r>
          </a:p>
        </p:txBody>
      </p:sp>
      <p:sp>
        <p:nvSpPr>
          <p:cNvPr id="39" name="TextBox 7">
            <a:extLst>
              <a:ext uri="{FF2B5EF4-FFF2-40B4-BE49-F238E27FC236}">
                <a16:creationId xmlns:a16="http://schemas.microsoft.com/office/drawing/2014/main" id="{C4E28669-7E24-D234-8ABD-00BB831BC85B}"/>
              </a:ext>
            </a:extLst>
          </p:cNvPr>
          <p:cNvSpPr txBox="1"/>
          <p:nvPr/>
        </p:nvSpPr>
        <p:spPr>
          <a:xfrm>
            <a:off x="7205482" y="3717633"/>
            <a:ext cx="2294806" cy="830997"/>
          </a:xfrm>
          <a:prstGeom prst="rect">
            <a:avLst/>
          </a:prstGeom>
          <a:noFill/>
        </p:spPr>
        <p:txBody>
          <a:bodyPr wrap="square" lIns="0" tIns="0" rIns="0" bIns="0" rtlCol="0" anchor="t">
            <a:spAutoFit/>
          </a:bodyPr>
          <a:lstStyle>
            <a:defPPr>
              <a:defRPr lang="en-US"/>
            </a:defPPr>
            <a:lvl1pPr algn="ctr" defTabSz="914367">
              <a:defRPr>
                <a:solidFill>
                  <a:prstClr val="black"/>
                </a:solidFill>
                <a:cs typeface="Segoe Sans Display" pitchFamily="2"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rPr>
              <a:t>General directions, tone, rules and restrictions</a:t>
            </a:r>
          </a:p>
        </p:txBody>
      </p:sp>
      <p:sp>
        <p:nvSpPr>
          <p:cNvPr id="48" name="Rounded Rectangle 34" descr="Skills">
            <a:extLst>
              <a:ext uri="{FF2B5EF4-FFF2-40B4-BE49-F238E27FC236}">
                <a16:creationId xmlns:a16="http://schemas.microsoft.com/office/drawing/2014/main" id="{0181EB38-E485-88A5-1214-DC28F8568664}"/>
              </a:ext>
            </a:extLst>
          </p:cNvPr>
          <p:cNvSpPr/>
          <p:nvPr/>
        </p:nvSpPr>
        <p:spPr bwMode="auto">
          <a:xfrm>
            <a:off x="9550419" y="220149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Skills</a:t>
            </a:r>
          </a:p>
        </p:txBody>
      </p:sp>
      <p:sp>
        <p:nvSpPr>
          <p:cNvPr id="41" name="TextBox 6">
            <a:extLst>
              <a:ext uri="{FF2B5EF4-FFF2-40B4-BE49-F238E27FC236}">
                <a16:creationId xmlns:a16="http://schemas.microsoft.com/office/drawing/2014/main" id="{1FCA4684-7CAC-5F8F-A8D9-78589466D5E6}"/>
              </a:ext>
            </a:extLst>
          </p:cNvPr>
          <p:cNvSpPr txBox="1"/>
          <p:nvPr/>
        </p:nvSpPr>
        <p:spPr>
          <a:xfrm>
            <a:off x="9562211" y="3717634"/>
            <a:ext cx="1779378" cy="138499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a:ea typeface="+mn-ea"/>
                <a:cs typeface="Segoe Sans Display" pitchFamily="2" charset="0"/>
              </a:rPr>
              <a:t>Granular tasks with step-by-step workflow, that can be handled by LLM</a:t>
            </a:r>
            <a:endPar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endParaRPr>
          </a:p>
        </p:txBody>
      </p:sp>
      <p:sp>
        <p:nvSpPr>
          <p:cNvPr id="3" name="TextBox 2">
            <a:extLst>
              <a:ext uri="{FF2B5EF4-FFF2-40B4-BE49-F238E27FC236}">
                <a16:creationId xmlns:a16="http://schemas.microsoft.com/office/drawing/2014/main" id="{F0D800CB-884F-525D-002F-75218FF44C32}"/>
              </a:ext>
            </a:extLst>
          </p:cNvPr>
          <p:cNvSpPr txBox="1"/>
          <p:nvPr/>
        </p:nvSpPr>
        <p:spPr>
          <a:xfrm>
            <a:off x="2846640" y="6285396"/>
            <a:ext cx="6814456" cy="363946"/>
          </a:xfrm>
          <a:prstGeom prst="rect">
            <a:avLst/>
          </a:prstGeom>
          <a:noFill/>
        </p:spPr>
        <p:txBody>
          <a:bodyPr wrap="square">
            <a:spAutoFit/>
          </a:bodyPr>
          <a:lstStyle/>
          <a:p>
            <a:pPr algn="ctr"/>
            <a:r>
              <a:rPr lang="en-US">
                <a:hlinkClick r:id="rId3"/>
              </a:rPr>
              <a:t>Write effective instructions for declarative agents | Microsoft Learn</a:t>
            </a:r>
            <a:endParaRPr lang="en-US"/>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EDC2FA-0E0B-F1E8-BC77-8132D86579AE}"/>
              </a:ext>
              <a:ext uri="{C183D7F6-B498-43B3-948B-1728B52AA6E4}">
                <adec:decorative xmlns:adec="http://schemas.microsoft.com/office/drawing/2017/decorative" val="1"/>
              </a:ext>
            </a:extLst>
          </p:cNvPr>
          <p:cNvSpPr txBox="1">
            <a:spLocks/>
          </p:cNvSpPr>
          <p:nvPr/>
        </p:nvSpPr>
        <p:spPr>
          <a:xfrm>
            <a:off x="4067098" y="1071597"/>
            <a:ext cx="7965907" cy="5009832"/>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11" name="Title 8">
            <a:extLst>
              <a:ext uri="{FF2B5EF4-FFF2-40B4-BE49-F238E27FC236}">
                <a16:creationId xmlns:a16="http://schemas.microsoft.com/office/drawing/2014/main" id="{FAC78B42-C546-6BCD-8B97-9DB5760EB226}"/>
              </a:ext>
            </a:extLst>
          </p:cNvPr>
          <p:cNvSpPr>
            <a:spLocks noGrp="1"/>
          </p:cNvSpPr>
          <p:nvPr>
            <p:ph type="title"/>
          </p:nvPr>
        </p:nvSpPr>
        <p:spPr>
          <a:xfrm>
            <a:off x="586740" y="384752"/>
            <a:ext cx="11018520" cy="430887"/>
          </a:xfrm>
        </p:spPr>
        <p:txBody>
          <a:bodyPr>
            <a:normAutofit fontScale="90000"/>
          </a:bodyPr>
          <a:lstStyle/>
          <a:p>
            <a:r>
              <a:rPr lang="en-US">
                <a:solidFill>
                  <a:schemeClr val="tx1"/>
                </a:solidFill>
              </a:rPr>
              <a:t>Writing Great Agent Instructions</a:t>
            </a:r>
            <a:endParaRPr lang="en-CA">
              <a:solidFill>
                <a:schemeClr val="tx1"/>
              </a:solidFill>
            </a:endParaRPr>
          </a:p>
        </p:txBody>
      </p:sp>
      <p:sp>
        <p:nvSpPr>
          <p:cNvPr id="84" name="TextBox 83">
            <a:extLst>
              <a:ext uri="{FF2B5EF4-FFF2-40B4-BE49-F238E27FC236}">
                <a16:creationId xmlns:a16="http://schemas.microsoft.com/office/drawing/2014/main" id="{AEB116F2-6A2A-A846-F5E8-7DF3AE02EBD7}"/>
              </a:ext>
            </a:extLst>
          </p:cNvPr>
          <p:cNvSpPr txBox="1"/>
          <p:nvPr/>
        </p:nvSpPr>
        <p:spPr>
          <a:xfrm>
            <a:off x="473690" y="1913083"/>
            <a:ext cx="3471082" cy="3170099"/>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To get the best user experience, it’s important to focus on some of the </a:t>
            </a:r>
            <a:r>
              <a:rPr kumimoji="0" lang="en-CA"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key elements </a:t>
            </a:r>
            <a:r>
              <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when phrasing your instructions.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rPr>
              <a:t>You can provide as many details as needed to minimize user’s effort in prompting your agent.</a:t>
            </a:r>
            <a:endPar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p:txBody>
      </p:sp>
      <p:sp>
        <p:nvSpPr>
          <p:cNvPr id="12" name="Rounded Rectangle 15">
            <a:extLst>
              <a:ext uri="{FF2B5EF4-FFF2-40B4-BE49-F238E27FC236}">
                <a16:creationId xmlns:a16="http://schemas.microsoft.com/office/drawing/2014/main" id="{48590B0E-C64E-7140-8FAD-8672B5D29EAB}"/>
              </a:ext>
              <a:ext uri="{C183D7F6-B498-43B3-948B-1728B52AA6E4}">
                <adec:decorative xmlns:adec="http://schemas.microsoft.com/office/drawing/2017/decorative" val="1"/>
              </a:ext>
            </a:extLst>
          </p:cNvPr>
          <p:cNvSpPr/>
          <p:nvPr/>
        </p:nvSpPr>
        <p:spPr>
          <a:xfrm>
            <a:off x="4308722" y="2603231"/>
            <a:ext cx="7724283" cy="2659174"/>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25">
            <a:extLst>
              <a:ext uri="{FF2B5EF4-FFF2-40B4-BE49-F238E27FC236}">
                <a16:creationId xmlns:a16="http://schemas.microsoft.com/office/drawing/2014/main" id="{E2F3BBAE-17AB-8238-B076-92753BFCB6CD}"/>
              </a:ext>
            </a:extLst>
          </p:cNvPr>
          <p:cNvSpPr/>
          <p:nvPr/>
        </p:nvSpPr>
        <p:spPr bwMode="auto">
          <a:xfrm>
            <a:off x="4987963" y="1601147"/>
            <a:ext cx="1664517"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Purpose</a:t>
            </a:r>
          </a:p>
        </p:txBody>
      </p:sp>
      <p:sp>
        <p:nvSpPr>
          <p:cNvPr id="21" name="TextBox 8">
            <a:extLst>
              <a:ext uri="{FF2B5EF4-FFF2-40B4-BE49-F238E27FC236}">
                <a16:creationId xmlns:a16="http://schemas.microsoft.com/office/drawing/2014/main" id="{58D9E88C-AA4F-E33E-5725-AC729C52AB54}"/>
              </a:ext>
            </a:extLst>
          </p:cNvPr>
          <p:cNvSpPr txBox="1"/>
          <p:nvPr/>
        </p:nvSpPr>
        <p:spPr>
          <a:xfrm>
            <a:off x="5288521" y="2028583"/>
            <a:ext cx="1932206" cy="15388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this agent is</a:t>
            </a:r>
          </a:p>
        </p:txBody>
      </p:sp>
      <p:grpSp>
        <p:nvGrpSpPr>
          <p:cNvPr id="50" name="Group 49">
            <a:extLst>
              <a:ext uri="{FF2B5EF4-FFF2-40B4-BE49-F238E27FC236}">
                <a16:creationId xmlns:a16="http://schemas.microsoft.com/office/drawing/2014/main" id="{2D839618-3797-85FE-AB21-8EC9F5AE2879}"/>
              </a:ext>
              <a:ext uri="{C183D7F6-B498-43B3-948B-1728B52AA6E4}">
                <adec:decorative xmlns:adec="http://schemas.microsoft.com/office/drawing/2017/decorative" val="1"/>
              </a:ext>
            </a:extLst>
          </p:cNvPr>
          <p:cNvGrpSpPr/>
          <p:nvPr/>
        </p:nvGrpSpPr>
        <p:grpSpPr>
          <a:xfrm>
            <a:off x="5151298" y="1956260"/>
            <a:ext cx="1818162" cy="817495"/>
            <a:chOff x="3771385" y="5402085"/>
            <a:chExt cx="1671567" cy="831347"/>
          </a:xfrm>
        </p:grpSpPr>
        <p:sp>
          <p:nvSpPr>
            <p:cNvPr id="53" name="Arc 52">
              <a:extLst>
                <a:ext uri="{FF2B5EF4-FFF2-40B4-BE49-F238E27FC236}">
                  <a16:creationId xmlns:a16="http://schemas.microsoft.com/office/drawing/2014/main" id="{9A28579B-4B16-D5F7-B82C-603D7C426E1D}"/>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Arrow Connector 53">
              <a:extLst>
                <a:ext uri="{FF2B5EF4-FFF2-40B4-BE49-F238E27FC236}">
                  <a16:creationId xmlns:a16="http://schemas.microsoft.com/office/drawing/2014/main" id="{027EB6AD-CD29-FF92-3AAF-6F02B4FBBF93}"/>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444DF-C252-FCD9-2DFB-8D6C9F830866}"/>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B06B25BE-1903-7EFB-2603-083ADF39E2D4}"/>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5EE6D720-BB3A-7F03-5981-0A25DCF37E8F}"/>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8" name="Rounded Rectangle 26">
            <a:extLst>
              <a:ext uri="{FF2B5EF4-FFF2-40B4-BE49-F238E27FC236}">
                <a16:creationId xmlns:a16="http://schemas.microsoft.com/office/drawing/2014/main" id="{880152F7-E65C-7370-7906-A6B45382A734}"/>
              </a:ext>
            </a:extLst>
          </p:cNvPr>
          <p:cNvSpPr/>
          <p:nvPr/>
        </p:nvSpPr>
        <p:spPr bwMode="auto">
          <a:xfrm>
            <a:off x="9173730" y="1609562"/>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Guidelines</a:t>
            </a:r>
          </a:p>
        </p:txBody>
      </p:sp>
      <p:sp>
        <p:nvSpPr>
          <p:cNvPr id="59" name="TextBox 9">
            <a:extLst>
              <a:ext uri="{FF2B5EF4-FFF2-40B4-BE49-F238E27FC236}">
                <a16:creationId xmlns:a16="http://schemas.microsoft.com/office/drawing/2014/main" id="{8301D11B-DB54-1B19-1553-6AB02F9FA1EF}"/>
              </a:ext>
            </a:extLst>
          </p:cNvPr>
          <p:cNvSpPr txBox="1"/>
          <p:nvPr/>
        </p:nvSpPr>
        <p:spPr>
          <a:xfrm>
            <a:off x="9173730" y="1981083"/>
            <a:ext cx="1729095" cy="461665"/>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Notice how guidelines can be used to define restrictions, tone, and glossary. </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2" name="Group 1">
            <a:extLst>
              <a:ext uri="{FF2B5EF4-FFF2-40B4-BE49-F238E27FC236}">
                <a16:creationId xmlns:a16="http://schemas.microsoft.com/office/drawing/2014/main" id="{7847878F-A74E-CD74-B8CC-E7FF3A17ED4B}"/>
              </a:ext>
              <a:ext uri="{C183D7F6-B498-43B3-948B-1728B52AA6E4}">
                <adec:decorative xmlns:adec="http://schemas.microsoft.com/office/drawing/2017/decorative" val="1"/>
              </a:ext>
            </a:extLst>
          </p:cNvPr>
          <p:cNvGrpSpPr/>
          <p:nvPr/>
        </p:nvGrpSpPr>
        <p:grpSpPr>
          <a:xfrm>
            <a:off x="10729747" y="1933002"/>
            <a:ext cx="955779" cy="1301784"/>
            <a:chOff x="10783013" y="2227629"/>
            <a:chExt cx="955779" cy="1301784"/>
          </a:xfrm>
        </p:grpSpPr>
        <p:sp>
          <p:nvSpPr>
            <p:cNvPr id="60" name="Arc 59">
              <a:extLst>
                <a:ext uri="{FF2B5EF4-FFF2-40B4-BE49-F238E27FC236}">
                  <a16:creationId xmlns:a16="http://schemas.microsoft.com/office/drawing/2014/main" id="{85C28C2D-FBB9-E939-5440-5D63D9883E9B}"/>
                </a:ext>
                <a:ext uri="{C183D7F6-B498-43B3-948B-1728B52AA6E4}">
                  <adec:decorative xmlns:adec="http://schemas.microsoft.com/office/drawing/2017/decorative" val="1"/>
                </a:ext>
              </a:extLst>
            </p:cNvPr>
            <p:cNvSpPr/>
            <p:nvPr/>
          </p:nvSpPr>
          <p:spPr>
            <a:xfrm>
              <a:off x="11392635"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1" name="Straight Arrow Connector 60">
              <a:extLst>
                <a:ext uri="{FF2B5EF4-FFF2-40B4-BE49-F238E27FC236}">
                  <a16:creationId xmlns:a16="http://schemas.microsoft.com/office/drawing/2014/main" id="{92301907-8A29-97CF-FF03-B5A117229777}"/>
                </a:ext>
                <a:ext uri="{C183D7F6-B498-43B3-948B-1728B52AA6E4}">
                  <adec:decorative xmlns:adec="http://schemas.microsoft.com/office/drawing/2017/decorative" val="1"/>
                </a:ext>
              </a:extLst>
            </p:cNvPr>
            <p:cNvCxnSpPr>
              <a:cxnSpLocks/>
            </p:cNvCxnSpPr>
            <p:nvPr/>
          </p:nvCxnSpPr>
          <p:spPr>
            <a:xfrm>
              <a:off x="11736692" y="2863588"/>
              <a:ext cx="0" cy="665825"/>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48C38C-1CA9-A8A7-8CA7-D7ACC33C6141}"/>
                </a:ext>
                <a:ext uri="{C183D7F6-B498-43B3-948B-1728B52AA6E4}">
                  <adec:decorative xmlns:adec="http://schemas.microsoft.com/office/drawing/2017/decorative" val="1"/>
                </a:ext>
              </a:extLst>
            </p:cNvPr>
            <p:cNvCxnSpPr>
              <a:cxnSpLocks/>
            </p:cNvCxnSpPr>
            <p:nvPr/>
          </p:nvCxnSpPr>
          <p:spPr>
            <a:xfrm flipH="1">
              <a:off x="10948386" y="2729865"/>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6DBA41C5-5B41-8E64-1E33-4C5C875BC853}"/>
                </a:ext>
                <a:ext uri="{C183D7F6-B498-43B3-948B-1728B52AA6E4}">
                  <adec:decorative xmlns:adec="http://schemas.microsoft.com/office/drawing/2017/decorative" val="1"/>
                </a:ext>
              </a:extLst>
            </p:cNvPr>
            <p:cNvSpPr/>
            <p:nvPr/>
          </p:nvSpPr>
          <p:spPr>
            <a:xfrm rot="10800000">
              <a:off x="10783013"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288F1339-79CC-A100-98B5-14A877F24A19}"/>
                </a:ext>
                <a:ext uri="{C183D7F6-B498-43B3-948B-1728B52AA6E4}">
                  <adec:decorative xmlns:adec="http://schemas.microsoft.com/office/drawing/2017/decorative" val="1"/>
                </a:ext>
              </a:extLst>
            </p:cNvPr>
            <p:cNvCxnSpPr>
              <a:cxnSpLocks/>
            </p:cNvCxnSpPr>
            <p:nvPr/>
          </p:nvCxnSpPr>
          <p:spPr>
            <a:xfrm>
              <a:off x="10783166"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DAE7BAF-5D85-4A8B-90C3-73B574CA5983}"/>
              </a:ext>
              <a:ext uri="{C183D7F6-B498-43B3-948B-1728B52AA6E4}">
                <adec:decorative xmlns:adec="http://schemas.microsoft.com/office/drawing/2017/decorative" val="1"/>
              </a:ext>
            </a:extLst>
          </p:cNvPr>
          <p:cNvGrpSpPr/>
          <p:nvPr/>
        </p:nvGrpSpPr>
        <p:grpSpPr>
          <a:xfrm rot="10800000" flipH="1">
            <a:off x="5062226" y="5188758"/>
            <a:ext cx="2353527" cy="664188"/>
            <a:chOff x="3769739" y="7162102"/>
            <a:chExt cx="859302" cy="814343"/>
          </a:xfrm>
        </p:grpSpPr>
        <p:grpSp>
          <p:nvGrpSpPr>
            <p:cNvPr id="76" name="Group 75">
              <a:extLst>
                <a:ext uri="{FF2B5EF4-FFF2-40B4-BE49-F238E27FC236}">
                  <a16:creationId xmlns:a16="http://schemas.microsoft.com/office/drawing/2014/main" id="{99EFF049-3032-7AC6-7CF4-11285991DAE3}"/>
                </a:ext>
              </a:extLst>
            </p:cNvPr>
            <p:cNvGrpSpPr/>
            <p:nvPr/>
          </p:nvGrpSpPr>
          <p:grpSpPr>
            <a:xfrm>
              <a:off x="4310794" y="7656045"/>
              <a:ext cx="318247" cy="320400"/>
              <a:chOff x="4310794" y="7656045"/>
              <a:chExt cx="318247" cy="320400"/>
            </a:xfrm>
          </p:grpSpPr>
          <p:sp>
            <p:nvSpPr>
              <p:cNvPr id="80" name="Arc 79">
                <a:extLst>
                  <a:ext uri="{FF2B5EF4-FFF2-40B4-BE49-F238E27FC236}">
                    <a16:creationId xmlns:a16="http://schemas.microsoft.com/office/drawing/2014/main" id="{82D4226E-D60A-EFAB-8F15-D3FDF778D6DD}"/>
                  </a:ext>
                </a:extLst>
              </p:cNvPr>
              <p:cNvSpPr/>
              <p:nvPr/>
            </p:nvSpPr>
            <p:spPr>
              <a:xfrm>
                <a:off x="4310794" y="7656045"/>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81" name="Straight Arrow Connector 80">
                <a:extLst>
                  <a:ext uri="{FF2B5EF4-FFF2-40B4-BE49-F238E27FC236}">
                    <a16:creationId xmlns:a16="http://schemas.microsoft.com/office/drawing/2014/main" id="{DA4DBDF9-6E43-3F67-F7FB-7FDBAB95A914}"/>
                  </a:ext>
                </a:extLst>
              </p:cNvPr>
              <p:cNvCxnSpPr>
                <a:cxnSpLocks/>
              </p:cNvCxnSpPr>
              <p:nvPr/>
            </p:nvCxnSpPr>
            <p:spPr>
              <a:xfrm rot="10800000" flipH="1" flipV="1">
                <a:off x="4625837" y="7778586"/>
                <a:ext cx="141" cy="15721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19D6900F-31D0-A338-D38C-8D6D5066CE9B}"/>
                </a:ext>
              </a:extLst>
            </p:cNvPr>
            <p:cNvCxnSpPr>
              <a:cxnSpLocks/>
            </p:cNvCxnSpPr>
            <p:nvPr/>
          </p:nvCxnSpPr>
          <p:spPr>
            <a:xfrm rot="10800000">
              <a:off x="3923719" y="7653272"/>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923C861C-51B4-C66F-E81D-4810ADB10AE6}"/>
                </a:ext>
              </a:extLst>
            </p:cNvPr>
            <p:cNvSpPr/>
            <p:nvPr/>
          </p:nvSpPr>
          <p:spPr>
            <a:xfrm rot="10800000">
              <a:off x="3769739" y="7337212"/>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9" name="Straight Connector 78">
              <a:extLst>
                <a:ext uri="{FF2B5EF4-FFF2-40B4-BE49-F238E27FC236}">
                  <a16:creationId xmlns:a16="http://schemas.microsoft.com/office/drawing/2014/main" id="{18148054-CC14-7B21-E3C9-7959B87494EE}"/>
                </a:ext>
              </a:extLst>
            </p:cNvPr>
            <p:cNvCxnSpPr>
              <a:cxnSpLocks/>
            </p:cNvCxnSpPr>
            <p:nvPr/>
          </p:nvCxnSpPr>
          <p:spPr>
            <a:xfrm>
              <a:off x="3772551" y="7162102"/>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82" name="TextBox 6">
            <a:extLst>
              <a:ext uri="{FF2B5EF4-FFF2-40B4-BE49-F238E27FC236}">
                <a16:creationId xmlns:a16="http://schemas.microsoft.com/office/drawing/2014/main" id="{C76ADCEF-09A5-95E5-F1BF-9D6C7C860C1C}"/>
              </a:ext>
            </a:extLst>
          </p:cNvPr>
          <p:cNvSpPr txBox="1"/>
          <p:nvPr/>
        </p:nvSpPr>
        <p:spPr>
          <a:xfrm>
            <a:off x="6763011" y="5686579"/>
            <a:ext cx="4576357"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In this example, answer format is formalized to adhere intended Q&amp;A experience; ** means something important that the agent should do every single time</a:t>
            </a:r>
          </a:p>
        </p:txBody>
      </p:sp>
      <p:sp>
        <p:nvSpPr>
          <p:cNvPr id="83" name="Rounded Rectangle 34">
            <a:extLst>
              <a:ext uri="{FF2B5EF4-FFF2-40B4-BE49-F238E27FC236}">
                <a16:creationId xmlns:a16="http://schemas.microsoft.com/office/drawing/2014/main" id="{58C586DA-9805-4C7E-307B-C6BB3427F48D}"/>
              </a:ext>
            </a:extLst>
          </p:cNvPr>
          <p:cNvSpPr/>
          <p:nvPr/>
        </p:nvSpPr>
        <p:spPr bwMode="auto">
          <a:xfrm>
            <a:off x="4987963" y="5683973"/>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Skills</a:t>
            </a:r>
          </a:p>
        </p:txBody>
      </p:sp>
      <p:sp>
        <p:nvSpPr>
          <p:cNvPr id="65" name="TextBox 1">
            <a:extLst>
              <a:ext uri="{FF2B5EF4-FFF2-40B4-BE49-F238E27FC236}">
                <a16:creationId xmlns:a16="http://schemas.microsoft.com/office/drawing/2014/main" id="{15044E28-EFDC-3CA8-5811-C1FE36F78D58}"/>
              </a:ext>
            </a:extLst>
          </p:cNvPr>
          <p:cNvSpPr txBox="1"/>
          <p:nvPr/>
        </p:nvSpPr>
        <p:spPr>
          <a:xfrm>
            <a:off x="4553375" y="2700420"/>
            <a:ext cx="7351997" cy="2554545"/>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8575"/>
                </a:solidFill>
                <a:effectLst/>
                <a:uLnTx/>
                <a:uFillTx/>
                <a:latin typeface="Consolas" panose="020B0609020204030204" pitchFamily="49" charset="0"/>
                <a:ea typeface="+mn-ea"/>
                <a:cs typeface="Segoe UI Semibold" panose="020B0502040204020203" pitchFamily="34" charset="0"/>
              </a:rPr>
              <a:t>You are Corporate Q&amp;A agent that helps to share corporate knowledge. </a:t>
            </a:r>
            <a:br>
              <a:rPr kumimoji="0" lang="en-GB" sz="1600" b="0" i="0" u="none" strike="noStrike" kern="1200" cap="none" spc="0" normalizeH="0" baseline="0" noProof="0">
                <a:ln>
                  <a:noFill/>
                </a:ln>
                <a:solidFill>
                  <a:srgbClr val="080808"/>
                </a:solidFill>
                <a:effectLst/>
                <a:uLnTx/>
                <a:uFillTx/>
                <a:latin typeface="Consolas" panose="020B0609020204030204" pitchFamily="49" charset="0"/>
                <a:ea typeface="+mn-ea"/>
                <a:cs typeface="+mn-cs"/>
              </a:rPr>
            </a:br>
            <a: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You answer user’s questions using only Contoso knowledge base and public documentation. Say “I do not know” if there are no relevant results.</a:t>
            </a:r>
            <a:b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br>
            <a: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Be nice and polite.</a:t>
            </a:r>
            <a:br>
              <a:rPr kumimoji="0" lang="en-GB" sz="1600" b="0" i="0" u="none" strike="noStrike" kern="1200" cap="none" spc="0" normalizeH="0" baseline="0" noProof="0">
                <a:ln>
                  <a:noFill/>
                </a:ln>
                <a:solidFill>
                  <a:srgbClr val="080808"/>
                </a:solidFill>
                <a:effectLst/>
                <a:uLnTx/>
                <a:uFillTx/>
                <a:latin typeface="Consolas" panose="020B0609020204030204" pitchFamily="49" charset="0"/>
                <a:ea typeface="+mn-ea"/>
                <a:cs typeface="+mn-cs"/>
              </a:rPr>
            </a:br>
            <a:r>
              <a:rPr kumimoji="0" lang="en-GB"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Acronym CE means Contoso Electronics.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You should answer the questions in the following format:</a:t>
            </a:r>
            <a:b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br>
            <a: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Question: **inferred user question in bold**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Answer: results rephrased to be more relevant for user query</a:t>
            </a:r>
          </a:p>
        </p:txBody>
      </p:sp>
      <p:sp>
        <p:nvSpPr>
          <p:cNvPr id="3" name="TextBox 2">
            <a:extLst>
              <a:ext uri="{FF2B5EF4-FFF2-40B4-BE49-F238E27FC236}">
                <a16:creationId xmlns:a16="http://schemas.microsoft.com/office/drawing/2014/main" id="{02AF355C-7778-75FC-3B19-66CF51C1A90E}"/>
              </a:ext>
            </a:extLst>
          </p:cNvPr>
          <p:cNvSpPr txBox="1"/>
          <p:nvPr/>
        </p:nvSpPr>
        <p:spPr>
          <a:xfrm>
            <a:off x="2824718" y="6376899"/>
            <a:ext cx="6814456" cy="363946"/>
          </a:xfrm>
          <a:prstGeom prst="rect">
            <a:avLst/>
          </a:prstGeom>
          <a:noFill/>
        </p:spPr>
        <p:txBody>
          <a:bodyPr wrap="square">
            <a:spAutoFit/>
          </a:bodyPr>
          <a:lstStyle/>
          <a:p>
            <a:pPr algn="ctr"/>
            <a:r>
              <a:rPr lang="en-US">
                <a:hlinkClick r:id="rId3"/>
              </a:rPr>
              <a:t>Write effective instructions for declarative agents | Microsoft Learn</a:t>
            </a:r>
            <a:endParaRPr lang="en-US"/>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6053-34DA-D600-047A-F6F09CE43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6D3C1-7AD1-96D5-C873-E6E63ED1ED06}"/>
              </a:ext>
            </a:extLst>
          </p:cNvPr>
          <p:cNvSpPr>
            <a:spLocks noGrp="1"/>
          </p:cNvSpPr>
          <p:nvPr>
            <p:ph type="title"/>
          </p:nvPr>
        </p:nvSpPr>
        <p:spPr>
          <a:xfrm>
            <a:off x="571500" y="2792795"/>
            <a:ext cx="4179404" cy="1200329"/>
          </a:xfrm>
          <a:prstGeom prst="rect">
            <a:avLst/>
          </a:prstGeom>
        </p:spPr>
        <p:txBody>
          <a:bodyPr/>
          <a:lstStyle/>
          <a:p>
            <a:r>
              <a:rPr lang="en-US" spc="0"/>
              <a:t>Agent Template demo </a:t>
            </a:r>
          </a:p>
        </p:txBody>
      </p:sp>
    </p:spTree>
    <p:extLst>
      <p:ext uri="{BB962C8B-B14F-4D97-AF65-F5344CB8AC3E}">
        <p14:creationId xmlns:p14="http://schemas.microsoft.com/office/powerpoint/2010/main" val="30870979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6191-9D5E-5CF6-B635-643764746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7A62E-4BF4-DD6E-A0FB-948E5BB60DD2}"/>
              </a:ext>
            </a:extLst>
          </p:cNvPr>
          <p:cNvSpPr>
            <a:spLocks noGrp="1"/>
          </p:cNvSpPr>
          <p:nvPr>
            <p:ph type="title"/>
          </p:nvPr>
        </p:nvSpPr>
        <p:spPr>
          <a:xfrm>
            <a:off x="571500" y="2792795"/>
            <a:ext cx="4179404" cy="1200329"/>
          </a:xfrm>
          <a:prstGeom prst="rect">
            <a:avLst/>
          </a:prstGeom>
        </p:spPr>
        <p:txBody>
          <a:bodyPr/>
          <a:lstStyle/>
          <a:p>
            <a:r>
              <a:rPr lang="en-US" spc="0"/>
              <a:t>Introduction to Agent Examples</a:t>
            </a:r>
          </a:p>
        </p:txBody>
      </p:sp>
    </p:spTree>
    <p:extLst>
      <p:ext uri="{BB962C8B-B14F-4D97-AF65-F5344CB8AC3E}">
        <p14:creationId xmlns:p14="http://schemas.microsoft.com/office/powerpoint/2010/main" val="34315378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0D6E-A0BA-1D79-01E6-4014EC20605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6E6A27-D592-10F4-AB8C-A355EDB7F322}"/>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n-US" sz="3200">
                <a:cs typeface="Segoe UI"/>
              </a:rPr>
              <a:t>Start creating agents using Agent Examples </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0B9D6C57-C85E-E97B-1185-881E853CD8FC}"/>
              </a:ext>
            </a:extLst>
          </p:cNvPr>
          <p:cNvSpPr txBox="1"/>
          <p:nvPr/>
        </p:nvSpPr>
        <p:spPr>
          <a:xfrm>
            <a:off x="527431" y="860814"/>
            <a:ext cx="11079351" cy="1384995"/>
          </a:xfrm>
          <a:prstGeom prst="rect">
            <a:avLst/>
          </a:prstGeom>
          <a:noFill/>
        </p:spPr>
        <p:txBody>
          <a:bodyPr wrap="square" lIns="91440" tIns="45720" rIns="91440" bIns="45720" rtlCol="0" anchor="t">
            <a:spAutoFit/>
          </a:bodyPr>
          <a:lstStyle/>
          <a:p>
            <a:pPr lvl="0" defTabSz="914400">
              <a:defRPr/>
            </a:pPr>
            <a:r>
              <a:rPr lang="en-US" sz="1400">
                <a:solidFill>
                  <a:srgbClr val="000000"/>
                </a:solidFill>
                <a:latin typeface="Segoe UI"/>
                <a:hlinkClick r:id="rId3"/>
              </a:rPr>
              <a:t>Agent Examples </a:t>
            </a:r>
            <a:r>
              <a:rPr lang="en-US" sz="1400">
                <a:solidFill>
                  <a:srgbClr val="000000"/>
                </a:solidFill>
                <a:latin typeface="Segoe UI"/>
              </a:rPr>
              <a:t>deliver </a:t>
            </a:r>
            <a:r>
              <a:rPr lang="en-US" sz="1400" b="1">
                <a:solidFill>
                  <a:srgbClr val="000000"/>
                </a:solidFill>
                <a:latin typeface="Segoe UI"/>
              </a:rPr>
              <a:t>additional scenarios </a:t>
            </a:r>
            <a:r>
              <a:rPr lang="en-US" sz="1400">
                <a:solidFill>
                  <a:srgbClr val="000000"/>
                </a:solidFill>
                <a:latin typeface="Segoe UI"/>
              </a:rPr>
              <a:t>and are designed to be created with Copilot Studio agent builder </a:t>
            </a:r>
            <a:r>
              <a:rPr lang="en-GB" sz="1400">
                <a:hlinkClick r:id="rId4"/>
              </a:rPr>
              <a:t>aka.ms/</a:t>
            </a:r>
            <a:r>
              <a:rPr lang="en-GB" sz="1400" err="1">
                <a:hlinkClick r:id="rId4"/>
              </a:rPr>
              <a:t>copilotquickstarts</a:t>
            </a:r>
            <a:r>
              <a:rPr lang="en-GB" sz="1400">
                <a:hlinkClick r:id="rId4"/>
              </a:rPr>
              <a:t> </a:t>
            </a:r>
            <a:endParaRPr lang="en-US" sz="1400">
              <a:solidFill>
                <a:srgbClr val="000000"/>
              </a:solidFill>
              <a:latin typeface="Segoe UI"/>
            </a:endParaRPr>
          </a:p>
          <a:p>
            <a:pPr lvl="0" defTabSz="914400">
              <a:defRPr/>
            </a:pPr>
            <a:endParaRPr lang="en-US" sz="1400">
              <a:solidFill>
                <a:srgbClr val="000000"/>
              </a:solidFill>
              <a:latin typeface="Segoe UI"/>
            </a:endParaRPr>
          </a:p>
          <a:p>
            <a:pPr defTabSz="914400">
              <a:defRPr/>
            </a:pPr>
            <a:r>
              <a:rPr lang="en-US" sz="1400">
                <a:solidFill>
                  <a:srgbClr val="000000"/>
                </a:solidFill>
                <a:latin typeface="Segoe Sans Display Semibold"/>
                <a:cs typeface="Segoe Sans Display Semibold"/>
              </a:rPr>
              <a:t>Get started with agent examples </a:t>
            </a:r>
            <a:r>
              <a:rPr lang="en-US" sz="1400">
                <a:solidFill>
                  <a:srgbClr val="000000"/>
                </a:solidFill>
                <a:latin typeface="Segoe UI"/>
              </a:rPr>
              <a:t>by reviewing the video, downloading the assets and selecting “New agent” in the left hand pane of Copilot Chat. Use the provided assets to create your own agents. </a:t>
            </a:r>
            <a:endParaRPr lang="en-US" sz="1400">
              <a:solidFill>
                <a:srgbClr val="000000"/>
              </a:solidFill>
              <a:latin typeface="Segoe UI"/>
              <a:cs typeface="Segoe UI"/>
            </a:endParaRPr>
          </a:p>
          <a:p>
            <a:pPr lvl="0" defTabSz="914400">
              <a:defRPr/>
            </a:pPr>
            <a:endParaRPr lang="en-US" sz="1400">
              <a:solidFill>
                <a:srgbClr val="000000"/>
              </a:solidFill>
              <a:latin typeface="Segoe UI"/>
            </a:endParaRPr>
          </a:p>
          <a:p>
            <a:pPr lvl="0" defTabSz="914400">
              <a:defRPr/>
            </a:pPr>
            <a:r>
              <a:rPr lang="en-US" sz="1400">
                <a:solidFill>
                  <a:srgbClr val="000000"/>
                </a:solidFill>
                <a:latin typeface="Segoe UI"/>
              </a:rPr>
              <a:t>Agent Examples from Microsoft to try today:</a:t>
            </a:r>
          </a:p>
        </p:txBody>
      </p:sp>
      <p:grpSp>
        <p:nvGrpSpPr>
          <p:cNvPr id="41" name="Group 40">
            <a:extLst>
              <a:ext uri="{FF2B5EF4-FFF2-40B4-BE49-F238E27FC236}">
                <a16:creationId xmlns:a16="http://schemas.microsoft.com/office/drawing/2014/main" id="{F611B324-98B9-2818-B12D-08120D8A6748}"/>
              </a:ext>
            </a:extLst>
          </p:cNvPr>
          <p:cNvGrpSpPr/>
          <p:nvPr/>
        </p:nvGrpSpPr>
        <p:grpSpPr>
          <a:xfrm>
            <a:off x="571500" y="2311860"/>
            <a:ext cx="1674840" cy="1381557"/>
            <a:chOff x="563374" y="2577070"/>
            <a:chExt cx="2158060" cy="1791077"/>
          </a:xfrm>
        </p:grpSpPr>
        <p:sp>
          <p:nvSpPr>
            <p:cNvPr id="16" name="Rectangle: Rounded Corners 15">
              <a:extLst>
                <a:ext uri="{FF2B5EF4-FFF2-40B4-BE49-F238E27FC236}">
                  <a16:creationId xmlns:a16="http://schemas.microsoft.com/office/drawing/2014/main" id="{156740B3-9CEF-7AD2-D3C7-8FE0E35E813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AFA998B9-0507-E3AA-DB02-197A41683F15}"/>
                </a:ext>
              </a:extLst>
            </p:cNvPr>
            <p:cNvSpPr txBox="1"/>
            <p:nvPr/>
          </p:nvSpPr>
          <p:spPr>
            <a:xfrm>
              <a:off x="691156" y="2577070"/>
              <a:ext cx="1881089" cy="638412"/>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Interview Practice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28271790-6B65-A80B-C3A7-F3EB274ED6C6}"/>
                </a:ext>
              </a:extLst>
            </p:cNvPr>
            <p:cNvSpPr txBox="1"/>
            <p:nvPr/>
          </p:nvSpPr>
          <p:spPr>
            <a:xfrm>
              <a:off x="563374" y="3889338"/>
              <a:ext cx="2072113" cy="47880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Boost interview readiness</a:t>
              </a:r>
            </a:p>
          </p:txBody>
        </p:sp>
      </p:grpSp>
      <p:grpSp>
        <p:nvGrpSpPr>
          <p:cNvPr id="43" name="Group 42">
            <a:extLst>
              <a:ext uri="{FF2B5EF4-FFF2-40B4-BE49-F238E27FC236}">
                <a16:creationId xmlns:a16="http://schemas.microsoft.com/office/drawing/2014/main" id="{A8731184-F0A5-E9B8-7B83-9C5F98222F33}"/>
              </a:ext>
            </a:extLst>
          </p:cNvPr>
          <p:cNvGrpSpPr/>
          <p:nvPr/>
        </p:nvGrpSpPr>
        <p:grpSpPr>
          <a:xfrm>
            <a:off x="571500" y="5228503"/>
            <a:ext cx="1666217" cy="1351993"/>
            <a:chOff x="2791130" y="2587081"/>
            <a:chExt cx="2158060" cy="1756318"/>
          </a:xfrm>
        </p:grpSpPr>
        <p:sp>
          <p:nvSpPr>
            <p:cNvPr id="7" name="Rectangle: Rounded Corners 6">
              <a:extLst>
                <a:ext uri="{FF2B5EF4-FFF2-40B4-BE49-F238E27FC236}">
                  <a16:creationId xmlns:a16="http://schemas.microsoft.com/office/drawing/2014/main" id="{45DDB20C-45AD-4E6F-28C1-50CC370790ED}"/>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33CE3923-26EF-1B5E-5360-26BFACBC51F1}"/>
                </a:ext>
              </a:extLst>
            </p:cNvPr>
            <p:cNvSpPr txBox="1"/>
            <p:nvPr/>
          </p:nvSpPr>
          <p:spPr>
            <a:xfrm>
              <a:off x="2948707" y="2587081"/>
              <a:ext cx="1851895" cy="63971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Peer Feedback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2002E022-5204-C198-23BC-1E2E7912E37E}"/>
                </a:ext>
              </a:extLst>
            </p:cNvPr>
            <p:cNvSpPr txBox="1"/>
            <p:nvPr/>
          </p:nvSpPr>
          <p:spPr>
            <a:xfrm>
              <a:off x="2858419" y="3815751"/>
              <a:ext cx="2015548" cy="479784"/>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a:solidFill>
                    <a:srgbClr val="000000"/>
                  </a:solidFill>
                  <a:latin typeface="Segoe UI"/>
                  <a:cs typeface="Segoe UI"/>
                </a:rPr>
                <a:t>C</a:t>
              </a:r>
              <a:r>
                <a:rPr kumimoji="0" lang="en-US" sz="1200" b="0" i="0" u="none" strike="noStrike" kern="1200" cap="none" spc="0" normalizeH="0" baseline="0" noProof="0">
                  <a:ln>
                    <a:noFill/>
                  </a:ln>
                  <a:solidFill>
                    <a:srgbClr val="000000"/>
                  </a:solidFill>
                  <a:effectLst/>
                  <a:uLnTx/>
                  <a:uFillTx/>
                  <a:latin typeface="Segoe UI"/>
                  <a:ea typeface="+mn-ea"/>
                  <a:cs typeface="Segoe UI"/>
                </a:rPr>
                <a:t>raft thoughtful, professional feedback</a:t>
              </a:r>
            </a:p>
          </p:txBody>
        </p:sp>
      </p:grpSp>
      <p:grpSp>
        <p:nvGrpSpPr>
          <p:cNvPr id="45" name="Group 44">
            <a:extLst>
              <a:ext uri="{FF2B5EF4-FFF2-40B4-BE49-F238E27FC236}">
                <a16:creationId xmlns:a16="http://schemas.microsoft.com/office/drawing/2014/main" id="{0E0A3753-757E-865D-5DFD-66F9F7A59257}"/>
              </a:ext>
            </a:extLst>
          </p:cNvPr>
          <p:cNvGrpSpPr/>
          <p:nvPr/>
        </p:nvGrpSpPr>
        <p:grpSpPr>
          <a:xfrm>
            <a:off x="2667000" y="3782794"/>
            <a:ext cx="1675510" cy="1352047"/>
            <a:chOff x="5029590" y="2599145"/>
            <a:chExt cx="2158060" cy="1744254"/>
          </a:xfrm>
        </p:grpSpPr>
        <p:sp>
          <p:nvSpPr>
            <p:cNvPr id="10" name="Rectangle: Rounded Corners 9">
              <a:extLst>
                <a:ext uri="{FF2B5EF4-FFF2-40B4-BE49-F238E27FC236}">
                  <a16:creationId xmlns:a16="http://schemas.microsoft.com/office/drawing/2014/main" id="{698E5EA6-14D4-2F34-649D-14A6DB2D263F}"/>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AD63128A-4637-1DCA-29CC-2EC30B5D00CD}"/>
                </a:ext>
              </a:extLst>
            </p:cNvPr>
            <p:cNvSpPr txBox="1"/>
            <p:nvPr/>
          </p:nvSpPr>
          <p:spPr>
            <a:xfrm>
              <a:off x="5244256" y="2599145"/>
              <a:ext cx="1696175"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Storytelling Mentor</a:t>
              </a:r>
            </a:p>
          </p:txBody>
        </p:sp>
        <p:sp>
          <p:nvSpPr>
            <p:cNvPr id="12" name="TextBox 11">
              <a:extLst>
                <a:ext uri="{FF2B5EF4-FFF2-40B4-BE49-F238E27FC236}">
                  <a16:creationId xmlns:a16="http://schemas.microsoft.com/office/drawing/2014/main" id="{887C236A-EA80-5CE1-414A-5240B0720F37}"/>
                </a:ext>
              </a:extLst>
            </p:cNvPr>
            <p:cNvSpPr txBox="1"/>
            <p:nvPr/>
          </p:nvSpPr>
          <p:spPr>
            <a:xfrm>
              <a:off x="5166575" y="3841598"/>
              <a:ext cx="1884090" cy="47646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Elevate your communication</a:t>
              </a:r>
            </a:p>
          </p:txBody>
        </p:sp>
      </p:grpSp>
      <p:grpSp>
        <p:nvGrpSpPr>
          <p:cNvPr id="48" name="Group 47">
            <a:extLst>
              <a:ext uri="{FF2B5EF4-FFF2-40B4-BE49-F238E27FC236}">
                <a16:creationId xmlns:a16="http://schemas.microsoft.com/office/drawing/2014/main" id="{456B4C9A-F418-C2B3-9295-028428F7A10E}"/>
              </a:ext>
            </a:extLst>
          </p:cNvPr>
          <p:cNvGrpSpPr/>
          <p:nvPr/>
        </p:nvGrpSpPr>
        <p:grpSpPr>
          <a:xfrm>
            <a:off x="4800600" y="2326901"/>
            <a:ext cx="1702941" cy="1360139"/>
            <a:chOff x="7268050" y="2588706"/>
            <a:chExt cx="2193391" cy="1754693"/>
          </a:xfrm>
        </p:grpSpPr>
        <p:sp>
          <p:nvSpPr>
            <p:cNvPr id="4" name="Rectangle: Rounded Corners 3">
              <a:extLst>
                <a:ext uri="{FF2B5EF4-FFF2-40B4-BE49-F238E27FC236}">
                  <a16:creationId xmlns:a16="http://schemas.microsoft.com/office/drawing/2014/main" id="{836645E7-4958-8460-5049-ECF746FFB2D2}"/>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F3BCF35D-B29E-96D2-9962-8B7ECCC62044}"/>
                </a:ext>
              </a:extLst>
            </p:cNvPr>
            <p:cNvSpPr txBox="1"/>
            <p:nvPr/>
          </p:nvSpPr>
          <p:spPr>
            <a:xfrm>
              <a:off x="7445228" y="2588706"/>
              <a:ext cx="1875609"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Store Readiness Assistant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B39004BE-EE7A-15B0-68FF-CCB389108F4D}"/>
                </a:ext>
              </a:extLst>
            </p:cNvPr>
            <p:cNvSpPr txBox="1"/>
            <p:nvPr/>
          </p:nvSpPr>
          <p:spPr>
            <a:xfrm>
              <a:off x="7277975" y="3909758"/>
              <a:ext cx="2183466" cy="238234"/>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Simplify store opening</a:t>
              </a:r>
            </a:p>
          </p:txBody>
        </p:sp>
      </p:grpSp>
      <p:grpSp>
        <p:nvGrpSpPr>
          <p:cNvPr id="52" name="Group 51">
            <a:extLst>
              <a:ext uri="{FF2B5EF4-FFF2-40B4-BE49-F238E27FC236}">
                <a16:creationId xmlns:a16="http://schemas.microsoft.com/office/drawing/2014/main" id="{9E64322F-A003-49CF-ADDA-628CA7BBAFBD}"/>
              </a:ext>
            </a:extLst>
          </p:cNvPr>
          <p:cNvGrpSpPr/>
          <p:nvPr/>
        </p:nvGrpSpPr>
        <p:grpSpPr>
          <a:xfrm>
            <a:off x="4787756" y="5230230"/>
            <a:ext cx="1688353" cy="1360140"/>
            <a:chOff x="9489967" y="2588705"/>
            <a:chExt cx="2174602" cy="1754695"/>
          </a:xfrm>
        </p:grpSpPr>
        <p:sp>
          <p:nvSpPr>
            <p:cNvPr id="13" name="Rectangle: Rounded Corners 12">
              <a:extLst>
                <a:ext uri="{FF2B5EF4-FFF2-40B4-BE49-F238E27FC236}">
                  <a16:creationId xmlns:a16="http://schemas.microsoft.com/office/drawing/2014/main" id="{C5DEB68D-BC84-B179-3E00-7075E1BE61A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432D616F-2643-C703-8190-6ADDAEE62CF2}"/>
                </a:ext>
              </a:extLst>
            </p:cNvPr>
            <p:cNvSpPr txBox="1"/>
            <p:nvPr/>
          </p:nvSpPr>
          <p:spPr>
            <a:xfrm>
              <a:off x="9618231" y="2588705"/>
              <a:ext cx="1849624"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Statement of Work Creator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7600F085-ED0A-280F-8333-DA7FA2559313}"/>
                </a:ext>
              </a:extLst>
            </p:cNvPr>
            <p:cNvSpPr txBox="1"/>
            <p:nvPr/>
          </p:nvSpPr>
          <p:spPr>
            <a:xfrm>
              <a:off x="9489967" y="3858022"/>
              <a:ext cx="2170234" cy="47646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Segoe UI"/>
                </a:rPr>
                <a:t>Create statement of work documents.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grpSp>
      <p:grpSp>
        <p:nvGrpSpPr>
          <p:cNvPr id="42" name="Group 41">
            <a:extLst>
              <a:ext uri="{FF2B5EF4-FFF2-40B4-BE49-F238E27FC236}">
                <a16:creationId xmlns:a16="http://schemas.microsoft.com/office/drawing/2014/main" id="{234D0D38-74CF-60B0-8E57-C7598AEED46D}"/>
              </a:ext>
            </a:extLst>
          </p:cNvPr>
          <p:cNvGrpSpPr/>
          <p:nvPr/>
        </p:nvGrpSpPr>
        <p:grpSpPr>
          <a:xfrm>
            <a:off x="571500" y="3813013"/>
            <a:ext cx="1665616" cy="1309544"/>
            <a:chOff x="557513" y="4415392"/>
            <a:chExt cx="2158060" cy="1706984"/>
          </a:xfrm>
        </p:grpSpPr>
        <p:sp>
          <p:nvSpPr>
            <p:cNvPr id="29" name="Rectangle: Rounded Corners 28">
              <a:extLst>
                <a:ext uri="{FF2B5EF4-FFF2-40B4-BE49-F238E27FC236}">
                  <a16:creationId xmlns:a16="http://schemas.microsoft.com/office/drawing/2014/main" id="{BF66B56B-335E-3DE3-6DAC-828CE5722A74}"/>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970A239D-D077-BFC5-F110-B6EA93D595BB}"/>
                </a:ext>
              </a:extLst>
            </p:cNvPr>
            <p:cNvSpPr txBox="1"/>
            <p:nvPr/>
          </p:nvSpPr>
          <p:spPr>
            <a:xfrm>
              <a:off x="557513" y="4422471"/>
              <a:ext cx="2155386" cy="381126"/>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Product Crafter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0EA28B2C-E83C-4F0E-D646-CA2B42FC7329}"/>
                </a:ext>
              </a:extLst>
            </p:cNvPr>
            <p:cNvSpPr txBox="1"/>
            <p:nvPr/>
          </p:nvSpPr>
          <p:spPr>
            <a:xfrm>
              <a:off x="683794" y="5626124"/>
              <a:ext cx="1957308" cy="48142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Accelerate product planning</a:t>
              </a:r>
            </a:p>
          </p:txBody>
        </p:sp>
      </p:grpSp>
      <p:grpSp>
        <p:nvGrpSpPr>
          <p:cNvPr id="44" name="Group 43">
            <a:extLst>
              <a:ext uri="{FF2B5EF4-FFF2-40B4-BE49-F238E27FC236}">
                <a16:creationId xmlns:a16="http://schemas.microsoft.com/office/drawing/2014/main" id="{3C73AA1B-488F-0DE3-D34A-A85613689EB4}"/>
              </a:ext>
            </a:extLst>
          </p:cNvPr>
          <p:cNvGrpSpPr/>
          <p:nvPr/>
        </p:nvGrpSpPr>
        <p:grpSpPr>
          <a:xfrm>
            <a:off x="2667000" y="2342787"/>
            <a:ext cx="1670694" cy="1342531"/>
            <a:chOff x="2776832" y="4390346"/>
            <a:chExt cx="2174933" cy="1732031"/>
          </a:xfrm>
        </p:grpSpPr>
        <p:sp>
          <p:nvSpPr>
            <p:cNvPr id="28" name="Rectangle: Rounded Corners 27">
              <a:extLst>
                <a:ext uri="{FF2B5EF4-FFF2-40B4-BE49-F238E27FC236}">
                  <a16:creationId xmlns:a16="http://schemas.microsoft.com/office/drawing/2014/main" id="{88EBFA0D-8172-614D-AFC0-D01EEE91099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6901339-3242-3898-95DA-CF3E78795C8C}"/>
                </a:ext>
              </a:extLst>
            </p:cNvPr>
            <p:cNvSpPr txBox="1"/>
            <p:nvPr/>
          </p:nvSpPr>
          <p:spPr>
            <a:xfrm>
              <a:off x="2776832" y="4390346"/>
              <a:ext cx="2174933" cy="635313"/>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Sales Pitch Assistant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24206799-4CB7-856C-ACD8-6462044CDF14}"/>
                </a:ext>
              </a:extLst>
            </p:cNvPr>
            <p:cNvSpPr txBox="1"/>
            <p:nvPr/>
          </p:nvSpPr>
          <p:spPr>
            <a:xfrm>
              <a:off x="2852559" y="5668315"/>
              <a:ext cx="2009120" cy="23824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Drive sales success</a:t>
              </a:r>
            </a:p>
          </p:txBody>
        </p:sp>
      </p:grpSp>
      <p:grpSp>
        <p:nvGrpSpPr>
          <p:cNvPr id="46" name="Group 45">
            <a:extLst>
              <a:ext uri="{FF2B5EF4-FFF2-40B4-BE49-F238E27FC236}">
                <a16:creationId xmlns:a16="http://schemas.microsoft.com/office/drawing/2014/main" id="{96DBC2EB-43E3-D503-D7D2-BF3CE514BE72}"/>
              </a:ext>
            </a:extLst>
          </p:cNvPr>
          <p:cNvGrpSpPr/>
          <p:nvPr/>
        </p:nvGrpSpPr>
        <p:grpSpPr>
          <a:xfrm>
            <a:off x="2665765" y="5247650"/>
            <a:ext cx="1689100" cy="1351861"/>
            <a:chOff x="5006226" y="4366029"/>
            <a:chExt cx="2175564" cy="1756348"/>
          </a:xfrm>
        </p:grpSpPr>
        <p:sp>
          <p:nvSpPr>
            <p:cNvPr id="30" name="Rectangle: Rounded Corners 29">
              <a:extLst>
                <a:ext uri="{FF2B5EF4-FFF2-40B4-BE49-F238E27FC236}">
                  <a16:creationId xmlns:a16="http://schemas.microsoft.com/office/drawing/2014/main" id="{7CECAC57-1769-74D5-376B-70E6CEE71E6D}"/>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7356722B-510E-740A-8559-3E39C78FD2EB}"/>
                </a:ext>
              </a:extLst>
            </p:cNvPr>
            <p:cNvSpPr txBox="1"/>
            <p:nvPr/>
          </p:nvSpPr>
          <p:spPr>
            <a:xfrm>
              <a:off x="5238395" y="4366029"/>
              <a:ext cx="1696175"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Marketing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621001DF-C355-CEC6-9C85-B908EAFDFF20}"/>
                </a:ext>
              </a:extLst>
            </p:cNvPr>
            <p:cNvSpPr txBox="1"/>
            <p:nvPr/>
          </p:nvSpPr>
          <p:spPr>
            <a:xfrm>
              <a:off x="5006226" y="5699854"/>
              <a:ext cx="2175564" cy="23991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Write effective content</a:t>
              </a:r>
            </a:p>
          </p:txBody>
        </p:sp>
      </p:grpSp>
      <p:grpSp>
        <p:nvGrpSpPr>
          <p:cNvPr id="50" name="Group 49">
            <a:extLst>
              <a:ext uri="{FF2B5EF4-FFF2-40B4-BE49-F238E27FC236}">
                <a16:creationId xmlns:a16="http://schemas.microsoft.com/office/drawing/2014/main" id="{F517DE86-D1F1-5422-905E-A4538614E75F}"/>
              </a:ext>
            </a:extLst>
          </p:cNvPr>
          <p:cNvGrpSpPr/>
          <p:nvPr/>
        </p:nvGrpSpPr>
        <p:grpSpPr>
          <a:xfrm>
            <a:off x="4800600" y="3788657"/>
            <a:ext cx="1666217" cy="1343770"/>
            <a:chOff x="7262189" y="4376541"/>
            <a:chExt cx="2158060" cy="1745836"/>
          </a:xfrm>
        </p:grpSpPr>
        <p:sp>
          <p:nvSpPr>
            <p:cNvPr id="27" name="Rectangle: Rounded Corners 26">
              <a:extLst>
                <a:ext uri="{FF2B5EF4-FFF2-40B4-BE49-F238E27FC236}">
                  <a16:creationId xmlns:a16="http://schemas.microsoft.com/office/drawing/2014/main" id="{9E6140C4-61DE-A915-EEF0-01B21E7D232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77DFBB6-733F-1E0C-685E-E89CD97D67DD}"/>
                </a:ext>
              </a:extLst>
            </p:cNvPr>
            <p:cNvSpPr txBox="1"/>
            <p:nvPr/>
          </p:nvSpPr>
          <p:spPr>
            <a:xfrm>
              <a:off x="7491481" y="4376541"/>
              <a:ext cx="1699476"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Negotiation Assistant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AE00CBF7-3ED2-F5F1-BD57-69D0B7AA6AF2}"/>
                </a:ext>
              </a:extLst>
            </p:cNvPr>
            <p:cNvSpPr txBox="1"/>
            <p:nvPr/>
          </p:nvSpPr>
          <p:spPr>
            <a:xfrm>
              <a:off x="7272171" y="5668315"/>
              <a:ext cx="2129109" cy="23991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Close better deals</a:t>
              </a:r>
            </a:p>
          </p:txBody>
        </p:sp>
      </p:grpSp>
      <p:grpSp>
        <p:nvGrpSpPr>
          <p:cNvPr id="58" name="Group 57">
            <a:extLst>
              <a:ext uri="{FF2B5EF4-FFF2-40B4-BE49-F238E27FC236}">
                <a16:creationId xmlns:a16="http://schemas.microsoft.com/office/drawing/2014/main" id="{1FB8FCAC-3C65-200F-75F1-9624D8A5B944}"/>
              </a:ext>
            </a:extLst>
          </p:cNvPr>
          <p:cNvGrpSpPr/>
          <p:nvPr/>
        </p:nvGrpSpPr>
        <p:grpSpPr>
          <a:xfrm>
            <a:off x="6894513" y="2318810"/>
            <a:ext cx="1675510" cy="1368231"/>
            <a:chOff x="7268050" y="2578267"/>
            <a:chExt cx="2158060" cy="1765132"/>
          </a:xfrm>
        </p:grpSpPr>
        <p:sp>
          <p:nvSpPr>
            <p:cNvPr id="59" name="Rectangle: Rounded Corners 58">
              <a:extLst>
                <a:ext uri="{FF2B5EF4-FFF2-40B4-BE49-F238E27FC236}">
                  <a16:creationId xmlns:a16="http://schemas.microsoft.com/office/drawing/2014/main" id="{7EE98CCF-B4FF-4C1A-FB5F-1DF1A1521FF8}"/>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D4602809-FE9A-068F-0CAF-41C11E8A3149}"/>
                </a:ext>
              </a:extLst>
            </p:cNvPr>
            <p:cNvSpPr txBox="1"/>
            <p:nvPr/>
          </p:nvSpPr>
          <p:spPr>
            <a:xfrm>
              <a:off x="7268050" y="2578267"/>
              <a:ext cx="2112178" cy="63529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Job Description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AF78663F-2D50-3EFD-C1F2-2C059E61BEF0}"/>
                </a:ext>
              </a:extLst>
            </p:cNvPr>
            <p:cNvSpPr txBox="1"/>
            <p:nvPr/>
          </p:nvSpPr>
          <p:spPr>
            <a:xfrm>
              <a:off x="7268050" y="3898497"/>
              <a:ext cx="2112178" cy="238234"/>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Speed up hiring</a:t>
              </a:r>
            </a:p>
          </p:txBody>
        </p:sp>
      </p:grpSp>
      <p:grpSp>
        <p:nvGrpSpPr>
          <p:cNvPr id="64" name="Group 63">
            <a:extLst>
              <a:ext uri="{FF2B5EF4-FFF2-40B4-BE49-F238E27FC236}">
                <a16:creationId xmlns:a16="http://schemas.microsoft.com/office/drawing/2014/main" id="{E48141DB-00F6-5DF9-FDC5-6B7797FCD994}"/>
              </a:ext>
            </a:extLst>
          </p:cNvPr>
          <p:cNvGrpSpPr/>
          <p:nvPr/>
        </p:nvGrpSpPr>
        <p:grpSpPr>
          <a:xfrm>
            <a:off x="6894513" y="3811687"/>
            <a:ext cx="1675510" cy="1323159"/>
            <a:chOff x="7268050" y="2636415"/>
            <a:chExt cx="2158060" cy="1706984"/>
          </a:xfrm>
        </p:grpSpPr>
        <p:sp>
          <p:nvSpPr>
            <p:cNvPr id="65" name="Rectangle: Rounded Corners 64">
              <a:extLst>
                <a:ext uri="{FF2B5EF4-FFF2-40B4-BE49-F238E27FC236}">
                  <a16:creationId xmlns:a16="http://schemas.microsoft.com/office/drawing/2014/main" id="{74A7512D-4F95-DD05-D95E-714BD92C3BA5}"/>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CEC2F095-F331-22B3-E6F9-BA82437315F2}"/>
                </a:ext>
              </a:extLst>
            </p:cNvPr>
            <p:cNvSpPr txBox="1"/>
            <p:nvPr/>
          </p:nvSpPr>
          <p:spPr>
            <a:xfrm>
              <a:off x="7268050" y="2690205"/>
              <a:ext cx="2112178" cy="377205"/>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Travel Planner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27EAF904-CE05-71AE-1C8C-279418CEA36B}"/>
                </a:ext>
              </a:extLst>
            </p:cNvPr>
            <p:cNvSpPr txBox="1"/>
            <p:nvPr/>
          </p:nvSpPr>
          <p:spPr>
            <a:xfrm>
              <a:off x="7268050" y="3855567"/>
              <a:ext cx="2112178" cy="47646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Streamline travel planning</a:t>
              </a:r>
            </a:p>
          </p:txBody>
        </p:sp>
      </p:grpSp>
      <p:grpSp>
        <p:nvGrpSpPr>
          <p:cNvPr id="26" name="Group 25">
            <a:extLst>
              <a:ext uri="{FF2B5EF4-FFF2-40B4-BE49-F238E27FC236}">
                <a16:creationId xmlns:a16="http://schemas.microsoft.com/office/drawing/2014/main" id="{D15C7C2F-A6AA-0B16-E897-591A2024842D}"/>
              </a:ext>
            </a:extLst>
          </p:cNvPr>
          <p:cNvGrpSpPr/>
          <p:nvPr/>
        </p:nvGrpSpPr>
        <p:grpSpPr>
          <a:xfrm>
            <a:off x="9021608" y="3801907"/>
            <a:ext cx="1684407" cy="1313865"/>
            <a:chOff x="6894512" y="5257794"/>
            <a:chExt cx="1684407" cy="1313865"/>
          </a:xfrm>
        </p:grpSpPr>
        <p:grpSp>
          <p:nvGrpSpPr>
            <p:cNvPr id="69" name="Group 68">
              <a:extLst>
                <a:ext uri="{FF2B5EF4-FFF2-40B4-BE49-F238E27FC236}">
                  <a16:creationId xmlns:a16="http://schemas.microsoft.com/office/drawing/2014/main" id="{23836559-75EB-FF90-B627-9F3C066CE17B}"/>
                </a:ext>
              </a:extLst>
            </p:cNvPr>
            <p:cNvGrpSpPr/>
            <p:nvPr/>
          </p:nvGrpSpPr>
          <p:grpSpPr>
            <a:xfrm>
              <a:off x="6894512" y="5257794"/>
              <a:ext cx="1684407" cy="1313865"/>
              <a:chOff x="7262189" y="4415393"/>
              <a:chExt cx="2181620" cy="1706984"/>
            </a:xfrm>
          </p:grpSpPr>
          <p:sp>
            <p:nvSpPr>
              <p:cNvPr id="70" name="Rectangle: Rounded Corners 69">
                <a:extLst>
                  <a:ext uri="{FF2B5EF4-FFF2-40B4-BE49-F238E27FC236}">
                    <a16:creationId xmlns:a16="http://schemas.microsoft.com/office/drawing/2014/main" id="{CF8D93B0-0C03-C305-7122-C371D6750D0B}"/>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35C854-8CEE-CE09-BCA8-1C20BB03BCA8}"/>
                  </a:ext>
                </a:extLst>
              </p:cNvPr>
              <p:cNvSpPr txBox="1"/>
              <p:nvPr/>
            </p:nvSpPr>
            <p:spPr>
              <a:xfrm>
                <a:off x="7262189" y="4492787"/>
                <a:ext cx="2123958" cy="37987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Agent Crafter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F3DAA6B8-68BA-FC2E-A9B3-311B6145A16A}"/>
                  </a:ext>
                </a:extLst>
              </p:cNvPr>
              <p:cNvSpPr txBox="1"/>
              <p:nvPr/>
            </p:nvSpPr>
            <p:spPr>
              <a:xfrm>
                <a:off x="7262190" y="5626264"/>
                <a:ext cx="2181619" cy="47983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Accelerate agent development</a:t>
                </a:r>
              </a:p>
            </p:txBody>
          </p:sp>
        </p:grpSp>
        <p:pic>
          <p:nvPicPr>
            <p:cNvPr id="74" name="Picture 73" descr="Corporate Comms Crafter avatar">
              <a:extLst>
                <a:ext uri="{FF2B5EF4-FFF2-40B4-BE49-F238E27FC236}">
                  <a16:creationId xmlns:a16="http://schemas.microsoft.com/office/drawing/2014/main" id="{D6C4CCDE-7BFF-8105-7C81-F59DC3519DA6}"/>
                </a:ext>
              </a:extLst>
            </p:cNvPr>
            <p:cNvPicPr>
              <a:picLocks noChangeAspect="1"/>
            </p:cNvPicPr>
            <p:nvPr/>
          </p:nvPicPr>
          <p:blipFill>
            <a:blip r:embed="rId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1491381D-E53A-2633-293D-674D8369D433}"/>
              </a:ext>
            </a:extLst>
          </p:cNvPr>
          <p:cNvGrpSpPr/>
          <p:nvPr/>
        </p:nvGrpSpPr>
        <p:grpSpPr>
          <a:xfrm>
            <a:off x="9029700" y="2337586"/>
            <a:ext cx="1666217" cy="1345323"/>
            <a:chOff x="7262189" y="4374523"/>
            <a:chExt cx="2158060" cy="1747854"/>
          </a:xfrm>
        </p:grpSpPr>
        <p:sp>
          <p:nvSpPr>
            <p:cNvPr id="76" name="Rectangle: Rounded Corners 75">
              <a:extLst>
                <a:ext uri="{FF2B5EF4-FFF2-40B4-BE49-F238E27FC236}">
                  <a16:creationId xmlns:a16="http://schemas.microsoft.com/office/drawing/2014/main" id="{0E71B52C-7084-8248-D78C-255F2B0C50BC}"/>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013A7105-9D1A-5C42-82FC-37BF80CDC015}"/>
                </a:ext>
              </a:extLst>
            </p:cNvPr>
            <p:cNvSpPr txBox="1"/>
            <p:nvPr/>
          </p:nvSpPr>
          <p:spPr>
            <a:xfrm>
              <a:off x="7262189" y="4374523"/>
              <a:ext cx="2123958"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Wellness &amp; Productivity Coach</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2D57165-667F-F606-7031-AD467889D028}"/>
                </a:ext>
              </a:extLst>
            </p:cNvPr>
            <p:cNvSpPr txBox="1"/>
            <p:nvPr/>
          </p:nvSpPr>
          <p:spPr>
            <a:xfrm>
              <a:off x="7315648" y="5699855"/>
              <a:ext cx="2062276" cy="23991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Boost employee focus</a:t>
              </a:r>
            </a:p>
          </p:txBody>
        </p:sp>
      </p:grpSp>
      <p:grpSp>
        <p:nvGrpSpPr>
          <p:cNvPr id="39" name="Group 38">
            <a:extLst>
              <a:ext uri="{FF2B5EF4-FFF2-40B4-BE49-F238E27FC236}">
                <a16:creationId xmlns:a16="http://schemas.microsoft.com/office/drawing/2014/main" id="{4C261543-D856-F22F-85D1-18CEA0CF802A}"/>
              </a:ext>
            </a:extLst>
          </p:cNvPr>
          <p:cNvGrpSpPr/>
          <p:nvPr/>
        </p:nvGrpSpPr>
        <p:grpSpPr>
          <a:xfrm>
            <a:off x="6895081" y="5239368"/>
            <a:ext cx="1688353" cy="1360140"/>
            <a:chOff x="9489967" y="2588705"/>
            <a:chExt cx="2174602" cy="1754695"/>
          </a:xfrm>
        </p:grpSpPr>
        <p:sp>
          <p:nvSpPr>
            <p:cNvPr id="40" name="Rectangle: Rounded Corners 39">
              <a:extLst>
                <a:ext uri="{FF2B5EF4-FFF2-40B4-BE49-F238E27FC236}">
                  <a16:creationId xmlns:a16="http://schemas.microsoft.com/office/drawing/2014/main" id="{3CD61D20-4EBB-F7CA-BA11-68D24C4ED1E1}"/>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04D02A02-B198-7EA7-D80A-4E2022EA4733}"/>
                </a:ext>
              </a:extLst>
            </p:cNvPr>
            <p:cNvSpPr txBox="1"/>
            <p:nvPr/>
          </p:nvSpPr>
          <p:spPr>
            <a:xfrm>
              <a:off x="9639076" y="2588705"/>
              <a:ext cx="1849624"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Training Content Writer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78D0F597-F8AA-A85B-391F-1F77397B9030}"/>
                </a:ext>
              </a:extLst>
            </p:cNvPr>
            <p:cNvSpPr txBox="1"/>
            <p:nvPr/>
          </p:nvSpPr>
          <p:spPr>
            <a:xfrm>
              <a:off x="9489967" y="3858022"/>
              <a:ext cx="2170234" cy="47646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latin typeface="Segoe UI"/>
                  <a:cs typeface="Segoe UI"/>
                </a:rPr>
                <a:t>E</a:t>
              </a:r>
              <a:r>
                <a:rPr kumimoji="0" lang="en-GB" sz="1200" b="0" i="0" u="none" strike="noStrike" kern="1200" cap="none" spc="0" normalizeH="0" baseline="0" noProof="0" err="1">
                  <a:ln>
                    <a:noFill/>
                  </a:ln>
                  <a:solidFill>
                    <a:srgbClr val="000000"/>
                  </a:solidFill>
                  <a:effectLst/>
                  <a:uLnTx/>
                  <a:uFillTx/>
                  <a:latin typeface="Segoe UI"/>
                  <a:ea typeface="+mn-ea"/>
                  <a:cs typeface="Segoe UI"/>
                </a:rPr>
                <a:t>ffective</a:t>
              </a:r>
              <a:r>
                <a:rPr kumimoji="0" lang="en-GB" sz="1200" b="0" i="0" u="none" strike="noStrike" kern="1200" cap="none" spc="0" normalizeH="0" baseline="0" noProof="0">
                  <a:ln>
                    <a:noFill/>
                  </a:ln>
                  <a:solidFill>
                    <a:srgbClr val="000000"/>
                  </a:solidFill>
                  <a:effectLst/>
                  <a:uLnTx/>
                  <a:uFillTx/>
                  <a:latin typeface="Segoe UI"/>
                  <a:ea typeface="+mn-ea"/>
                  <a:cs typeface="Segoe UI"/>
                </a:rPr>
                <a:t> materials for corporate learning</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0F8FBCFC-E508-5613-888D-AA841F71E01E}"/>
              </a:ext>
            </a:extLst>
          </p:cNvPr>
          <p:cNvGrpSpPr/>
          <p:nvPr/>
        </p:nvGrpSpPr>
        <p:grpSpPr>
          <a:xfrm>
            <a:off x="8994313" y="5256595"/>
            <a:ext cx="1719793" cy="1335864"/>
            <a:chOff x="9489967" y="2620022"/>
            <a:chExt cx="2215097" cy="1723378"/>
          </a:xfrm>
        </p:grpSpPr>
        <p:sp>
          <p:nvSpPr>
            <p:cNvPr id="62" name="Rectangle: Rounded Corners 61">
              <a:extLst>
                <a:ext uri="{FF2B5EF4-FFF2-40B4-BE49-F238E27FC236}">
                  <a16:creationId xmlns:a16="http://schemas.microsoft.com/office/drawing/2014/main" id="{E42F919A-4BF3-E9BD-D41F-14256664435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2B5BBE5E-52DC-1492-8559-89C4557FE204}"/>
                </a:ext>
              </a:extLst>
            </p:cNvPr>
            <p:cNvSpPr txBox="1"/>
            <p:nvPr/>
          </p:nvSpPr>
          <p:spPr>
            <a:xfrm>
              <a:off x="9524429" y="2620022"/>
              <a:ext cx="2180635"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Product Comparison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724A98DA-A5BD-56DA-2AA1-3D621C27C542}"/>
                </a:ext>
              </a:extLst>
            </p:cNvPr>
            <p:cNvSpPr txBox="1"/>
            <p:nvPr/>
          </p:nvSpPr>
          <p:spPr>
            <a:xfrm>
              <a:off x="9489967" y="3858022"/>
              <a:ext cx="2170234" cy="47646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latin typeface="Segoe UI"/>
                  <a:cs typeface="Segoe UI"/>
                </a:rPr>
                <a:t>C</a:t>
              </a:r>
              <a:r>
                <a:rPr kumimoji="0" lang="en-GB" sz="1200" b="0" i="0" u="none" strike="noStrike" kern="1200" cap="none" spc="0" normalizeH="0" baseline="0" noProof="0" err="1">
                  <a:ln>
                    <a:noFill/>
                  </a:ln>
                  <a:solidFill>
                    <a:srgbClr val="000000"/>
                  </a:solidFill>
                  <a:effectLst/>
                  <a:uLnTx/>
                  <a:uFillTx/>
                  <a:latin typeface="Segoe UI"/>
                  <a:ea typeface="+mn-ea"/>
                  <a:cs typeface="Segoe UI"/>
                </a:rPr>
                <a:t>ompare</a:t>
              </a:r>
              <a:r>
                <a:rPr kumimoji="0" lang="en-GB" sz="1200" b="0" i="0" u="none" strike="noStrike" kern="1200" cap="none" spc="0" normalizeH="0" baseline="0" noProof="0">
                  <a:ln>
                    <a:noFill/>
                  </a:ln>
                  <a:solidFill>
                    <a:srgbClr val="000000"/>
                  </a:solidFill>
                  <a:effectLst/>
                  <a:uLnTx/>
                  <a:uFillTx/>
                  <a:latin typeface="Segoe UI"/>
                  <a:ea typeface="+mn-ea"/>
                  <a:cs typeface="Segoe UI"/>
                </a:rPr>
                <a:t> product features.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061A2554-A9FC-F97F-F48D-8DA7956AFEA5}"/>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3244355" y="2790910"/>
            <a:ext cx="479341" cy="485819"/>
          </a:xfrm>
          <a:prstGeom prst="rect">
            <a:avLst/>
          </a:prstGeom>
        </p:spPr>
      </p:pic>
      <p:pic>
        <p:nvPicPr>
          <p:cNvPr id="87" name="Picture 86">
            <a:extLst>
              <a:ext uri="{FF2B5EF4-FFF2-40B4-BE49-F238E27FC236}">
                <a16:creationId xmlns:a16="http://schemas.microsoft.com/office/drawing/2014/main" id="{F1C9A41B-2D25-3797-36C6-CB0CBE837BE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1111927" y="2808540"/>
            <a:ext cx="592304" cy="540347"/>
          </a:xfrm>
          <a:prstGeom prst="rect">
            <a:avLst/>
          </a:prstGeom>
        </p:spPr>
      </p:pic>
      <p:pic>
        <p:nvPicPr>
          <p:cNvPr id="89" name="Picture 88">
            <a:extLst>
              <a:ext uri="{FF2B5EF4-FFF2-40B4-BE49-F238E27FC236}">
                <a16:creationId xmlns:a16="http://schemas.microsoft.com/office/drawing/2014/main" id="{EA063618-4979-192E-8E1A-C511BB72C99A}"/>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7413478" y="2764264"/>
            <a:ext cx="637579" cy="545724"/>
          </a:xfrm>
          <a:prstGeom prst="rect">
            <a:avLst/>
          </a:prstGeom>
        </p:spPr>
      </p:pic>
      <p:pic>
        <p:nvPicPr>
          <p:cNvPr id="93" name="Picture 92">
            <a:extLst>
              <a:ext uri="{FF2B5EF4-FFF2-40B4-BE49-F238E27FC236}">
                <a16:creationId xmlns:a16="http://schemas.microsoft.com/office/drawing/2014/main" id="{F57E0FBF-59B6-3279-80DA-ACFE8F4C3CA0}"/>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111927" y="4135323"/>
            <a:ext cx="598674" cy="581889"/>
          </a:xfrm>
          <a:prstGeom prst="rect">
            <a:avLst/>
          </a:prstGeom>
        </p:spPr>
      </p:pic>
      <p:pic>
        <p:nvPicPr>
          <p:cNvPr id="95" name="Picture 94">
            <a:extLst>
              <a:ext uri="{FF2B5EF4-FFF2-40B4-BE49-F238E27FC236}">
                <a16:creationId xmlns:a16="http://schemas.microsoft.com/office/drawing/2014/main" id="{488E78EA-4DCF-2688-2EB2-4A4F02021F9F}"/>
              </a:ext>
            </a:extLst>
          </p:cNvPr>
          <p:cNvPicPr>
            <a:picLocks noChangeAspect="1"/>
          </p:cNvPicPr>
          <p:nvPr/>
        </p:nvPicPr>
        <p:blipFill>
          <a:blip r:embed="rId10">
            <a:clrChange>
              <a:clrFrom>
                <a:srgbClr val="1E1E1E"/>
              </a:clrFrom>
              <a:clrTo>
                <a:srgbClr val="1E1E1E">
                  <a:alpha val="0"/>
                </a:srgbClr>
              </a:clrTo>
            </a:clrChange>
          </a:blip>
          <a:stretch>
            <a:fillRect/>
          </a:stretch>
        </p:blipFill>
        <p:spPr>
          <a:xfrm>
            <a:off x="3221620" y="4183454"/>
            <a:ext cx="542786" cy="542786"/>
          </a:xfrm>
          <a:prstGeom prst="rect">
            <a:avLst/>
          </a:prstGeom>
        </p:spPr>
      </p:pic>
      <p:pic>
        <p:nvPicPr>
          <p:cNvPr id="97" name="Picture 96">
            <a:extLst>
              <a:ext uri="{FF2B5EF4-FFF2-40B4-BE49-F238E27FC236}">
                <a16:creationId xmlns:a16="http://schemas.microsoft.com/office/drawing/2014/main" id="{04791657-FA4B-0CBF-E5AC-F8A91BC6EF9F}"/>
              </a:ext>
            </a:extLst>
          </p:cNvPr>
          <p:cNvPicPr>
            <a:picLocks noChangeAspect="1"/>
          </p:cNvPicPr>
          <p:nvPr/>
        </p:nvPicPr>
        <p:blipFill>
          <a:blip r:embed="rId11">
            <a:clrChange>
              <a:clrFrom>
                <a:srgbClr val="1E1E1E"/>
              </a:clrFrom>
              <a:clrTo>
                <a:srgbClr val="1E1E1E">
                  <a:alpha val="0"/>
                </a:srgbClr>
              </a:clrTo>
            </a:clrChange>
          </a:blip>
          <a:stretch>
            <a:fillRect/>
          </a:stretch>
        </p:blipFill>
        <p:spPr>
          <a:xfrm>
            <a:off x="7423975" y="5661112"/>
            <a:ext cx="632871" cy="595006"/>
          </a:xfrm>
          <a:prstGeom prst="rect">
            <a:avLst/>
          </a:prstGeom>
        </p:spPr>
      </p:pic>
      <p:pic>
        <p:nvPicPr>
          <p:cNvPr id="99" name="Picture 98">
            <a:extLst>
              <a:ext uri="{FF2B5EF4-FFF2-40B4-BE49-F238E27FC236}">
                <a16:creationId xmlns:a16="http://schemas.microsoft.com/office/drawing/2014/main" id="{7D743907-A10D-1EDA-715A-8975C6849073}"/>
              </a:ext>
            </a:extLst>
          </p:cNvPr>
          <p:cNvPicPr>
            <a:picLocks noChangeAspect="1"/>
          </p:cNvPicPr>
          <p:nvPr/>
        </p:nvPicPr>
        <p:blipFill>
          <a:blip r:embed="rId12">
            <a:clrChange>
              <a:clrFrom>
                <a:srgbClr val="1E1E1E"/>
              </a:clrFrom>
              <a:clrTo>
                <a:srgbClr val="1E1E1E">
                  <a:alpha val="0"/>
                </a:srgbClr>
              </a:clrTo>
            </a:clrChange>
          </a:blip>
          <a:stretch>
            <a:fillRect/>
          </a:stretch>
        </p:blipFill>
        <p:spPr>
          <a:xfrm>
            <a:off x="9482543" y="5635041"/>
            <a:ext cx="533108" cy="564163"/>
          </a:xfrm>
          <a:prstGeom prst="rect">
            <a:avLst/>
          </a:prstGeom>
        </p:spPr>
      </p:pic>
      <p:pic>
        <p:nvPicPr>
          <p:cNvPr id="101" name="Picture 100">
            <a:extLst>
              <a:ext uri="{FF2B5EF4-FFF2-40B4-BE49-F238E27FC236}">
                <a16:creationId xmlns:a16="http://schemas.microsoft.com/office/drawing/2014/main" id="{6806504E-77A2-04F8-49DA-3C74BC3F1EE9}"/>
              </a:ext>
            </a:extLst>
          </p:cNvPr>
          <p:cNvPicPr>
            <a:picLocks noChangeAspect="1"/>
          </p:cNvPicPr>
          <p:nvPr/>
        </p:nvPicPr>
        <p:blipFill>
          <a:blip r:embed="rId13">
            <a:clrChange>
              <a:clrFrom>
                <a:srgbClr val="1E1E1E"/>
              </a:clrFrom>
              <a:clrTo>
                <a:srgbClr val="1E1E1E">
                  <a:alpha val="0"/>
                </a:srgbClr>
              </a:clrTo>
            </a:clrChange>
          </a:blip>
          <a:stretch>
            <a:fillRect/>
          </a:stretch>
        </p:blipFill>
        <p:spPr>
          <a:xfrm>
            <a:off x="3211987" y="5678464"/>
            <a:ext cx="656006" cy="592707"/>
          </a:xfrm>
          <a:prstGeom prst="rect">
            <a:avLst/>
          </a:prstGeom>
        </p:spPr>
      </p:pic>
      <p:pic>
        <p:nvPicPr>
          <p:cNvPr id="103" name="Picture 102">
            <a:extLst>
              <a:ext uri="{FF2B5EF4-FFF2-40B4-BE49-F238E27FC236}">
                <a16:creationId xmlns:a16="http://schemas.microsoft.com/office/drawing/2014/main" id="{AF47FE27-B25B-E0CC-FDFB-2867DF17740C}"/>
              </a:ext>
            </a:extLst>
          </p:cNvPr>
          <p:cNvPicPr>
            <a:picLocks noChangeAspect="1"/>
          </p:cNvPicPr>
          <p:nvPr/>
        </p:nvPicPr>
        <p:blipFill>
          <a:blip r:embed="rId14">
            <a:clrChange>
              <a:clrFrom>
                <a:srgbClr val="1E1E1E"/>
              </a:clrFrom>
              <a:clrTo>
                <a:srgbClr val="1E1E1E">
                  <a:alpha val="0"/>
                </a:srgbClr>
              </a:clrTo>
            </a:clrChange>
          </a:blip>
          <a:stretch>
            <a:fillRect/>
          </a:stretch>
        </p:blipFill>
        <p:spPr>
          <a:xfrm>
            <a:off x="9438367" y="2738144"/>
            <a:ext cx="761339" cy="666172"/>
          </a:xfrm>
          <a:prstGeom prst="rect">
            <a:avLst/>
          </a:prstGeom>
        </p:spPr>
      </p:pic>
      <p:pic>
        <p:nvPicPr>
          <p:cNvPr id="105" name="Picture 104">
            <a:extLst>
              <a:ext uri="{FF2B5EF4-FFF2-40B4-BE49-F238E27FC236}">
                <a16:creationId xmlns:a16="http://schemas.microsoft.com/office/drawing/2014/main" id="{27574075-C4DE-58D8-F088-B9779C2E1991}"/>
              </a:ext>
            </a:extLst>
          </p:cNvPr>
          <p:cNvPicPr>
            <a:picLocks noChangeAspect="1"/>
          </p:cNvPicPr>
          <p:nvPr/>
        </p:nvPicPr>
        <p:blipFill>
          <a:blip r:embed="rId15">
            <a:clrChange>
              <a:clrFrom>
                <a:srgbClr val="1E1E1E"/>
              </a:clrFrom>
              <a:clrTo>
                <a:srgbClr val="1E1E1E">
                  <a:alpha val="0"/>
                </a:srgbClr>
              </a:clrTo>
            </a:clrChange>
          </a:blip>
          <a:stretch>
            <a:fillRect/>
          </a:stretch>
        </p:blipFill>
        <p:spPr>
          <a:xfrm>
            <a:off x="1075593" y="5576572"/>
            <a:ext cx="599952" cy="641125"/>
          </a:xfrm>
          <a:prstGeom prst="rect">
            <a:avLst/>
          </a:prstGeom>
        </p:spPr>
      </p:pic>
      <p:pic>
        <p:nvPicPr>
          <p:cNvPr id="107" name="Picture 106">
            <a:extLst>
              <a:ext uri="{FF2B5EF4-FFF2-40B4-BE49-F238E27FC236}">
                <a16:creationId xmlns:a16="http://schemas.microsoft.com/office/drawing/2014/main" id="{76500203-06FE-1006-B3CB-0829175411FE}"/>
              </a:ext>
            </a:extLst>
          </p:cNvPr>
          <p:cNvPicPr>
            <a:picLocks noChangeAspect="1"/>
          </p:cNvPicPr>
          <p:nvPr/>
        </p:nvPicPr>
        <p:blipFill>
          <a:blip r:embed="rId16">
            <a:clrChange>
              <a:clrFrom>
                <a:srgbClr val="1E1E1E"/>
              </a:clrFrom>
              <a:clrTo>
                <a:srgbClr val="1E1E1E">
                  <a:alpha val="0"/>
                </a:srgbClr>
              </a:clrTo>
            </a:clrChange>
          </a:blip>
          <a:stretch>
            <a:fillRect/>
          </a:stretch>
        </p:blipFill>
        <p:spPr>
          <a:xfrm>
            <a:off x="5232917" y="4147737"/>
            <a:ext cx="771188" cy="713827"/>
          </a:xfrm>
          <a:prstGeom prst="rect">
            <a:avLst/>
          </a:prstGeom>
        </p:spPr>
      </p:pic>
      <p:pic>
        <p:nvPicPr>
          <p:cNvPr id="109" name="Picture 108">
            <a:extLst>
              <a:ext uri="{FF2B5EF4-FFF2-40B4-BE49-F238E27FC236}">
                <a16:creationId xmlns:a16="http://schemas.microsoft.com/office/drawing/2014/main" id="{A3ACE3B2-CD3E-5C3B-CB5F-A5E438C0B71A}"/>
              </a:ext>
            </a:extLst>
          </p:cNvPr>
          <p:cNvPicPr>
            <a:picLocks noChangeAspect="1"/>
          </p:cNvPicPr>
          <p:nvPr/>
        </p:nvPicPr>
        <p:blipFill>
          <a:blip r:embed="rId17">
            <a:clrChange>
              <a:clrFrom>
                <a:srgbClr val="1E1E1E"/>
              </a:clrFrom>
              <a:clrTo>
                <a:srgbClr val="1E1E1E">
                  <a:alpha val="0"/>
                </a:srgbClr>
              </a:clrTo>
            </a:clrChange>
          </a:blip>
          <a:stretch>
            <a:fillRect/>
          </a:stretch>
        </p:blipFill>
        <p:spPr>
          <a:xfrm>
            <a:off x="5402674" y="5699633"/>
            <a:ext cx="540352" cy="522426"/>
          </a:xfrm>
          <a:prstGeom prst="rect">
            <a:avLst/>
          </a:prstGeom>
        </p:spPr>
      </p:pic>
      <p:pic>
        <p:nvPicPr>
          <p:cNvPr id="111" name="Picture 110">
            <a:extLst>
              <a:ext uri="{FF2B5EF4-FFF2-40B4-BE49-F238E27FC236}">
                <a16:creationId xmlns:a16="http://schemas.microsoft.com/office/drawing/2014/main" id="{A48A5BA3-6430-99CB-FA80-0DD04345B602}"/>
              </a:ext>
            </a:extLst>
          </p:cNvPr>
          <p:cNvPicPr>
            <a:picLocks noChangeAspect="1"/>
          </p:cNvPicPr>
          <p:nvPr/>
        </p:nvPicPr>
        <p:blipFill>
          <a:blip r:embed="rId18">
            <a:clrChange>
              <a:clrFrom>
                <a:srgbClr val="1E1E1E"/>
              </a:clrFrom>
              <a:clrTo>
                <a:srgbClr val="1E1E1E">
                  <a:alpha val="0"/>
                </a:srgbClr>
              </a:clrTo>
            </a:clrChange>
          </a:blip>
          <a:stretch>
            <a:fillRect/>
          </a:stretch>
        </p:blipFill>
        <p:spPr>
          <a:xfrm>
            <a:off x="7423976" y="4166364"/>
            <a:ext cx="643406" cy="676572"/>
          </a:xfrm>
          <a:prstGeom prst="rect">
            <a:avLst/>
          </a:prstGeom>
        </p:spPr>
      </p:pic>
      <p:sp>
        <p:nvSpPr>
          <p:cNvPr id="112" name="TextBox 111">
            <a:extLst>
              <a:ext uri="{FF2B5EF4-FFF2-40B4-BE49-F238E27FC236}">
                <a16:creationId xmlns:a16="http://schemas.microsoft.com/office/drawing/2014/main" id="{D78F9AA8-0522-F0C8-01FB-159985905D5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Agent creation is only available if your organization admin has enabled this capability.</a:t>
            </a:r>
          </a:p>
        </p:txBody>
      </p:sp>
      <p:pic>
        <p:nvPicPr>
          <p:cNvPr id="116" name="Picture 115">
            <a:extLst>
              <a:ext uri="{FF2B5EF4-FFF2-40B4-BE49-F238E27FC236}">
                <a16:creationId xmlns:a16="http://schemas.microsoft.com/office/drawing/2014/main" id="{72970C4A-0DBA-D091-1AB1-6ADDFEF868FB}"/>
              </a:ext>
            </a:extLst>
          </p:cNvPr>
          <p:cNvPicPr>
            <a:picLocks noChangeAspect="1"/>
          </p:cNvPicPr>
          <p:nvPr/>
        </p:nvPicPr>
        <p:blipFill>
          <a:blip r:embed="rId19"/>
          <a:stretch>
            <a:fillRect/>
          </a:stretch>
        </p:blipFill>
        <p:spPr>
          <a:xfrm>
            <a:off x="5359692" y="2743650"/>
            <a:ext cx="644413" cy="601452"/>
          </a:xfrm>
          <a:prstGeom prst="rect">
            <a:avLst/>
          </a:prstGeom>
        </p:spPr>
      </p:pic>
    </p:spTree>
    <p:extLst>
      <p:ext uri="{BB962C8B-B14F-4D97-AF65-F5344CB8AC3E}">
        <p14:creationId xmlns:p14="http://schemas.microsoft.com/office/powerpoint/2010/main" val="1042830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65EA-E4DF-D944-557F-BDE648F09A95}"/>
              </a:ext>
            </a:extLst>
          </p:cNvPr>
          <p:cNvSpPr>
            <a:spLocks noGrp="1"/>
          </p:cNvSpPr>
          <p:nvPr>
            <p:ph type="title"/>
          </p:nvPr>
        </p:nvSpPr>
        <p:spPr/>
        <p:txBody>
          <a:bodyPr/>
          <a:lstStyle/>
          <a:p>
            <a:r>
              <a:rPr lang="en-GB"/>
              <a:t>Agent Examples</a:t>
            </a:r>
          </a:p>
        </p:txBody>
      </p:sp>
      <p:pic>
        <p:nvPicPr>
          <p:cNvPr id="5" name="Picture 4">
            <a:extLst>
              <a:ext uri="{FF2B5EF4-FFF2-40B4-BE49-F238E27FC236}">
                <a16:creationId xmlns:a16="http://schemas.microsoft.com/office/drawing/2014/main" id="{3733A812-F8FC-2710-9286-D0B721604A7A}"/>
              </a:ext>
            </a:extLst>
          </p:cNvPr>
          <p:cNvPicPr>
            <a:picLocks noChangeAspect="1"/>
          </p:cNvPicPr>
          <p:nvPr/>
        </p:nvPicPr>
        <p:blipFill>
          <a:blip r:embed="rId2"/>
          <a:stretch>
            <a:fillRect/>
          </a:stretch>
        </p:blipFill>
        <p:spPr>
          <a:xfrm>
            <a:off x="3791965" y="0"/>
            <a:ext cx="8400035" cy="6858000"/>
          </a:xfrm>
          <a:prstGeom prst="rect">
            <a:avLst/>
          </a:prstGeom>
        </p:spPr>
      </p:pic>
      <p:sp>
        <p:nvSpPr>
          <p:cNvPr id="6" name="TextBox 5">
            <a:extLst>
              <a:ext uri="{FF2B5EF4-FFF2-40B4-BE49-F238E27FC236}">
                <a16:creationId xmlns:a16="http://schemas.microsoft.com/office/drawing/2014/main" id="{47C78954-1472-AFA2-87C1-7BB4CF074537}"/>
              </a:ext>
            </a:extLst>
          </p:cNvPr>
          <p:cNvSpPr txBox="1"/>
          <p:nvPr/>
        </p:nvSpPr>
        <p:spPr>
          <a:xfrm>
            <a:off x="225380" y="2201031"/>
            <a:ext cx="3258355" cy="3385542"/>
          </a:xfrm>
          <a:prstGeom prst="rect">
            <a:avLst/>
          </a:prstGeom>
          <a:noFill/>
        </p:spPr>
        <p:txBody>
          <a:bodyPr wrap="square" lIns="0" tIns="0" rIns="0" bIns="0" rtlCol="0">
            <a:spAutoFit/>
          </a:bodyPr>
          <a:lstStyle/>
          <a:p>
            <a:pPr algn="l"/>
            <a:r>
              <a:rPr lang="en-GB" sz="2000"/>
              <a:t>Demo Video</a:t>
            </a:r>
          </a:p>
          <a:p>
            <a:pPr algn="l"/>
            <a:endParaRPr lang="en-GB" sz="2000"/>
          </a:p>
          <a:p>
            <a:pPr algn="l"/>
            <a:r>
              <a:rPr lang="en-GB" sz="2000"/>
              <a:t>Agent configuration</a:t>
            </a:r>
          </a:p>
          <a:p>
            <a:pPr algn="l"/>
            <a:endParaRPr lang="en-GB" sz="2000"/>
          </a:p>
          <a:p>
            <a:pPr algn="l"/>
            <a:r>
              <a:rPr lang="en-GB" sz="2000"/>
              <a:t>Icons</a:t>
            </a:r>
          </a:p>
          <a:p>
            <a:pPr algn="l"/>
            <a:endParaRPr lang="en-GB" sz="2000"/>
          </a:p>
          <a:p>
            <a:pPr algn="l"/>
            <a:r>
              <a:rPr lang="en-GB" sz="2000"/>
              <a:t>Build instructions </a:t>
            </a:r>
          </a:p>
          <a:p>
            <a:pPr algn="l"/>
            <a:endParaRPr lang="en-GB" sz="2000"/>
          </a:p>
          <a:p>
            <a:pPr algn="l"/>
            <a:r>
              <a:rPr lang="en-GB" sz="2000">
                <a:hlinkClick r:id="rId3"/>
              </a:rPr>
              <a:t>aka.ms/</a:t>
            </a:r>
            <a:r>
              <a:rPr lang="en-GB" sz="2000" err="1">
                <a:hlinkClick r:id="rId3"/>
              </a:rPr>
              <a:t>copilotquickstarts</a:t>
            </a:r>
            <a:r>
              <a:rPr lang="en-GB" sz="2000">
                <a:hlinkClick r:id="rId3"/>
              </a:rPr>
              <a:t> </a:t>
            </a:r>
            <a:endParaRPr lang="en-US" sz="2000">
              <a:solidFill>
                <a:srgbClr val="000000"/>
              </a:solidFill>
              <a:latin typeface="Segoe UI"/>
            </a:endParaRPr>
          </a:p>
          <a:p>
            <a:pPr lvl="0" defTabSz="914400">
              <a:defRPr/>
            </a:pPr>
            <a:endParaRPr lang="en-US" sz="2000">
              <a:solidFill>
                <a:srgbClr val="000000"/>
              </a:solidFill>
              <a:latin typeface="Segoe UI"/>
            </a:endParaRPr>
          </a:p>
          <a:p>
            <a:pPr algn="l"/>
            <a:endParaRPr lang="en-GB" sz="2000"/>
          </a:p>
        </p:txBody>
      </p:sp>
    </p:spTree>
    <p:extLst>
      <p:ext uri="{BB962C8B-B14F-4D97-AF65-F5344CB8AC3E}">
        <p14:creationId xmlns:p14="http://schemas.microsoft.com/office/powerpoint/2010/main" val="28179328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E0C6-DED5-DD9A-FEEB-0AB2A154CBD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CB135EE-1C60-F9DD-2E10-16ACE1016D8A}"/>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0"/>
              </a:spcAft>
              <a:buClrTx/>
              <a:buSzTx/>
              <a:buFontTx/>
              <a:buNone/>
              <a:tabLst/>
              <a:defRPr/>
            </a:pPr>
            <a:r>
              <a:rPr lang="en-US"/>
              <a:t>C</a:t>
            </a:r>
            <a:r>
              <a:rPr lang="en-US" sz="3600"/>
              <a:t>reating agents using Agent </a:t>
            </a:r>
            <a:r>
              <a:rPr lang="en-US"/>
              <a:t>Examples</a:t>
            </a:r>
            <a:r>
              <a:rPr lang="en-US" sz="3600"/>
              <a:t> </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pic>
        <p:nvPicPr>
          <p:cNvPr id="4" name="Picture 3">
            <a:extLst>
              <a:ext uri="{FF2B5EF4-FFF2-40B4-BE49-F238E27FC236}">
                <a16:creationId xmlns:a16="http://schemas.microsoft.com/office/drawing/2014/main" id="{6F545880-2A0F-906F-F23B-709A3D2E0CD4}"/>
              </a:ext>
            </a:extLst>
          </p:cNvPr>
          <p:cNvPicPr>
            <a:picLocks noChangeAspect="1"/>
          </p:cNvPicPr>
          <p:nvPr/>
        </p:nvPicPr>
        <p:blipFill>
          <a:blip r:embed="rId3"/>
          <a:stretch>
            <a:fillRect/>
          </a:stretch>
        </p:blipFill>
        <p:spPr>
          <a:xfrm>
            <a:off x="0" y="1285027"/>
            <a:ext cx="12192000" cy="1532708"/>
          </a:xfrm>
          <a:prstGeom prst="rect">
            <a:avLst/>
          </a:prstGeom>
        </p:spPr>
      </p:pic>
      <p:pic>
        <p:nvPicPr>
          <p:cNvPr id="5" name="Picture 4">
            <a:extLst>
              <a:ext uri="{FF2B5EF4-FFF2-40B4-BE49-F238E27FC236}">
                <a16:creationId xmlns:a16="http://schemas.microsoft.com/office/drawing/2014/main" id="{13BBC8B1-F7C8-799C-22ED-B27160A7071F}"/>
              </a:ext>
            </a:extLst>
          </p:cNvPr>
          <p:cNvPicPr>
            <a:picLocks noChangeAspect="1"/>
          </p:cNvPicPr>
          <p:nvPr/>
        </p:nvPicPr>
        <p:blipFill>
          <a:blip r:embed="rId4"/>
          <a:stretch>
            <a:fillRect/>
          </a:stretch>
        </p:blipFill>
        <p:spPr>
          <a:xfrm>
            <a:off x="6202280" y="2716083"/>
            <a:ext cx="5775139" cy="4075743"/>
          </a:xfrm>
          <a:prstGeom prst="rect">
            <a:avLst/>
          </a:prstGeom>
        </p:spPr>
      </p:pic>
      <p:sp>
        <p:nvSpPr>
          <p:cNvPr id="7" name="TextBox 6">
            <a:extLst>
              <a:ext uri="{FF2B5EF4-FFF2-40B4-BE49-F238E27FC236}">
                <a16:creationId xmlns:a16="http://schemas.microsoft.com/office/drawing/2014/main" id="{2689F384-2C62-56BB-2316-50D6500E727E}"/>
              </a:ext>
            </a:extLst>
          </p:cNvPr>
          <p:cNvSpPr txBox="1"/>
          <p:nvPr/>
        </p:nvSpPr>
        <p:spPr>
          <a:xfrm>
            <a:off x="4436035" y="2970837"/>
            <a:ext cx="1810343" cy="1508105"/>
          </a:xfrm>
          <a:prstGeom prst="rect">
            <a:avLst/>
          </a:prstGeom>
          <a:noFill/>
        </p:spPr>
        <p:txBody>
          <a:bodyPr wrap="square" lIns="0" tIns="0" rIns="0" bIns="0" rtlCol="0">
            <a:spAutoFit/>
          </a:bodyPr>
          <a:lstStyle/>
          <a:p>
            <a:pPr algn="l"/>
            <a:r>
              <a:rPr lang="en-IN" sz="1400"/>
              <a:t>Enter:</a:t>
            </a:r>
          </a:p>
          <a:p>
            <a:pPr marL="457200" indent="-457200" algn="l">
              <a:buFont typeface="+mj-lt"/>
              <a:buAutoNum type="arabicPeriod"/>
            </a:pPr>
            <a:r>
              <a:rPr lang="en-IN" sz="1400"/>
              <a:t>Details</a:t>
            </a:r>
          </a:p>
          <a:p>
            <a:pPr marL="457200" indent="-457200" algn="l">
              <a:buFont typeface="+mj-lt"/>
              <a:buAutoNum type="arabicPeriod"/>
            </a:pPr>
            <a:r>
              <a:rPr lang="en-IN" sz="1400"/>
              <a:t>Instructions</a:t>
            </a:r>
          </a:p>
          <a:p>
            <a:pPr marL="457200" indent="-457200" algn="l">
              <a:buFont typeface="+mj-lt"/>
              <a:buAutoNum type="arabicPeriod"/>
            </a:pPr>
            <a:r>
              <a:rPr lang="en-IN" sz="1400"/>
              <a:t>Knowledge</a:t>
            </a:r>
          </a:p>
          <a:p>
            <a:pPr marL="457200" indent="-457200" algn="l">
              <a:buFont typeface="+mj-lt"/>
              <a:buAutoNum type="arabicPeriod"/>
            </a:pPr>
            <a:r>
              <a:rPr lang="en-IN" sz="1400"/>
              <a:t>Capabilities</a:t>
            </a:r>
          </a:p>
          <a:p>
            <a:pPr marL="457200" indent="-457200" algn="l">
              <a:buFont typeface="+mj-lt"/>
              <a:buAutoNum type="arabicPeriod"/>
            </a:pPr>
            <a:r>
              <a:rPr lang="en-IN" sz="1400"/>
              <a:t>Suggested Prompts</a:t>
            </a:r>
          </a:p>
        </p:txBody>
      </p:sp>
      <p:pic>
        <p:nvPicPr>
          <p:cNvPr id="8" name="Picture 7">
            <a:extLst>
              <a:ext uri="{FF2B5EF4-FFF2-40B4-BE49-F238E27FC236}">
                <a16:creationId xmlns:a16="http://schemas.microsoft.com/office/drawing/2014/main" id="{04E9EF89-A055-D107-462E-5D53270C0A1A}"/>
              </a:ext>
            </a:extLst>
          </p:cNvPr>
          <p:cNvPicPr>
            <a:picLocks noChangeAspect="1"/>
          </p:cNvPicPr>
          <p:nvPr/>
        </p:nvPicPr>
        <p:blipFill>
          <a:blip r:embed="rId5"/>
          <a:stretch>
            <a:fillRect/>
          </a:stretch>
        </p:blipFill>
        <p:spPr>
          <a:xfrm>
            <a:off x="72639" y="2869531"/>
            <a:ext cx="4148438" cy="3386889"/>
          </a:xfrm>
          <a:prstGeom prst="rect">
            <a:avLst/>
          </a:prstGeom>
        </p:spPr>
      </p:pic>
    </p:spTree>
    <p:extLst>
      <p:ext uri="{BB962C8B-B14F-4D97-AF65-F5344CB8AC3E}">
        <p14:creationId xmlns:p14="http://schemas.microsoft.com/office/powerpoint/2010/main" val="273689158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D584-2B29-C5BA-6124-6D5CFD613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CB2E0-DBE4-AFFA-E7BC-66DD4AB29C02}"/>
              </a:ext>
            </a:extLst>
          </p:cNvPr>
          <p:cNvSpPr>
            <a:spLocks noGrp="1"/>
          </p:cNvSpPr>
          <p:nvPr>
            <p:ph type="title"/>
          </p:nvPr>
        </p:nvSpPr>
        <p:spPr>
          <a:xfrm>
            <a:off x="571500" y="2792795"/>
            <a:ext cx="5524500" cy="1754326"/>
          </a:xfrm>
          <a:prstGeom prst="rect">
            <a:avLst/>
          </a:prstGeom>
        </p:spPr>
        <p:txBody>
          <a:bodyPr/>
          <a:lstStyle/>
          <a:p>
            <a:r>
              <a:rPr lang="en-US" spc="0"/>
              <a:t>Agent Examples demo:- Story Telling Agent </a:t>
            </a:r>
          </a:p>
        </p:txBody>
      </p:sp>
    </p:spTree>
    <p:extLst>
      <p:ext uri="{BB962C8B-B14F-4D97-AF65-F5344CB8AC3E}">
        <p14:creationId xmlns:p14="http://schemas.microsoft.com/office/powerpoint/2010/main" val="12940700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6776-445A-95DB-99BA-094D1B07D70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76DF80F-0DDF-E2BB-834B-D49418DBA0E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n-US" sz="3200">
                <a:cs typeface="Segoe UI"/>
              </a:rPr>
              <a:t>Using agents together to enhance your workflow !</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grpSp>
        <p:nvGrpSpPr>
          <p:cNvPr id="45" name="Group 44">
            <a:extLst>
              <a:ext uri="{FF2B5EF4-FFF2-40B4-BE49-F238E27FC236}">
                <a16:creationId xmlns:a16="http://schemas.microsoft.com/office/drawing/2014/main" id="{06314874-9084-F9DF-A5F3-5273A73364B3}"/>
              </a:ext>
            </a:extLst>
          </p:cNvPr>
          <p:cNvGrpSpPr/>
          <p:nvPr/>
        </p:nvGrpSpPr>
        <p:grpSpPr>
          <a:xfrm>
            <a:off x="4270008" y="3455005"/>
            <a:ext cx="1675510" cy="1352047"/>
            <a:chOff x="5029590" y="2599145"/>
            <a:chExt cx="2158060" cy="1744254"/>
          </a:xfrm>
        </p:grpSpPr>
        <p:sp>
          <p:nvSpPr>
            <p:cNvPr id="10" name="Rectangle: Rounded Corners 9">
              <a:extLst>
                <a:ext uri="{FF2B5EF4-FFF2-40B4-BE49-F238E27FC236}">
                  <a16:creationId xmlns:a16="http://schemas.microsoft.com/office/drawing/2014/main" id="{0554DAF3-A36A-E543-EC51-01DE21663BD7}"/>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E0159830-D419-92C0-43F1-3BCF574A3DF2}"/>
                </a:ext>
              </a:extLst>
            </p:cNvPr>
            <p:cNvSpPr txBox="1"/>
            <p:nvPr/>
          </p:nvSpPr>
          <p:spPr>
            <a:xfrm>
              <a:off x="5244256" y="2599145"/>
              <a:ext cx="1696175"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Storytelling Mentor</a:t>
              </a:r>
            </a:p>
          </p:txBody>
        </p:sp>
        <p:sp>
          <p:nvSpPr>
            <p:cNvPr id="12" name="TextBox 11">
              <a:extLst>
                <a:ext uri="{FF2B5EF4-FFF2-40B4-BE49-F238E27FC236}">
                  <a16:creationId xmlns:a16="http://schemas.microsoft.com/office/drawing/2014/main" id="{C4FF830E-709E-983C-742F-5A962A681679}"/>
                </a:ext>
              </a:extLst>
            </p:cNvPr>
            <p:cNvSpPr txBox="1"/>
            <p:nvPr/>
          </p:nvSpPr>
          <p:spPr>
            <a:xfrm>
              <a:off x="5166575" y="3841598"/>
              <a:ext cx="1884090" cy="47646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Elevate your communication</a:t>
              </a:r>
            </a:p>
          </p:txBody>
        </p:sp>
      </p:grpSp>
      <p:grpSp>
        <p:nvGrpSpPr>
          <p:cNvPr id="42" name="Group 41">
            <a:extLst>
              <a:ext uri="{FF2B5EF4-FFF2-40B4-BE49-F238E27FC236}">
                <a16:creationId xmlns:a16="http://schemas.microsoft.com/office/drawing/2014/main" id="{B420C8C5-C462-3FEF-7DAE-8CFE4B6E681A}"/>
              </a:ext>
            </a:extLst>
          </p:cNvPr>
          <p:cNvGrpSpPr/>
          <p:nvPr/>
        </p:nvGrpSpPr>
        <p:grpSpPr>
          <a:xfrm>
            <a:off x="2367189" y="2811238"/>
            <a:ext cx="1665616" cy="1309544"/>
            <a:chOff x="557513" y="4415392"/>
            <a:chExt cx="2158060" cy="1706984"/>
          </a:xfrm>
        </p:grpSpPr>
        <p:sp>
          <p:nvSpPr>
            <p:cNvPr id="29" name="Rectangle: Rounded Corners 28">
              <a:extLst>
                <a:ext uri="{FF2B5EF4-FFF2-40B4-BE49-F238E27FC236}">
                  <a16:creationId xmlns:a16="http://schemas.microsoft.com/office/drawing/2014/main" id="{34BEAB79-73CF-2175-3F1C-9EF710ACDDEA}"/>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B74CE632-A990-131D-6D38-FFBFADF2FDB6}"/>
                </a:ext>
              </a:extLst>
            </p:cNvPr>
            <p:cNvSpPr txBox="1"/>
            <p:nvPr/>
          </p:nvSpPr>
          <p:spPr>
            <a:xfrm>
              <a:off x="557513" y="4422471"/>
              <a:ext cx="2155386" cy="381126"/>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Product Crafter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F92889E8-B842-FC04-0B3B-2571F6EFC277}"/>
                </a:ext>
              </a:extLst>
            </p:cNvPr>
            <p:cNvSpPr txBox="1"/>
            <p:nvPr/>
          </p:nvSpPr>
          <p:spPr>
            <a:xfrm>
              <a:off x="683794" y="5626124"/>
              <a:ext cx="1957308" cy="48142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Accelerate product planning</a:t>
              </a:r>
            </a:p>
          </p:txBody>
        </p:sp>
      </p:grpSp>
      <p:grpSp>
        <p:nvGrpSpPr>
          <p:cNvPr id="44" name="Group 43">
            <a:extLst>
              <a:ext uri="{FF2B5EF4-FFF2-40B4-BE49-F238E27FC236}">
                <a16:creationId xmlns:a16="http://schemas.microsoft.com/office/drawing/2014/main" id="{BA00C13E-9194-7CD9-20C6-C3E4745F5E7A}"/>
              </a:ext>
            </a:extLst>
          </p:cNvPr>
          <p:cNvGrpSpPr/>
          <p:nvPr/>
        </p:nvGrpSpPr>
        <p:grpSpPr>
          <a:xfrm>
            <a:off x="8101323" y="2776316"/>
            <a:ext cx="1670694" cy="1342531"/>
            <a:chOff x="2776832" y="4390346"/>
            <a:chExt cx="2174933" cy="1732031"/>
          </a:xfrm>
        </p:grpSpPr>
        <p:sp>
          <p:nvSpPr>
            <p:cNvPr id="28" name="Rectangle: Rounded Corners 27">
              <a:extLst>
                <a:ext uri="{FF2B5EF4-FFF2-40B4-BE49-F238E27FC236}">
                  <a16:creationId xmlns:a16="http://schemas.microsoft.com/office/drawing/2014/main" id="{76DE5356-C0F3-8410-AF2A-3157A74E313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C6381BBA-EBB9-529B-01CC-6EC584BF8FA1}"/>
                </a:ext>
              </a:extLst>
            </p:cNvPr>
            <p:cNvSpPr txBox="1"/>
            <p:nvPr/>
          </p:nvSpPr>
          <p:spPr>
            <a:xfrm>
              <a:off x="2776832" y="4390346"/>
              <a:ext cx="2174933" cy="635313"/>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Sales Pitch Assistant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4408F5B-8C8E-8B97-1A02-DCE63D90D457}"/>
                </a:ext>
              </a:extLst>
            </p:cNvPr>
            <p:cNvSpPr txBox="1"/>
            <p:nvPr/>
          </p:nvSpPr>
          <p:spPr>
            <a:xfrm>
              <a:off x="2852559" y="5668315"/>
              <a:ext cx="2009120" cy="23824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Drive sales success</a:t>
              </a:r>
            </a:p>
          </p:txBody>
        </p:sp>
      </p:grpSp>
      <p:grpSp>
        <p:nvGrpSpPr>
          <p:cNvPr id="46" name="Group 45">
            <a:extLst>
              <a:ext uri="{FF2B5EF4-FFF2-40B4-BE49-F238E27FC236}">
                <a16:creationId xmlns:a16="http://schemas.microsoft.com/office/drawing/2014/main" id="{8C3D3306-DCD6-7E16-5A8D-217434088635}"/>
              </a:ext>
            </a:extLst>
          </p:cNvPr>
          <p:cNvGrpSpPr/>
          <p:nvPr/>
        </p:nvGrpSpPr>
        <p:grpSpPr>
          <a:xfrm>
            <a:off x="4249466" y="2056891"/>
            <a:ext cx="1689100" cy="1351861"/>
            <a:chOff x="5006226" y="4366029"/>
            <a:chExt cx="2175564" cy="1756348"/>
          </a:xfrm>
        </p:grpSpPr>
        <p:sp>
          <p:nvSpPr>
            <p:cNvPr id="30" name="Rectangle: Rounded Corners 29">
              <a:extLst>
                <a:ext uri="{FF2B5EF4-FFF2-40B4-BE49-F238E27FC236}">
                  <a16:creationId xmlns:a16="http://schemas.microsoft.com/office/drawing/2014/main" id="{F96584C6-DD61-67AB-98BC-C7071D6EA330}"/>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F1C4D321-E84A-EBD2-4D22-46819F087101}"/>
                </a:ext>
              </a:extLst>
            </p:cNvPr>
            <p:cNvSpPr txBox="1"/>
            <p:nvPr/>
          </p:nvSpPr>
          <p:spPr>
            <a:xfrm>
              <a:off x="5238395" y="4366029"/>
              <a:ext cx="1696175"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Marketing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AFBC5D43-84CE-F251-18B5-164C81C80D59}"/>
                </a:ext>
              </a:extLst>
            </p:cNvPr>
            <p:cNvSpPr txBox="1"/>
            <p:nvPr/>
          </p:nvSpPr>
          <p:spPr>
            <a:xfrm>
              <a:off x="5006226" y="5699854"/>
              <a:ext cx="2175564" cy="23991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Write effective content</a:t>
              </a:r>
            </a:p>
          </p:txBody>
        </p:sp>
      </p:grpSp>
      <p:grpSp>
        <p:nvGrpSpPr>
          <p:cNvPr id="50" name="Group 49">
            <a:extLst>
              <a:ext uri="{FF2B5EF4-FFF2-40B4-BE49-F238E27FC236}">
                <a16:creationId xmlns:a16="http://schemas.microsoft.com/office/drawing/2014/main" id="{E6DB99F2-4688-D31B-8D26-553EE7ABBD3D}"/>
              </a:ext>
            </a:extLst>
          </p:cNvPr>
          <p:cNvGrpSpPr/>
          <p:nvPr/>
        </p:nvGrpSpPr>
        <p:grpSpPr>
          <a:xfrm>
            <a:off x="10008748" y="2770875"/>
            <a:ext cx="1666217" cy="1343770"/>
            <a:chOff x="7262189" y="4376541"/>
            <a:chExt cx="2158060" cy="1745836"/>
          </a:xfrm>
        </p:grpSpPr>
        <p:sp>
          <p:nvSpPr>
            <p:cNvPr id="27" name="Rectangle: Rounded Corners 26">
              <a:extLst>
                <a:ext uri="{FF2B5EF4-FFF2-40B4-BE49-F238E27FC236}">
                  <a16:creationId xmlns:a16="http://schemas.microsoft.com/office/drawing/2014/main" id="{8E47F50F-D56E-7F2F-F6A7-C43267B854D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5733B391-F653-F99E-1B1B-AA6E32FEFBF1}"/>
                </a:ext>
              </a:extLst>
            </p:cNvPr>
            <p:cNvSpPr txBox="1"/>
            <p:nvPr/>
          </p:nvSpPr>
          <p:spPr>
            <a:xfrm>
              <a:off x="7491481" y="4376541"/>
              <a:ext cx="1699476"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Negotiation Assistant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F2E614BB-B634-06FF-C9F7-559F7BF09CE9}"/>
                </a:ext>
              </a:extLst>
            </p:cNvPr>
            <p:cNvSpPr txBox="1"/>
            <p:nvPr/>
          </p:nvSpPr>
          <p:spPr>
            <a:xfrm>
              <a:off x="7272171" y="5668315"/>
              <a:ext cx="2129109" cy="23991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Close better deals</a:t>
              </a:r>
            </a:p>
          </p:txBody>
        </p:sp>
      </p:grpSp>
      <p:grpSp>
        <p:nvGrpSpPr>
          <p:cNvPr id="39" name="Group 38">
            <a:extLst>
              <a:ext uri="{FF2B5EF4-FFF2-40B4-BE49-F238E27FC236}">
                <a16:creationId xmlns:a16="http://schemas.microsoft.com/office/drawing/2014/main" id="{6FCEE6F8-2A22-C0FB-C4DD-E3C0F2BBEB20}"/>
              </a:ext>
            </a:extLst>
          </p:cNvPr>
          <p:cNvGrpSpPr/>
          <p:nvPr/>
        </p:nvGrpSpPr>
        <p:grpSpPr>
          <a:xfrm>
            <a:off x="6182721" y="2758707"/>
            <a:ext cx="1688352" cy="1360140"/>
            <a:chOff x="9489967" y="2588705"/>
            <a:chExt cx="2174601" cy="1754695"/>
          </a:xfrm>
        </p:grpSpPr>
        <p:sp>
          <p:nvSpPr>
            <p:cNvPr id="40" name="Rectangle: Rounded Corners 39">
              <a:extLst>
                <a:ext uri="{FF2B5EF4-FFF2-40B4-BE49-F238E27FC236}">
                  <a16:creationId xmlns:a16="http://schemas.microsoft.com/office/drawing/2014/main" id="{0BD1B9C1-1136-6C04-3AE0-D42081DE278B}"/>
                </a:ext>
                <a:ext uri="{C183D7F6-B498-43B3-948B-1728B52AA6E4}">
                  <adec:decorative xmlns:adec="http://schemas.microsoft.com/office/drawing/2017/decorative" val="1"/>
                </a:ext>
              </a:extLst>
            </p:cNvPr>
            <p:cNvSpPr>
              <a:spLocks/>
            </p:cNvSpPr>
            <p:nvPr/>
          </p:nvSpPr>
          <p:spPr bwMode="auto">
            <a:xfrm>
              <a:off x="9506508"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DBF9AD5E-E1F2-B03E-7978-BDBE96E3CDDB}"/>
                </a:ext>
              </a:extLst>
            </p:cNvPr>
            <p:cNvSpPr txBox="1"/>
            <p:nvPr/>
          </p:nvSpPr>
          <p:spPr>
            <a:xfrm>
              <a:off x="9639076" y="2588705"/>
              <a:ext cx="1849624"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Training Content Writer</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CF1212A5-DD19-4E76-6C9E-8953F9DA40A1}"/>
                </a:ext>
              </a:extLst>
            </p:cNvPr>
            <p:cNvSpPr txBox="1"/>
            <p:nvPr/>
          </p:nvSpPr>
          <p:spPr>
            <a:xfrm>
              <a:off x="9489967" y="3931098"/>
              <a:ext cx="2170233" cy="23823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mn-ea"/>
                  <a:cs typeface="Segoe UI"/>
                </a:rPr>
                <a:t> Materials for learning</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A1E9BA55-A8C9-769A-0413-01AB02F3D48F}"/>
              </a:ext>
            </a:extLst>
          </p:cNvPr>
          <p:cNvGrpSpPr/>
          <p:nvPr/>
        </p:nvGrpSpPr>
        <p:grpSpPr>
          <a:xfrm>
            <a:off x="469161" y="2795151"/>
            <a:ext cx="1719793" cy="1335864"/>
            <a:chOff x="9489967" y="2620022"/>
            <a:chExt cx="2215097" cy="1723378"/>
          </a:xfrm>
        </p:grpSpPr>
        <p:sp>
          <p:nvSpPr>
            <p:cNvPr id="62" name="Rectangle: Rounded Corners 61">
              <a:extLst>
                <a:ext uri="{FF2B5EF4-FFF2-40B4-BE49-F238E27FC236}">
                  <a16:creationId xmlns:a16="http://schemas.microsoft.com/office/drawing/2014/main" id="{AEC4B9AC-5FE3-8C93-963E-776A705BCDBE}"/>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0FC73834-C0E9-9697-1BBF-00E502F57697}"/>
                </a:ext>
              </a:extLst>
            </p:cNvPr>
            <p:cNvSpPr txBox="1"/>
            <p:nvPr/>
          </p:nvSpPr>
          <p:spPr>
            <a:xfrm>
              <a:off x="9524429" y="2620022"/>
              <a:ext cx="2180635"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78D4"/>
                  </a:solidFill>
                  <a:effectLst/>
                  <a:uLnTx/>
                  <a:uFillTx/>
                  <a:latin typeface="Segoe UI Semibold"/>
                  <a:ea typeface="+mn-ea"/>
                  <a:cs typeface="Segoe UI"/>
                </a:rPr>
                <a:t>Product Comparison Agent</a:t>
              </a:r>
              <a:endParaRPr lang="en-US" sz="1300" b="0" i="0" u="none" strike="noStrike" kern="1200" cap="none" spc="0" normalizeH="0" baseline="0" noProof="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1EB6E5A8-CDEF-E217-1FF5-EACF229D3316}"/>
                </a:ext>
              </a:extLst>
            </p:cNvPr>
            <p:cNvSpPr txBox="1"/>
            <p:nvPr/>
          </p:nvSpPr>
          <p:spPr>
            <a:xfrm>
              <a:off x="9489967" y="3858022"/>
              <a:ext cx="2170235" cy="476470"/>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latin typeface="Segoe UI"/>
                  <a:cs typeface="Segoe UI"/>
                </a:rPr>
                <a:t>C</a:t>
              </a:r>
              <a:r>
                <a:rPr kumimoji="0" lang="en-GB" sz="1200" b="0" i="0" u="none" strike="noStrike" kern="1200" cap="none" spc="0" normalizeH="0" baseline="0" noProof="0" err="1">
                  <a:ln>
                    <a:noFill/>
                  </a:ln>
                  <a:solidFill>
                    <a:srgbClr val="000000"/>
                  </a:solidFill>
                  <a:effectLst/>
                  <a:uLnTx/>
                  <a:uFillTx/>
                  <a:latin typeface="Segoe UI"/>
                  <a:ea typeface="+mn-ea"/>
                  <a:cs typeface="Segoe UI"/>
                </a:rPr>
                <a:t>ompare</a:t>
              </a:r>
              <a:r>
                <a:rPr kumimoji="0" lang="en-GB" sz="1200" b="0" i="0" u="none" strike="noStrike" kern="1200" cap="none" spc="0" normalizeH="0" baseline="0" noProof="0">
                  <a:ln>
                    <a:noFill/>
                  </a:ln>
                  <a:solidFill>
                    <a:srgbClr val="000000"/>
                  </a:solidFill>
                  <a:effectLst/>
                  <a:uLnTx/>
                  <a:uFillTx/>
                  <a:latin typeface="Segoe UI"/>
                  <a:ea typeface="+mn-ea"/>
                  <a:cs typeface="Segoe UI"/>
                </a:rPr>
                <a:t> product features.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A6D95AD4-5DE2-027F-5F01-35D4743A4431}"/>
              </a:ext>
            </a:extLst>
          </p:cNvPr>
          <p:cNvPicPr>
            <a:picLocks noChangeAspect="1"/>
          </p:cNvPicPr>
          <p:nvPr/>
        </p:nvPicPr>
        <p:blipFill>
          <a:blip r:embed="rId3">
            <a:clrChange>
              <a:clrFrom>
                <a:srgbClr val="1E1E1E"/>
              </a:clrFrom>
              <a:clrTo>
                <a:srgbClr val="1E1E1E">
                  <a:alpha val="0"/>
                </a:srgbClr>
              </a:clrTo>
            </a:clrChange>
          </a:blip>
          <a:stretch>
            <a:fillRect/>
          </a:stretch>
        </p:blipFill>
        <p:spPr>
          <a:xfrm>
            <a:off x="8678678" y="3224439"/>
            <a:ext cx="479341" cy="485819"/>
          </a:xfrm>
          <a:prstGeom prst="rect">
            <a:avLst/>
          </a:prstGeom>
        </p:spPr>
      </p:pic>
      <p:pic>
        <p:nvPicPr>
          <p:cNvPr id="93" name="Picture 92">
            <a:extLst>
              <a:ext uri="{FF2B5EF4-FFF2-40B4-BE49-F238E27FC236}">
                <a16:creationId xmlns:a16="http://schemas.microsoft.com/office/drawing/2014/main" id="{0D5A0EBB-8D5A-F269-BA89-99647B95189B}"/>
              </a:ext>
            </a:extLst>
          </p:cNvPr>
          <p:cNvPicPr>
            <a:picLocks noChangeAspect="1"/>
          </p:cNvPicPr>
          <p:nvPr/>
        </p:nvPicPr>
        <p:blipFill>
          <a:blip r:embed="rId4">
            <a:clrChange>
              <a:clrFrom>
                <a:srgbClr val="1E1E1E"/>
              </a:clrFrom>
              <a:clrTo>
                <a:srgbClr val="1E1E1E">
                  <a:alpha val="0"/>
                </a:srgbClr>
              </a:clrTo>
            </a:clrChange>
          </a:blip>
          <a:stretch>
            <a:fillRect/>
          </a:stretch>
        </p:blipFill>
        <p:spPr>
          <a:xfrm>
            <a:off x="2907616" y="3133548"/>
            <a:ext cx="598674" cy="581889"/>
          </a:xfrm>
          <a:prstGeom prst="rect">
            <a:avLst/>
          </a:prstGeom>
        </p:spPr>
      </p:pic>
      <p:pic>
        <p:nvPicPr>
          <p:cNvPr id="95" name="Picture 94">
            <a:extLst>
              <a:ext uri="{FF2B5EF4-FFF2-40B4-BE49-F238E27FC236}">
                <a16:creationId xmlns:a16="http://schemas.microsoft.com/office/drawing/2014/main" id="{0FB3314B-9046-B98C-4CCC-C0424E649977}"/>
              </a:ext>
            </a:extLst>
          </p:cNvPr>
          <p:cNvPicPr>
            <a:picLocks noChangeAspect="1"/>
          </p:cNvPicPr>
          <p:nvPr/>
        </p:nvPicPr>
        <p:blipFill>
          <a:blip r:embed="rId5">
            <a:clrChange>
              <a:clrFrom>
                <a:srgbClr val="1E1E1E"/>
              </a:clrFrom>
              <a:clrTo>
                <a:srgbClr val="1E1E1E">
                  <a:alpha val="0"/>
                </a:srgbClr>
              </a:clrTo>
            </a:clrChange>
          </a:blip>
          <a:stretch>
            <a:fillRect/>
          </a:stretch>
        </p:blipFill>
        <p:spPr>
          <a:xfrm>
            <a:off x="4824628" y="3855665"/>
            <a:ext cx="542786" cy="542786"/>
          </a:xfrm>
          <a:prstGeom prst="rect">
            <a:avLst/>
          </a:prstGeom>
        </p:spPr>
      </p:pic>
      <p:pic>
        <p:nvPicPr>
          <p:cNvPr id="97" name="Picture 96">
            <a:extLst>
              <a:ext uri="{FF2B5EF4-FFF2-40B4-BE49-F238E27FC236}">
                <a16:creationId xmlns:a16="http://schemas.microsoft.com/office/drawing/2014/main" id="{F2E3DC2F-73B5-09AA-972E-DFCAC337DC29}"/>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6711616" y="3180451"/>
            <a:ext cx="632871" cy="595006"/>
          </a:xfrm>
          <a:prstGeom prst="rect">
            <a:avLst/>
          </a:prstGeom>
        </p:spPr>
      </p:pic>
      <p:pic>
        <p:nvPicPr>
          <p:cNvPr id="99" name="Picture 98">
            <a:extLst>
              <a:ext uri="{FF2B5EF4-FFF2-40B4-BE49-F238E27FC236}">
                <a16:creationId xmlns:a16="http://schemas.microsoft.com/office/drawing/2014/main" id="{1881C3D4-8005-DE9B-B651-B9C77769EB5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957391" y="3189781"/>
            <a:ext cx="533108" cy="564163"/>
          </a:xfrm>
          <a:prstGeom prst="rect">
            <a:avLst/>
          </a:prstGeom>
        </p:spPr>
      </p:pic>
      <p:pic>
        <p:nvPicPr>
          <p:cNvPr id="101" name="Picture 100">
            <a:extLst>
              <a:ext uri="{FF2B5EF4-FFF2-40B4-BE49-F238E27FC236}">
                <a16:creationId xmlns:a16="http://schemas.microsoft.com/office/drawing/2014/main" id="{452ED136-7AE3-03F0-B347-F5C29ED86F7B}"/>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4795688" y="2487705"/>
            <a:ext cx="656006" cy="592707"/>
          </a:xfrm>
          <a:prstGeom prst="rect">
            <a:avLst/>
          </a:prstGeom>
        </p:spPr>
      </p:pic>
      <p:pic>
        <p:nvPicPr>
          <p:cNvPr id="107" name="Picture 106">
            <a:extLst>
              <a:ext uri="{FF2B5EF4-FFF2-40B4-BE49-F238E27FC236}">
                <a16:creationId xmlns:a16="http://schemas.microsoft.com/office/drawing/2014/main" id="{4A5580A2-ED5E-86C0-170A-D0EC92CFB5C4}"/>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0441065" y="3129955"/>
            <a:ext cx="771188" cy="713827"/>
          </a:xfrm>
          <a:prstGeom prst="rect">
            <a:avLst/>
          </a:prstGeom>
        </p:spPr>
      </p:pic>
      <p:sp>
        <p:nvSpPr>
          <p:cNvPr id="112" name="TextBox 111">
            <a:extLst>
              <a:ext uri="{FF2B5EF4-FFF2-40B4-BE49-F238E27FC236}">
                <a16:creationId xmlns:a16="http://schemas.microsoft.com/office/drawing/2014/main" id="{C2DB688B-4BF8-D55E-D58C-239D8C22F07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Agent creation is only available if your organization admin has enabled this capability.</a:t>
            </a:r>
          </a:p>
        </p:txBody>
      </p:sp>
    </p:spTree>
    <p:extLst>
      <p:ext uri="{BB962C8B-B14F-4D97-AF65-F5344CB8AC3E}">
        <p14:creationId xmlns:p14="http://schemas.microsoft.com/office/powerpoint/2010/main" val="4617972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BF349-E496-7563-E8A3-9F04D156ED5E}"/>
              </a:ext>
            </a:extLst>
          </p:cNvPr>
          <p:cNvSpPr>
            <a:spLocks noGrp="1"/>
          </p:cNvSpPr>
          <p:nvPr>
            <p:ph type="title"/>
          </p:nvPr>
        </p:nvSpPr>
        <p:spPr/>
        <p:txBody>
          <a:bodyPr>
            <a:normAutofit fontScale="90000"/>
          </a:bodyPr>
          <a:lstStyle/>
          <a:p>
            <a:r>
              <a:rPr lang="en-US"/>
              <a:t>Microsoft 365 Agent Sharing</a:t>
            </a:r>
          </a:p>
        </p:txBody>
      </p:sp>
      <p:graphicFrame>
        <p:nvGraphicFramePr>
          <p:cNvPr id="5" name="Content Placeholder 4">
            <a:extLst>
              <a:ext uri="{FF2B5EF4-FFF2-40B4-BE49-F238E27FC236}">
                <a16:creationId xmlns:a16="http://schemas.microsoft.com/office/drawing/2014/main" id="{52975948-8884-E41D-5922-62F990AD7B80}"/>
              </a:ext>
            </a:extLst>
          </p:cNvPr>
          <p:cNvGraphicFramePr>
            <a:graphicFrameLocks noGrp="1"/>
          </p:cNvGraphicFramePr>
          <p:nvPr>
            <p:ph idx="1"/>
            <p:extLst>
              <p:ext uri="{D42A27DB-BD31-4B8C-83A1-F6EECF244321}">
                <p14:modId xmlns:p14="http://schemas.microsoft.com/office/powerpoint/2010/main" val="2444483237"/>
              </p:ext>
            </p:extLst>
          </p:nvPr>
        </p:nvGraphicFramePr>
        <p:xfrm>
          <a:off x="1977952" y="1551867"/>
          <a:ext cx="8236095" cy="3796203"/>
        </p:xfrm>
        <a:graphic>
          <a:graphicData uri="http://schemas.openxmlformats.org/drawingml/2006/table">
            <a:tbl>
              <a:tblPr firstRow="1" bandRow="1">
                <a:tableStyleId>{5C22544A-7EE6-4342-B048-85BDC9FD1C3A}</a:tableStyleId>
              </a:tblPr>
              <a:tblGrid>
                <a:gridCol w="1647219">
                  <a:extLst>
                    <a:ext uri="{9D8B030D-6E8A-4147-A177-3AD203B41FA5}">
                      <a16:colId xmlns:a16="http://schemas.microsoft.com/office/drawing/2014/main" val="1125219811"/>
                    </a:ext>
                  </a:extLst>
                </a:gridCol>
                <a:gridCol w="1647219">
                  <a:extLst>
                    <a:ext uri="{9D8B030D-6E8A-4147-A177-3AD203B41FA5}">
                      <a16:colId xmlns:a16="http://schemas.microsoft.com/office/drawing/2014/main" val="3363063403"/>
                    </a:ext>
                  </a:extLst>
                </a:gridCol>
                <a:gridCol w="1647219">
                  <a:extLst>
                    <a:ext uri="{9D8B030D-6E8A-4147-A177-3AD203B41FA5}">
                      <a16:colId xmlns:a16="http://schemas.microsoft.com/office/drawing/2014/main" val="1890905038"/>
                    </a:ext>
                  </a:extLst>
                </a:gridCol>
                <a:gridCol w="1647219">
                  <a:extLst>
                    <a:ext uri="{9D8B030D-6E8A-4147-A177-3AD203B41FA5}">
                      <a16:colId xmlns:a16="http://schemas.microsoft.com/office/drawing/2014/main" val="3328537941"/>
                    </a:ext>
                  </a:extLst>
                </a:gridCol>
                <a:gridCol w="1647219">
                  <a:extLst>
                    <a:ext uri="{9D8B030D-6E8A-4147-A177-3AD203B41FA5}">
                      <a16:colId xmlns:a16="http://schemas.microsoft.com/office/drawing/2014/main" val="3381517951"/>
                    </a:ext>
                  </a:extLst>
                </a:gridCol>
              </a:tblGrid>
              <a:tr h="358621">
                <a:tc>
                  <a:txBody>
                    <a:bodyPr/>
                    <a:lstStyle/>
                    <a:p>
                      <a:pPr algn="l" fontAlgn="b">
                        <a:buNone/>
                      </a:pPr>
                      <a:endParaRPr lang="en-US" sz="16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ctr" fontAlgn="b">
                        <a:buNone/>
                      </a:pPr>
                      <a:r>
                        <a:rPr lang="en-US" sz="1600" b="1" i="0" u="none" strike="noStrike" baseline="0">
                          <a:solidFill>
                            <a:schemeClr val="bg1"/>
                          </a:solidFill>
                          <a:effectLst/>
                          <a:latin typeface="Calibri" panose="020F0502020204030204" pitchFamily="34" charset="0"/>
                        </a:rPr>
                        <a:t>Microsoft 365 Agent</a:t>
                      </a: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5859840"/>
                  </a:ext>
                </a:extLst>
              </a:tr>
              <a:tr h="358621">
                <a:tc>
                  <a:txBody>
                    <a:bodyPr/>
                    <a:lstStyle/>
                    <a:p>
                      <a:pPr algn="l" fontAlgn="b">
                        <a:buNone/>
                      </a:pP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SharePoint</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Agent Builder *</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Agents Tool Kit</a:t>
                      </a:r>
                    </a:p>
                  </a:txBody>
                  <a:tcPr marL="9525" marR="9525" marT="9525" marB="0" anchor="b"/>
                </a:tc>
                <a:tc>
                  <a:txBody>
                    <a:bodyPr/>
                    <a:lstStyle/>
                    <a:p>
                      <a:pPr algn="ctr" fontAlgn="b">
                        <a:buNone/>
                      </a:pPr>
                      <a:r>
                        <a:rPr lang="en-US" sz="1600" b="0" i="0" u="none" strike="noStrike">
                          <a:solidFill>
                            <a:srgbClr val="366092"/>
                          </a:solidFill>
                          <a:effectLst/>
                          <a:latin typeface="Calibri" panose="020F0502020204030204" pitchFamily="34" charset="0"/>
                        </a:rPr>
                        <a:t>Copilot Studio</a:t>
                      </a:r>
                    </a:p>
                  </a:txBody>
                  <a:tcPr marL="9525" marR="9525" marT="9525" marB="0" anchor="b"/>
                </a:tc>
                <a:extLst>
                  <a:ext uri="{0D108BD9-81ED-4DB2-BD59-A6C34878D82A}">
                    <a16:rowId xmlns:a16="http://schemas.microsoft.com/office/drawing/2014/main" val="1246934155"/>
                  </a:ext>
                </a:extLst>
              </a:tr>
              <a:tr h="716627">
                <a:tc>
                  <a:txBody>
                    <a:bodyPr/>
                    <a:lstStyle/>
                    <a:p>
                      <a:pPr algn="l" fontAlgn="b">
                        <a:buNone/>
                      </a:pPr>
                      <a:r>
                        <a:rPr lang="en-US" sz="1600" b="0" i="0" u="none" strike="noStrike">
                          <a:solidFill>
                            <a:srgbClr val="366092"/>
                          </a:solidFill>
                          <a:effectLst/>
                          <a:latin typeface="Calibri" panose="020F0502020204030204" pitchFamily="34" charset="0"/>
                        </a:rPr>
                        <a:t>'File like permissions' link sharing</a:t>
                      </a:r>
                    </a:p>
                  </a:txBody>
                  <a:tcPr marL="9525" marR="9525" marT="9525" marB="0" anchor="b"/>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600273336"/>
                  </a:ext>
                </a:extLst>
              </a:tr>
              <a:tr h="480822">
                <a:tc>
                  <a:txBody>
                    <a:bodyPr/>
                    <a:lstStyle/>
                    <a:p>
                      <a:pPr algn="l" fontAlgn="b">
                        <a:buNone/>
                      </a:pPr>
                      <a:r>
                        <a:rPr lang="en-US" sz="1600" b="0" i="0" u="none" strike="noStrike">
                          <a:solidFill>
                            <a:srgbClr val="366092"/>
                          </a:solidFill>
                          <a:effectLst/>
                          <a:latin typeface="Calibri" panose="020F0502020204030204" pitchFamily="34" charset="0"/>
                        </a:rPr>
                        <a:t>Share and interact from Teams</a:t>
                      </a:r>
                    </a:p>
                  </a:txBody>
                  <a:tcPr marL="9525" marR="9525" marT="9525" marB="0" anchor="b"/>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442507594"/>
                  </a:ext>
                </a:extLst>
              </a:tr>
              <a:tr h="716627">
                <a:tc>
                  <a:txBody>
                    <a:bodyPr/>
                    <a:lstStyle/>
                    <a:p>
                      <a:pPr algn="l" fontAlgn="b">
                        <a:buNone/>
                      </a:pPr>
                      <a:r>
                        <a:rPr lang="en-US" sz="1600" b="0" i="0" u="none" strike="noStrike">
                          <a:solidFill>
                            <a:srgbClr val="366092"/>
                          </a:solidFill>
                          <a:effectLst/>
                          <a:latin typeface="Calibri" panose="020F0502020204030204" pitchFamily="34" charset="0"/>
                        </a:rPr>
                        <a:t>Publish to Organization with approval</a:t>
                      </a:r>
                    </a:p>
                  </a:txBody>
                  <a:tcPr marL="9525" marR="9525" marT="9525" marB="0" anchor="b"/>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02399494"/>
                  </a:ext>
                </a:extLst>
              </a:tr>
              <a:tr h="358621">
                <a:tc>
                  <a:txBody>
                    <a:bodyPr/>
                    <a:lstStyle/>
                    <a:p>
                      <a:pPr algn="l" fontAlgn="b">
                        <a:buNone/>
                      </a:pPr>
                      <a:r>
                        <a:rPr lang="en-US" sz="1600" b="0" i="0" u="none" strike="noStrike">
                          <a:solidFill>
                            <a:srgbClr val="366092"/>
                          </a:solidFill>
                          <a:effectLst/>
                          <a:latin typeface="Calibri" panose="020F0502020204030204" pitchFamily="34" charset="0"/>
                        </a:rPr>
                        <a:t>Co-authoring</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92910586"/>
                  </a:ext>
                </a:extLst>
              </a:tr>
              <a:tr h="716627">
                <a:tc>
                  <a:txBody>
                    <a:bodyPr/>
                    <a:lstStyle/>
                    <a:p>
                      <a:pPr algn="l" fontAlgn="b">
                        <a:buNone/>
                      </a:pPr>
                      <a:r>
                        <a:rPr lang="en-US" sz="1600" b="0" i="0" u="none" strike="noStrike">
                          <a:solidFill>
                            <a:srgbClr val="366092"/>
                          </a:solidFill>
                          <a:effectLst/>
                          <a:latin typeface="Calibri" panose="020F0502020204030204" pitchFamily="34" charset="0"/>
                        </a:rPr>
                        <a:t>Export to zip file for Sideloading or approval</a:t>
                      </a:r>
                    </a:p>
                  </a:txBody>
                  <a:tcPr marL="9525" marR="9525" marT="9525" marB="0" anchor="b"/>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n-US" sz="1600" b="0" i="0" u="none" strike="noStrike" dirty="0">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864170515"/>
                  </a:ext>
                </a:extLst>
              </a:tr>
            </a:tbl>
          </a:graphicData>
        </a:graphic>
      </p:graphicFrame>
      <p:sp>
        <p:nvSpPr>
          <p:cNvPr id="7" name="TextBox 6">
            <a:extLst>
              <a:ext uri="{FF2B5EF4-FFF2-40B4-BE49-F238E27FC236}">
                <a16:creationId xmlns:a16="http://schemas.microsoft.com/office/drawing/2014/main" id="{DB984556-5943-D57F-C061-C8F0C8FAB61E}"/>
              </a:ext>
            </a:extLst>
          </p:cNvPr>
          <p:cNvSpPr txBox="1"/>
          <p:nvPr/>
        </p:nvSpPr>
        <p:spPr>
          <a:xfrm>
            <a:off x="1182813" y="5321909"/>
            <a:ext cx="10098100" cy="646331"/>
          </a:xfrm>
          <a:prstGeom prst="rect">
            <a:avLst/>
          </a:prstGeom>
          <a:noFill/>
        </p:spPr>
        <p:txBody>
          <a:bodyPr wrap="square" lIns="91440" tIns="45720" rIns="91440" bIns="45720" anchor="t">
            <a:spAutoFit/>
          </a:bodyPr>
          <a:lstStyle/>
          <a:p>
            <a:r>
              <a:rPr lang="en-US" sz="1800" b="1" i="0" u="none" strike="noStrike">
                <a:solidFill>
                  <a:schemeClr val="bg1"/>
                </a:solidFill>
                <a:effectLst/>
                <a:latin typeface="Calibri"/>
                <a:ea typeface="Calibri"/>
                <a:cs typeface="Calibri"/>
              </a:rPr>
              <a:t>*</a:t>
            </a:r>
            <a:r>
              <a:rPr lang="en-US" sz="1800" b="0" i="0" u="none" strike="noStrike">
                <a:solidFill>
                  <a:schemeClr val="bg1"/>
                </a:solidFill>
                <a:effectLst/>
                <a:latin typeface="Segoe UI"/>
                <a:cs typeface="Segoe UI"/>
              </a:rPr>
              <a:t> </a:t>
            </a:r>
            <a:r>
              <a:rPr lang="en-US" sz="1800">
                <a:solidFill>
                  <a:schemeClr val="bg1"/>
                </a:solidFill>
                <a:latin typeface="Segoe UI"/>
                <a:cs typeface="Segoe UI"/>
              </a:rPr>
              <a:t>A</a:t>
            </a:r>
            <a:r>
              <a:rPr lang="en-US" sz="1800" b="0" i="0" u="none" strike="noStrike">
                <a:solidFill>
                  <a:schemeClr val="bg1"/>
                </a:solidFill>
                <a:effectLst/>
                <a:latin typeface="Segoe UI"/>
                <a:cs typeface="Segoe UI"/>
              </a:rPr>
              <a:t>dmins have the ability to restrict the creation of Agent Builder sharing links — limiting it to specific groups or disabling sharing across the entire organization.</a:t>
            </a:r>
            <a:r>
              <a:rPr lang="en-US" sz="1750">
                <a:solidFill>
                  <a:schemeClr val="bg1"/>
                </a:solidFill>
              </a:rPr>
              <a:t> (</a:t>
            </a:r>
            <a:r>
              <a:rPr lang="en-US" sz="1750">
                <a:solidFill>
                  <a:schemeClr val="bg1"/>
                </a:solidFill>
                <a:ea typeface="+mn-lt"/>
                <a:cs typeface="+mn-lt"/>
              </a:rPr>
              <a:t>MC1138797)</a:t>
            </a:r>
            <a:endParaRPr lang="en-US">
              <a:solidFill>
                <a:schemeClr val="bg1"/>
              </a:solidFill>
            </a:endParaRPr>
          </a:p>
        </p:txBody>
      </p:sp>
    </p:spTree>
    <p:extLst>
      <p:ext uri="{BB962C8B-B14F-4D97-AF65-F5344CB8AC3E}">
        <p14:creationId xmlns:p14="http://schemas.microsoft.com/office/powerpoint/2010/main" val="6214231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225508" y="1859321"/>
            <a:ext cx="11061948" cy="2240613"/>
          </a:xfrm>
          <a:prstGeom prst="rect">
            <a:avLst/>
          </a:prstGeom>
          <a:noFill/>
          <a:ln>
            <a:noFill/>
            <a:prstDash/>
          </a:ln>
          <a:effectLst/>
        </p:spPr>
        <p:txBody>
          <a:bodyPr wrap="square" lIns="0" rIns="0">
            <a:spAutoFit/>
          </a:bodyPr>
          <a:lstStyle/>
          <a:p>
            <a:pPr algn="ctr">
              <a:lnSpc>
                <a:spcPct val="90000"/>
              </a:lnSpc>
              <a:spcAft>
                <a:spcPts val="600"/>
              </a:spcAft>
            </a:pPr>
            <a:r>
              <a:rPr lang="en-US"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Next Steps</a:t>
            </a:r>
          </a:p>
          <a:p>
            <a:pPr algn="ctr">
              <a:lnSpc>
                <a:spcPct val="90000"/>
              </a:lnSpc>
              <a:spcAft>
                <a:spcPts val="600"/>
              </a:spcAft>
            </a:pPr>
            <a:r>
              <a:rPr lang="en-US"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&amp; </a:t>
            </a:r>
          </a:p>
          <a:p>
            <a:pPr marL="25400" algn="ctr">
              <a:lnSpc>
                <a:spcPct val="90000"/>
              </a:lnSpc>
              <a:spcAft>
                <a:spcPts val="600"/>
              </a:spcAft>
            </a:pPr>
            <a:r>
              <a:rPr lang="en-US"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Call to Action</a:t>
            </a: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0CFC23-19D4-F2EF-95DE-57E32F85F22A}"/>
              </a:ext>
            </a:extLst>
          </p:cNvPr>
          <p:cNvSpPr txBox="1"/>
          <p:nvPr/>
        </p:nvSpPr>
        <p:spPr>
          <a:xfrm>
            <a:off x="1180186" y="2598003"/>
            <a:ext cx="9699956"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a:ea typeface="+mn-ea"/>
                <a:cs typeface="+mn-cs"/>
              </a:rPr>
              <a:t>We’d love your input on Copilot Agent templates and examples </a:t>
            </a:r>
            <a:r>
              <a:rPr kumimoji="0" lang="en-US" sz="2400" b="0" i="0" u="none" strike="noStrike" kern="1200" cap="none" spc="0" normalizeH="0" baseline="0" noProof="0">
                <a:ln>
                  <a:noFill/>
                </a:ln>
                <a:solidFill>
                  <a:srgbClr val="091F2C"/>
                </a:solidFill>
                <a:effectLst/>
                <a:uLnTx/>
                <a:uFillTx/>
                <a:latin typeface="Segoe Sans Display"/>
                <a:ea typeface="+mn-ea"/>
                <a:cs typeface="+mn-cs"/>
                <a:hlinkClick r:id="rId2"/>
              </a:rPr>
              <a:t>here</a:t>
            </a:r>
            <a:r>
              <a:rPr kumimoji="0" lang="en-US" sz="2400" b="0" i="0" u="none" strike="noStrike" kern="1200" cap="none" spc="0" normalizeH="0" baseline="0" noProof="0">
                <a:ln>
                  <a:noFill/>
                </a:ln>
                <a:solidFill>
                  <a:srgbClr val="091F2C"/>
                </a:solidFill>
                <a:effectLst/>
                <a:uLnTx/>
                <a:uFillTx/>
                <a:latin typeface="Segoe Sans Display"/>
                <a:ea typeface="+mn-ea"/>
                <a:cs typeface="+mn-cs"/>
              </a:rPr>
              <a:t> Your feedback helps us improve and innovate!</a:t>
            </a:r>
            <a:endParaRPr kumimoji="0" lang="en-CA" sz="24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04087810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1A90-0EBD-64F5-FC34-B7D74C0B4EE1}"/>
            </a:ext>
          </a:extLst>
        </p:cNvPr>
        <p:cNvGrpSpPr/>
        <p:nvPr/>
      </p:nvGrpSpPr>
      <p:grpSpPr>
        <a:xfrm>
          <a:off x="0" y="0"/>
          <a:ext cx="0" cy="0"/>
          <a:chOff x="0" y="0"/>
          <a:chExt cx="0" cy="0"/>
        </a:xfrm>
      </p:grpSpPr>
      <p:pic>
        <p:nvPicPr>
          <p:cNvPr id="12" name="Picture 11" descr="A blurry image of a blue and orange sky&#10;&#10;AI-generated content may be incorrect.">
            <a:extLst>
              <a:ext uri="{FF2B5EF4-FFF2-40B4-BE49-F238E27FC236}">
                <a16:creationId xmlns:a16="http://schemas.microsoft.com/office/drawing/2014/main" id="{879953B5-B96A-E1FC-81A7-F589D39253A4}"/>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29685"/>
            <a:ext cx="12138167" cy="6646984"/>
          </a:xfrm>
          <a:prstGeom prst="rect">
            <a:avLst/>
          </a:prstGeom>
          <a:effectLst/>
        </p:spPr>
      </p:pic>
      <p:sp>
        <p:nvSpPr>
          <p:cNvPr id="13" name="TextBox 12">
            <a:extLst>
              <a:ext uri="{FF2B5EF4-FFF2-40B4-BE49-F238E27FC236}">
                <a16:creationId xmlns:a16="http://schemas.microsoft.com/office/drawing/2014/main" id="{37AFB55D-457A-2AC6-CE47-DD155DB9B0EC}"/>
              </a:ext>
            </a:extLst>
          </p:cNvPr>
          <p:cNvSpPr txBox="1"/>
          <p:nvPr/>
        </p:nvSpPr>
        <p:spPr>
          <a:xfrm>
            <a:off x="510639" y="748860"/>
            <a:ext cx="11109861"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the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4"/>
              </a:rPr>
              <a:t>AI Agents Hub</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for content to help you plan for, manage, and create agents!</a:t>
            </a:r>
          </a:p>
        </p:txBody>
      </p:sp>
      <p:pic>
        <p:nvPicPr>
          <p:cNvPr id="3" name="Picture 2">
            <a:extLst>
              <a:ext uri="{FF2B5EF4-FFF2-40B4-BE49-F238E27FC236}">
                <a16:creationId xmlns:a16="http://schemas.microsoft.com/office/drawing/2014/main" id="{C96D840C-3171-9FC6-33FF-DC248A5D3FF4}"/>
              </a:ext>
            </a:extLst>
          </p:cNvPr>
          <p:cNvPicPr>
            <a:picLocks noChangeAspect="1"/>
          </p:cNvPicPr>
          <p:nvPr/>
        </p:nvPicPr>
        <p:blipFill>
          <a:blip r:embed="rId5"/>
          <a:stretch>
            <a:fillRect/>
          </a:stretch>
        </p:blipFill>
        <p:spPr>
          <a:xfrm>
            <a:off x="2960270" y="1847317"/>
            <a:ext cx="6204167" cy="4226205"/>
          </a:xfrm>
          <a:prstGeom prst="roundRect">
            <a:avLst>
              <a:gd name="adj" fmla="val 76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764099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1" y="457200"/>
            <a:ext cx="12085983" cy="3840480"/>
          </a:xfrm>
        </p:spPr>
        <p:txBody>
          <a:bodyPr wrap="square">
            <a:spAutoFit/>
          </a:bodyPr>
          <a:lstStyle/>
          <a:p>
            <a:pPr algn="ctr"/>
            <a:r>
              <a:rPr lang="en-US">
                <a:solidFill>
                  <a:schemeClr val="bg1"/>
                </a:solidFill>
              </a:rPr>
              <a:t>Microsoft investments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5"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Find Partners to help with Microsoft 365 Copilot Extensibility</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at the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49"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assistance from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Get started on</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your Copilot journey with expert-led</a:t>
            </a:r>
            <a:br>
              <a:rPr kumimoji="0" lang="en-US" sz="2400" b="0" i="0" u="none" strike="noStrike" kern="1200" cap="none" spc="0" normalizeH="0" baseline="0" noProof="0">
                <a:ln>
                  <a:noFill/>
                </a:ln>
                <a:solidFill>
                  <a:srgbClr val="000000"/>
                </a:solidFill>
                <a:effectLst/>
                <a:uLnTx/>
                <a:uFillTx/>
                <a:latin typeface="Segoe UI"/>
                <a:ea typeface="+mn-ea"/>
                <a:cs typeface="+mn-cs"/>
              </a:rPr>
            </a:br>
            <a:r>
              <a:rPr kumimoji="0" lang="en-US" sz="2400" b="0" i="0" u="none" strike="noStrike" kern="1200" cap="none" spc="0" normalizeH="0" baseline="0" noProof="0">
                <a:ln>
                  <a:noFill/>
                </a:ln>
                <a:solidFill>
                  <a:srgbClr val="000000"/>
                </a:solidFill>
                <a:effectLst/>
                <a:uLnTx/>
                <a:uFillTx/>
                <a:latin typeface="Segoe UI"/>
                <a:ea typeface="+mn-ea"/>
                <a:cs typeface="+mn-cs"/>
              </a:rPr>
              <a:t>services through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5"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 </a:t>
            </a:r>
            <a:b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3"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210176" y="1547290"/>
            <a:ext cx="6638924" cy="3939540"/>
          </a:xfrm>
        </p:spPr>
        <p:txBody>
          <a:bodyPr/>
          <a:lstStyle/>
          <a:p>
            <a:pPr marL="514350" indent="-514350">
              <a:spcBef>
                <a:spcPts val="600"/>
              </a:spcBef>
              <a:spcAft>
                <a:spcPts val="600"/>
              </a:spcAft>
              <a:buAutoNum type="arabicPlain"/>
            </a:pPr>
            <a:r>
              <a:rPr lang="en-GB"/>
              <a:t>Fundamentals of agent creation</a:t>
            </a:r>
          </a:p>
          <a:p>
            <a:pPr marL="514350" indent="-514350">
              <a:spcBef>
                <a:spcPts val="600"/>
              </a:spcBef>
              <a:spcAft>
                <a:spcPts val="600"/>
              </a:spcAft>
              <a:buAutoNum type="arabicPlain"/>
            </a:pPr>
            <a:r>
              <a:rPr lang="en-IN"/>
              <a:t>Pre-built Agents in M365 Copilot</a:t>
            </a:r>
            <a:endParaRPr lang="en-US"/>
          </a:p>
          <a:p>
            <a:pPr marL="514350" indent="-514350">
              <a:spcBef>
                <a:spcPts val="600"/>
              </a:spcBef>
              <a:spcAft>
                <a:spcPts val="600"/>
              </a:spcAft>
              <a:buAutoNum type="arabicPlain"/>
            </a:pPr>
            <a:r>
              <a:rPr lang="en-GB"/>
              <a:t>Discover Agents - The Agent Store</a:t>
            </a:r>
          </a:p>
          <a:p>
            <a:pPr marL="514350" indent="-514350">
              <a:spcBef>
                <a:spcPts val="600"/>
              </a:spcBef>
              <a:spcAft>
                <a:spcPts val="600"/>
              </a:spcAft>
              <a:buAutoNum type="arabicPlain"/>
            </a:pPr>
            <a:r>
              <a:rPr lang="en-IN"/>
              <a:t>Create Agents Using Templates</a:t>
            </a:r>
            <a:endParaRPr lang="en-US"/>
          </a:p>
          <a:p>
            <a:pPr marL="514350" indent="-514350">
              <a:spcBef>
                <a:spcPts val="600"/>
              </a:spcBef>
              <a:spcAft>
                <a:spcPts val="600"/>
              </a:spcAft>
              <a:buAutoNum type="arabicPlain"/>
            </a:pPr>
            <a:r>
              <a:rPr lang="en-US"/>
              <a:t>Create Agents Using Example Guides</a:t>
            </a:r>
          </a:p>
          <a:p>
            <a:pPr marL="514350" indent="-514350">
              <a:spcBef>
                <a:spcPts val="600"/>
              </a:spcBef>
              <a:spcAft>
                <a:spcPts val="600"/>
              </a:spcAft>
              <a:buAutoNum type="arabicPlain"/>
            </a:pPr>
            <a:r>
              <a:rPr lang="en-US"/>
              <a:t>Sharing Agents</a:t>
            </a:r>
          </a:p>
          <a:p>
            <a:pPr marL="514350" indent="-514350">
              <a:spcBef>
                <a:spcPts val="600"/>
              </a:spcBef>
              <a:spcAft>
                <a:spcPts val="600"/>
              </a:spcAft>
              <a:buAutoNum type="arabicPlain"/>
            </a:pPr>
            <a:r>
              <a:rPr lang="en-US"/>
              <a:t>Next Steps &amp; Call to Action</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76774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299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10;&#10;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06910846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a:lnSpc>
                <a:spcPct val="80000"/>
              </a:lnSpc>
              <a:spcAft>
                <a:spcPts val="1800"/>
              </a:spcAft>
            </a:pPr>
            <a:r>
              <a:rPr lang="en-US" sz="3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Make a difference</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Become a</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10;&#10;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n-US" spc="0"/>
              <a:t>THANK YOU –</a:t>
            </a:r>
            <a:br>
              <a:rPr lang="en-US" spc="0"/>
            </a:br>
            <a:r>
              <a:rPr lang="en-US" spc="0"/>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191907978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571500" y="2792795"/>
            <a:ext cx="4179404" cy="1754326"/>
          </a:xfrm>
          <a:prstGeom prst="rect">
            <a:avLst/>
          </a:prstGeom>
        </p:spPr>
        <p:txBody>
          <a:bodyPr/>
          <a:lstStyle/>
          <a:p>
            <a:r>
              <a:rPr lang="en-US" spc="0"/>
              <a:t>Introduction to Microsoft 365 Copilot </a:t>
            </a:r>
          </a:p>
        </p:txBody>
      </p:sp>
    </p:spTree>
    <p:extLst>
      <p:ext uri="{BB962C8B-B14F-4D97-AF65-F5344CB8AC3E}">
        <p14:creationId xmlns:p14="http://schemas.microsoft.com/office/powerpoint/2010/main" val="27025981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3325-F57E-A9B0-14CD-DE4E43AF4EBB}"/>
            </a:ext>
          </a:extLst>
        </p:cNvPr>
        <p:cNvGrpSpPr/>
        <p:nvPr/>
      </p:nvGrpSpPr>
      <p:grpSpPr>
        <a:xfrm>
          <a:off x="0" y="0"/>
          <a:ext cx="0" cy="0"/>
          <a:chOff x="0" y="0"/>
          <a:chExt cx="0" cy="0"/>
        </a:xfrm>
      </p:grpSpPr>
      <p:grpSp>
        <p:nvGrpSpPr>
          <p:cNvPr id="3" name="Group 2" descr="A diagram with the title &quot;Copilot is the UI for AI.&quot; On the left side, there is an image of a person in a circular frame with two arrows pointing back and forth between them and a set of layered cards in the center. One card features Copilot and the other displays Copilot Studio.&#10;&#10;On the right, there is a network of interconnected nodes, each represented by small circular icons with a structure resembling a flowchart or hierarchy. The nodes are connected by solid and dashed blue lines, suggesting a complex network or system.&#10;&#10;At the bottom, there is a label &quot;Copilot Control Plane&quot; inside a bar with a shield icon, symbolizing a secure control plane. This layout appears to represent an AI-assisted user interface for managing or navigating a networked system through a central control mechanism.">
            <a:extLst>
              <a:ext uri="{FF2B5EF4-FFF2-40B4-BE49-F238E27FC236}">
                <a16:creationId xmlns:a16="http://schemas.microsoft.com/office/drawing/2014/main" id="{9A8A6247-C0A0-B8DB-4171-CE757FB7B407}"/>
              </a:ext>
            </a:extLst>
          </p:cNvPr>
          <p:cNvGrpSpPr/>
          <p:nvPr/>
        </p:nvGrpSpPr>
        <p:grpSpPr>
          <a:xfrm>
            <a:off x="294339" y="616858"/>
            <a:ext cx="11604625" cy="5620884"/>
            <a:chOff x="294339" y="616858"/>
            <a:chExt cx="11604625" cy="5620884"/>
          </a:xfrm>
        </p:grpSpPr>
        <p:sp>
          <p:nvSpPr>
            <p:cNvPr id="213" name="Oval 212">
              <a:extLst>
                <a:ext uri="{FF2B5EF4-FFF2-40B4-BE49-F238E27FC236}">
                  <a16:creationId xmlns:a16="http://schemas.microsoft.com/office/drawing/2014/main" id="{C47A586B-E387-CC5C-8D47-1D30C17EB0AE}"/>
                </a:ext>
                <a:ext uri="{C183D7F6-B498-43B3-948B-1728B52AA6E4}">
                  <adec:decorative xmlns:adec="http://schemas.microsoft.com/office/drawing/2017/decorative" val="1"/>
                </a:ext>
              </a:extLst>
            </p:cNvPr>
            <p:cNvSpPr/>
            <p:nvPr/>
          </p:nvSpPr>
          <p:spPr bwMode="auto">
            <a:xfrm>
              <a:off x="626438" y="2743618"/>
              <a:ext cx="1818039" cy="181803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14" name="!!NetworkLines">
              <a:extLst>
                <a:ext uri="{FF2B5EF4-FFF2-40B4-BE49-F238E27FC236}">
                  <a16:creationId xmlns:a16="http://schemas.microsoft.com/office/drawing/2014/main" id="{F4FC35FB-2AAD-2B19-DF6E-F897F19A6089}"/>
                </a:ext>
              </a:extLst>
            </p:cNvPr>
            <p:cNvGrpSpPr/>
            <p:nvPr/>
          </p:nvGrpSpPr>
          <p:grpSpPr>
            <a:xfrm>
              <a:off x="6343035" y="2309706"/>
              <a:ext cx="4856025" cy="2833404"/>
              <a:chOff x="26278919" y="7127751"/>
              <a:chExt cx="11858730" cy="6919351"/>
            </a:xfrm>
          </p:grpSpPr>
          <p:sp>
            <p:nvSpPr>
              <p:cNvPr id="259" name="Freeform: Shape 258">
                <a:extLst>
                  <a:ext uri="{FF2B5EF4-FFF2-40B4-BE49-F238E27FC236}">
                    <a16:creationId xmlns:a16="http://schemas.microsoft.com/office/drawing/2014/main" id="{3D403572-465E-25D1-1D96-2111EE68B558}"/>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F8C09892-B3BB-A647-DFCD-58D10ED5EFA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6D4D1983-2E06-6DD4-E6D8-AC8B847F544C}"/>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B352CFAF-DAD8-8CBB-694B-D8AB4B23EAA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891A3E3B-74B2-6816-B7F4-1C4680BA545F}"/>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4" name="Freeform: Shape 263">
                <a:extLst>
                  <a:ext uri="{FF2B5EF4-FFF2-40B4-BE49-F238E27FC236}">
                    <a16:creationId xmlns:a16="http://schemas.microsoft.com/office/drawing/2014/main" id="{4CECEBBF-7EE7-06D6-6FA9-7863A599067A}"/>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FC2A43D8-E9CE-F6E5-EA29-86BD7F9EAE04}"/>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619D9210-E42E-4232-6C9B-3DA5C98B4CEA}"/>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7" name="Freeform: Shape 266">
                <a:extLst>
                  <a:ext uri="{FF2B5EF4-FFF2-40B4-BE49-F238E27FC236}">
                    <a16:creationId xmlns:a16="http://schemas.microsoft.com/office/drawing/2014/main" id="{8EB56209-2756-AE82-D67D-8154039FC07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8" name="Freeform: Shape 267">
                <a:extLst>
                  <a:ext uri="{FF2B5EF4-FFF2-40B4-BE49-F238E27FC236}">
                    <a16:creationId xmlns:a16="http://schemas.microsoft.com/office/drawing/2014/main" id="{CFBE064B-383C-CDE7-581C-C078A662C9AB}"/>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0A0C4D9-C19D-49C9-8619-966C81E48FE8}"/>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6A81DF3B-BFFB-8910-0D32-3B54CFF385CE}"/>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Shape 270">
                <a:extLst>
                  <a:ext uri="{FF2B5EF4-FFF2-40B4-BE49-F238E27FC236}">
                    <a16:creationId xmlns:a16="http://schemas.microsoft.com/office/drawing/2014/main" id="{E51AC5DC-DCF6-789A-FA19-27A16ACEE610}"/>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EDC4DA26-8BCD-5A54-9E5C-1DF427F285D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3" name="Freeform: Shape 272">
                <a:extLst>
                  <a:ext uri="{FF2B5EF4-FFF2-40B4-BE49-F238E27FC236}">
                    <a16:creationId xmlns:a16="http://schemas.microsoft.com/office/drawing/2014/main" id="{8437BA58-691D-633B-69AD-BB6A1347618D}"/>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Shape 273">
                <a:extLst>
                  <a:ext uri="{FF2B5EF4-FFF2-40B4-BE49-F238E27FC236}">
                    <a16:creationId xmlns:a16="http://schemas.microsoft.com/office/drawing/2014/main" id="{CFA66090-4B2A-BD52-EC2A-10400FB8ABD6}"/>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8D140C0E-F6A0-19F0-9BB9-AE2560D17326}"/>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F4782C60-601C-D1E4-D6C2-4BD3F42350D8}"/>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7E9F8B03-227D-2603-00AE-38E423B35B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3714337D-5009-031E-D184-C49783E10ED7}"/>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92D9F644-D0BD-0B5B-05EE-548EF8E1DB04}"/>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912FF4B7-1DE1-A505-1C92-D2DA4B3847AD}"/>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2EDB2D86-9828-7758-2312-6936ABFDA054}"/>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217ECB14-46E0-7F99-24EF-7D9B5FB9BFA0}"/>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CAC6880E-6F4D-28D1-C168-9D308AC519E5}"/>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E0C4EBB-E0AA-B2A6-CF40-6C0C5027FC3F}"/>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E56918EB-E0F1-DF16-DCAA-BAA21035ED07}"/>
                </a:ext>
              </a:extLst>
            </p:cNvPr>
            <p:cNvGrpSpPr/>
            <p:nvPr/>
          </p:nvGrpSpPr>
          <p:grpSpPr>
            <a:xfrm>
              <a:off x="10831278" y="3297220"/>
              <a:ext cx="735586" cy="735586"/>
              <a:chOff x="36782287" y="9539321"/>
              <a:chExt cx="1796350" cy="1796350"/>
            </a:xfrm>
          </p:grpSpPr>
          <p:sp>
            <p:nvSpPr>
              <p:cNvPr id="257" name="Box">
                <a:extLst>
                  <a:ext uri="{FF2B5EF4-FFF2-40B4-BE49-F238E27FC236}">
                    <a16:creationId xmlns:a16="http://schemas.microsoft.com/office/drawing/2014/main" id="{89AFC9E2-49C1-1804-6109-FF22D5BAC23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8" name="Graphic 82">
                <a:extLst>
                  <a:ext uri="{FF2B5EF4-FFF2-40B4-BE49-F238E27FC236}">
                    <a16:creationId xmlns:a16="http://schemas.microsoft.com/office/drawing/2014/main" id="{A550B340-9BBB-DE7E-DDFD-FFBDD3B1F5ED}"/>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CA1323BF-DE59-4C2B-A62C-41CA014629DC}"/>
                </a:ext>
              </a:extLst>
            </p:cNvPr>
            <p:cNvGrpSpPr/>
            <p:nvPr/>
          </p:nvGrpSpPr>
          <p:grpSpPr>
            <a:xfrm>
              <a:off x="7655740" y="3509065"/>
              <a:ext cx="735586" cy="735586"/>
              <a:chOff x="36782287" y="9539321"/>
              <a:chExt cx="1796350" cy="1796350"/>
            </a:xfrm>
          </p:grpSpPr>
          <p:sp>
            <p:nvSpPr>
              <p:cNvPr id="255" name="Box">
                <a:extLst>
                  <a:ext uri="{FF2B5EF4-FFF2-40B4-BE49-F238E27FC236}">
                    <a16:creationId xmlns:a16="http://schemas.microsoft.com/office/drawing/2014/main" id="{93B2F540-D340-CC1B-6D4E-36103616D81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6" name="Graphic 82">
                <a:extLst>
                  <a:ext uri="{FF2B5EF4-FFF2-40B4-BE49-F238E27FC236}">
                    <a16:creationId xmlns:a16="http://schemas.microsoft.com/office/drawing/2014/main" id="{C5838C59-09DC-4E3E-43EA-177BCF47590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7" name="Group 216">
              <a:extLst>
                <a:ext uri="{FF2B5EF4-FFF2-40B4-BE49-F238E27FC236}">
                  <a16:creationId xmlns:a16="http://schemas.microsoft.com/office/drawing/2014/main" id="{D0508DB9-8B25-285C-C474-56CC9887E0C2}"/>
                </a:ext>
              </a:extLst>
            </p:cNvPr>
            <p:cNvGrpSpPr/>
            <p:nvPr/>
          </p:nvGrpSpPr>
          <p:grpSpPr>
            <a:xfrm>
              <a:off x="9916430" y="2203106"/>
              <a:ext cx="516724" cy="516724"/>
              <a:chOff x="36782287" y="9539321"/>
              <a:chExt cx="1796350" cy="1796350"/>
            </a:xfrm>
          </p:grpSpPr>
          <p:sp>
            <p:nvSpPr>
              <p:cNvPr id="253" name="Box">
                <a:extLst>
                  <a:ext uri="{FF2B5EF4-FFF2-40B4-BE49-F238E27FC236}">
                    <a16:creationId xmlns:a16="http://schemas.microsoft.com/office/drawing/2014/main" id="{217881B3-EBC9-968F-1721-C9A60F2E4775}"/>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4" name="Graphic 82">
                <a:extLst>
                  <a:ext uri="{FF2B5EF4-FFF2-40B4-BE49-F238E27FC236}">
                    <a16:creationId xmlns:a16="http://schemas.microsoft.com/office/drawing/2014/main" id="{E5B02C3C-510F-B0F4-048A-6D7AF58380F6}"/>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8" name="Group 217">
              <a:extLst>
                <a:ext uri="{FF2B5EF4-FFF2-40B4-BE49-F238E27FC236}">
                  <a16:creationId xmlns:a16="http://schemas.microsoft.com/office/drawing/2014/main" id="{F8ACAFD5-5129-3146-7EB3-1FB549D22C7F}"/>
                </a:ext>
              </a:extLst>
            </p:cNvPr>
            <p:cNvGrpSpPr/>
            <p:nvPr/>
          </p:nvGrpSpPr>
          <p:grpSpPr>
            <a:xfrm>
              <a:off x="7850607" y="2053158"/>
              <a:ext cx="516724" cy="516724"/>
              <a:chOff x="36782287" y="9539321"/>
              <a:chExt cx="1796350" cy="1796350"/>
            </a:xfrm>
          </p:grpSpPr>
          <p:sp>
            <p:nvSpPr>
              <p:cNvPr id="251" name="Box">
                <a:extLst>
                  <a:ext uri="{FF2B5EF4-FFF2-40B4-BE49-F238E27FC236}">
                    <a16:creationId xmlns:a16="http://schemas.microsoft.com/office/drawing/2014/main" id="{34530F18-35A2-17AF-4612-FAEA10A3654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2" name="Graphic 82">
                <a:extLst>
                  <a:ext uri="{FF2B5EF4-FFF2-40B4-BE49-F238E27FC236}">
                    <a16:creationId xmlns:a16="http://schemas.microsoft.com/office/drawing/2014/main" id="{04155460-66A3-A9F5-887C-090DF882759F}"/>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1119CC84-A173-A508-9BF6-46C320C8178A}"/>
                </a:ext>
              </a:extLst>
            </p:cNvPr>
            <p:cNvGrpSpPr/>
            <p:nvPr/>
          </p:nvGrpSpPr>
          <p:grpSpPr>
            <a:xfrm>
              <a:off x="8906873" y="4866174"/>
              <a:ext cx="516724" cy="516724"/>
              <a:chOff x="36782287" y="9539321"/>
              <a:chExt cx="1796350" cy="1796350"/>
            </a:xfrm>
          </p:grpSpPr>
          <p:sp>
            <p:nvSpPr>
              <p:cNvPr id="249" name="Box">
                <a:extLst>
                  <a:ext uri="{FF2B5EF4-FFF2-40B4-BE49-F238E27FC236}">
                    <a16:creationId xmlns:a16="http://schemas.microsoft.com/office/drawing/2014/main" id="{FF52B427-CBD6-3B34-6D05-D00E1AD62316}"/>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0" name="Graphic 82">
                <a:extLst>
                  <a:ext uri="{FF2B5EF4-FFF2-40B4-BE49-F238E27FC236}">
                    <a16:creationId xmlns:a16="http://schemas.microsoft.com/office/drawing/2014/main" id="{E08FE051-482F-F6D8-AB9E-EADA30F819F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0" name="Group 219">
              <a:extLst>
                <a:ext uri="{FF2B5EF4-FFF2-40B4-BE49-F238E27FC236}">
                  <a16:creationId xmlns:a16="http://schemas.microsoft.com/office/drawing/2014/main" id="{52DE8113-7D0B-568C-7090-3DC63D71D173}"/>
                </a:ext>
              </a:extLst>
            </p:cNvPr>
            <p:cNvGrpSpPr/>
            <p:nvPr/>
          </p:nvGrpSpPr>
          <p:grpSpPr>
            <a:xfrm>
              <a:off x="9752437" y="3901841"/>
              <a:ext cx="310783" cy="310783"/>
              <a:chOff x="36782287" y="9539321"/>
              <a:chExt cx="1796350" cy="1796350"/>
            </a:xfrm>
          </p:grpSpPr>
          <p:sp>
            <p:nvSpPr>
              <p:cNvPr id="247" name="Box">
                <a:extLst>
                  <a:ext uri="{FF2B5EF4-FFF2-40B4-BE49-F238E27FC236}">
                    <a16:creationId xmlns:a16="http://schemas.microsoft.com/office/drawing/2014/main" id="{1D20F63B-C955-7C92-5F17-43903DB720BE}"/>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8" name="Graphic 82">
                <a:extLst>
                  <a:ext uri="{FF2B5EF4-FFF2-40B4-BE49-F238E27FC236}">
                    <a16:creationId xmlns:a16="http://schemas.microsoft.com/office/drawing/2014/main" id="{BD045A44-CFDD-C955-C995-E2260E859CE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1" name="Group 220">
              <a:extLst>
                <a:ext uri="{FF2B5EF4-FFF2-40B4-BE49-F238E27FC236}">
                  <a16:creationId xmlns:a16="http://schemas.microsoft.com/office/drawing/2014/main" id="{5401A923-F379-A876-53B2-FA77FFB454D7}"/>
                </a:ext>
              </a:extLst>
            </p:cNvPr>
            <p:cNvGrpSpPr/>
            <p:nvPr/>
          </p:nvGrpSpPr>
          <p:grpSpPr>
            <a:xfrm>
              <a:off x="8936024" y="2879113"/>
              <a:ext cx="310783" cy="310783"/>
              <a:chOff x="36782287" y="9539321"/>
              <a:chExt cx="1796350" cy="1796350"/>
            </a:xfrm>
          </p:grpSpPr>
          <p:sp>
            <p:nvSpPr>
              <p:cNvPr id="245" name="Box">
                <a:extLst>
                  <a:ext uri="{FF2B5EF4-FFF2-40B4-BE49-F238E27FC236}">
                    <a16:creationId xmlns:a16="http://schemas.microsoft.com/office/drawing/2014/main" id="{5636ECD1-7FBB-CB7F-4251-ADE592BC2D59}"/>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6" name="Graphic 82">
                <a:extLst>
                  <a:ext uri="{FF2B5EF4-FFF2-40B4-BE49-F238E27FC236}">
                    <a16:creationId xmlns:a16="http://schemas.microsoft.com/office/drawing/2014/main" id="{DB783FFA-9F06-B960-5C92-1354B00FDABE}"/>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2" name="Group 221">
              <a:extLst>
                <a:ext uri="{FF2B5EF4-FFF2-40B4-BE49-F238E27FC236}">
                  <a16:creationId xmlns:a16="http://schemas.microsoft.com/office/drawing/2014/main" id="{744F421E-3A21-F054-5106-197A37CC7751}"/>
                </a:ext>
              </a:extLst>
            </p:cNvPr>
            <p:cNvGrpSpPr/>
            <p:nvPr/>
          </p:nvGrpSpPr>
          <p:grpSpPr>
            <a:xfrm>
              <a:off x="7712484" y="4957141"/>
              <a:ext cx="310783" cy="310783"/>
              <a:chOff x="36782287" y="9539321"/>
              <a:chExt cx="1796350" cy="1796350"/>
            </a:xfrm>
          </p:grpSpPr>
          <p:sp>
            <p:nvSpPr>
              <p:cNvPr id="243" name="Box">
                <a:extLst>
                  <a:ext uri="{FF2B5EF4-FFF2-40B4-BE49-F238E27FC236}">
                    <a16:creationId xmlns:a16="http://schemas.microsoft.com/office/drawing/2014/main" id="{8A0D466A-EC9B-D008-FD8D-FCB023F8D48F}"/>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4" name="Graphic 82">
                <a:extLst>
                  <a:ext uri="{FF2B5EF4-FFF2-40B4-BE49-F238E27FC236}">
                    <a16:creationId xmlns:a16="http://schemas.microsoft.com/office/drawing/2014/main" id="{014EF9BB-59CD-C045-29D5-B273E7709D9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3" name="Group 222">
              <a:extLst>
                <a:ext uri="{FF2B5EF4-FFF2-40B4-BE49-F238E27FC236}">
                  <a16:creationId xmlns:a16="http://schemas.microsoft.com/office/drawing/2014/main" id="{674563D1-9851-0BB0-7055-3A30A0534175}"/>
                </a:ext>
              </a:extLst>
            </p:cNvPr>
            <p:cNvGrpSpPr/>
            <p:nvPr/>
          </p:nvGrpSpPr>
          <p:grpSpPr>
            <a:xfrm>
              <a:off x="10354181" y="4810572"/>
              <a:ext cx="310783" cy="310783"/>
              <a:chOff x="36782287" y="9539321"/>
              <a:chExt cx="1796350" cy="1796350"/>
            </a:xfrm>
          </p:grpSpPr>
          <p:sp>
            <p:nvSpPr>
              <p:cNvPr id="241" name="Box">
                <a:extLst>
                  <a:ext uri="{FF2B5EF4-FFF2-40B4-BE49-F238E27FC236}">
                    <a16:creationId xmlns:a16="http://schemas.microsoft.com/office/drawing/2014/main" id="{8FD48531-4941-DD8A-8AE8-E9F364E27CED}"/>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2" name="Graphic 82">
                <a:extLst>
                  <a:ext uri="{FF2B5EF4-FFF2-40B4-BE49-F238E27FC236}">
                    <a16:creationId xmlns:a16="http://schemas.microsoft.com/office/drawing/2014/main" id="{9399DFD0-771D-42BF-D4C9-61714AB7A93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
          <p:nvSpPr>
            <p:cNvPr id="224" name="CS box - replacement">
              <a:extLst>
                <a:ext uri="{FF2B5EF4-FFF2-40B4-BE49-F238E27FC236}">
                  <a16:creationId xmlns:a16="http://schemas.microsoft.com/office/drawing/2014/main" id="{D452B0C9-C858-A066-44B7-679FE0BB4791}"/>
                </a:ext>
              </a:extLst>
            </p:cNvPr>
            <p:cNvSpPr>
              <a:spLocks noChangeAspect="1"/>
            </p:cNvSpPr>
            <p:nvPr/>
          </p:nvSpPr>
          <p:spPr bwMode="auto">
            <a:xfrm>
              <a:off x="4665279" y="2242941"/>
              <a:ext cx="2821325" cy="2821325"/>
            </a:xfrm>
            <a:prstGeom prst="roundRect">
              <a:avLst>
                <a:gd name="adj" fmla="val 6704"/>
              </a:avLst>
            </a:prstGeom>
            <a:solidFill>
              <a:srgbClr val="0078D4">
                <a:lumMod val="20000"/>
                <a:lumOff val="80000"/>
              </a:srgbClr>
            </a:solidFill>
            <a:ln w="19050" cap="flat" cmpd="sng" algn="ctr">
              <a:noFill/>
              <a:prstDash val="solid"/>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Box - replacement">
              <a:extLst>
                <a:ext uri="{FF2B5EF4-FFF2-40B4-BE49-F238E27FC236}">
                  <a16:creationId xmlns:a16="http://schemas.microsoft.com/office/drawing/2014/main" id="{B1DBE6D4-5AE9-01D3-110D-1AFA924FCA18}"/>
                </a:ext>
              </a:extLst>
            </p:cNvPr>
            <p:cNvSpPr>
              <a:spLocks noChangeAspect="1"/>
            </p:cNvSpPr>
            <p:nvPr/>
          </p:nvSpPr>
          <p:spPr bwMode="auto">
            <a:xfrm>
              <a:off x="3355539" y="2241008"/>
              <a:ext cx="2823258" cy="2823258"/>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27" name="Copilot logo - replacement">
              <a:extLst>
                <a:ext uri="{FF2B5EF4-FFF2-40B4-BE49-F238E27FC236}">
                  <a16:creationId xmlns:a16="http://schemas.microsoft.com/office/drawing/2014/main" id="{D6D607D8-EB59-EC23-6362-5E490562533E}"/>
                </a:ext>
              </a:extLst>
            </p:cNvPr>
            <p:cNvSpPr>
              <a:spLocks noChangeAspect="1"/>
            </p:cNvSpPr>
            <p:nvPr/>
          </p:nvSpPr>
          <p:spPr>
            <a:xfrm>
              <a:off x="4268330" y="3215170"/>
              <a:ext cx="997676" cy="8749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8" name="Picture 227">
              <a:extLst>
                <a:ext uri="{FF2B5EF4-FFF2-40B4-BE49-F238E27FC236}">
                  <a16:creationId xmlns:a16="http://schemas.microsoft.com/office/drawing/2014/main" id="{5FF8CEFD-A1A3-A089-1107-7488BF15BF20}"/>
                </a:ext>
              </a:extLst>
            </p:cNvPr>
            <p:cNvPicPr>
              <a:picLocks noChangeAspect="1"/>
            </p:cNvPicPr>
            <p:nvPr/>
          </p:nvPicPr>
          <p:blipFill rotWithShape="1">
            <a:blip r:embed="rId3"/>
            <a:srcRect l="7986" t="12923" r="24479" b="42054"/>
            <a:stretch/>
          </p:blipFill>
          <p:spPr>
            <a:xfrm>
              <a:off x="681734" y="2798916"/>
              <a:ext cx="1707446" cy="1707444"/>
            </a:xfrm>
            <a:prstGeom prst="ellipse">
              <a:avLst/>
            </a:prstGeom>
            <a:solidFill>
              <a:srgbClr val="FFFFFF"/>
            </a:solidFill>
            <a:ln w="14684" cap="flat">
              <a:noFill/>
              <a:prstDash val="solid"/>
              <a:miter/>
            </a:ln>
            <a:effectLst/>
          </p:spPr>
        </p:pic>
        <p:cxnSp>
          <p:nvCxnSpPr>
            <p:cNvPr id="229" name="Straight Connector 228">
              <a:extLst>
                <a:ext uri="{FF2B5EF4-FFF2-40B4-BE49-F238E27FC236}">
                  <a16:creationId xmlns:a16="http://schemas.microsoft.com/office/drawing/2014/main" id="{FF215FF8-AE59-A62F-79E4-8179B642269F}"/>
                </a:ext>
              </a:extLst>
            </p:cNvPr>
            <p:cNvCxnSpPr>
              <a:cxnSpLocks/>
            </p:cNvCxnSpPr>
            <p:nvPr/>
          </p:nvCxnSpPr>
          <p:spPr>
            <a:xfrm>
              <a:off x="2559052" y="3477495"/>
              <a:ext cx="1014494" cy="0"/>
            </a:xfrm>
            <a:prstGeom prst="line">
              <a:avLst/>
            </a:prstGeom>
            <a:noFill/>
            <a:ln w="38100" cap="rnd" cmpd="sng" algn="ctr">
              <a:solidFill>
                <a:srgbClr val="0078D4"/>
              </a:solidFill>
              <a:prstDash val="solid"/>
              <a:headEnd type="arrow" w="lg" len="med"/>
              <a:tailEnd type="none" w="lg" len="sm"/>
            </a:ln>
            <a:effectLst/>
          </p:spPr>
        </p:cxnSp>
        <p:cxnSp>
          <p:nvCxnSpPr>
            <p:cNvPr id="230" name="Straight Connector 229">
              <a:extLst>
                <a:ext uri="{FF2B5EF4-FFF2-40B4-BE49-F238E27FC236}">
                  <a16:creationId xmlns:a16="http://schemas.microsoft.com/office/drawing/2014/main" id="{9A523933-ECFF-0DBF-2161-179242862B5D}"/>
                </a:ext>
              </a:extLst>
            </p:cNvPr>
            <p:cNvCxnSpPr>
              <a:cxnSpLocks/>
            </p:cNvCxnSpPr>
            <p:nvPr/>
          </p:nvCxnSpPr>
          <p:spPr>
            <a:xfrm rot="10800000">
              <a:off x="2552812" y="3959061"/>
              <a:ext cx="1014494" cy="0"/>
            </a:xfrm>
            <a:prstGeom prst="line">
              <a:avLst/>
            </a:prstGeom>
            <a:noFill/>
            <a:ln w="38100" cap="rnd" cmpd="sng" algn="ctr">
              <a:solidFill>
                <a:srgbClr val="0078D4"/>
              </a:solidFill>
              <a:prstDash val="solid"/>
              <a:headEnd type="arrow" w="lg" len="med"/>
              <a:tailEnd type="none" w="lg" len="med"/>
            </a:ln>
            <a:effectLst/>
          </p:spPr>
        </p:cxnSp>
        <p:sp>
          <p:nvSpPr>
            <p:cNvPr id="231" name="Rounded Rectangle 62">
              <a:extLst>
                <a:ext uri="{FF2B5EF4-FFF2-40B4-BE49-F238E27FC236}">
                  <a16:creationId xmlns:a16="http://schemas.microsoft.com/office/drawing/2014/main" id="{02941ED1-AA38-FCAE-1DEA-ADDED5A2D7F9}"/>
                </a:ext>
                <a:ext uri="{C183D7F6-B498-43B3-948B-1728B52AA6E4}">
                  <adec:decorative xmlns:adec="http://schemas.microsoft.com/office/drawing/2017/decorative" val="1"/>
                </a:ext>
              </a:extLst>
            </p:cNvPr>
            <p:cNvSpPr/>
            <p:nvPr/>
          </p:nvSpPr>
          <p:spPr bwMode="auto">
            <a:xfrm>
              <a:off x="8370218" y="1552515"/>
              <a:ext cx="1606549"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Agents</a:t>
              </a:r>
            </a:p>
          </p:txBody>
        </p:sp>
        <p:sp>
          <p:nvSpPr>
            <p:cNvPr id="232" name="Rounded Rectangle 62">
              <a:extLst>
                <a:ext uri="{FF2B5EF4-FFF2-40B4-BE49-F238E27FC236}">
                  <a16:creationId xmlns:a16="http://schemas.microsoft.com/office/drawing/2014/main" id="{6D4872F9-2635-6D88-F75D-8DF53BD5EE20}"/>
                </a:ext>
                <a:ext uri="{C183D7F6-B498-43B3-948B-1728B52AA6E4}">
                  <adec:decorative xmlns:adec="http://schemas.microsoft.com/office/drawing/2017/decorative" val="1"/>
                </a:ext>
              </a:extLst>
            </p:cNvPr>
            <p:cNvSpPr/>
            <p:nvPr/>
          </p:nvSpPr>
          <p:spPr bwMode="auto">
            <a:xfrm>
              <a:off x="5045168" y="1552515"/>
              <a:ext cx="1550320"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Copilot Studio</a:t>
              </a:r>
            </a:p>
          </p:txBody>
        </p:sp>
        <p:sp>
          <p:nvSpPr>
            <p:cNvPr id="233" name="Rounded Rectangle 62">
              <a:extLst>
                <a:ext uri="{FF2B5EF4-FFF2-40B4-BE49-F238E27FC236}">
                  <a16:creationId xmlns:a16="http://schemas.microsoft.com/office/drawing/2014/main" id="{46F32E60-EEBD-D865-644D-2433E4D1D5B0}"/>
                </a:ext>
                <a:ext uri="{C183D7F6-B498-43B3-948B-1728B52AA6E4}">
                  <adec:decorative xmlns:adec="http://schemas.microsoft.com/office/drawing/2017/decorative" val="1"/>
                </a:ext>
              </a:extLst>
            </p:cNvPr>
            <p:cNvSpPr/>
            <p:nvPr/>
          </p:nvSpPr>
          <p:spPr bwMode="auto">
            <a:xfrm>
              <a:off x="3492131" y="1552515"/>
              <a:ext cx="851697"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Copilot</a:t>
              </a:r>
            </a:p>
          </p:txBody>
        </p:sp>
        <p:grpSp>
          <p:nvGrpSpPr>
            <p:cNvPr id="234" name="Group 233">
              <a:extLst>
                <a:ext uri="{FF2B5EF4-FFF2-40B4-BE49-F238E27FC236}">
                  <a16:creationId xmlns:a16="http://schemas.microsoft.com/office/drawing/2014/main" id="{7AF585EC-45C6-B194-C582-207CC77FAA66}"/>
                </a:ext>
              </a:extLst>
            </p:cNvPr>
            <p:cNvGrpSpPr/>
            <p:nvPr/>
          </p:nvGrpSpPr>
          <p:grpSpPr>
            <a:xfrm>
              <a:off x="3321374" y="5623093"/>
              <a:ext cx="8392343" cy="429402"/>
              <a:chOff x="18772514" y="14360978"/>
              <a:chExt cx="20494644" cy="1048628"/>
            </a:xfrm>
          </p:grpSpPr>
          <p:sp>
            <p:nvSpPr>
              <p:cNvPr id="237" name="Rectangle: Rounded Corners 236">
                <a:extLst>
                  <a:ext uri="{FF2B5EF4-FFF2-40B4-BE49-F238E27FC236}">
                    <a16:creationId xmlns:a16="http://schemas.microsoft.com/office/drawing/2014/main" id="{CC5A5AD5-82E1-A030-C5DA-91087F012C1A}"/>
                  </a:ext>
                </a:extLst>
              </p:cNvPr>
              <p:cNvSpPr/>
              <p:nvPr/>
            </p:nvSpPr>
            <p:spPr bwMode="auto">
              <a:xfrm>
                <a:off x="18772514" y="14360978"/>
                <a:ext cx="20494644" cy="1048628"/>
              </a:xfrm>
              <a:prstGeom prst="roundRect">
                <a:avLst>
                  <a:gd name="adj" fmla="val 22792"/>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3543" tIns="34834" rIns="43543" bIns="34834" numCol="1" spcCol="0" rtlCol="0" fromWordArt="0" anchor="t" anchorCtr="0" forceAA="0" compatLnSpc="1">
                <a:prstTxWarp prst="textNoShape">
                  <a:avLst/>
                </a:prstTxWarp>
                <a:noAutofit/>
              </a:bodyPr>
              <a:lstStyle/>
              <a:p>
                <a:pPr marL="0" marR="0" lvl="0" indent="0" algn="l" defTabSz="222022" rtl="0" eaLnBrk="1" fontAlgn="base" latinLnBrk="0" hangingPunct="1">
                  <a:lnSpc>
                    <a:spcPct val="100000"/>
                  </a:lnSpc>
                  <a:spcBef>
                    <a:spcPct val="0"/>
                  </a:spcBef>
                  <a:spcAft>
                    <a:spcPct val="0"/>
                  </a:spcAft>
                  <a:buClrTx/>
                  <a:buSzTx/>
                  <a:buFontTx/>
                  <a:buNone/>
                  <a:tabLst/>
                  <a:defRPr/>
                </a:pPr>
                <a:endParaRPr kumimoji="0" lang="en-US" sz="95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8" name="Group 237">
                <a:extLst>
                  <a:ext uri="{FF2B5EF4-FFF2-40B4-BE49-F238E27FC236}">
                    <a16:creationId xmlns:a16="http://schemas.microsoft.com/office/drawing/2014/main" id="{0AAB1575-377A-57B1-BA09-E19348961D66}"/>
                  </a:ext>
                </a:extLst>
              </p:cNvPr>
              <p:cNvGrpSpPr/>
              <p:nvPr/>
            </p:nvGrpSpPr>
            <p:grpSpPr>
              <a:xfrm>
                <a:off x="26120935" y="14502159"/>
                <a:ext cx="5432104" cy="766273"/>
                <a:chOff x="25766155" y="14502159"/>
                <a:chExt cx="5432104" cy="766273"/>
              </a:xfrm>
            </p:grpSpPr>
            <p:sp>
              <p:nvSpPr>
                <p:cNvPr id="239" name="Rounded Rectangle 62">
                  <a:extLst>
                    <a:ext uri="{FF2B5EF4-FFF2-40B4-BE49-F238E27FC236}">
                      <a16:creationId xmlns:a16="http://schemas.microsoft.com/office/drawing/2014/main" id="{2D6C7978-E368-FADD-FA68-A7B22D241A6E}"/>
                    </a:ext>
                    <a:ext uri="{C183D7F6-B498-43B3-948B-1728B52AA6E4}">
                      <adec:decorative xmlns:adec="http://schemas.microsoft.com/office/drawing/2017/decorative" val="1"/>
                    </a:ext>
                  </a:extLst>
                </p:cNvPr>
                <p:cNvSpPr/>
                <p:nvPr/>
              </p:nvSpPr>
              <p:spPr bwMode="auto">
                <a:xfrm>
                  <a:off x="26757940" y="14627815"/>
                  <a:ext cx="4440319" cy="52612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400" b="0" i="0" u="none" strike="noStrike" kern="0" cap="none" spc="0" normalizeH="0" baseline="0" noProof="0">
                      <a:ln>
                        <a:noFill/>
                      </a:ln>
                      <a:solidFill>
                        <a:srgbClr val="000000"/>
                      </a:solidFill>
                      <a:effectLst/>
                      <a:uLnTx/>
                      <a:uFillTx/>
                      <a:latin typeface="Segoe UI"/>
                      <a:ea typeface="+mn-ea"/>
                      <a:cs typeface="+mn-cs"/>
                    </a:rPr>
                    <a:t>Copilot Control System</a:t>
                  </a:r>
                </a:p>
              </p:txBody>
            </p:sp>
            <p:sp>
              <p:nvSpPr>
                <p:cNvPr id="240" name="Graphic 19">
                  <a:extLst>
                    <a:ext uri="{FF2B5EF4-FFF2-40B4-BE49-F238E27FC236}">
                      <a16:creationId xmlns:a16="http://schemas.microsoft.com/office/drawing/2014/main" id="{D09E0214-58CB-169A-EC59-11E8AAF02CA2}"/>
                    </a:ext>
                  </a:extLst>
                </p:cNvPr>
                <p:cNvSpPr/>
                <p:nvPr/>
              </p:nvSpPr>
              <p:spPr>
                <a:xfrm>
                  <a:off x="25766155" y="14502159"/>
                  <a:ext cx="689654" cy="766273"/>
                </a:xfrm>
                <a:custGeom>
                  <a:avLst/>
                  <a:gdLst>
                    <a:gd name="connsiteX0" fmla="*/ 164306 w 171450"/>
                    <a:gd name="connsiteY0" fmla="*/ 28575 h 190500"/>
                    <a:gd name="connsiteX1" fmla="*/ 90011 w 171450"/>
                    <a:gd name="connsiteY1" fmla="*/ 1429 h 190500"/>
                    <a:gd name="connsiteX2" fmla="*/ 81439 w 171450"/>
                    <a:gd name="connsiteY2" fmla="*/ 1429 h 190500"/>
                    <a:gd name="connsiteX3" fmla="*/ 7144 w 171450"/>
                    <a:gd name="connsiteY3" fmla="*/ 28575 h 190500"/>
                    <a:gd name="connsiteX4" fmla="*/ 0 w 171450"/>
                    <a:gd name="connsiteY4" fmla="*/ 35719 h 190500"/>
                    <a:gd name="connsiteX5" fmla="*/ 0 w 171450"/>
                    <a:gd name="connsiteY5" fmla="*/ 85725 h 190500"/>
                    <a:gd name="connsiteX6" fmla="*/ 83107 w 171450"/>
                    <a:gd name="connsiteY6" fmla="*/ 190003 h 190500"/>
                    <a:gd name="connsiteX7" fmla="*/ 88343 w 171450"/>
                    <a:gd name="connsiteY7" fmla="*/ 190003 h 190500"/>
                    <a:gd name="connsiteX8" fmla="*/ 171450 w 171450"/>
                    <a:gd name="connsiteY8" fmla="*/ 85725 h 190500"/>
                    <a:gd name="connsiteX9" fmla="*/ 171450 w 171450"/>
                    <a:gd name="connsiteY9" fmla="*/ 35719 h 190500"/>
                    <a:gd name="connsiteX10" fmla="*/ 164306 w 171450"/>
                    <a:gd name="connsiteY10" fmla="*/ 28575 h 190500"/>
                    <a:gd name="connsiteX11" fmla="*/ 131034 w 171450"/>
                    <a:gd name="connsiteY11" fmla="*/ 69560 h 190500"/>
                    <a:gd name="connsiteX12" fmla="*/ 73884 w 171450"/>
                    <a:gd name="connsiteY12" fmla="*/ 121948 h 190500"/>
                    <a:gd name="connsiteX13" fmla="*/ 64005 w 171450"/>
                    <a:gd name="connsiteY13" fmla="*/ 121732 h 190500"/>
                    <a:gd name="connsiteX14" fmla="*/ 40192 w 171450"/>
                    <a:gd name="connsiteY14" fmla="*/ 97920 h 190500"/>
                    <a:gd name="connsiteX15" fmla="*/ 40192 w 171450"/>
                    <a:gd name="connsiteY15" fmla="*/ 87818 h 190500"/>
                    <a:gd name="connsiteX16" fmla="*/ 50295 w 171450"/>
                    <a:gd name="connsiteY16" fmla="*/ 87818 h 190500"/>
                    <a:gd name="connsiteX17" fmla="*/ 69272 w 171450"/>
                    <a:gd name="connsiteY17" fmla="*/ 106793 h 190500"/>
                    <a:gd name="connsiteX18" fmla="*/ 121379 w 171450"/>
                    <a:gd name="connsiteY18" fmla="*/ 59028 h 190500"/>
                    <a:gd name="connsiteX19" fmla="*/ 131473 w 171450"/>
                    <a:gd name="connsiteY19" fmla="*/ 59467 h 190500"/>
                    <a:gd name="connsiteX20" fmla="*/ 131034 w 171450"/>
                    <a:gd name="connsiteY20" fmla="*/ 695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90500">
                      <a:moveTo>
                        <a:pt x="164306" y="28575"/>
                      </a:moveTo>
                      <a:cubicBezTo>
                        <a:pt x="138937" y="28575"/>
                        <a:pt x="114224" y="19588"/>
                        <a:pt x="90011" y="1429"/>
                      </a:cubicBezTo>
                      <a:cubicBezTo>
                        <a:pt x="87471" y="-476"/>
                        <a:pt x="83979" y="-476"/>
                        <a:pt x="81439" y="1429"/>
                      </a:cubicBezTo>
                      <a:cubicBezTo>
                        <a:pt x="57226" y="19588"/>
                        <a:pt x="32513" y="28575"/>
                        <a:pt x="7144" y="28575"/>
                      </a:cubicBezTo>
                      <a:cubicBezTo>
                        <a:pt x="3198" y="28575"/>
                        <a:pt x="0" y="31773"/>
                        <a:pt x="0" y="35719"/>
                      </a:cubicBezTo>
                      <a:lnTo>
                        <a:pt x="0" y="85725"/>
                      </a:lnTo>
                      <a:cubicBezTo>
                        <a:pt x="0" y="133361"/>
                        <a:pt x="28171" y="168361"/>
                        <a:pt x="83107" y="190003"/>
                      </a:cubicBezTo>
                      <a:cubicBezTo>
                        <a:pt x="84790" y="190666"/>
                        <a:pt x="86660" y="190666"/>
                        <a:pt x="88343" y="190003"/>
                      </a:cubicBezTo>
                      <a:cubicBezTo>
                        <a:pt x="143279" y="168361"/>
                        <a:pt x="171450" y="133361"/>
                        <a:pt x="171450" y="85725"/>
                      </a:cubicBezTo>
                      <a:lnTo>
                        <a:pt x="171450" y="35719"/>
                      </a:lnTo>
                      <a:cubicBezTo>
                        <a:pt x="171450" y="31773"/>
                        <a:pt x="168252" y="28575"/>
                        <a:pt x="164306" y="28575"/>
                      </a:cubicBezTo>
                      <a:close/>
                      <a:moveTo>
                        <a:pt x="131034" y="69560"/>
                      </a:moveTo>
                      <a:lnTo>
                        <a:pt x="73884" y="121948"/>
                      </a:lnTo>
                      <a:cubicBezTo>
                        <a:pt x="71064" y="124532"/>
                        <a:pt x="66709" y="124437"/>
                        <a:pt x="64005" y="121732"/>
                      </a:cubicBezTo>
                      <a:lnTo>
                        <a:pt x="40192" y="97920"/>
                      </a:lnTo>
                      <a:cubicBezTo>
                        <a:pt x="37403" y="95130"/>
                        <a:pt x="37403" y="90608"/>
                        <a:pt x="40192" y="87818"/>
                      </a:cubicBezTo>
                      <a:cubicBezTo>
                        <a:pt x="42982" y="85028"/>
                        <a:pt x="47505" y="85028"/>
                        <a:pt x="50295" y="87818"/>
                      </a:cubicBezTo>
                      <a:lnTo>
                        <a:pt x="69272" y="106793"/>
                      </a:lnTo>
                      <a:lnTo>
                        <a:pt x="121379" y="59028"/>
                      </a:lnTo>
                      <a:cubicBezTo>
                        <a:pt x="124287" y="56362"/>
                        <a:pt x="128807" y="56558"/>
                        <a:pt x="131473" y="59467"/>
                      </a:cubicBezTo>
                      <a:cubicBezTo>
                        <a:pt x="134139" y="62375"/>
                        <a:pt x="133942" y="66894"/>
                        <a:pt x="131034" y="6956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grpSp>
        </p:grpSp>
        <p:sp>
          <p:nvSpPr>
            <p:cNvPr id="235" name="Rounded Rectangle 64">
              <a:extLst>
                <a:ext uri="{FF2B5EF4-FFF2-40B4-BE49-F238E27FC236}">
                  <a16:creationId xmlns:a16="http://schemas.microsoft.com/office/drawing/2014/main" id="{74EB128D-73EF-BDCD-13FF-F9DD5B7E1A75}"/>
                </a:ext>
                <a:ext uri="{C183D7F6-B498-43B3-948B-1728B52AA6E4}">
                  <adec:decorative xmlns:adec="http://schemas.microsoft.com/office/drawing/2017/decorative" val="1"/>
                </a:ext>
              </a:extLst>
            </p:cNvPr>
            <p:cNvSpPr>
              <a:spLocks/>
            </p:cNvSpPr>
            <p:nvPr/>
          </p:nvSpPr>
          <p:spPr bwMode="auto">
            <a:xfrm>
              <a:off x="294339" y="616858"/>
              <a:ext cx="11604625" cy="5620884"/>
            </a:xfrm>
            <a:prstGeom prst="roundRect">
              <a:avLst>
                <a:gd name="adj" fmla="val 3125"/>
              </a:avLst>
            </a:prstGeom>
            <a:noFill/>
            <a:ln w="12700" cap="rnd" cmpd="sng" algn="ctr">
              <a:solidFill>
                <a:srgbClr val="FFFFFF">
                  <a:lumMod val="75000"/>
                </a:srgbClr>
              </a:solidFill>
              <a:prstDash val="solid"/>
              <a:headEnd type="none" w="lg" len="sm"/>
              <a:tailEnd type="none" w="lg"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Segoe UI Variable Small Semibol" pitchFamily="2" charset="0"/>
                <a:ea typeface="+mn-ea"/>
                <a:cs typeface="+mn-cs"/>
              </a:endParaRPr>
            </a:p>
          </p:txBody>
        </p:sp>
      </p:grpSp>
      <p:pic>
        <p:nvPicPr>
          <p:cNvPr id="1026" name="Picture 2">
            <a:extLst>
              <a:ext uri="{FF2B5EF4-FFF2-40B4-BE49-F238E27FC236}">
                <a16:creationId xmlns:a16="http://schemas.microsoft.com/office/drawing/2014/main" id="{17290008-55CB-1F5E-3836-3EE8AD272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249" y="3252423"/>
            <a:ext cx="923891" cy="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4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34">
            <a:extLst>
              <a:ext uri="{FF2B5EF4-FFF2-40B4-BE49-F238E27FC236}">
                <a16:creationId xmlns:a16="http://schemas.microsoft.com/office/drawing/2014/main" id="{FCA13C2D-A05E-63CB-494C-4086389CEBC9}"/>
              </a:ext>
            </a:extLst>
          </p:cNvPr>
          <p:cNvSpPr/>
          <p:nvPr/>
        </p:nvSpPr>
        <p:spPr bwMode="auto">
          <a:xfrm>
            <a:off x="1126870" y="2898956"/>
            <a:ext cx="9938259" cy="1754533"/>
          </a:xfrm>
          <a:prstGeom prst="roundRect">
            <a:avLst>
              <a:gd name="adj" fmla="val 5302"/>
            </a:avLst>
          </a:prstGeom>
          <a:solidFill>
            <a:srgbClr val="FFFFFF">
              <a:alpha val="70000"/>
            </a:srgbClr>
          </a:solidFill>
          <a:ln>
            <a:solidFill>
              <a:srgbClr val="8C827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9" name="TextBox 18">
            <a:extLst>
              <a:ext uri="{FF2B5EF4-FFF2-40B4-BE49-F238E27FC236}">
                <a16:creationId xmlns:a16="http://schemas.microsoft.com/office/drawing/2014/main" id="{8D61DBC6-60D1-F41A-D27A-9F5087F52E9A}"/>
              </a:ext>
            </a:extLst>
          </p:cNvPr>
          <p:cNvSpPr txBox="1"/>
          <p:nvPr/>
        </p:nvSpPr>
        <p:spPr>
          <a:xfrm>
            <a:off x="4726131" y="2698939"/>
            <a:ext cx="2739737" cy="393042"/>
          </a:xfrm>
          <a:prstGeom prst="roundRect">
            <a:avLst>
              <a:gd name="adj" fmla="val 50000"/>
            </a:avLst>
          </a:prstGeom>
          <a:gradFill flip="none" rotWithShape="1">
            <a:gsLst>
              <a:gs pos="49000">
                <a:srgbClr val="0078D4"/>
              </a:gs>
              <a:gs pos="0">
                <a:srgbClr val="49C5B1"/>
              </a:gs>
            </a:gsLst>
            <a:path path="circle">
              <a:fillToRect l="100000" t="100000"/>
            </a:path>
            <a:tileRect r="-100000" b="-100000"/>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rPr>
              <a:t>Natural Language</a:t>
            </a:r>
          </a:p>
        </p:txBody>
      </p:sp>
      <p:sp>
        <p:nvSpPr>
          <p:cNvPr id="8" name="Graphic 8">
            <a:extLst>
              <a:ext uri="{FF2B5EF4-FFF2-40B4-BE49-F238E27FC236}">
                <a16:creationId xmlns:a16="http://schemas.microsoft.com/office/drawing/2014/main" id="{801BD137-DD4A-B075-782F-60CD19541EFF}"/>
              </a:ext>
              <a:ext uri="{C183D7F6-B498-43B3-948B-1728B52AA6E4}">
                <adec:decorative xmlns:adec="http://schemas.microsoft.com/office/drawing/2017/decorative" val="1"/>
              </a:ext>
            </a:extLst>
          </p:cNvPr>
          <p:cNvSpPr/>
          <p:nvPr/>
        </p:nvSpPr>
        <p:spPr>
          <a:xfrm>
            <a:off x="317620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0" name="TextBox 9">
            <a:extLst>
              <a:ext uri="{FF2B5EF4-FFF2-40B4-BE49-F238E27FC236}">
                <a16:creationId xmlns:a16="http://schemas.microsoft.com/office/drawing/2014/main" id="{A62345C9-F0A2-E471-77F5-C79D0F69B014}"/>
              </a:ext>
            </a:extLst>
          </p:cNvPr>
          <p:cNvSpPr txBox="1"/>
          <p:nvPr/>
        </p:nvSpPr>
        <p:spPr>
          <a:xfrm>
            <a:off x="5563011" y="3991406"/>
            <a:ext cx="110620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Variable Display Semibold"/>
                <a:ea typeface="+mn-ea"/>
                <a:cs typeface="+mn-cs"/>
              </a:rPr>
              <a:t>Microsoft Graph*</a:t>
            </a:r>
            <a:endParaRPr kumimoji="0" lang="en-US" sz="14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13" name="TextBox 12">
            <a:extLst>
              <a:ext uri="{FF2B5EF4-FFF2-40B4-BE49-F238E27FC236}">
                <a16:creationId xmlns:a16="http://schemas.microsoft.com/office/drawing/2014/main" id="{210E70CB-B428-823E-D1B3-117AD146C3F6}"/>
              </a:ext>
            </a:extLst>
          </p:cNvPr>
          <p:cNvSpPr txBox="1"/>
          <p:nvPr/>
        </p:nvSpPr>
        <p:spPr>
          <a:xfrm>
            <a:off x="1595500" y="3991406"/>
            <a:ext cx="1530703"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Large Language Models</a:t>
            </a:r>
          </a:p>
        </p:txBody>
      </p:sp>
      <p:pic>
        <p:nvPicPr>
          <p:cNvPr id="14" name="Graphic 13">
            <a:extLst>
              <a:ext uri="{FF2B5EF4-FFF2-40B4-BE49-F238E27FC236}">
                <a16:creationId xmlns:a16="http://schemas.microsoft.com/office/drawing/2014/main" id="{24CFB0D3-F71E-2351-B5A2-6303CEA66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6978" y="3343641"/>
            <a:ext cx="447748" cy="447748"/>
          </a:xfrm>
          <a:prstGeom prst="rect">
            <a:avLst/>
          </a:prstGeom>
        </p:spPr>
      </p:pic>
      <p:sp>
        <p:nvSpPr>
          <p:cNvPr id="16" name="TextBox 15">
            <a:extLst>
              <a:ext uri="{FF2B5EF4-FFF2-40B4-BE49-F238E27FC236}">
                <a16:creationId xmlns:a16="http://schemas.microsoft.com/office/drawing/2014/main" id="{834AE1EF-09E6-9F7D-9A69-80B3443F315B}"/>
              </a:ext>
            </a:extLst>
          </p:cNvPr>
          <p:cNvSpPr txBox="1"/>
          <p:nvPr/>
        </p:nvSpPr>
        <p:spPr>
          <a:xfrm>
            <a:off x="3475060" y="3991406"/>
            <a:ext cx="150002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Microsoft 365 Apps</a:t>
            </a:r>
          </a:p>
        </p:txBody>
      </p:sp>
      <p:pic>
        <p:nvPicPr>
          <p:cNvPr id="17" name="Graphic 16">
            <a:extLst>
              <a:ext uri="{FF2B5EF4-FFF2-40B4-BE49-F238E27FC236}">
                <a16:creationId xmlns:a16="http://schemas.microsoft.com/office/drawing/2014/main" id="{665219B5-FA8B-B109-72E7-6EA43E6105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3649" y="3315464"/>
            <a:ext cx="504102" cy="504102"/>
          </a:xfrm>
          <a:prstGeom prst="rect">
            <a:avLst/>
          </a:prstGeom>
        </p:spPr>
      </p:pic>
      <p:sp>
        <p:nvSpPr>
          <p:cNvPr id="21" name="Graphic 28">
            <a:extLst>
              <a:ext uri="{FF2B5EF4-FFF2-40B4-BE49-F238E27FC236}">
                <a16:creationId xmlns:a16="http://schemas.microsoft.com/office/drawing/2014/main" id="{AD237726-906B-0D38-3E02-AE271DCDECAE}"/>
              </a:ext>
              <a:ext uri="{C183D7F6-B498-43B3-948B-1728B52AA6E4}">
                <adec:decorative xmlns:adec="http://schemas.microsoft.com/office/drawing/2017/decorative" val="1"/>
              </a:ext>
            </a:extLst>
          </p:cNvPr>
          <p:cNvSpPr/>
          <p:nvPr/>
        </p:nvSpPr>
        <p:spPr>
          <a:xfrm>
            <a:off x="6957026"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28">
            <a:extLst>
              <a:ext uri="{FF2B5EF4-FFF2-40B4-BE49-F238E27FC236}">
                <a16:creationId xmlns:a16="http://schemas.microsoft.com/office/drawing/2014/main" id="{5F626562-6511-FAF4-1521-881441E5DEDD}"/>
              </a:ext>
              <a:ext uri="{C183D7F6-B498-43B3-948B-1728B52AA6E4}">
                <adec:decorative xmlns:adec="http://schemas.microsoft.com/office/drawing/2017/decorative" val="1"/>
              </a:ext>
            </a:extLst>
          </p:cNvPr>
          <p:cNvSpPr/>
          <p:nvPr/>
        </p:nvSpPr>
        <p:spPr>
          <a:xfrm>
            <a:off x="880817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D176BD6E-C6B5-2881-EE6C-A717A48F5E79}"/>
              </a:ext>
            </a:extLst>
          </p:cNvPr>
          <p:cNvSpPr txBox="1"/>
          <p:nvPr/>
        </p:nvSpPr>
        <p:spPr>
          <a:xfrm>
            <a:off x="9189804" y="3991406"/>
            <a:ext cx="128638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Web</a:t>
            </a:r>
          </a:p>
        </p:txBody>
      </p:sp>
      <p:sp>
        <p:nvSpPr>
          <p:cNvPr id="28" name="Graphic 20">
            <a:extLst>
              <a:ext uri="{FF2B5EF4-FFF2-40B4-BE49-F238E27FC236}">
                <a16:creationId xmlns:a16="http://schemas.microsoft.com/office/drawing/2014/main" id="{6D573B04-2F29-0C30-7290-D69BA3307804}"/>
              </a:ext>
            </a:extLst>
          </p:cNvPr>
          <p:cNvSpPr/>
          <p:nvPr/>
        </p:nvSpPr>
        <p:spPr>
          <a:xfrm>
            <a:off x="9605618" y="3340335"/>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22" name="Title 20">
            <a:extLst>
              <a:ext uri="{FF2B5EF4-FFF2-40B4-BE49-F238E27FC236}">
                <a16:creationId xmlns:a16="http://schemas.microsoft.com/office/drawing/2014/main" id="{9B67D835-11FB-3B76-6758-B603B5949CDA}"/>
              </a:ext>
            </a:extLst>
          </p:cNvPr>
          <p:cNvSpPr txBox="1">
            <a:spLocks/>
          </p:cNvSpPr>
          <p:nvPr/>
        </p:nvSpPr>
        <p:spPr>
          <a:xfrm>
            <a:off x="2438400" y="1617299"/>
            <a:ext cx="7315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a:ln>
                  <a:noFill/>
                </a:ln>
                <a:solidFill>
                  <a:prstClr val="black"/>
                </a:solidFill>
                <a:effectLst/>
                <a:uLnTx/>
                <a:uFillTx/>
                <a:latin typeface="Segoe UI Variable Display Semibold" pitchFamily="2" charset="0"/>
                <a:ea typeface="+mn-ea"/>
                <a:cs typeface="Segoe UI Semibold" panose="020B0702040204020203" pitchFamily="34" charset="0"/>
              </a:rPr>
              <a:t>Microsoft 365 Copilot</a:t>
            </a:r>
          </a:p>
        </p:txBody>
      </p:sp>
      <p:pic>
        <p:nvPicPr>
          <p:cNvPr id="2" name="!Copilot" descr="A rainbow colored logo on a black background&#10;&#10;Description automatically generated">
            <a:extLst>
              <a:ext uri="{FF2B5EF4-FFF2-40B4-BE49-F238E27FC236}">
                <a16:creationId xmlns:a16="http://schemas.microsoft.com/office/drawing/2014/main" id="{2C8C644F-DC9C-2AD3-949D-D2EB97F2B1A1}"/>
              </a:ext>
            </a:extLst>
          </p:cNvPr>
          <p:cNvPicPr>
            <a:picLocks noChangeAspect="1"/>
          </p:cNvPicPr>
          <p:nvPr/>
        </p:nvPicPr>
        <p:blipFill>
          <a:blip r:embed="rId7"/>
          <a:stretch>
            <a:fillRect/>
          </a:stretch>
        </p:blipFill>
        <p:spPr>
          <a:xfrm>
            <a:off x="5588810" y="450024"/>
            <a:ext cx="1014380" cy="1014380"/>
          </a:xfrm>
          <a:prstGeom prst="rect">
            <a:avLst/>
          </a:prstGeom>
          <a:noFill/>
          <a:ln>
            <a:noFill/>
            <a:headEnd type="none" w="med" len="med"/>
            <a:tailEnd type="none" w="med" len="med"/>
          </a:ln>
          <a:effectLst/>
        </p:spPr>
      </p:pic>
      <p:sp>
        <p:nvSpPr>
          <p:cNvPr id="6" name="TextBox 5">
            <a:extLst>
              <a:ext uri="{FF2B5EF4-FFF2-40B4-BE49-F238E27FC236}">
                <a16:creationId xmlns:a16="http://schemas.microsoft.com/office/drawing/2014/main" id="{57ACAA0B-107D-9921-E4A5-7D8855B37A15}"/>
              </a:ext>
            </a:extLst>
          </p:cNvPr>
          <p:cNvSpPr txBox="1"/>
          <p:nvPr/>
        </p:nvSpPr>
        <p:spPr>
          <a:xfrm>
            <a:off x="3002194" y="5240701"/>
            <a:ext cx="6187610"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Semibold"/>
                <a:ea typeface="+mn-ea"/>
                <a:cs typeface="Segoe UI Semibold"/>
              </a:rPr>
              <a:t>*Grounded out-of-box in your personal and company data from Microsoft Graph &amp; Microsoft Dataverse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1CA9EEFA-4782-2BD8-E292-35CE31D1D478}"/>
              </a:ext>
            </a:extLst>
          </p:cNvPr>
          <p:cNvSpPr txBox="1"/>
          <p:nvPr/>
        </p:nvSpPr>
        <p:spPr>
          <a:xfrm>
            <a:off x="7452898" y="3991406"/>
            <a:ext cx="105679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Variable Display Semibold"/>
                <a:ea typeface="+mn-ea"/>
                <a:cs typeface="+mn-cs"/>
              </a:rPr>
              <a:t>Microsoft Dataverse*</a:t>
            </a:r>
          </a:p>
        </p:txBody>
      </p:sp>
      <p:sp>
        <p:nvSpPr>
          <p:cNvPr id="30" name="Graphic 28">
            <a:extLst>
              <a:ext uri="{FF2B5EF4-FFF2-40B4-BE49-F238E27FC236}">
                <a16:creationId xmlns:a16="http://schemas.microsoft.com/office/drawing/2014/main" id="{D47429F0-EBAD-7947-A7BA-D759159F275E}"/>
              </a:ext>
              <a:ext uri="{C183D7F6-B498-43B3-948B-1728B52AA6E4}">
                <adec:decorative xmlns:adec="http://schemas.microsoft.com/office/drawing/2017/decorative" val="1"/>
              </a:ext>
            </a:extLst>
          </p:cNvPr>
          <p:cNvSpPr/>
          <p:nvPr/>
        </p:nvSpPr>
        <p:spPr>
          <a:xfrm>
            <a:off x="5069229"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3CBDD474-283B-66C6-228B-D24EB1E536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4471" y="3338078"/>
            <a:ext cx="462225" cy="458875"/>
          </a:xfrm>
          <a:prstGeom prst="rect">
            <a:avLst/>
          </a:prstGeom>
        </p:spPr>
      </p:pic>
      <p:pic>
        <p:nvPicPr>
          <p:cNvPr id="9" name="Graphic 8">
            <a:extLst>
              <a:ext uri="{FF2B5EF4-FFF2-40B4-BE49-F238E27FC236}">
                <a16:creationId xmlns:a16="http://schemas.microsoft.com/office/drawing/2014/main" id="{57F1B1AA-BA0B-DE44-9FA8-4949F89382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66674" y="3318078"/>
            <a:ext cx="498874" cy="498874"/>
          </a:xfrm>
          <a:prstGeom prst="rect">
            <a:avLst/>
          </a:prstGeom>
        </p:spPr>
      </p:pic>
    </p:spTree>
    <p:extLst>
      <p:ext uri="{BB962C8B-B14F-4D97-AF65-F5344CB8AC3E}">
        <p14:creationId xmlns:p14="http://schemas.microsoft.com/office/powerpoint/2010/main" val="1679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1.85185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0 -4.44444E-6 L 0 0.03542 " pathEditMode="relative" rAng="0" ptsTypes="AA">
                                      <p:cBhvr>
                                        <p:cTn id="14" dur="700" spd="-100000" fill="hold"/>
                                        <p:tgtEl>
                                          <p:spTgt spid="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928-089B-21CE-4034-8342AF04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255A-B677-0C81-F9D1-7EE9193A19E9}"/>
              </a:ext>
            </a:extLst>
          </p:cNvPr>
          <p:cNvSpPr>
            <a:spLocks noGrp="1"/>
          </p:cNvSpPr>
          <p:nvPr>
            <p:ph type="title"/>
          </p:nvPr>
        </p:nvSpPr>
        <p:spPr>
          <a:xfrm>
            <a:off x="571500" y="2792795"/>
            <a:ext cx="4179404" cy="1200329"/>
          </a:xfrm>
          <a:prstGeom prst="rect">
            <a:avLst/>
          </a:prstGeom>
        </p:spPr>
        <p:txBody>
          <a:bodyPr/>
          <a:lstStyle/>
          <a:p>
            <a:r>
              <a:rPr lang="en-US" spc="0"/>
              <a:t>Introduction to Copilot Agents</a:t>
            </a:r>
          </a:p>
        </p:txBody>
      </p:sp>
    </p:spTree>
    <p:extLst>
      <p:ext uri="{BB962C8B-B14F-4D97-AF65-F5344CB8AC3E}">
        <p14:creationId xmlns:p14="http://schemas.microsoft.com/office/powerpoint/2010/main" val="37074866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2192000" cy="6858000"/>
          </a:xfrm>
          <a:prstGeom prst="rect">
            <a:avLst/>
          </a:prstGeom>
        </p:spPr>
      </p:pic>
      <p:pic>
        <p:nvPicPr>
          <p:cNvPr id="3" name="Image 1" descr="preencoded.png"/>
          <p:cNvPicPr>
            <a:picLocks noChangeAspect="1"/>
          </p:cNvPicPr>
          <p:nvPr/>
        </p:nvPicPr>
        <p:blipFill>
          <a:blip r:embed="rId4"/>
          <a:srcRect/>
          <a:stretch/>
        </p:blipFill>
        <p:spPr>
          <a:xfrm>
            <a:off x="5511800" y="682369"/>
            <a:ext cx="5201965" cy="5106277"/>
          </a:xfrm>
          <a:prstGeom prst="rect">
            <a:avLst/>
          </a:prstGeom>
        </p:spPr>
      </p:pic>
      <p:sp>
        <p:nvSpPr>
          <p:cNvPr id="4" name="Text 0"/>
          <p:cNvSpPr/>
          <p:nvPr/>
        </p:nvSpPr>
        <p:spPr>
          <a:xfrm>
            <a:off x="1024664" y="2389018"/>
            <a:ext cx="3863360" cy="3474655"/>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000"/>
              </a:spcAft>
              <a:buClrTx/>
              <a:buSzTx/>
              <a:buFontTx/>
              <a:buNone/>
              <a:tabLst/>
              <a:defRPr/>
            </a:pPr>
            <a:r>
              <a:rPr kumimoji="0" lang="en-US" sz="30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Microsoft 365 Copilot can be extended using Copilot agents to bring custom knowledge, skills, and process automation</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 1"/>
          <p:cNvSpPr/>
          <p:nvPr/>
        </p:nvSpPr>
        <p:spPr>
          <a:xfrm>
            <a:off x="7373744" y="1550289"/>
            <a:ext cx="2394055" cy="3254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 Copilot agents</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2"/>
          <p:cNvSpPr/>
          <p:nvPr/>
        </p:nvSpPr>
        <p:spPr>
          <a:xfrm rot="16200000">
            <a:off x="5842000" y="2549040"/>
            <a:ext cx="1423048" cy="2912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en-US"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Skills</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 3"/>
          <p:cNvSpPr/>
          <p:nvPr/>
        </p:nvSpPr>
        <p:spPr>
          <a:xfrm>
            <a:off x="7340600" y="4554594"/>
            <a:ext cx="2421565" cy="2794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en-US"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Knowledge</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4"/>
          <p:cNvSpPr/>
          <p:nvPr/>
        </p:nvSpPr>
        <p:spPr>
          <a:xfrm>
            <a:off x="7322944" y="2825619"/>
            <a:ext cx="1462558" cy="86995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srgbClr val="FFFFFF"/>
                </a:solidFill>
                <a:effectLst/>
                <a:uLnTx/>
                <a:uFillTx/>
                <a:latin typeface="Segoe UI Semibold" pitchFamily="34" charset="0"/>
                <a:ea typeface="Segoe UI Semibold" pitchFamily="34" charset="-122"/>
                <a:cs typeface="Segoe UI Semibold" pitchFamily="34" charset="-120"/>
              </a:rPr>
              <a:t>Copilot for Microsoft 365</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 5"/>
          <p:cNvSpPr/>
          <p:nvPr/>
        </p:nvSpPr>
        <p:spPr>
          <a:xfrm>
            <a:off x="5625170" y="1978202"/>
            <a:ext cx="604366" cy="299451"/>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81749"/>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Variable Display Semibold" pitchFamily="34" charset="-120"/>
              </a:rPr>
              <a:t>Business Apps</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0" name="Text 6"/>
          <p:cNvSpPr/>
          <p:nvPr/>
        </p:nvSpPr>
        <p:spPr>
          <a:xfrm>
            <a:off x="5631986" y="3089919"/>
            <a:ext cx="606669" cy="314093"/>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1"/>
                </a:solidFill>
                <a:effectLst/>
                <a:uLnTx/>
                <a:uFillTx/>
                <a:latin typeface="Segoe UI"/>
                <a:ea typeface="Segoe UI Semibold" pitchFamily="34" charset="-122"/>
                <a:cs typeface="Segoe UI Semibold"/>
              </a:rPr>
              <a:t>Microsoft 365 apps</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12" name="Text 8"/>
          <p:cNvSpPr/>
          <p:nvPr/>
        </p:nvSpPr>
        <p:spPr>
          <a:xfrm>
            <a:off x="9353550" y="5185093"/>
            <a:ext cx="725652" cy="372992"/>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5751"/>
                </a:solidFill>
                <a:effectLst/>
                <a:uLnTx/>
                <a:uFillTx/>
                <a:latin typeface="Segoe UI"/>
                <a:ea typeface="Segoe UI Semibold" pitchFamily="34" charset="-122"/>
                <a:cs typeface="Segoe UI"/>
              </a:rPr>
              <a:t>Web
Knowledge</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3" name="Text 9"/>
          <p:cNvSpPr/>
          <p:nvPr/>
        </p:nvSpPr>
        <p:spPr>
          <a:xfrm>
            <a:off x="8191500" y="5222273"/>
            <a:ext cx="736600" cy="3302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6"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a:rPr>
              <a:t>Business Knowledge</a:t>
            </a:r>
            <a:endParaRPr kumimoji="0" lang="en-US" sz="1006" b="0" i="0" u="none" strike="noStrike" kern="1200" cap="none" spc="0" normalizeH="0" baseline="0" noProof="0">
              <a:ln>
                <a:noFill/>
              </a:ln>
              <a:solidFill>
                <a:prstClr val="black"/>
              </a:solidFill>
              <a:effectLst/>
              <a:uLnTx/>
              <a:uFillTx/>
              <a:latin typeface="Segoe UI"/>
              <a:ea typeface="+mn-ea"/>
              <a:cs typeface="Segoe UI"/>
            </a:endParaRPr>
          </a:p>
        </p:txBody>
      </p:sp>
      <p:sp>
        <p:nvSpPr>
          <p:cNvPr id="14" name="Text 10"/>
          <p:cNvSpPr/>
          <p:nvPr/>
        </p:nvSpPr>
        <p:spPr>
          <a:xfrm>
            <a:off x="7054850" y="5223204"/>
            <a:ext cx="737305" cy="338894"/>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6" b="0" i="0" u="none" strike="noStrike" kern="1200" cap="none" spc="0" normalizeH="0" baseline="0" noProof="0">
                <a:ln>
                  <a:noFill/>
                </a:ln>
                <a:solidFill>
                  <a:srgbClr val="575751"/>
                </a:solidFill>
                <a:effectLst/>
                <a:uLnTx/>
                <a:uFillTx/>
                <a:latin typeface="Segoe UI"/>
                <a:ea typeface="Segoe UI Semibold" pitchFamily="34" charset="-122"/>
                <a:cs typeface="Segoe UI"/>
              </a:rPr>
              <a:t>Microsoft 365 data</a:t>
            </a:r>
            <a:endParaRPr kumimoji="0" lang="en-US" sz="1006"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Text 6">
            <a:extLst>
              <a:ext uri="{FF2B5EF4-FFF2-40B4-BE49-F238E27FC236}">
                <a16:creationId xmlns:a16="http://schemas.microsoft.com/office/drawing/2014/main" id="{F0963198-FE71-AABC-9142-4BCEE2D415A0}"/>
              </a:ext>
            </a:extLst>
          </p:cNvPr>
          <p:cNvSpPr/>
          <p:nvPr/>
        </p:nvSpPr>
        <p:spPr>
          <a:xfrm>
            <a:off x="5829108" y="25537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10">
            <a:extLst>
              <a:ext uri="{FF2B5EF4-FFF2-40B4-BE49-F238E27FC236}">
                <a16:creationId xmlns:a16="http://schemas.microsoft.com/office/drawing/2014/main" id="{118F33EA-F6DA-8E88-8D0D-06080C2E273B}"/>
              </a:ext>
            </a:extLst>
          </p:cNvPr>
          <p:cNvSpPr/>
          <p:nvPr/>
        </p:nvSpPr>
        <p:spPr>
          <a:xfrm>
            <a:off x="7897676"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1">
            <a:extLst>
              <a:ext uri="{FF2B5EF4-FFF2-40B4-BE49-F238E27FC236}">
                <a16:creationId xmlns:a16="http://schemas.microsoft.com/office/drawing/2014/main" id="{45B9267C-9EA5-D2F3-5290-0199162432C3}"/>
              </a:ext>
            </a:extLst>
          </p:cNvPr>
          <p:cNvSpPr/>
          <p:nvPr/>
        </p:nvSpPr>
        <p:spPr>
          <a:xfrm>
            <a:off x="9055018"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Graphic 127" descr="Icon of a bulb">
            <a:extLst>
              <a:ext uri="{FF2B5EF4-FFF2-40B4-BE49-F238E27FC236}">
                <a16:creationId xmlns:a16="http://schemas.microsoft.com/office/drawing/2014/main" id="{15858523-CBBC-C92F-904C-82E841B92C6A}"/>
              </a:ext>
            </a:extLst>
          </p:cNvPr>
          <p:cNvSpPr>
            <a:spLocks/>
          </p:cNvSpPr>
          <p:nvPr/>
        </p:nvSpPr>
        <p:spPr>
          <a:xfrm>
            <a:off x="948245" y="1520657"/>
            <a:ext cx="657175" cy="915090"/>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915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5E-6 -0.03473 L 2.5E-6 4.07407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Studio Template">
  <a:themeElements>
    <a:clrScheme name="Copilot Studio">
      <a:dk1>
        <a:srgbClr val="000000"/>
      </a:dk1>
      <a:lt1>
        <a:srgbClr val="FFFFFF"/>
      </a:lt1>
      <a:dk2>
        <a:srgbClr val="14938C"/>
      </a:dk2>
      <a:lt2>
        <a:srgbClr val="0090A8"/>
      </a:lt2>
      <a:accent1>
        <a:srgbClr val="374649"/>
      </a:accent1>
      <a:accent2>
        <a:srgbClr val="50E6FF"/>
      </a:accent2>
      <a:accent3>
        <a:srgbClr val="742774"/>
      </a:accent3>
      <a:accent4>
        <a:srgbClr val="2A446F"/>
      </a:accent4>
      <a:accent5>
        <a:srgbClr val="222043"/>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4.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4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1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6BFB6-8A47-46DA-8DD3-7B06530064CC}">
  <ds:schemaRefs>
    <ds:schemaRef ds:uri="http://schemas.microsoft.com/sharepoint/v3/contenttype/forms"/>
  </ds:schemaRefs>
</ds:datastoreItem>
</file>

<file path=customXml/itemProps2.xml><?xml version="1.0" encoding="utf-8"?>
<ds:datastoreItem xmlns:ds="http://schemas.openxmlformats.org/officeDocument/2006/customXml" ds:itemID="{996B4EDF-C8A5-4FA8-A4BD-72E6761AF4A4}">
  <ds:schemaRefs>
    <ds:schemaRef ds:uri="http://schemas.microsoft.com/office/2006/metadata/properties"/>
    <ds:schemaRef ds:uri="http://schemas.microsoft.com/office/infopath/2007/PartnerControls"/>
    <ds:schemaRef ds:uri="http://schemas.microsoft.com/sharepoint/v3"/>
    <ds:schemaRef ds:uri="6adfd4c8-54de-4fa2-b73e-b86369895801"/>
  </ds:schemaRefs>
</ds:datastoreItem>
</file>

<file path=customXml/itemProps3.xml><?xml version="1.0" encoding="utf-8"?>
<ds:datastoreItem xmlns:ds="http://schemas.openxmlformats.org/officeDocument/2006/customXml" ds:itemID="{52B5C186-E5DB-4017-87C7-C3D32903FF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3008</Words>
  <Application>Microsoft Office PowerPoint</Application>
  <PresentationFormat>Widescreen</PresentationFormat>
  <Paragraphs>502</Paragraphs>
  <Slides>44</Slides>
  <Notes>34</Notes>
  <HiddenSlides>0</HiddenSlides>
  <MMClips>1</MMClips>
  <ScaleCrop>false</ScaleCrop>
  <HeadingPairs>
    <vt:vector size="4" baseType="variant">
      <vt:variant>
        <vt:lpstr>Theme</vt:lpstr>
      </vt:variant>
      <vt:variant>
        <vt:i4>6</vt:i4>
      </vt:variant>
      <vt:variant>
        <vt:lpstr>Slide Titles</vt:lpstr>
      </vt:variant>
      <vt:variant>
        <vt:i4>44</vt:i4>
      </vt:variant>
    </vt:vector>
  </HeadingPairs>
  <TitlesOfParts>
    <vt:vector size="50" baseType="lpstr">
      <vt:lpstr>Customer Hub Template</vt:lpstr>
      <vt:lpstr>Copilot Studio Template</vt:lpstr>
      <vt:lpstr>Microsoft 365 Copilot Template</vt:lpstr>
      <vt:lpstr>2_Microsoft 365 Copilot Template</vt:lpstr>
      <vt:lpstr>4_Microsoft 365 Copilot Template</vt:lpstr>
      <vt:lpstr>1_Customer Hub Template</vt:lpstr>
      <vt:lpstr>Agents in an hour</vt:lpstr>
      <vt:lpstr>PowerPoint Presentation</vt:lpstr>
      <vt:lpstr>PowerPoint Presentation</vt:lpstr>
      <vt:lpstr>Agenda</vt:lpstr>
      <vt:lpstr>Introduction to Microsoft 365 Copilot </vt:lpstr>
      <vt:lpstr>PowerPoint Presentation</vt:lpstr>
      <vt:lpstr>PowerPoint Presentation</vt:lpstr>
      <vt:lpstr>Introduction to Copilot Agents</vt:lpstr>
      <vt:lpstr>PowerPoint Presentation</vt:lpstr>
      <vt:lpstr>What are Copilot agents</vt:lpstr>
      <vt:lpstr>PowerPoint Presentation</vt:lpstr>
      <vt:lpstr>The bones of an agent</vt:lpstr>
      <vt:lpstr>PowerPoint Presentation</vt:lpstr>
      <vt:lpstr>Choose your path</vt:lpstr>
      <vt:lpstr>Prebuilt agents available to you on Microsoft 365 Copilot</vt:lpstr>
      <vt:lpstr>Researcher</vt:lpstr>
      <vt:lpstr>Analyst</vt:lpstr>
      <vt:lpstr>Word, Excel, and PowerPoint Agents</vt:lpstr>
      <vt:lpstr>Title </vt:lpstr>
      <vt:lpstr>Discover agents that are relevant for you</vt:lpstr>
      <vt:lpstr>Agent Store</vt:lpstr>
      <vt:lpstr>Introduction to Agent Templates in Copilot Studio agent builder </vt:lpstr>
      <vt:lpstr>Start creating agents using Agent Templates </vt:lpstr>
      <vt:lpstr>Creating agents using Agent Templates </vt:lpstr>
      <vt:lpstr>Configuration Settings/Options in Agent Builder</vt:lpstr>
      <vt:lpstr>PowerPoint Presentation</vt:lpstr>
      <vt:lpstr>Writing Great Agent Instructions</vt:lpstr>
      <vt:lpstr>Agent Template demo </vt:lpstr>
      <vt:lpstr>Introduction to Agent Examples</vt:lpstr>
      <vt:lpstr>Start creating agents using Agent Examples </vt:lpstr>
      <vt:lpstr>Agent Examples</vt:lpstr>
      <vt:lpstr>Creating agents using Agent Examples </vt:lpstr>
      <vt:lpstr>Agent Examples demo:- Story Telling Agent </vt:lpstr>
      <vt:lpstr>Using agents together to enhance your workflow !</vt:lpstr>
      <vt:lpstr>Microsoft 365 Agent Sharing</vt:lpstr>
      <vt:lpstr>PowerPoint Presentation</vt:lpstr>
      <vt:lpstr>PowerPoint Presentation</vt:lpstr>
      <vt:lpstr>PowerPoint Presentation</vt:lpstr>
      <vt:lpstr>Microsoft investments to accelerate your time to value</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2026-02-06T18:36:14Z</dcterms:created>
  <dcterms:modified xsi:type="dcterms:W3CDTF">2026-02-10T16:07:21Z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0x0101000D2BB8FCA7FEB347BAC36A8D039FB81C</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Campaign">
    <vt:lpwstr/>
  </property>
  <property fmtid="{D5CDD505-2E9C-101B-9397-08002B2CF9AE}" pid="12" name="MSIP_Label_f42aa342-8706-4288-bd11-ebb85995028c_Extended_MSFT_Method">
    <vt:lpwstr>Automatic</vt:lpwstr>
  </property>
  <property fmtid="{D5CDD505-2E9C-101B-9397-08002B2CF9AE}" pid="13" name="Track">
    <vt:lpwstr/>
  </property>
  <property fmtid="{D5CDD505-2E9C-101B-9397-08002B2CF9AE}" pid="14" name="Event Venue">
    <vt:lpwstr/>
  </property>
  <property fmtid="{D5CDD505-2E9C-101B-9397-08002B2CF9AE}" pid="15" name="o92d4232daec467abb08246282070aa9">
    <vt:lpwstr/>
  </property>
  <property fmtid="{D5CDD505-2E9C-101B-9397-08002B2CF9AE}" pid="16" name="IsMyDocuments">
    <vt:bool>true</vt:bool>
  </property>
  <property fmtid="{D5CDD505-2E9C-101B-9397-08002B2CF9AE}" pid="17" name="Sensitivity">
    <vt:lpwstr>General</vt:lpwstr>
  </property>
  <property fmtid="{D5CDD505-2E9C-101B-9397-08002B2CF9AE}" pid="18" name="bc8cca776fa8455c8c00307ee3c527ad">
    <vt:lpwstr/>
  </property>
  <property fmtid="{D5CDD505-2E9C-101B-9397-08002B2CF9AE}" pid="19" name="MSIP_Label_f42aa342-8706-4288-bd11-ebb85995028c_Ref">
    <vt:lpwstr>https://api.informationprotection.azure.com/api/72f988bf-86f1-41af-91ab-2d7cd011db47</vt:lpwstr>
  </property>
  <property fmtid="{D5CDD505-2E9C-101B-9397-08002B2CF9AE}" pid="20" name="Product">
    <vt:lpwstr/>
  </property>
  <property fmtid="{D5CDD505-2E9C-101B-9397-08002B2CF9AE}" pid="21" name="epPlatforms">
    <vt:lpwstr/>
  </property>
  <property fmtid="{D5CDD505-2E9C-101B-9397-08002B2CF9AE}" pid="22" name="Event Location">
    <vt:lpwstr/>
  </property>
  <property fmtid="{D5CDD505-2E9C-101B-9397-08002B2CF9AE}" pid="23" name="Event1">
    <vt:lpwstr>622;#Unassigned|2c8af875-f38a-40b8-a0a9-056aed3fc8c0</vt:lpwstr>
  </property>
  <property fmtid="{D5CDD505-2E9C-101B-9397-08002B2CF9AE}" pid="24" name="_dlc_DocIdItemGuid">
    <vt:lpwstr>4230617f-e31b-4f22-8a5a-7761a22ded76</vt:lpwstr>
  </property>
  <property fmtid="{D5CDD505-2E9C-101B-9397-08002B2CF9AE}" pid="25" name="e93e2550f0ac4199ae3cf1406d72085e">
    <vt:lpwstr/>
  </property>
</Properties>
</file>