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50" r:id="rId5"/>
    <p:sldMasterId id="2147485923" r:id="rId6"/>
    <p:sldMasterId id="2147485996" r:id="rId7"/>
    <p:sldMasterId id="2147486069" r:id="rId8"/>
  </p:sldMasterIdLst>
  <p:notesMasterIdLst>
    <p:notesMasterId r:id="rId53"/>
  </p:notesMasterIdLst>
  <p:handoutMasterIdLst>
    <p:handoutMasterId r:id="rId54"/>
  </p:handoutMasterIdLst>
  <p:sldIdLst>
    <p:sldId id="2147482451" r:id="rId9"/>
    <p:sldId id="2147482459" r:id="rId10"/>
    <p:sldId id="2147482463" r:id="rId11"/>
    <p:sldId id="2147482466" r:id="rId12"/>
    <p:sldId id="2147482478" r:id="rId13"/>
    <p:sldId id="331" r:id="rId14"/>
    <p:sldId id="2147483634" r:id="rId15"/>
    <p:sldId id="2147483635" r:id="rId16"/>
    <p:sldId id="2147482154" r:id="rId17"/>
    <p:sldId id="2147483557" r:id="rId18"/>
    <p:sldId id="2147483641" r:id="rId19"/>
    <p:sldId id="2147483424" r:id="rId20"/>
    <p:sldId id="258" r:id="rId21"/>
    <p:sldId id="268" r:id="rId22"/>
    <p:sldId id="260" r:id="rId23"/>
    <p:sldId id="295" r:id="rId24"/>
    <p:sldId id="292" r:id="rId25"/>
    <p:sldId id="264" r:id="rId26"/>
    <p:sldId id="259" r:id="rId27"/>
    <p:sldId id="261" r:id="rId28"/>
    <p:sldId id="377" r:id="rId29"/>
    <p:sldId id="2147483642" r:id="rId30"/>
    <p:sldId id="283" r:id="rId31"/>
    <p:sldId id="280" r:id="rId32"/>
    <p:sldId id="2147483647" r:id="rId33"/>
    <p:sldId id="256" r:id="rId34"/>
    <p:sldId id="2147482218" r:id="rId35"/>
    <p:sldId id="257" r:id="rId36"/>
    <p:sldId id="278" r:id="rId37"/>
    <p:sldId id="265" r:id="rId38"/>
    <p:sldId id="266" r:id="rId39"/>
    <p:sldId id="263" r:id="rId40"/>
    <p:sldId id="285" r:id="rId41"/>
    <p:sldId id="274" r:id="rId42"/>
    <p:sldId id="275" r:id="rId43"/>
    <p:sldId id="270" r:id="rId44"/>
    <p:sldId id="269" r:id="rId45"/>
    <p:sldId id="262" r:id="rId46"/>
    <p:sldId id="333" r:id="rId47"/>
    <p:sldId id="271" r:id="rId48"/>
    <p:sldId id="2147482462" r:id="rId49"/>
    <p:sldId id="272" r:id="rId50"/>
    <p:sldId id="273" r:id="rId51"/>
    <p:sldId id="2147482470" r:id="rId52"/>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W Customer Hub slides" id="{0CB07BD8-A729-44C3-AF36-735DAE1433D6}">
          <p14:sldIdLst>
            <p14:sldId id="2147482451"/>
            <p14:sldId id="2147482459"/>
            <p14:sldId id="2147482463"/>
            <p14:sldId id="2147482466"/>
            <p14:sldId id="2147482478"/>
            <p14:sldId id="331"/>
            <p14:sldId id="2147483634"/>
          </p14:sldIdLst>
        </p14:section>
        <p14:section name="Fundamentals of Agent Creation" id="{AB5CF685-922D-4B9B-91CF-000CE1F37F20}">
          <p14:sldIdLst>
            <p14:sldId id="2147483635"/>
            <p14:sldId id="2147482154"/>
            <p14:sldId id="2147483557"/>
            <p14:sldId id="2147483641"/>
            <p14:sldId id="2147483424"/>
            <p14:sldId id="258"/>
            <p14:sldId id="268"/>
          </p14:sldIdLst>
        </p14:section>
        <p14:section name="Prebuilt agents" id="{32200BCE-F4B2-47FF-9507-DBD0119E6270}">
          <p14:sldIdLst>
            <p14:sldId id="260"/>
            <p14:sldId id="295"/>
            <p14:sldId id="292"/>
            <p14:sldId id="264"/>
            <p14:sldId id="259"/>
          </p14:sldIdLst>
        </p14:section>
        <p14:section name="Discover agents" id="{55D874DE-E20D-4009-AEC5-3E98BDB962A4}">
          <p14:sldIdLst>
            <p14:sldId id="261"/>
            <p14:sldId id="377"/>
          </p14:sldIdLst>
        </p14:section>
        <p14:section name="Agent Templates in Agent Builder" id="{78DF4EB4-3DF4-4D6F-9482-0288263250D1}">
          <p14:sldIdLst>
            <p14:sldId id="2147483642"/>
            <p14:sldId id="283"/>
            <p14:sldId id="280"/>
            <p14:sldId id="2147483647"/>
            <p14:sldId id="256"/>
            <p14:sldId id="2147482218"/>
            <p14:sldId id="257"/>
          </p14:sldIdLst>
        </p14:section>
        <p14:section name="Quick Starts" id="{A02DD46E-B4A7-4373-8670-474356D1D81A}">
          <p14:sldIdLst>
            <p14:sldId id="278"/>
            <p14:sldId id="265"/>
            <p14:sldId id="266"/>
            <p14:sldId id="263"/>
            <p14:sldId id="285"/>
            <p14:sldId id="274"/>
          </p14:sldIdLst>
        </p14:section>
        <p14:section name="Sharing Agents" id="{E1A91D9A-A3AA-44E5-ADDB-B0F28D87DFA4}">
          <p14:sldIdLst>
            <p14:sldId id="275"/>
          </p14:sldIdLst>
        </p14:section>
        <p14:section name="QnA" id="{D2C90F3F-931C-4D1C-99A9-8C6D567B43B7}">
          <p14:sldIdLst>
            <p14:sldId id="270"/>
            <p14:sldId id="269"/>
            <p14:sldId id="262"/>
            <p14:sldId id="333"/>
            <p14:sldId id="271"/>
            <p14:sldId id="2147482462"/>
            <p14:sldId id="272"/>
            <p14:sldId id="273"/>
            <p14:sldId id="2147482470"/>
          </p14:sldIdLst>
        </p14:section>
      </p14:sectionLst>
    </p:ext>
    <p:ext uri="{EFAFB233-063F-42B5-8137-9DF3F51BA10A}">
      <p15:sldGuideLst xmlns:p15="http://schemas.microsoft.com/office/powerpoint/2012/main">
        <p15:guide id="1" orient="horz" pos="2400" userDrawn="1">
          <p15:clr>
            <a:srgbClr val="A4A3A4"/>
          </p15:clr>
        </p15:guide>
        <p15:guide id="2" orient="horz" pos="2688" userDrawn="1">
          <p15:clr>
            <a:srgbClr val="A4A3A4"/>
          </p15:clr>
        </p15:guide>
        <p15:guide id="3" pos="552" userDrawn="1">
          <p15:clr>
            <a:srgbClr val="A4A3A4"/>
          </p15:clr>
        </p15:guide>
        <p15:guide id="4" pos="1680" userDrawn="1">
          <p15:clr>
            <a:srgbClr val="A4A3A4"/>
          </p15:clr>
        </p15:guide>
        <p15:guide id="5" orient="horz" pos="3312" userDrawn="1">
          <p15:clr>
            <a:srgbClr val="A4A3A4"/>
          </p15:clr>
        </p15:guide>
        <p15:guide id="6" pos="568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3F3C3E"/>
    <a:srgbClr val="FEFEFF"/>
    <a:srgbClr val="E9F2F8"/>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38" y="55"/>
      </p:cViewPr>
      <p:guideLst>
        <p:guide orient="horz" pos="2400"/>
        <p:guide orient="horz" pos="2688"/>
        <p:guide pos="552"/>
        <p:guide pos="1680"/>
        <p:guide orient="horz" pos="3312"/>
        <p:guide pos="568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33CAA-A1D9-4D4B-B53E-CA6E62FE2037}"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A2EA2622-F66A-4CA1-BC7C-2F199A55667F}">
      <dgm:prSet phldrT="[Text]"/>
      <dgm:spPr/>
      <dgm:t>
        <a:bodyPr/>
        <a:lstStyle/>
        <a:p>
          <a:r>
            <a:rPr lang="it-IT"/>
            <a:t>Scegli un modello</a:t>
          </a:r>
        </a:p>
      </dgm:t>
    </dgm:pt>
    <dgm:pt modelId="{AFC1E8CA-129C-40DD-B1DE-6E8AAEE112E2}" type="parTrans" cxnId="{CFDBDF4C-2239-4425-8C8E-8EB4E96C1512}">
      <dgm:prSet/>
      <dgm:spPr/>
      <dgm:t>
        <a:bodyPr/>
        <a:lstStyle/>
        <a:p>
          <a:endParaRPr lang="it-IT"/>
        </a:p>
      </dgm:t>
    </dgm:pt>
    <dgm:pt modelId="{4C41760F-573C-46F4-92B5-6379E0743E0F}" type="sibTrans" cxnId="{CFDBDF4C-2239-4425-8C8E-8EB4E96C1512}">
      <dgm:prSet/>
      <dgm:spPr/>
      <dgm:t>
        <a:bodyPr/>
        <a:lstStyle/>
        <a:p>
          <a:endParaRPr lang="it-IT"/>
        </a:p>
      </dgm:t>
    </dgm:pt>
    <dgm:pt modelId="{D2663C3B-17EE-47C1-94DC-E34440523C41}">
      <dgm:prSet phldrT="[Text]"/>
      <dgm:spPr/>
      <dgm:t>
        <a:bodyPr/>
        <a:lstStyle/>
        <a:p>
          <a:r>
            <a:rPr lang="it-IT"/>
            <a:t>Personalizza l'agente</a:t>
          </a:r>
        </a:p>
      </dgm:t>
    </dgm:pt>
    <dgm:pt modelId="{1A164E95-DECC-4039-9200-075D07A4AF01}" type="parTrans" cxnId="{9D2C9CE0-2C17-4A2D-8941-CB6621261AD7}">
      <dgm:prSet/>
      <dgm:spPr/>
      <dgm:t>
        <a:bodyPr/>
        <a:lstStyle/>
        <a:p>
          <a:endParaRPr lang="it-IT"/>
        </a:p>
      </dgm:t>
    </dgm:pt>
    <dgm:pt modelId="{6E795047-8575-4817-B591-27AC89C5E852}" type="sibTrans" cxnId="{9D2C9CE0-2C17-4A2D-8941-CB6621261AD7}">
      <dgm:prSet/>
      <dgm:spPr/>
      <dgm:t>
        <a:bodyPr/>
        <a:lstStyle/>
        <a:p>
          <a:endParaRPr lang="it-IT"/>
        </a:p>
      </dgm:t>
    </dgm:pt>
    <dgm:pt modelId="{8E6EFD08-DA68-40BE-AFA3-22F68ADF3B2D}">
      <dgm:prSet phldrT="[Text]"/>
      <dgm:spPr/>
      <dgm:t>
        <a:bodyPr/>
        <a:lstStyle/>
        <a:p>
          <a:r>
            <a:rPr lang="it-IT"/>
            <a:t>Testa e crea</a:t>
          </a:r>
        </a:p>
      </dgm:t>
    </dgm:pt>
    <dgm:pt modelId="{681BA7A1-F5EB-43DB-890A-9EA4270490C1}" type="parTrans" cxnId="{5DB41CB1-9BB4-4ECD-9881-C315BB9F2545}">
      <dgm:prSet/>
      <dgm:spPr/>
      <dgm:t>
        <a:bodyPr/>
        <a:lstStyle/>
        <a:p>
          <a:endParaRPr lang="it-IT"/>
        </a:p>
      </dgm:t>
    </dgm:pt>
    <dgm:pt modelId="{D8F8CC93-0E82-4E1F-B8D1-61D3F303D35A}" type="sibTrans" cxnId="{5DB41CB1-9BB4-4ECD-9881-C315BB9F2545}">
      <dgm:prSet/>
      <dgm:spPr/>
      <dgm:t>
        <a:bodyPr/>
        <a:lstStyle/>
        <a:p>
          <a:endParaRPr lang="it-IT"/>
        </a:p>
      </dgm:t>
    </dgm:pt>
    <dgm:pt modelId="{43ECF8B9-FD5E-41C1-A125-ADE1752A072D}">
      <dgm:prSet phldrT="[Text]"/>
      <dgm:spPr/>
      <dgm:t>
        <a:bodyPr/>
        <a:lstStyle/>
        <a:p>
          <a:r>
            <a:rPr lang="it-IT"/>
            <a:t>Condividi con i colleghi</a:t>
          </a:r>
        </a:p>
      </dgm:t>
    </dgm:pt>
    <dgm:pt modelId="{F801964D-64B7-4242-8A60-4F34CD9E7A21}" type="parTrans" cxnId="{0B422A6B-DDDD-4DC9-8432-0E3D81F41929}">
      <dgm:prSet/>
      <dgm:spPr/>
      <dgm:t>
        <a:bodyPr/>
        <a:lstStyle/>
        <a:p>
          <a:endParaRPr lang="it-IT"/>
        </a:p>
      </dgm:t>
    </dgm:pt>
    <dgm:pt modelId="{4A16D698-2E7D-48D4-850F-520E43821621}" type="sibTrans" cxnId="{0B422A6B-DDDD-4DC9-8432-0E3D81F41929}">
      <dgm:prSet/>
      <dgm:spPr/>
      <dgm:t>
        <a:bodyPr/>
        <a:lstStyle/>
        <a:p>
          <a:endParaRPr lang="it-IT"/>
        </a:p>
      </dgm:t>
    </dgm:pt>
    <dgm:pt modelId="{30B4A193-DB1B-46E8-BF31-2FA022D11677}" type="pres">
      <dgm:prSet presAssocID="{45933CAA-A1D9-4D4B-B53E-CA6E62FE2037}" presName="Name0" presStyleCnt="0">
        <dgm:presLayoutVars>
          <dgm:dir/>
          <dgm:resizeHandles val="exact"/>
        </dgm:presLayoutVars>
      </dgm:prSet>
      <dgm:spPr/>
    </dgm:pt>
    <dgm:pt modelId="{797A44EF-AB7F-4E87-A56A-A990963C2E4C}" type="pres">
      <dgm:prSet presAssocID="{A2EA2622-F66A-4CA1-BC7C-2F199A55667F}" presName="composite" presStyleCnt="0"/>
      <dgm:spPr/>
    </dgm:pt>
    <dgm:pt modelId="{490B312B-0A9C-4905-8F7D-317D204A17D2}" type="pres">
      <dgm:prSet presAssocID="{A2EA2622-F66A-4CA1-BC7C-2F199A55667F}" presName="bgChev" presStyleLbl="node1" presStyleIdx="0" presStyleCnt="4"/>
      <dgm:spPr/>
    </dgm:pt>
    <dgm:pt modelId="{4415B2E5-72D5-42CA-A72C-8FF93BD24DF4}" type="pres">
      <dgm:prSet presAssocID="{A2EA2622-F66A-4CA1-BC7C-2F199A55667F}" presName="txNode" presStyleLbl="fgAcc1" presStyleIdx="0" presStyleCnt="4">
        <dgm:presLayoutVars>
          <dgm:bulletEnabled val="1"/>
        </dgm:presLayoutVars>
      </dgm:prSet>
      <dgm:spPr/>
    </dgm:pt>
    <dgm:pt modelId="{DD805693-44A7-4572-9A5D-7E19EE78B9A8}" type="pres">
      <dgm:prSet presAssocID="{4C41760F-573C-46F4-92B5-6379E0743E0F}" presName="compositeSpace" presStyleCnt="0"/>
      <dgm:spPr/>
    </dgm:pt>
    <dgm:pt modelId="{653D6DBE-7614-495A-A66B-2D234C13841C}" type="pres">
      <dgm:prSet presAssocID="{D2663C3B-17EE-47C1-94DC-E34440523C41}" presName="composite" presStyleCnt="0"/>
      <dgm:spPr/>
    </dgm:pt>
    <dgm:pt modelId="{06762F46-CE81-4029-B08F-20CAC932DEE7}" type="pres">
      <dgm:prSet presAssocID="{D2663C3B-17EE-47C1-94DC-E34440523C41}" presName="bgChev" presStyleLbl="node1" presStyleIdx="1" presStyleCnt="4"/>
      <dgm:spPr/>
    </dgm:pt>
    <dgm:pt modelId="{DA95FE54-2262-430C-A049-C336A2F0EB55}" type="pres">
      <dgm:prSet presAssocID="{D2663C3B-17EE-47C1-94DC-E34440523C41}" presName="txNode" presStyleLbl="fgAcc1" presStyleIdx="1" presStyleCnt="4">
        <dgm:presLayoutVars>
          <dgm:bulletEnabled val="1"/>
        </dgm:presLayoutVars>
      </dgm:prSet>
      <dgm:spPr/>
    </dgm:pt>
    <dgm:pt modelId="{5478907B-1AB4-41ED-86AD-2619BBD68499}" type="pres">
      <dgm:prSet presAssocID="{6E795047-8575-4817-B591-27AC89C5E852}" presName="compositeSpace" presStyleCnt="0"/>
      <dgm:spPr/>
    </dgm:pt>
    <dgm:pt modelId="{FF489BA9-586F-4148-BC63-C10A0A096F02}" type="pres">
      <dgm:prSet presAssocID="{8E6EFD08-DA68-40BE-AFA3-22F68ADF3B2D}" presName="composite" presStyleCnt="0"/>
      <dgm:spPr/>
    </dgm:pt>
    <dgm:pt modelId="{2D684C11-C10F-429D-8500-993E9952D340}" type="pres">
      <dgm:prSet presAssocID="{8E6EFD08-DA68-40BE-AFA3-22F68ADF3B2D}" presName="bgChev" presStyleLbl="node1" presStyleIdx="2" presStyleCnt="4"/>
      <dgm:spPr/>
    </dgm:pt>
    <dgm:pt modelId="{F21AE406-4CEF-4CE0-B979-3A99C9468924}" type="pres">
      <dgm:prSet presAssocID="{8E6EFD08-DA68-40BE-AFA3-22F68ADF3B2D}" presName="txNode" presStyleLbl="fgAcc1" presStyleIdx="2" presStyleCnt="4">
        <dgm:presLayoutVars>
          <dgm:bulletEnabled val="1"/>
        </dgm:presLayoutVars>
      </dgm:prSet>
      <dgm:spPr/>
    </dgm:pt>
    <dgm:pt modelId="{ACA8A13E-340C-423B-B485-B1A94C2108BA}" type="pres">
      <dgm:prSet presAssocID="{D8F8CC93-0E82-4E1F-B8D1-61D3F303D35A}" presName="compositeSpace" presStyleCnt="0"/>
      <dgm:spPr/>
    </dgm:pt>
    <dgm:pt modelId="{8524B2FB-7B23-46E3-99E9-6B1B03EF5B80}" type="pres">
      <dgm:prSet presAssocID="{43ECF8B9-FD5E-41C1-A125-ADE1752A072D}" presName="composite" presStyleCnt="0"/>
      <dgm:spPr/>
    </dgm:pt>
    <dgm:pt modelId="{A29C4894-4DFE-4E21-8101-A75982503850}" type="pres">
      <dgm:prSet presAssocID="{43ECF8B9-FD5E-41C1-A125-ADE1752A072D}" presName="bgChev" presStyleLbl="node1" presStyleIdx="3" presStyleCnt="4"/>
      <dgm:spPr/>
    </dgm:pt>
    <dgm:pt modelId="{62EF82E8-860D-457E-AD51-2E5DFD4A988D}" type="pres">
      <dgm:prSet presAssocID="{43ECF8B9-FD5E-41C1-A125-ADE1752A072D}" presName="txNode" presStyleLbl="fgAcc1" presStyleIdx="3" presStyleCnt="4">
        <dgm:presLayoutVars>
          <dgm:bulletEnabled val="1"/>
        </dgm:presLayoutVars>
      </dgm:prSet>
      <dgm:spPr/>
    </dgm:pt>
  </dgm:ptLst>
  <dgm:cxnLst>
    <dgm:cxn modelId="{A3D4140F-35A2-4101-A78F-AF8C27657F23}" type="presOf" srcId="{45933CAA-A1D9-4D4B-B53E-CA6E62FE2037}" destId="{30B4A193-DB1B-46E8-BF31-2FA022D11677}" srcOrd="0" destOrd="0" presId="urn:microsoft.com/office/officeart/2005/8/layout/chevronAccent+Icon"/>
    <dgm:cxn modelId="{64ABAA60-468D-4479-944F-1F594BA8CC80}" type="presOf" srcId="{43ECF8B9-FD5E-41C1-A125-ADE1752A072D}" destId="{62EF82E8-860D-457E-AD51-2E5DFD4A988D}" srcOrd="0" destOrd="0" presId="urn:microsoft.com/office/officeart/2005/8/layout/chevronAccent+Icon"/>
    <dgm:cxn modelId="{9CA2BC44-1FAB-4BF5-BF94-4AE29F638EEB}" type="presOf" srcId="{D2663C3B-17EE-47C1-94DC-E34440523C41}" destId="{DA95FE54-2262-430C-A049-C336A2F0EB55}" srcOrd="0" destOrd="0" presId="urn:microsoft.com/office/officeart/2005/8/layout/chevronAccent+Icon"/>
    <dgm:cxn modelId="{0B422A6B-DDDD-4DC9-8432-0E3D81F41929}" srcId="{45933CAA-A1D9-4D4B-B53E-CA6E62FE2037}" destId="{43ECF8B9-FD5E-41C1-A125-ADE1752A072D}" srcOrd="3" destOrd="0" parTransId="{F801964D-64B7-4242-8A60-4F34CD9E7A21}" sibTransId="{4A16D698-2E7D-48D4-850F-520E43821621}"/>
    <dgm:cxn modelId="{CFDBDF4C-2239-4425-8C8E-8EB4E96C1512}" srcId="{45933CAA-A1D9-4D4B-B53E-CA6E62FE2037}" destId="{A2EA2622-F66A-4CA1-BC7C-2F199A55667F}" srcOrd="0" destOrd="0" parTransId="{AFC1E8CA-129C-40DD-B1DE-6E8AAEE112E2}" sibTransId="{4C41760F-573C-46F4-92B5-6379E0743E0F}"/>
    <dgm:cxn modelId="{3D5F4483-4A9B-484D-883B-2810705AD706}" type="presOf" srcId="{8E6EFD08-DA68-40BE-AFA3-22F68ADF3B2D}" destId="{F21AE406-4CEF-4CE0-B979-3A99C9468924}" srcOrd="0" destOrd="0" presId="urn:microsoft.com/office/officeart/2005/8/layout/chevronAccent+Icon"/>
    <dgm:cxn modelId="{5DB41CB1-9BB4-4ECD-9881-C315BB9F2545}" srcId="{45933CAA-A1D9-4D4B-B53E-CA6E62FE2037}" destId="{8E6EFD08-DA68-40BE-AFA3-22F68ADF3B2D}" srcOrd="2" destOrd="0" parTransId="{681BA7A1-F5EB-43DB-890A-9EA4270490C1}" sibTransId="{D8F8CC93-0E82-4E1F-B8D1-61D3F303D35A}"/>
    <dgm:cxn modelId="{706C87D0-9C30-42AC-B5CF-CB4D9FCC7561}" type="presOf" srcId="{A2EA2622-F66A-4CA1-BC7C-2F199A55667F}" destId="{4415B2E5-72D5-42CA-A72C-8FF93BD24DF4}" srcOrd="0" destOrd="0" presId="urn:microsoft.com/office/officeart/2005/8/layout/chevronAccent+Icon"/>
    <dgm:cxn modelId="{9D2C9CE0-2C17-4A2D-8941-CB6621261AD7}" srcId="{45933CAA-A1D9-4D4B-B53E-CA6E62FE2037}" destId="{D2663C3B-17EE-47C1-94DC-E34440523C41}" srcOrd="1" destOrd="0" parTransId="{1A164E95-DECC-4039-9200-075D07A4AF01}" sibTransId="{6E795047-8575-4817-B591-27AC89C5E852}"/>
    <dgm:cxn modelId="{F4ECE903-07DC-44D1-8BF2-4F4652C91221}" type="presParOf" srcId="{30B4A193-DB1B-46E8-BF31-2FA022D11677}" destId="{797A44EF-AB7F-4E87-A56A-A990963C2E4C}" srcOrd="0" destOrd="0" presId="urn:microsoft.com/office/officeart/2005/8/layout/chevronAccent+Icon"/>
    <dgm:cxn modelId="{2E6154BA-5E05-4B81-9947-D948A9142974}" type="presParOf" srcId="{797A44EF-AB7F-4E87-A56A-A990963C2E4C}" destId="{490B312B-0A9C-4905-8F7D-317D204A17D2}" srcOrd="0" destOrd="0" presId="urn:microsoft.com/office/officeart/2005/8/layout/chevronAccent+Icon"/>
    <dgm:cxn modelId="{20A13F38-1697-414F-B689-3332B470E4A7}" type="presParOf" srcId="{797A44EF-AB7F-4E87-A56A-A990963C2E4C}" destId="{4415B2E5-72D5-42CA-A72C-8FF93BD24DF4}" srcOrd="1" destOrd="0" presId="urn:microsoft.com/office/officeart/2005/8/layout/chevronAccent+Icon"/>
    <dgm:cxn modelId="{CC9C536B-6FCA-4320-91CB-0E2043D1AA58}" type="presParOf" srcId="{30B4A193-DB1B-46E8-BF31-2FA022D11677}" destId="{DD805693-44A7-4572-9A5D-7E19EE78B9A8}" srcOrd="1" destOrd="0" presId="urn:microsoft.com/office/officeart/2005/8/layout/chevronAccent+Icon"/>
    <dgm:cxn modelId="{D7E034FA-9D05-456C-8F0E-24462AA142F7}" type="presParOf" srcId="{30B4A193-DB1B-46E8-BF31-2FA022D11677}" destId="{653D6DBE-7614-495A-A66B-2D234C13841C}" srcOrd="2" destOrd="0" presId="urn:microsoft.com/office/officeart/2005/8/layout/chevronAccent+Icon"/>
    <dgm:cxn modelId="{AC35E146-E60E-4EE8-B0FF-4ABCF5E874F4}" type="presParOf" srcId="{653D6DBE-7614-495A-A66B-2D234C13841C}" destId="{06762F46-CE81-4029-B08F-20CAC932DEE7}" srcOrd="0" destOrd="0" presId="urn:microsoft.com/office/officeart/2005/8/layout/chevronAccent+Icon"/>
    <dgm:cxn modelId="{12DAFF7D-9E7C-452D-BCB7-DDF244B4E3BD}" type="presParOf" srcId="{653D6DBE-7614-495A-A66B-2D234C13841C}" destId="{DA95FE54-2262-430C-A049-C336A2F0EB55}" srcOrd="1" destOrd="0" presId="urn:microsoft.com/office/officeart/2005/8/layout/chevronAccent+Icon"/>
    <dgm:cxn modelId="{178225B7-380D-49D5-9A69-8C970988468D}" type="presParOf" srcId="{30B4A193-DB1B-46E8-BF31-2FA022D11677}" destId="{5478907B-1AB4-41ED-86AD-2619BBD68499}" srcOrd="3" destOrd="0" presId="urn:microsoft.com/office/officeart/2005/8/layout/chevronAccent+Icon"/>
    <dgm:cxn modelId="{925EBC92-B4A2-4AB0-8359-9D6826109133}" type="presParOf" srcId="{30B4A193-DB1B-46E8-BF31-2FA022D11677}" destId="{FF489BA9-586F-4148-BC63-C10A0A096F02}" srcOrd="4" destOrd="0" presId="urn:microsoft.com/office/officeart/2005/8/layout/chevronAccent+Icon"/>
    <dgm:cxn modelId="{3B05ADFE-90B9-4DE2-B0AE-D0E10815FF98}" type="presParOf" srcId="{FF489BA9-586F-4148-BC63-C10A0A096F02}" destId="{2D684C11-C10F-429D-8500-993E9952D340}" srcOrd="0" destOrd="0" presId="urn:microsoft.com/office/officeart/2005/8/layout/chevronAccent+Icon"/>
    <dgm:cxn modelId="{F4FF9241-A913-4745-AD07-09497CF99428}" type="presParOf" srcId="{FF489BA9-586F-4148-BC63-C10A0A096F02}" destId="{F21AE406-4CEF-4CE0-B979-3A99C9468924}" srcOrd="1" destOrd="0" presId="urn:microsoft.com/office/officeart/2005/8/layout/chevronAccent+Icon"/>
    <dgm:cxn modelId="{3A6B0AB7-3833-45C6-AE60-B7A70AC39EFC}" type="presParOf" srcId="{30B4A193-DB1B-46E8-BF31-2FA022D11677}" destId="{ACA8A13E-340C-423B-B485-B1A94C2108BA}" srcOrd="5" destOrd="0" presId="urn:microsoft.com/office/officeart/2005/8/layout/chevronAccent+Icon"/>
    <dgm:cxn modelId="{5F43298A-A13A-4FE1-A74B-9668290C1CAC}" type="presParOf" srcId="{30B4A193-DB1B-46E8-BF31-2FA022D11677}" destId="{8524B2FB-7B23-46E3-99E9-6B1B03EF5B80}" srcOrd="6" destOrd="0" presId="urn:microsoft.com/office/officeart/2005/8/layout/chevronAccent+Icon"/>
    <dgm:cxn modelId="{C2215D17-0B05-480C-9FE1-D22B2F207B80}" type="presParOf" srcId="{8524B2FB-7B23-46E3-99E9-6B1B03EF5B80}" destId="{A29C4894-4DFE-4E21-8101-A75982503850}" srcOrd="0" destOrd="0" presId="urn:microsoft.com/office/officeart/2005/8/layout/chevronAccent+Icon"/>
    <dgm:cxn modelId="{DBE0AC4B-A9CA-44DF-AFCA-DFF5DAB8B230}" type="presParOf" srcId="{8524B2FB-7B23-46E3-99E9-6B1B03EF5B80}" destId="{62EF82E8-860D-457E-AD51-2E5DFD4A988D}"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312B-0A9C-4905-8F7D-317D204A17D2}">
      <dsp:nvSpPr>
        <dsp:cNvPr id="0" name=""/>
        <dsp:cNvSpPr/>
      </dsp:nvSpPr>
      <dsp:spPr>
        <a:xfrm>
          <a:off x="5198"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15B2E5-72D5-42CA-A72C-8FF93BD24DF4}">
      <dsp:nvSpPr>
        <dsp:cNvPr id="0" name=""/>
        <dsp:cNvSpPr/>
      </dsp:nvSpPr>
      <dsp:spPr>
        <a:xfrm>
          <a:off x="657618"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it-IT" sz="1900" kern="1200"/>
            <a:t>Scegli un modello</a:t>
          </a:r>
        </a:p>
      </dsp:txBody>
      <dsp:txXfrm>
        <a:off x="685278" y="714512"/>
        <a:ext cx="2010677" cy="889058"/>
      </dsp:txXfrm>
    </dsp:sp>
    <dsp:sp modelId="{06762F46-CE81-4029-B08F-20CAC932DEE7}">
      <dsp:nvSpPr>
        <dsp:cNvPr id="0" name=""/>
        <dsp:cNvSpPr/>
      </dsp:nvSpPr>
      <dsp:spPr>
        <a:xfrm>
          <a:off x="2799730"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95FE54-2262-430C-A049-C336A2F0EB55}">
      <dsp:nvSpPr>
        <dsp:cNvPr id="0" name=""/>
        <dsp:cNvSpPr/>
      </dsp:nvSpPr>
      <dsp:spPr>
        <a:xfrm>
          <a:off x="3452151"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it-IT" sz="1900" kern="1200"/>
            <a:t>Personalizza l'agente</a:t>
          </a:r>
        </a:p>
      </dsp:txBody>
      <dsp:txXfrm>
        <a:off x="3479811" y="714512"/>
        <a:ext cx="2010677" cy="889058"/>
      </dsp:txXfrm>
    </dsp:sp>
    <dsp:sp modelId="{2D684C11-C10F-429D-8500-993E9952D340}">
      <dsp:nvSpPr>
        <dsp:cNvPr id="0" name=""/>
        <dsp:cNvSpPr/>
      </dsp:nvSpPr>
      <dsp:spPr>
        <a:xfrm>
          <a:off x="5594263"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1AE406-4CEF-4CE0-B979-3A99C9468924}">
      <dsp:nvSpPr>
        <dsp:cNvPr id="0" name=""/>
        <dsp:cNvSpPr/>
      </dsp:nvSpPr>
      <dsp:spPr>
        <a:xfrm>
          <a:off x="6246683"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it-IT" sz="1900" kern="1200"/>
            <a:t>Testa e crea</a:t>
          </a:r>
        </a:p>
      </dsp:txBody>
      <dsp:txXfrm>
        <a:off x="6274343" y="714512"/>
        <a:ext cx="2010677" cy="889058"/>
      </dsp:txXfrm>
    </dsp:sp>
    <dsp:sp modelId="{A29C4894-4DFE-4E21-8101-A75982503850}">
      <dsp:nvSpPr>
        <dsp:cNvPr id="0" name=""/>
        <dsp:cNvSpPr/>
      </dsp:nvSpPr>
      <dsp:spPr>
        <a:xfrm>
          <a:off x="8388796"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EF82E8-860D-457E-AD51-2E5DFD4A988D}">
      <dsp:nvSpPr>
        <dsp:cNvPr id="0" name=""/>
        <dsp:cNvSpPr/>
      </dsp:nvSpPr>
      <dsp:spPr>
        <a:xfrm>
          <a:off x="9041216"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it-IT" sz="1900" kern="1200"/>
            <a:t>Condividi con i colleghi</a:t>
          </a:r>
        </a:p>
      </dsp:txBody>
      <dsp:txXfrm>
        <a:off x="9068876" y="714512"/>
        <a:ext cx="2010677" cy="8890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7/7/2026 9:26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7/7/2026 9:25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600"/>
              </a:spcBef>
            </a:pPr>
            <a:r>
              <a:rPr lang="it-IT" dirty="0"/>
              <a:t>Buon pomeriggio a tutti e benvenuti a questa sessione del Customer Hub dedicata agli agenti. Oggi, in circa un'ora, vediamo insieme come sfruttare la potenza dei modelli e degli esempi di Agent Builder per creare i nostri agenti, partendo dalle basi fino ad arrivare ad alcuni casi d'uso concreti. Mi presento: sono Fabio e, insieme al mio collega Lorenzo, vi accompagnerò lungo tutto l'incontro.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163072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3FA18-E77F-D72D-9CDE-0A5E18100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DC0DA-6828-742F-2FE2-36CC4E011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03DCA-BF22-FF75-EA11-9E26F121080D}"/>
              </a:ext>
            </a:extLst>
          </p:cNvPr>
          <p:cNvSpPr>
            <a:spLocks noGrp="1"/>
          </p:cNvSpPr>
          <p:nvPr>
            <p:ph type="body" idx="1"/>
          </p:nvPr>
        </p:nvSpPr>
        <p:spPr/>
        <p:txBody>
          <a:bodyPr/>
          <a:lstStyle/>
          <a:p>
            <a:pPr defTabSz="942289">
              <a:defRPr/>
            </a:pPr>
            <a:endParaRPr lang="en-US"/>
          </a:p>
          <a:p>
            <a:pPr>
              <a:spcBef>
                <a:spcPts val="600"/>
              </a:spcBef>
            </a:pPr>
            <a:r>
              <a:rPr lang="it-IT" dirty="0"/>
              <a:t>Gli agenti Copilot sono assistenti AI che ci aiutano ad automatizzare e ottimizzare i processi, e variano per livello di complessità. Sul lato semplice ci sono gli agenti di tipo retrieval, che recuperano informazioni dalla knowledge e rispondono. Salendo di complessità troviamo agenti che compiono attività e automatizzano flussi, fino ad arrivare agli agenti autonomi, che si attivano da soli al verificarsi di un evento — l'arrivo di una mail, l'inserimento di un record — interpretano il contesto e agiscono di conseguenza.</a:t>
            </a:r>
          </a:p>
        </p:txBody>
      </p:sp>
      <p:sp>
        <p:nvSpPr>
          <p:cNvPr id="4" name="Header Placeholder 3">
            <a:extLst>
              <a:ext uri="{FF2B5EF4-FFF2-40B4-BE49-F238E27FC236}">
                <a16:creationId xmlns:a16="http://schemas.microsoft.com/office/drawing/2014/main" id="{ED85A90E-B848-6463-C2F0-5FB855F544B4}"/>
              </a:ext>
            </a:extLst>
          </p:cNvPr>
          <p:cNvSpPr>
            <a:spLocks noGrp="1"/>
          </p:cNvSpPr>
          <p:nvPr>
            <p:ph type="hdr" sz="quarter"/>
          </p:nvPr>
        </p:nvSpPr>
        <p:spPr/>
        <p:txBody>
          <a:bodyPr/>
          <a:lstStyle/>
          <a:p>
            <a:pPr defTabSz="942255">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0D74575C-4DBF-8E84-3D76-D804FE87B340}"/>
              </a:ext>
            </a:extLst>
          </p:cNvPr>
          <p:cNvSpPr>
            <a:spLocks noGrp="1"/>
          </p:cNvSpPr>
          <p:nvPr>
            <p:ph type="ftr" sz="quarter" idx="4"/>
          </p:nvPr>
        </p:nvSpPr>
        <p:spPr/>
        <p:txBody>
          <a:bodyPr/>
          <a:lstStyle/>
          <a:p>
            <a:pPr defTabSz="941979"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6A1849A-4C5E-33C4-42E2-755210F02947}"/>
              </a:ext>
            </a:extLst>
          </p:cNvPr>
          <p:cNvSpPr>
            <a:spLocks noGrp="1"/>
          </p:cNvSpPr>
          <p:nvPr>
            <p:ph type="dt" idx="1"/>
          </p:nvPr>
        </p:nvSpPr>
        <p:spPr/>
        <p:txBody>
          <a:bodyPr/>
          <a:lstStyle/>
          <a:p>
            <a:pPr defTabSz="942255">
              <a:defRPr/>
            </a:pPr>
            <a:fld id="{386CE63F-9E7F-4C04-9D0D-FCA25A8E9E86}" type="datetime8">
              <a:rPr lang="en-US">
                <a:solidFill>
                  <a:prstClr val="black"/>
                </a:solidFill>
                <a:latin typeface="Segoe UI" pitchFamily="34" charset="0"/>
              </a:rPr>
              <a:pPr defTabSz="942255">
                <a:defRPr/>
              </a:pPr>
              <a:t>7/7/2026 9:26 AM</a:t>
            </a:fld>
            <a:endParaRPr lang="en-US">
              <a:solidFill>
                <a:prstClr val="black"/>
              </a:solidFill>
              <a:latin typeface="Segoe UI" pitchFamily="34" charset="0"/>
            </a:endParaRPr>
          </a:p>
        </p:txBody>
      </p:sp>
      <p:sp>
        <p:nvSpPr>
          <p:cNvPr id="7" name="Slide Number Placeholder 6">
            <a:extLst>
              <a:ext uri="{FF2B5EF4-FFF2-40B4-BE49-F238E27FC236}">
                <a16:creationId xmlns:a16="http://schemas.microsoft.com/office/drawing/2014/main" id="{04C0B1FC-EE8C-946D-E912-69C320A24A10}"/>
              </a:ext>
            </a:extLst>
          </p:cNvPr>
          <p:cNvSpPr>
            <a:spLocks noGrp="1"/>
          </p:cNvSpPr>
          <p:nvPr>
            <p:ph type="sldNum" sz="quarter" idx="5"/>
          </p:nvPr>
        </p:nvSpPr>
        <p:spPr/>
        <p:txBody>
          <a:bodyPr/>
          <a:lstStyle/>
          <a:p>
            <a:pPr defTabSz="942255">
              <a:defRPr/>
            </a:pPr>
            <a:fld id="{B4008EB6-D09E-4580-8CD6-DDB14511944F}" type="slidenum">
              <a:rPr lang="en-US">
                <a:solidFill>
                  <a:prstClr val="black"/>
                </a:solidFill>
                <a:latin typeface="Segoe UI" pitchFamily="34" charset="0"/>
              </a:rPr>
              <a:pPr defTabSz="942255">
                <a:defRPr/>
              </a:pPr>
              <a:t>10</a:t>
            </a:fld>
            <a:endParaRPr lang="en-US">
              <a:solidFill>
                <a:prstClr val="black"/>
              </a:solidFill>
              <a:latin typeface="Segoe UI" pitchFamily="34" charset="0"/>
            </a:endParaRPr>
          </a:p>
        </p:txBody>
      </p:sp>
    </p:spTree>
    <p:extLst>
      <p:ext uri="{BB962C8B-B14F-4D97-AF65-F5344CB8AC3E}">
        <p14:creationId xmlns:p14="http://schemas.microsoft.com/office/powerpoint/2010/main" val="3621859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ACA4C-AC1C-8944-5775-92F987FC9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F354B-C8B6-E5C5-518E-1E4E5C4519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F175D39-64F5-50A5-6A48-337543E69EA3}"/>
              </a:ext>
            </a:extLst>
          </p:cNvPr>
          <p:cNvSpPr>
            <a:spLocks noGrp="1"/>
          </p:cNvSpPr>
          <p:nvPr>
            <p:ph type="body" idx="1"/>
          </p:nvPr>
        </p:nvSpPr>
        <p:spPr/>
        <p:txBody>
          <a:bodyPr/>
          <a:lstStyle/>
          <a:p>
            <a:endParaRPr lang="en-US"/>
          </a:p>
          <a:p>
            <a:pPr>
              <a:spcBef>
                <a:spcPts val="600"/>
              </a:spcBef>
            </a:pPr>
            <a:r>
              <a:rPr lang="it-IT" dirty="0"/>
              <a:t>Se proviamo a mettere la complessità su una linea temporale, all'estrema sinistra troviamo gli agenti semplici, di tipo retrieval, che posso creare direttamente con Agent Builder dentro la chat di Copilot. Man mano che cresce la complessità servono strumenti diversi: Copilot Studio per agenti più evoluti, fino a Visual Studio e Azure per chi sviluppa agenti davvero custom e autonomi. Un esempio semplice è un agente di supporto all'help desk istruito sulle procedure aziendali; uno avanzato è un agente che, partendo da una richiesta in un canale, la smista automaticamente verso l'operatore giusto.</a:t>
            </a:r>
          </a:p>
        </p:txBody>
      </p:sp>
      <p:sp>
        <p:nvSpPr>
          <p:cNvPr id="4" name="Slide Number Placeholder 3">
            <a:extLst>
              <a:ext uri="{FF2B5EF4-FFF2-40B4-BE49-F238E27FC236}">
                <a16:creationId xmlns:a16="http://schemas.microsoft.com/office/drawing/2014/main" id="{8DD89E19-453C-2A72-D027-AF449274DF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89867-10D3-408F-B5D4-6ED1302B31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3928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43222-70F9-5EB7-670D-E40D5D0F6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53000-99C8-2B73-49AE-42A340A36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5E01E-AF18-EB42-2AD0-D3AC3FC01A92}"/>
              </a:ext>
            </a:extLst>
          </p:cNvPr>
          <p:cNvSpPr>
            <a:spLocks noGrp="1"/>
          </p:cNvSpPr>
          <p:nvPr>
            <p:ph type="body" idx="1"/>
          </p:nvPr>
        </p:nvSpPr>
        <p:spPr/>
        <p:txBody>
          <a:bodyPr/>
          <a:lstStyle/>
          <a:p>
            <a:pPr>
              <a:spcAft>
                <a:spcPts val="361"/>
              </a:spcAft>
            </a:pPr>
            <a:endParaRPr lang="en-US" sz="850">
              <a:cs typeface="Segoe Sans Display"/>
            </a:endParaRPr>
          </a:p>
          <a:p>
            <a:pPr>
              <a:spcBef>
                <a:spcPts val="600"/>
              </a:spcBef>
            </a:pPr>
            <a:r>
              <a:rPr lang="it-IT" dirty="0"/>
              <a:t>Vediamo in modo semplificato cosa serve per costruire un agente. Alla base ci sono il modello e l'orchestrazione che, in Agent Builder, sono predefiniti e non modificabili: garantiscono che i dati non allenino i modelli e che le risposte siano corrette. Poi ci sono le componenti che configuro io: la conoscenza, le istruzioni — una sorta di system prompt in linguaggio naturale che descrive cosa fa l'agente e come si deve comportare — e, per gli agenti più evoluti, i trigger e le azioni o strumenti che gli permettono di avviarsi e di agire.</a:t>
            </a:r>
          </a:p>
        </p:txBody>
      </p:sp>
      <p:sp>
        <p:nvSpPr>
          <p:cNvPr id="4" name="Header Placeholder 3">
            <a:extLst>
              <a:ext uri="{FF2B5EF4-FFF2-40B4-BE49-F238E27FC236}">
                <a16:creationId xmlns:a16="http://schemas.microsoft.com/office/drawing/2014/main" id="{CEED772D-9D19-0382-298B-3F9C376610F1}"/>
              </a:ext>
            </a:extLst>
          </p:cNvPr>
          <p:cNvSpPr>
            <a:spLocks noGrp="1"/>
          </p:cNvSpPr>
          <p:nvPr>
            <p:ph type="hdr" sz="quarter"/>
          </p:nvPr>
        </p:nvSpPr>
        <p:spPr/>
        <p:txBody>
          <a:bodyPr/>
          <a:lstStyle/>
          <a:p>
            <a:pPr marL="0" marR="0" lvl="0" indent="0" algn="l" defTabSz="99071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917A547-D8A2-BCC2-01D4-2EA0850C0556}"/>
              </a:ext>
            </a:extLst>
          </p:cNvPr>
          <p:cNvSpPr>
            <a:spLocks noGrp="1"/>
          </p:cNvSpPr>
          <p:nvPr>
            <p:ph type="ftr" sz="quarter" idx="4"/>
          </p:nvPr>
        </p:nvSpPr>
        <p:spPr/>
        <p:txBody>
          <a:bodyPr/>
          <a:lstStyle/>
          <a:p>
            <a:pPr marL="619220" marR="0" lvl="0" indent="0" algn="l" defTabSz="99042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0D78B76-A091-9809-6A58-7DDED9B10E0D}"/>
              </a:ext>
            </a:extLst>
          </p:cNvPr>
          <p:cNvSpPr>
            <a:spLocks noGrp="1"/>
          </p:cNvSpPr>
          <p:nvPr>
            <p:ph type="dt" idx="1"/>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2E0231D8-9D10-4A56-A725-A587A7DED063}"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7/7/2026 9:25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91563FC-E1DB-EF88-532F-F16D9233DC84}"/>
              </a:ext>
            </a:extLst>
          </p:cNvPr>
          <p:cNvSpPr>
            <a:spLocks noGrp="1"/>
          </p:cNvSpPr>
          <p:nvPr>
            <p:ph type="sldNum" sz="quarter" idx="5"/>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2804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121CF-AFD2-1281-D846-D07B34A86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22DFC-9B43-953C-C0A4-3CD09DB57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189BD-F7DD-DEB1-A81C-6FE85F7F03F5}"/>
              </a:ext>
            </a:extLst>
          </p:cNvPr>
          <p:cNvSpPr>
            <a:spLocks noGrp="1"/>
          </p:cNvSpPr>
          <p:nvPr>
            <p:ph type="body" idx="1"/>
          </p:nvPr>
        </p:nvSpPr>
        <p:spPr/>
        <p:txBody>
          <a:bodyPr/>
          <a:lstStyle/>
          <a:p>
            <a:endParaRPr lang="en-US"/>
          </a:p>
          <a:p>
            <a:pPr>
              <a:spcBef>
                <a:spcPts val="600"/>
              </a:spcBef>
            </a:pPr>
            <a:r>
              <a:rPr lang="it-IT" dirty="0"/>
              <a:t>In base alla complessità dell'agente ho a disposizione strumenti diversi. Agent Builder è il più semplice, vive dentro la chat di Copilot, è zero code ed è pensato per gli utenti finali che vogliono creare agenti retrieval per sé o per il proprio team. Copilot Studio è un vero ambiente di sviluppo, con connettori, topic e flussi, adatto a processi aziendali più strutturati. E poi c'è il livello pro code — VS Code, Copilot Studio, Azure AI Foundry — per gli sviluppatori che vogliono il massimo della scalabilità e la scelta tra migliaia di modelli.</a:t>
            </a:r>
          </a:p>
        </p:txBody>
      </p:sp>
      <p:sp>
        <p:nvSpPr>
          <p:cNvPr id="4" name="Slide Number Placeholder 3">
            <a:extLst>
              <a:ext uri="{FF2B5EF4-FFF2-40B4-BE49-F238E27FC236}">
                <a16:creationId xmlns:a16="http://schemas.microsoft.com/office/drawing/2014/main" id="{FD33F76E-AC4D-C908-9206-FD03902B49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3098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E915-7ED3-45B4-293B-44F1AFE9E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35EF2-7E76-71D9-F21E-7BDEDE6E6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40970-042A-4DA8-3177-B1A4DAD4D698}"/>
              </a:ext>
            </a:extLst>
          </p:cNvPr>
          <p:cNvSpPr>
            <a:spLocks noGrp="1"/>
          </p:cNvSpPr>
          <p:nvPr>
            <p:ph type="body" idx="1"/>
          </p:nvPr>
        </p:nvSpPr>
        <p:spPr/>
        <p:txBody>
          <a:bodyPr/>
          <a:lstStyle/>
          <a:p>
            <a:endParaRPr lang="en-US"/>
          </a:p>
          <a:p>
            <a:pPr>
              <a:spcBef>
                <a:spcPts val="600"/>
              </a:spcBef>
            </a:pPr>
            <a:r>
              <a:rPr lang="it-IT" dirty="0"/>
              <a:t>Prima ancora di dire 'mi serve un agente', conviene ragionare sul percorso giusto. Prima domanda: esiste già un agente predefinito, rilasciato da Microsoft o dalla mia organizzazione, che risolve il mio caso d'uso? Se no, posso crearne uno, e anche qui mi chiedo se parto da zero o se c'è già un template che mi dà istruzioni e configurazione pronte. Solo se nessuna di queste strade basta, allora sviluppo un agente completamente custom con lo strumento più adatto.</a:t>
            </a:r>
          </a:p>
        </p:txBody>
      </p:sp>
      <p:sp>
        <p:nvSpPr>
          <p:cNvPr id="4" name="Slide Number Placeholder 3">
            <a:extLst>
              <a:ext uri="{FF2B5EF4-FFF2-40B4-BE49-F238E27FC236}">
                <a16:creationId xmlns:a16="http://schemas.microsoft.com/office/drawing/2014/main" id="{B7DCE3B5-E4AD-77D4-6D9A-AF01DFB8B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378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600"/>
              </a:spcBef>
            </a:pPr>
            <a:r>
              <a:rPr lang="it-IT" dirty="0"/>
              <a:t>Partiamo proprio dalla prima strada: gli agenti già preconfigurati e disponibili dentro Microsoft 365 Copilot. Vediamo dove trovarli e quali vale la pena conoscere.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856062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E35C2-993B-EBD3-8B03-94863AECD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B0889-D6F0-00A0-F897-6E624B13B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32E42-F07C-6702-366A-2E987A28E598}"/>
              </a:ext>
            </a:extLst>
          </p:cNvPr>
          <p:cNvSpPr>
            <a:spLocks noGrp="1"/>
          </p:cNvSpPr>
          <p:nvPr>
            <p:ph type="body" idx="1"/>
          </p:nvPr>
        </p:nvSpPr>
        <p:spPr/>
        <p:txBody>
          <a:bodyPr/>
          <a:lstStyle/>
          <a:p>
            <a:pPr marL="285750" indent="-285750">
              <a:buFont typeface="Arial" panose="020B0604020202020204" pitchFamily="34" charset="0"/>
              <a:buChar char="•"/>
            </a:pPr>
            <a:endParaRPr lang="en-US"/>
          </a:p>
          <a:p>
            <a:pPr>
              <a:spcBef>
                <a:spcPts val="600"/>
              </a:spcBef>
            </a:pPr>
            <a:r>
              <a:rPr lang="it-IT" dirty="0"/>
              <a:t>Il primo agente pronto all'uso che vi segnalo è Researcher, lo strumento di ricerca. Dietro le quinte usa un modello di deep reasoning, quindi prima di rispondere applica una vera catena di ragionamenti. Non lo usate per un semplice riassunto, ma quando dovete fare una ricerca di mercato seria — confrontare prodotti, capire come si muovono i competitor — e volete in output una relazione ben costruita e dettagliata, pronta eventualmente da condividere con il board. Richiede qualche minuto di elaborazione, ma il risultato lo giustifica.</a:t>
            </a:r>
          </a:p>
        </p:txBody>
      </p:sp>
      <p:sp>
        <p:nvSpPr>
          <p:cNvPr id="4" name="Slide Number Placeholder 3">
            <a:extLst>
              <a:ext uri="{FF2B5EF4-FFF2-40B4-BE49-F238E27FC236}">
                <a16:creationId xmlns:a16="http://schemas.microsoft.com/office/drawing/2014/main" id="{A57005DE-AEAA-9A8E-971C-A7F777AA6A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63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872F-2FBC-BFEE-AF81-F9B7BC845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37C15-FB61-6114-D950-9DB074B0B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219C6-DF46-B66F-1901-E85D75CD0BF9}"/>
              </a:ext>
            </a:extLst>
          </p:cNvPr>
          <p:cNvSpPr>
            <a:spLocks noGrp="1"/>
          </p:cNvSpPr>
          <p:nvPr>
            <p:ph type="body" idx="1"/>
          </p:nvPr>
        </p:nvSpPr>
        <p:spPr/>
        <p:txBody>
          <a:bodyPr/>
          <a:lstStyle/>
          <a:p>
            <a:pPr marL="285750" indent="-285750">
              <a:buFont typeface="Arial" panose="020B0604020202020204" pitchFamily="34" charset="0"/>
              <a:buChar char="•"/>
            </a:pPr>
            <a:endParaRPr lang="en-US"/>
          </a:p>
          <a:p>
            <a:pPr>
              <a:spcBef>
                <a:spcPts val="600"/>
              </a:spcBef>
            </a:pPr>
            <a:r>
              <a:rPr lang="it-IT" dirty="0"/>
              <a:t>Il secondo è Analyst, lo strumento di analisi, più specifico sull'analisi dei dati. Anche qui c'è dietro un modello di ragionamento, l'o3-mini di OpenAI, che a volte vi farà qualche domanda per essere più preciso. Lo usate per analizzare fogli di dati anche molto complessi: esegue ragionamenti, scrive ed esegue codice Python per recuperare le informazioni dal vostro file Excel e, se serve, vi genera direttamente dei grafici pronti da usare. Vi invito a provarli entrambi in questi due scenari.</a:t>
            </a:r>
          </a:p>
        </p:txBody>
      </p:sp>
      <p:sp>
        <p:nvSpPr>
          <p:cNvPr id="4" name="Slide Number Placeholder 3">
            <a:extLst>
              <a:ext uri="{FF2B5EF4-FFF2-40B4-BE49-F238E27FC236}">
                <a16:creationId xmlns:a16="http://schemas.microsoft.com/office/drawing/2014/main" id="{1617038E-BEE2-8637-12B2-2114DE20E6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21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74CE2-9604-2062-D5B6-0B3F6B4EC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29D3-9CB0-5061-729D-309518B8B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D1871-60A0-96FE-0292-7DB2A62E6034}"/>
              </a:ext>
            </a:extLst>
          </p:cNvPr>
          <p:cNvSpPr>
            <a:spLocks noGrp="1"/>
          </p:cNvSpPr>
          <p:nvPr>
            <p:ph type="body" idx="1"/>
          </p:nvPr>
        </p:nvSpPr>
        <p:spPr/>
        <p:txBody>
          <a:bodyPr/>
          <a:lstStyle/>
          <a:p>
            <a:pPr marL="0" indent="0">
              <a:buFont typeface="Arial" panose="020B0604020202020204" pitchFamily="34" charset="0"/>
              <a:buNone/>
            </a:pPr>
            <a:endParaRPr lang="en-US"/>
          </a:p>
          <a:p>
            <a:pPr>
              <a:spcBef>
                <a:spcPts val="600"/>
              </a:spcBef>
            </a:pPr>
            <a:r>
              <a:rPr lang="it-IT" dirty="0"/>
              <a:t>Tra gli agenti utilizzabili dalla chat ci sono anche quelli di Word, PowerPoint ed Excel, ormai disponibili in general availability. Mi permettono di creare documenti con una qualità nettamente migliore rispetto al passato. Ad esempio, con l'agente di PowerPoint mando un prompt anche generico, lui mi fa qualche domanda su lunghezza e tema e mi genera una presentazione ben strutturata; posso poi chiedergli di aggiungere una slide o di trasformare un documento in presentazione, e aprirla direttamente in PowerPoint dal mio OneDrive.</a:t>
            </a:r>
          </a:p>
        </p:txBody>
      </p:sp>
      <p:sp>
        <p:nvSpPr>
          <p:cNvPr id="4" name="Slide Number Placeholder 3">
            <a:extLst>
              <a:ext uri="{FF2B5EF4-FFF2-40B4-BE49-F238E27FC236}">
                <a16:creationId xmlns:a16="http://schemas.microsoft.com/office/drawing/2014/main" id="{135C4405-7E6C-6F02-C1E2-9005C2B019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47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FBB55-DF85-340C-1D2A-A8657C32C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9DDBB-D73E-B016-BA00-7209B55AAD83}"/>
              </a:ext>
            </a:extLst>
          </p:cNvPr>
          <p:cNvSpPr>
            <a:spLocks noGrp="1" noRot="1" noChangeAspect="1"/>
          </p:cNvSpPr>
          <p:nvPr>
            <p:ph type="sldImg"/>
          </p:nvPr>
        </p:nvSpPr>
        <p:spPr>
          <a:xfrm>
            <a:off x="747713" y="1181100"/>
            <a:ext cx="5667375" cy="3189288"/>
          </a:xfrm>
        </p:spPr>
      </p:sp>
      <p:sp>
        <p:nvSpPr>
          <p:cNvPr id="3" name="Notes Placeholder 2">
            <a:extLst>
              <a:ext uri="{FF2B5EF4-FFF2-40B4-BE49-F238E27FC236}">
                <a16:creationId xmlns:a16="http://schemas.microsoft.com/office/drawing/2014/main" id="{F7C6FA4A-6762-045C-4B7D-70EA557EEBA1}"/>
              </a:ext>
            </a:extLst>
          </p:cNvPr>
          <p:cNvSpPr>
            <a:spLocks noGrp="1"/>
          </p:cNvSpPr>
          <p:nvPr>
            <p:ph type="body" idx="1"/>
          </p:nvPr>
        </p:nvSpPr>
        <p:spPr/>
        <p:txBody>
          <a:bodyPr/>
          <a:lstStyle/>
          <a:p>
            <a:endParaRPr lang="en-US"/>
          </a:p>
          <a:p>
            <a:pPr>
              <a:spcBef>
                <a:spcPts val="600"/>
              </a:spcBef>
            </a:pPr>
            <a:r>
              <a:rPr lang="it-IT" dirty="0"/>
              <a:t>Gli agenti disponibili nello store sono davvero tanti: oltre a Researcher, Analyst, Prompt Coach e gli agenti di Word, Excel e PowerPoint, ne trovate molti altri. Voglio citarvi anche Interpreter e Facilitator, integrati dentro Teams: non li trovate nello store ma li attivate durante una riunione. L'Interpreter fa da traduttore simultaneo tra colleghi che parlano lingue diverse, mentre il Facilitator vi aiuta a prendere appunti durante il meeting.</a:t>
            </a:r>
          </a:p>
        </p:txBody>
      </p:sp>
      <p:sp>
        <p:nvSpPr>
          <p:cNvPr id="4" name="Slide Number Placeholder 3">
            <a:extLst>
              <a:ext uri="{FF2B5EF4-FFF2-40B4-BE49-F238E27FC236}">
                <a16:creationId xmlns:a16="http://schemas.microsoft.com/office/drawing/2014/main" id="{88CA6FF6-9038-7AF8-6D44-478C083070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00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it-IT" dirty="0"/>
              <a:t>Prima di entrare nel vivo, vi segnalo il sito del Customer Hub: qui trovate tutte le sessioni in programma, gli aggiornamenti e i contenuti on demand. Vi invito a salvare il link o a inquadrare il QR code, così potete consultare anche le registrazioni passate e iscrivervi alle prossime sessioni.</a:t>
            </a:r>
          </a:p>
        </p:txBody>
      </p:sp>
      <p:sp>
        <p:nvSpPr>
          <p:cNvPr id="4" name="Slide Number Placeholder 3"/>
          <p:cNvSpPr>
            <a:spLocks noGrp="1"/>
          </p:cNvSpPr>
          <p:nvPr>
            <p:ph type="sldNum" sz="quarter" idx="5"/>
          </p:nvPr>
        </p:nvSpPr>
        <p:spPr/>
        <p:txBody>
          <a:bodyPr/>
          <a:lstStyle/>
          <a:p>
            <a:fld id="{65B7387F-2F4C-4DFC-837B-BC2773F83D8E}" type="slidenum">
              <a:rPr lang="it-IT"/>
              <a:t>2</a:t>
            </a:fld>
            <a:endParaRPr lang="it-IT"/>
          </a:p>
        </p:txBody>
      </p:sp>
    </p:spTree>
    <p:extLst>
      <p:ext uri="{BB962C8B-B14F-4D97-AF65-F5344CB8AC3E}">
        <p14:creationId xmlns:p14="http://schemas.microsoft.com/office/powerpoint/2010/main" val="1826422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600"/>
              </a:spcBef>
            </a:pPr>
            <a:r>
              <a:rPr lang="it-IT" dirty="0"/>
              <a:t>Vediamo allora come scoprire concretamente gli agenti adatti a voi, navigando nell'Agent Store.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92516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spcBef>
                <a:spcPts val="600"/>
              </a:spcBef>
            </a:pPr>
            <a:r>
              <a:rPr lang="it-IT" dirty="0"/>
              <a:t>Nell'Agent Store ho tre vantaggi principali. Posso scoprire e sfogliare gli agenti: accedendo dalla chat di Copilot, dalla voce 'Agenti' nel menù di sinistra, trovo il catalogo con quelli predefiniti e quelli che mi sono stati condivisi. Ho una distribuzione rapida, perché molti sono già pronti all'uso. E c'è il controllo amministrativo: l'organizzazione può bloccare o rendere disponibili determinati agenti, comprese soluzioni di terze parti, mantenendo governance e supervisione.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4014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600"/>
              </a:spcBef>
            </a:pPr>
            <a:r>
              <a:rPr lang="it-IT" dirty="0"/>
              <a:t>Passiamo alla seconda strada: quando un agente pronto non c'è, posso crearlo partendo da un template. Vediamo gli Agent Templates dentro Copilot Studio agent builder.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3795291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91423-F160-E8D1-D345-B9B41F7CD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EED69-99B7-C828-D2E6-6034C67BC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4D21B-CE48-630A-92E4-73C11C90F652}"/>
              </a:ext>
            </a:extLst>
          </p:cNvPr>
          <p:cNvSpPr>
            <a:spLocks noGrp="1"/>
          </p:cNvSpPr>
          <p:nvPr>
            <p:ph type="body" idx="1"/>
          </p:nvPr>
        </p:nvSpPr>
        <p:spPr/>
        <p:txBody>
          <a:bodyPr/>
          <a:lstStyle/>
          <a:p>
            <a:endParaRPr lang="en-US"/>
          </a:p>
          <a:p>
            <a:pPr>
              <a:spcBef>
                <a:spcPts val="600"/>
              </a:spcBef>
            </a:pPr>
            <a:r>
              <a:rPr lang="it-IT" dirty="0"/>
              <a:t>Quando creo un agente in Agent Builder, invece di partire da una pagina bianca, posso scegliere tra i template disponibili. Il template mi costruisce già le istruzioni e le caratteristiche dell'agente: se per esempio mi serve un agente che mi aiuti a creare quiz, o a tradurre testi, o a migliorare i prompt, parto da una base pronta e poi la personalizzo. È un grande risparmio di tempo.</a:t>
            </a:r>
          </a:p>
        </p:txBody>
      </p:sp>
      <p:sp>
        <p:nvSpPr>
          <p:cNvPr id="4" name="Header Placeholder 3">
            <a:extLst>
              <a:ext uri="{FF2B5EF4-FFF2-40B4-BE49-F238E27FC236}">
                <a16:creationId xmlns:a16="http://schemas.microsoft.com/office/drawing/2014/main" id="{4F68220F-2AB4-5941-E242-B91E0C13C9B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1215C6D-BC8A-A893-63E3-7FFA1A2F691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7FB442C-8C55-593A-73CB-2C2BADB01782}"/>
              </a:ext>
            </a:extLst>
          </p:cNvPr>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a:extLst>
              <a:ext uri="{FF2B5EF4-FFF2-40B4-BE49-F238E27FC236}">
                <a16:creationId xmlns:a16="http://schemas.microsoft.com/office/drawing/2014/main" id="{69A50F65-87F0-B0DC-7ED0-0E649A48460A}"/>
              </a:ext>
            </a:extLst>
          </p:cNvPr>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097129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35301-7BB2-DAA7-238C-69A8E682D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11FA8-009D-1C21-199D-F0D0F828F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45769-B93B-8428-46C1-D1E29F20FCEE}"/>
              </a:ext>
            </a:extLst>
          </p:cNvPr>
          <p:cNvSpPr>
            <a:spLocks noGrp="1"/>
          </p:cNvSpPr>
          <p:nvPr>
            <p:ph type="body" idx="1"/>
          </p:nvPr>
        </p:nvSpPr>
        <p:spPr/>
        <p:txBody>
          <a:bodyPr/>
          <a:lstStyle/>
          <a:p>
            <a:endParaRPr lang="en-US">
              <a:latin typeface="Calibri"/>
              <a:ea typeface="Calibri"/>
              <a:cs typeface="Calibri"/>
            </a:endParaRPr>
          </a:p>
          <a:p>
            <a:pPr>
              <a:spcBef>
                <a:spcPts val="600"/>
              </a:spcBef>
            </a:pPr>
            <a:r>
              <a:rPr lang="it-IT" dirty="0"/>
              <a:t>Il flusso con i template è in quattro passi. Primo, scelgo un modello tra quelli disponibili. Secondo, personalizzo l'agente: il template mi precompila nome, descrizione, istruzioni e prompt suggeriti, e io decido cosa tenere e cosa modificare. Terzo, lo testo e lo creo, aggiungendo la mia knowledge — i documenti li seleziono io dal cloud, da OneDrive o da SharePoint, perché il template non sa dove sono. Quarto, lo condivido con i colleghi.</a:t>
            </a:r>
          </a:p>
        </p:txBody>
      </p:sp>
      <p:sp>
        <p:nvSpPr>
          <p:cNvPr id="4" name="Header Placeholder 3">
            <a:extLst>
              <a:ext uri="{FF2B5EF4-FFF2-40B4-BE49-F238E27FC236}">
                <a16:creationId xmlns:a16="http://schemas.microsoft.com/office/drawing/2014/main" id="{642D60D2-CFF5-D8F5-413B-67374D09440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95B3CBD-22FC-F2A7-F66C-467D5C23B27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7CBDFC9-994D-5D10-AA73-B3257531C266}"/>
              </a:ext>
            </a:extLst>
          </p:cNvPr>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a:extLst>
              <a:ext uri="{FF2B5EF4-FFF2-40B4-BE49-F238E27FC236}">
                <a16:creationId xmlns:a16="http://schemas.microsoft.com/office/drawing/2014/main" id="{37F611C4-525E-4645-C430-6AAB46EDE38F}"/>
              </a:ext>
            </a:extLst>
          </p:cNvPr>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592982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B275-A748-8D91-7509-9935E0C09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0B5D2-8F7E-D955-A979-4ADC2D6E3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E39F-3973-4527-9213-A768C719EBFD}"/>
              </a:ext>
            </a:extLst>
          </p:cNvPr>
          <p:cNvSpPr>
            <a:spLocks noGrp="1"/>
          </p:cNvSpPr>
          <p:nvPr>
            <p:ph type="body" idx="1"/>
          </p:nvPr>
        </p:nvSpPr>
        <p:spPr/>
        <p:txBody>
          <a:bodyPr/>
          <a:lstStyle/>
          <a:p>
            <a:endParaRPr lang="en-US" b="1"/>
          </a:p>
          <a:p>
            <a:pPr>
              <a:spcBef>
                <a:spcPts val="600"/>
              </a:spcBef>
            </a:pPr>
            <a:r>
              <a:rPr lang="it-IT" dirty="0"/>
              <a:t>Entriamo nel dettaglio della schermata di configurazione di Agent Builder. Qui trovo la descrizione, che spiega lo scopo dell'agente; le istruzioni, che definiscono come deve operare; la conoscenza, cioè i documenti e i contesti da cui attinge; le funzionalità, come la generazione di immagini o l'interprete di codice; e i prompt suggeriti, che propongono all'utente delle richieste già pronte. Se uso un template, molti di questi campi arrivano già valorizzati.</a:t>
            </a:r>
          </a:p>
        </p:txBody>
      </p:sp>
      <p:sp>
        <p:nvSpPr>
          <p:cNvPr id="4" name="Slide Number Placeholder 3">
            <a:extLst>
              <a:ext uri="{FF2B5EF4-FFF2-40B4-BE49-F238E27FC236}">
                <a16:creationId xmlns:a16="http://schemas.microsoft.com/office/drawing/2014/main" id="{A9BF7F92-25E5-2BE6-DB62-4854C5C531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1920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B7CA-1CD3-4EA2-D901-0748B2AEE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1163A-1DD3-CB07-B871-8C928E985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E9F03-2BDB-FA84-A32A-C9AA50956D13}"/>
              </a:ext>
            </a:extLst>
          </p:cNvPr>
          <p:cNvSpPr>
            <a:spLocks noGrp="1"/>
          </p:cNvSpPr>
          <p:nvPr>
            <p:ph type="body" idx="1"/>
          </p:nvPr>
        </p:nvSpPr>
        <p:spPr/>
        <p:txBody>
          <a:bodyPr/>
          <a:lstStyle/>
          <a:p>
            <a:endParaRPr lang="en-US"/>
          </a:p>
          <a:p>
            <a:pPr>
              <a:spcBef>
                <a:spcPts val="600"/>
              </a:spcBef>
            </a:pPr>
            <a:r>
              <a:rPr lang="it-IT" dirty="0"/>
              <a:t>Mi fermo un attimo sulle istruzioni perché sono la componente chiave, quella che dà davvero valore all'agente: più sono chiare e specifiche, più la qualità delle risposte sarà in linea con le mie aspettative. A livello macroscopico tenete a mente tre aspetti: lo scopo, cioè chi è l'agente e cosa fa; le linee guida di comportamento, cioè come deve rispondere; e la competenza, cioè su quali fonti e conoscenze deve basarsi.</a:t>
            </a:r>
          </a:p>
        </p:txBody>
      </p:sp>
      <p:sp>
        <p:nvSpPr>
          <p:cNvPr id="7" name="Slide Number Placeholder 6">
            <a:extLst>
              <a:ext uri="{FF2B5EF4-FFF2-40B4-BE49-F238E27FC236}">
                <a16:creationId xmlns:a16="http://schemas.microsoft.com/office/drawing/2014/main" id="{9974A85E-BBE1-7018-D3AF-CF0D0ABC53E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1DB52775-2F4A-609C-209F-CB2710E541F1}"/>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7/7/2026 9:26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82D2BB1A-AD99-9854-B9E8-955BD351B9FB}"/>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7E2305A9-48EA-472B-E453-815B46469DC8}"/>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7657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C0343-2245-AC13-CAC4-A20FAE89E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A67D2-A1F6-92CB-F0AC-EE1AC082F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AA1B2-DE26-33F3-0E2A-F2C109654404}"/>
              </a:ext>
            </a:extLst>
          </p:cNvPr>
          <p:cNvSpPr>
            <a:spLocks noGrp="1"/>
          </p:cNvSpPr>
          <p:nvPr>
            <p:ph type="body" idx="1"/>
          </p:nvPr>
        </p:nvSpPr>
        <p:spPr/>
        <p:txBody>
          <a:bodyPr/>
          <a:lstStyle/>
          <a:p>
            <a:endParaRPr lang="en-US"/>
          </a:p>
          <a:p>
            <a:pPr>
              <a:spcBef>
                <a:spcPts val="600"/>
              </a:spcBef>
            </a:pPr>
            <a:r>
              <a:rPr lang="it-IT" dirty="0"/>
              <a:t>Vediamo un esempio concreto. Per lo scopo: 'sei un agente corporate di Q&amp;A che aiuta a condividere la conoscenza aziendale'. Per il comportamento: 'rispondi usando solo la knowledge base; se non hai la risposta di' che non lo sai e non inventare'. Per la competenza: 'usa solo i documenti presenti nella knowledge base che ti carico'. Esiste anche una documentazione Microsoft con le linee guida per scrivere bene le istruzioni di un declarative agent: ve la condivido in chat, vi consiglio di leggerla.</a:t>
            </a:r>
          </a:p>
        </p:txBody>
      </p:sp>
      <p:sp>
        <p:nvSpPr>
          <p:cNvPr id="7" name="Slide Number Placeholder 6">
            <a:extLst>
              <a:ext uri="{FF2B5EF4-FFF2-40B4-BE49-F238E27FC236}">
                <a16:creationId xmlns:a16="http://schemas.microsoft.com/office/drawing/2014/main" id="{621914A6-A7C2-9B6B-0512-3018E87B337A}"/>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A7D325B6-A61D-5128-7A88-07DE53056639}"/>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7/7/2026 9:26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A3E7B3BF-26F6-5014-75B6-0880393FD09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73C9D12-5A12-EF3B-395A-7CF15A65F6A5}"/>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8095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a:p>
            <a:pPr>
              <a:spcBef>
                <a:spcPts val="600"/>
              </a:spcBef>
            </a:pPr>
            <a:r>
              <a:rPr lang="it-IT" dirty="0"/>
              <a:t>Passiamo ora alla pratica con una demo. Vi mostro come, partendo da un template, costruisco un agente reale dentro Agent Builder.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852515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600"/>
              </a:spcBef>
            </a:pPr>
            <a:r>
              <a:rPr lang="it-IT" dirty="0"/>
              <a:t>Oltre ai template c'è un'altra fonte preziosa di ispirazione: gli esempi di agente del catalogo Copilot Quickstarts. Vediamoli insieme.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3504993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it-IT" dirty="0"/>
              <a:t>Due parole sulla logistica. Durante la presentazione terremo i microfoni disattivati per evitare rumori di fondo: se avete domande scrivetele pure in chat e Lorenzo vi risponderà man mano, oppure le riprendiamo tutti insieme alla fine. Nella parte conclusiva apriamo i microfoni e potrete alzare la mano per intervenire liberamente e fare le vostre domande a voce.</a:t>
            </a:r>
          </a:p>
        </p:txBody>
      </p:sp>
      <p:sp>
        <p:nvSpPr>
          <p:cNvPr id="4" name="Slide Number Placeholder 3"/>
          <p:cNvSpPr>
            <a:spLocks noGrp="1"/>
          </p:cNvSpPr>
          <p:nvPr>
            <p:ph type="sldNum" sz="quarter" idx="5"/>
          </p:nvPr>
        </p:nvSpPr>
        <p:spPr/>
        <p:txBody>
          <a:bodyPr/>
          <a:lstStyle/>
          <a:p>
            <a:fld id="{90B9DB7C-5812-43B1-B2EA-8EEC4525AF1D}" type="slidenum">
              <a:rPr lang="it-IT"/>
              <a:t>3</a:t>
            </a:fld>
            <a:endParaRPr lang="it-IT"/>
          </a:p>
        </p:txBody>
      </p:sp>
    </p:spTree>
    <p:extLst>
      <p:ext uri="{BB962C8B-B14F-4D97-AF65-F5344CB8AC3E}">
        <p14:creationId xmlns:p14="http://schemas.microsoft.com/office/powerpoint/2010/main" val="1829719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105D9-E37E-E512-CD5D-21A1760D2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04E6A-93A9-C848-AC38-358219A9A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F3975-F788-E090-1D4C-90DD63460453}"/>
              </a:ext>
            </a:extLst>
          </p:cNvPr>
          <p:cNvSpPr>
            <a:spLocks noGrp="1"/>
          </p:cNvSpPr>
          <p:nvPr>
            <p:ph type="body" idx="1"/>
          </p:nvPr>
        </p:nvSpPr>
        <p:spPr/>
        <p:txBody>
          <a:bodyPr/>
          <a:lstStyle/>
          <a:p>
            <a:endParaRPr lang="en-US"/>
          </a:p>
          <a:p>
            <a:pPr>
              <a:spcBef>
                <a:spcPts val="600"/>
              </a:spcBef>
            </a:pPr>
            <a:r>
              <a:rPr lang="it-IT" dirty="0"/>
              <a:t>Oltre al template di Agent Builder abbiamo un catalogo chiamato Copilot Quickstarts, sul portale adoption.microsoft.com. È un insieme di agenti predefiniti, ognuno con un video che spiega cosa fa. Se ne scelgo uno, scarico uno zip con le icone e un PDF: una guida passo passo con nome, descrizione e istruzioni già pronte da copiare e incollare per ricostruire l'agente nel mio ambiente.</a:t>
            </a:r>
          </a:p>
        </p:txBody>
      </p:sp>
      <p:sp>
        <p:nvSpPr>
          <p:cNvPr id="4" name="Header Placeholder 3">
            <a:extLst>
              <a:ext uri="{FF2B5EF4-FFF2-40B4-BE49-F238E27FC236}">
                <a16:creationId xmlns:a16="http://schemas.microsoft.com/office/drawing/2014/main" id="{B1CFDCD6-92E8-ABD2-F58A-8DDD37C7B74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7F3B12C-BCD8-2F15-DB8D-2F4ED4D4C58D}"/>
              </a:ext>
            </a:extLst>
          </p:cNvPr>
          <p:cNvSpPr>
            <a:spLocks noGrp="1"/>
          </p:cNvSpPr>
          <p:nvPr>
            <p:ph type="ftr" sz="quarter" idx="4"/>
          </p:nvPr>
        </p:nvSpPr>
        <p:spPr/>
        <p:txBody>
          <a:bodyPr/>
          <a:lstStyle/>
          <a:p>
            <a:pPr defTabSz="914099" eaLnBrk="0" hangingPunct="0"/>
            <a:r>
              <a:rPr lang="it-it" sz="400" dirty="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IN MERITO ALLE INFORMAZIONI CONTENUTE IN QUESTA PRESENTAZIONE.</a:t>
            </a:r>
          </a:p>
        </p:txBody>
      </p:sp>
      <p:sp>
        <p:nvSpPr>
          <p:cNvPr id="6" name="Date Placeholder 5">
            <a:extLst>
              <a:ext uri="{FF2B5EF4-FFF2-40B4-BE49-F238E27FC236}">
                <a16:creationId xmlns:a16="http://schemas.microsoft.com/office/drawing/2014/main" id="{3BC24357-3CFF-34FE-8017-A1927E0FCB7D}"/>
              </a:ext>
            </a:extLst>
          </p:cNvPr>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a:extLst>
              <a:ext uri="{FF2B5EF4-FFF2-40B4-BE49-F238E27FC236}">
                <a16:creationId xmlns:a16="http://schemas.microsoft.com/office/drawing/2014/main" id="{1385CDC4-3E7D-AD8A-8E4B-8237A8763523}"/>
              </a:ext>
            </a:extLst>
          </p:cNvPr>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1909674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it-IT" dirty="0"/>
              <a:t>Qui vedete alcuni esempi concreti dal catalogo: Product Crafter, Storytelling Mentor, Negotiation Assistant e altri. Per ciascuno avete un video dimostrativo, la configurazione dell'agente, le icone e le istruzioni pronte per ricrearlo. Trovate tutto su aka.ms/copilotquickstarts: è un catalogo da non sottovalutare per prendere ispirazione prima di creare un agente da zero.</a:t>
            </a:r>
          </a:p>
        </p:txBody>
      </p:sp>
      <p:sp>
        <p:nvSpPr>
          <p:cNvPr id="4" name="Slide Number Placeholder 3"/>
          <p:cNvSpPr>
            <a:spLocks noGrp="1"/>
          </p:cNvSpPr>
          <p:nvPr>
            <p:ph type="sldNum" sz="quarter" idx="5"/>
          </p:nvPr>
        </p:nvSpPr>
        <p:spPr/>
        <p:txBody>
          <a:bodyPr/>
          <a:lstStyle/>
          <a:p>
            <a:fld id="{84C7A98F-CC29-44CB-8568-FB6518726B5C}" type="slidenum">
              <a:rPr lang="it-IT"/>
              <a:t>31</a:t>
            </a:fld>
            <a:endParaRPr lang="it-IT"/>
          </a:p>
        </p:txBody>
      </p:sp>
    </p:spTree>
    <p:extLst>
      <p:ext uri="{BB962C8B-B14F-4D97-AF65-F5344CB8AC3E}">
        <p14:creationId xmlns:p14="http://schemas.microsoft.com/office/powerpoint/2010/main" val="2194947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8F3E0-06F8-6998-4EC8-602A3AB20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754D5-4C25-40EE-529A-77D10AEFA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753FF-50AD-9517-6CA7-2DA2E11EAF03}"/>
              </a:ext>
            </a:extLst>
          </p:cNvPr>
          <p:cNvSpPr>
            <a:spLocks noGrp="1"/>
          </p:cNvSpPr>
          <p:nvPr>
            <p:ph type="body" idx="1"/>
          </p:nvPr>
        </p:nvSpPr>
        <p:spPr/>
        <p:txBody>
          <a:bodyPr/>
          <a:lstStyle/>
          <a:p>
            <a:endParaRPr lang="en-US"/>
          </a:p>
          <a:p>
            <a:pPr>
              <a:spcBef>
                <a:spcPts val="600"/>
              </a:spcBef>
            </a:pPr>
            <a:r>
              <a:rPr lang="it-IT" dirty="0"/>
              <a:t>Anche qui il flusso è semplice, in quattro passi. Sfoglio il catalogo e scelgo l'esempio che fa al caso mio; inserisco i dettagli dell'agente seguendo la guida PDF — nome, descrizione, istruzioni, knowledge ed eventuale ricerca web; lo testo e lo creo dentro Agent Builder; e infine decido di condividerlo. Seguendo la guida mi ritrovo l'agente già costruito con quelle istruzioni.</a:t>
            </a:r>
          </a:p>
        </p:txBody>
      </p:sp>
      <p:sp>
        <p:nvSpPr>
          <p:cNvPr id="4" name="Header Placeholder 3">
            <a:extLst>
              <a:ext uri="{FF2B5EF4-FFF2-40B4-BE49-F238E27FC236}">
                <a16:creationId xmlns:a16="http://schemas.microsoft.com/office/drawing/2014/main" id="{48E735BF-8A33-DD71-D0D6-779DEAA33E3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F0903750-5528-8170-48DD-AD81B2A0272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5249A64-14C0-C484-EC91-CB34D484F2C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9:26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B7CC82-233C-BD8F-B476-01CCDCF93DC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144241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it-IT" dirty="0"/>
              <a:t>Vi mostro velocemente una demo proprio con lo Storytelling Mentor: un agente di supporto nel costruire una narrativa verso i clienti, dove il template definisce un flusso ben preciso, così che le risposte arrivino esattamente come me le aspetto.</a:t>
            </a:r>
          </a:p>
        </p:txBody>
      </p:sp>
      <p:sp>
        <p:nvSpPr>
          <p:cNvPr id="4" name="Slide Number Placeholder 3"/>
          <p:cNvSpPr>
            <a:spLocks noGrp="1"/>
          </p:cNvSpPr>
          <p:nvPr>
            <p:ph type="sldNum" sz="quarter" idx="5"/>
          </p:nvPr>
        </p:nvSpPr>
        <p:spPr/>
        <p:txBody>
          <a:bodyPr/>
          <a:lstStyle/>
          <a:p>
            <a:fld id="{542146AA-C511-4E96-B441-DDEDBF78BF16}" type="slidenum">
              <a:rPr lang="it-IT"/>
              <a:t>33</a:t>
            </a:fld>
            <a:endParaRPr lang="it-IT"/>
          </a:p>
        </p:txBody>
      </p:sp>
    </p:spTree>
    <p:extLst>
      <p:ext uri="{BB962C8B-B14F-4D97-AF65-F5344CB8AC3E}">
        <p14:creationId xmlns:p14="http://schemas.microsoft.com/office/powerpoint/2010/main" val="2314327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6D745-0250-DC7D-1049-01AAE22FF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C080D-BF2F-934E-BE24-0CBBED7F9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ED40E-0C0E-5D5E-FF58-1469B68925EE}"/>
              </a:ext>
            </a:extLst>
          </p:cNvPr>
          <p:cNvSpPr>
            <a:spLocks noGrp="1"/>
          </p:cNvSpPr>
          <p:nvPr>
            <p:ph type="body" idx="1"/>
          </p:nvPr>
        </p:nvSpPr>
        <p:spPr/>
        <p:txBody>
          <a:bodyPr/>
          <a:lstStyle/>
          <a:p>
            <a:endParaRPr lang="en-US"/>
          </a:p>
          <a:p>
            <a:pPr>
              <a:spcBef>
                <a:spcPts val="600"/>
              </a:spcBef>
            </a:pPr>
            <a:r>
              <a:rPr lang="it-IT" dirty="0"/>
              <a:t>Un concetto importante: spesso non serve un unico agente, ma più agenti che lavorano insieme lungo il flusso di lavoro. Pensate al lancio di un prodotto: uso un agente per confrontare le caratteristiche dei prodotti, un Product Crafter per pianificare il lancio, lo Storytelling Mentor per costruire la comunicazione verso board e clienti, e altri agenti per le azioni successive. Ciascuno è specifico e mi accompagna in una fase precisa, dalla A alla Z.</a:t>
            </a:r>
          </a:p>
        </p:txBody>
      </p:sp>
      <p:sp>
        <p:nvSpPr>
          <p:cNvPr id="4" name="Header Placeholder 3">
            <a:extLst>
              <a:ext uri="{FF2B5EF4-FFF2-40B4-BE49-F238E27FC236}">
                <a16:creationId xmlns:a16="http://schemas.microsoft.com/office/drawing/2014/main" id="{8A81960F-019F-0B04-B716-515BAEFECE3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E40380C-FC44-C2B0-ECB1-0DCB67EEDC9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EFE1796-B66C-1F64-08E7-DE2561E48C6F}"/>
              </a:ext>
            </a:extLst>
          </p:cNvPr>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a:extLst>
              <a:ext uri="{FF2B5EF4-FFF2-40B4-BE49-F238E27FC236}">
                <a16:creationId xmlns:a16="http://schemas.microsoft.com/office/drawing/2014/main" id="{A2F2C4A2-4F91-ECA4-C57F-51E31367CACF}"/>
              </a:ext>
            </a:extLst>
          </p:cNvPr>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155302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600"/>
              </a:spcBef>
            </a:pPr>
            <a:r>
              <a:rPr lang="it-IT" dirty="0"/>
              <a:t>Vediamo come condividere gli agenti. Concentriamoci su Agent Builder: una volta creato l'agente, in fase di condivisione posso menzionare un collega e passargli il link, e lui cliccando potrà usarlo. Se invece voglio distribuirlo a tutta l'organizzazione serve un'approvazione: esporto l'agente come zip e, tramite l'IT, viene caricato nel catalogo dell'Admin Center per una platea molto più ampia. Una nota fondamentale: la condivisione non espone mai a oversharing — se il collega non ha accesso ai dati della knowledge, l'agente non gli risponderà su quei dati.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960442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600"/>
              </a:spcBef>
            </a:pPr>
            <a:r>
              <a:rPr lang="it-IT" dirty="0"/>
              <a:t>Siamo quasi alla fine. Vediamo insieme i prossimi passi e come potete continuare il percorso dopo la sessione di oggi.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2037870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it-IT" dirty="0"/>
              <a:t>Il vostro contributo è prezioso: ci piacerebbe ricevere feedback sui modelli e sugli esempi di Copilot Agent, perché ci aiuta a migliorare e a innovare. Se avete idee o casi d'uso da segnalare, fatecelo sapere.</a:t>
            </a:r>
          </a:p>
        </p:txBody>
      </p:sp>
      <p:sp>
        <p:nvSpPr>
          <p:cNvPr id="4" name="Slide Number Placeholder 3"/>
          <p:cNvSpPr>
            <a:spLocks noGrp="1"/>
          </p:cNvSpPr>
          <p:nvPr>
            <p:ph type="sldNum" sz="quarter" idx="5"/>
          </p:nvPr>
        </p:nvSpPr>
        <p:spPr/>
        <p:txBody>
          <a:bodyPr/>
          <a:lstStyle/>
          <a:p>
            <a:fld id="{7384341D-58DE-4735-A1AB-B423915FB038}" type="slidenum">
              <a:rPr lang="it-IT"/>
              <a:t>37</a:t>
            </a:fld>
            <a:endParaRPr lang="it-IT"/>
          </a:p>
        </p:txBody>
      </p:sp>
    </p:spTree>
    <p:extLst>
      <p:ext uri="{BB962C8B-B14F-4D97-AF65-F5344CB8AC3E}">
        <p14:creationId xmlns:p14="http://schemas.microsoft.com/office/powerpoint/2010/main" val="1337607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it-IT" dirty="0"/>
              <a:t>Se volete approfondire e fare self training, vi segnalo l'AI Agents Hub: un portale sulla piattaforma di learning di Microsoft, con contenuti che vi aiutano a pianificare, gestire e creare agenti, anche più evoluti come quelli costruiti con Copilot Studio. Lorenzo vi condivide il link in chat.</a:t>
            </a:r>
          </a:p>
        </p:txBody>
      </p:sp>
      <p:sp>
        <p:nvSpPr>
          <p:cNvPr id="4" name="Slide Number Placeholder 3"/>
          <p:cNvSpPr>
            <a:spLocks noGrp="1"/>
          </p:cNvSpPr>
          <p:nvPr>
            <p:ph type="sldNum" sz="quarter" idx="5"/>
          </p:nvPr>
        </p:nvSpPr>
        <p:spPr/>
        <p:txBody>
          <a:bodyPr/>
          <a:lstStyle/>
          <a:p>
            <a:fld id="{6E22071F-97F6-4FF5-B642-8CBB8685B9A1}" type="slidenum">
              <a:rPr lang="it-IT"/>
              <a:t>38</a:t>
            </a:fld>
            <a:endParaRPr lang="it-IT"/>
          </a:p>
        </p:txBody>
      </p:sp>
    </p:spTree>
    <p:extLst>
      <p:ext uri="{BB962C8B-B14F-4D97-AF65-F5344CB8AC3E}">
        <p14:creationId xmlns:p14="http://schemas.microsoft.com/office/powerpoint/2010/main" val="1076212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spcBef>
                <a:spcPts val="600"/>
              </a:spcBef>
            </a:pPr>
            <a:r>
              <a:rPr lang="it-IT" dirty="0"/>
              <a:t>Come organizzazione non siete soli nella creazione di agenti. Potete appoggiarvi a un partner con cui già collaborate, sfruttare il servizio FastTrack di Microsoft per l'analisi dei prerequisiti e la fase iniziale, oppure, con il contratto Unified, avere il supporto di specialisti come i Cloud Solution Architect — come me e Lorenzo — per un'analisi più approfondita dei vostri casi d'uso.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16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600"/>
              </a:spcBef>
            </a:pPr>
            <a:r>
              <a:rPr lang="it-IT" dirty="0"/>
              <a:t>Vediamo rapidamente l'agenda di oggi. Partiamo dai fondamenti della creazione degli agenti, poi vediamo gli agenti predefiniti già disponibili in M365 Copilot e come scoprirli nell'Agent Store. Passeremo quindi a creare agenti usando i modelli e le guide di esempio, parleremo di come condividerli e chiuderemo con i prossimi passi e l'invito all'azione, comprese le iniziative del Customer Hub e il programma Champions.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298210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it-IT" dirty="0"/>
              <a:t>Vi ricordo ancora il sito del Customer Hub: tramite questo QR code accedete a tutte le sessioni del programma. Potete consultare la registrazione di oggi, iscrivervi alle sessioni future a calendario o rivedere on demand quelle passate.</a:t>
            </a:r>
          </a:p>
        </p:txBody>
      </p:sp>
      <p:sp>
        <p:nvSpPr>
          <p:cNvPr id="4" name="Slide Number Placeholder 3"/>
          <p:cNvSpPr>
            <a:spLocks noGrp="1"/>
          </p:cNvSpPr>
          <p:nvPr>
            <p:ph type="sldNum" sz="quarter" idx="5"/>
          </p:nvPr>
        </p:nvSpPr>
        <p:spPr/>
        <p:txBody>
          <a:bodyPr/>
          <a:lstStyle/>
          <a:p>
            <a:fld id="{512DD4A1-2B87-4E04-AC28-DF492D646414}" type="slidenum">
              <a:rPr lang="it-IT"/>
              <a:t>40</a:t>
            </a:fld>
            <a:endParaRPr lang="it-IT"/>
          </a:p>
        </p:txBody>
      </p:sp>
    </p:spTree>
    <p:extLst>
      <p:ext uri="{BB962C8B-B14F-4D97-AF65-F5344CB8AC3E}">
        <p14:creationId xmlns:p14="http://schemas.microsoft.com/office/powerpoint/2010/main" val="3243785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it-IT" dirty="0"/>
              <a:t>Un'ultima opportunità: per chi ne ha voglia c'è il programma Champions. Collaborate con altri volontari per arricchire la community, condividere esperienze e casi d'uso e chiedere supporto sui casi più particolari. Trovate il link aka.ms/M365Champions: iscrivetevi e fate parte di questa community.</a:t>
            </a:r>
          </a:p>
        </p:txBody>
      </p:sp>
      <p:sp>
        <p:nvSpPr>
          <p:cNvPr id="4" name="Slide Number Placeholder 3"/>
          <p:cNvSpPr>
            <a:spLocks noGrp="1"/>
          </p:cNvSpPr>
          <p:nvPr>
            <p:ph type="sldNum" sz="quarter" idx="5"/>
          </p:nvPr>
        </p:nvSpPr>
        <p:spPr/>
        <p:txBody>
          <a:bodyPr/>
          <a:lstStyle/>
          <a:p>
            <a:fld id="{F39A5A11-E092-40B3-BF0F-FD2D0141579A}" type="slidenum">
              <a:rPr lang="it-IT"/>
              <a:t>41</a:t>
            </a:fld>
            <a:endParaRPr lang="it-IT"/>
          </a:p>
        </p:txBody>
      </p:sp>
    </p:spTree>
    <p:extLst>
      <p:ext uri="{BB962C8B-B14F-4D97-AF65-F5344CB8AC3E}">
        <p14:creationId xmlns:p14="http://schemas.microsoft.com/office/powerpoint/2010/main" val="3229275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it-IT" dirty="0"/>
              <a:t>E qui arriva una richiesta importante: il vostro feedback è fondamentale per migliorare queste sessioni del Customer Hub e quelle future. Vi lascio il link e il QR code del survey: bastano pochi minuti e per noi fanno davvero la differenza. Grazie in anticipo.</a:t>
            </a:r>
          </a:p>
        </p:txBody>
      </p:sp>
      <p:sp>
        <p:nvSpPr>
          <p:cNvPr id="4" name="Slide Number Placeholder 3"/>
          <p:cNvSpPr>
            <a:spLocks noGrp="1"/>
          </p:cNvSpPr>
          <p:nvPr>
            <p:ph type="sldNum" sz="quarter" idx="5"/>
          </p:nvPr>
        </p:nvSpPr>
        <p:spPr/>
        <p:txBody>
          <a:bodyPr/>
          <a:lstStyle/>
          <a:p>
            <a:fld id="{E71EC982-F942-43A2-8C60-05E95ACFF32B}" type="slidenum">
              <a:rPr lang="it-IT"/>
              <a:t>42</a:t>
            </a:fld>
            <a:endParaRPr lang="it-IT"/>
          </a:p>
        </p:txBody>
      </p:sp>
    </p:spTree>
    <p:extLst>
      <p:ext uri="{BB962C8B-B14F-4D97-AF65-F5344CB8AC3E}">
        <p14:creationId xmlns:p14="http://schemas.microsoft.com/office/powerpoint/2010/main" val="2144452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600"/>
              </a:spcBef>
            </a:pPr>
            <a:r>
              <a:rPr lang="it-IT" dirty="0"/>
              <a:t>Apriamo lo spazio per le domande. Ho abilitato i microfoni: alzate pure la mano e riattivate l'audio per fare le vostre domande a voce, oppure scrivete in chat. Restiamo qui volentieri ancora qualche minuto per chiarimenti o approfondimenti su quanto visto oggi.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2312120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it-IT" dirty="0"/>
              <a:t>Grazie a tutti per la partecipazione e per l'interesse a queste sessioni. Ci vediamo ai prossimi incontri del Customer Hub. Buon pomeriggio da parte mia e del collega Lorenzo!</a:t>
            </a:r>
          </a:p>
        </p:txBody>
      </p:sp>
      <p:sp>
        <p:nvSpPr>
          <p:cNvPr id="4" name="Slide Number Placeholder 3"/>
          <p:cNvSpPr>
            <a:spLocks noGrp="1"/>
          </p:cNvSpPr>
          <p:nvPr>
            <p:ph type="sldNum" sz="quarter" idx="5"/>
          </p:nvPr>
        </p:nvSpPr>
        <p:spPr/>
        <p:txBody>
          <a:bodyPr/>
          <a:lstStyle/>
          <a:p>
            <a:fld id="{05214D65-503A-46D5-8AD3-FE5EA930D4C1}" type="slidenum">
              <a:rPr lang="it-IT"/>
              <a:t>44</a:t>
            </a:fld>
            <a:endParaRPr lang="it-IT"/>
          </a:p>
        </p:txBody>
      </p:sp>
    </p:spTree>
    <p:extLst>
      <p:ext uri="{BB962C8B-B14F-4D97-AF65-F5344CB8AC3E}">
        <p14:creationId xmlns:p14="http://schemas.microsoft.com/office/powerpoint/2010/main" val="3032213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600"/>
              </a:spcBef>
            </a:pPr>
            <a:r>
              <a:rPr lang="it-IT" dirty="0"/>
              <a:t>Partiamo dalle fondamenta: che cos'è davvero Microsoft 365 Copilot. Riprendiamo qualche concetto di base che forse avete già visto in passato, ma che ci serve come punto di partenza prima di parlare di agenti.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349749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2D6E7-4C55-4CB5-ACCD-27E1C87E8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BCE55-51E4-2858-0C15-9EB19A9E4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0AB13-3FB8-D1E7-9FDA-A544B7EA331C}"/>
              </a:ext>
            </a:extLst>
          </p:cNvPr>
          <p:cNvSpPr>
            <a:spLocks noGrp="1"/>
          </p:cNvSpPr>
          <p:nvPr>
            <p:ph type="body" idx="1"/>
          </p:nvPr>
        </p:nvSpPr>
        <p:spPr/>
        <p:txBody>
          <a:bodyPr/>
          <a:lstStyle/>
          <a:p>
            <a:endParaRPr lang="en-US"/>
          </a:p>
          <a:p>
            <a:pPr>
              <a:spcBef>
                <a:spcPts val="600"/>
              </a:spcBef>
            </a:pPr>
            <a:r>
              <a:rPr lang="it-IT" dirty="0"/>
              <a:t>Questa slide raffigura cosa vuole essere Copilot: un'interfaccia, una user experience che ci permette di portare l'intelligenza artificiale dentro l'ecosistema Microsoft e i dati della nostra organizzazione. Copilot di per sé è una chat e, da quella chat, possiamo estenderci creando agenti, che non sono altro che una specializzazione del nostro Copilot. Tutto questo è racchiuso nel Copilot Control System: le informazioni seguono le policy di security e compliance già presenti, rispettano le sensitivity label e, cosa importante, i dati non vengono mai usati per allenare i modelli.</a:t>
            </a:r>
          </a:p>
        </p:txBody>
      </p:sp>
      <p:sp>
        <p:nvSpPr>
          <p:cNvPr id="4" name="Slide Number Placeholder 3">
            <a:extLst>
              <a:ext uri="{FF2B5EF4-FFF2-40B4-BE49-F238E27FC236}">
                <a16:creationId xmlns:a16="http://schemas.microsoft.com/office/drawing/2014/main" id="{275C867E-9430-84F2-146C-B6652E60A10A}"/>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20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999"/>
              </a:spcAft>
              <a:defRPr/>
            </a:pPr>
            <a:endParaRPr lang="en-US"/>
          </a:p>
          <a:p>
            <a:pPr>
              <a:spcBef>
                <a:spcPts val="600"/>
              </a:spcBef>
            </a:pPr>
            <a:r>
              <a:rPr lang="it-IT" dirty="0"/>
              <a:t>I componenti principali con cui si costruisce Microsoft 365 Copilot sono sostanzialmente questi cinque. Alla base ci sono i large language model: Copilot è nato sui modelli di OpenAI, ma la visione di Microsoft è di non legarsi a un solo modello e di lasciare poi la possibilità di scegliere quello più adatto al caso d'uso. Poi c'è l'integrazione con i dati dell'organizzazione tramite Microsoft Graph — mail, chat di Teams, calendario — l'arricchimento con Dataverse e la ricerca sul web tramite l'indice di Bing. E ricordiamo che Copilot è integrato dentro le app come Word, Excel e PowerPoint, sempre nel contesto in cui sto lavorando.</a:t>
            </a:r>
          </a:p>
        </p:txBody>
      </p:sp>
      <p:sp>
        <p:nvSpPr>
          <p:cNvPr id="4" name="Header Placeholder 3"/>
          <p:cNvSpPr>
            <a:spLocks noGrp="1"/>
          </p:cNvSpPr>
          <p:nvPr>
            <p:ph type="hdr" sz="quarter"/>
          </p:nvPr>
        </p:nvSpPr>
        <p:spPr/>
        <p:txBody>
          <a:bodyPr/>
          <a:lstStyle/>
          <a:p>
            <a:pPr defTabSz="942255">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defTabSz="941979"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defTabSz="942255">
              <a:defRPr/>
            </a:pPr>
            <a:fld id="{386CE63F-9E7F-4C04-9D0D-FCA25A8E9E86}" type="datetime8">
              <a:rPr lang="en-US">
                <a:solidFill>
                  <a:prstClr val="black"/>
                </a:solidFill>
                <a:latin typeface="Segoe UI" pitchFamily="34" charset="0"/>
              </a:rPr>
              <a:pPr defTabSz="942255">
                <a:defRPr/>
              </a:pPr>
              <a:t>7/7/2026 9:25 AM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42255">
              <a:defRPr/>
            </a:pPr>
            <a:fld id="{B4008EB6-D09E-4580-8CD6-DDB14511944F}" type="slidenum">
              <a:rPr lang="en-US">
                <a:solidFill>
                  <a:prstClr val="black"/>
                </a:solidFill>
                <a:latin typeface="Segoe UI" pitchFamily="34" charset="0"/>
              </a:rPr>
              <a:pPr defTabSz="942255">
                <a:defRPr/>
              </a:pPr>
              <a:t>7</a:t>
            </a:fld>
            <a:endParaRPr lang="en-US">
              <a:solidFill>
                <a:prstClr val="black"/>
              </a:solidFill>
              <a:latin typeface="Segoe UI" pitchFamily="34" charset="0"/>
            </a:endParaRPr>
          </a:p>
        </p:txBody>
      </p:sp>
    </p:spTree>
    <p:extLst>
      <p:ext uri="{BB962C8B-B14F-4D97-AF65-F5344CB8AC3E}">
        <p14:creationId xmlns:p14="http://schemas.microsoft.com/office/powerpoint/2010/main" val="2063201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spcBef>
                <a:spcPts val="600"/>
              </a:spcBef>
            </a:pPr>
            <a:r>
              <a:rPr lang="it-IT" dirty="0"/>
              <a:t>Fatta questa premessa sulla chat di Copilot, entriamo nel cuore della sessione di oggi: gli agenti. Vediamo cosa sono e perché ci permettono di estendere e personalizzare Copilot.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9:26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4079528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spcBef>
                <a:spcPts val="600"/>
              </a:spcBef>
            </a:pPr>
            <a:r>
              <a:rPr lang="it-IT" dirty="0"/>
              <a:t>Il concetto chiave è questo: posso estendere Microsoft 365 Copilot creando agenti che gli aggiungono due cose. La prima è la conoscenza, cioè dati che la chat di Copilot da sola non vedrebbe — una cartella sul mio PC, una knowledge base di terze parti come ServiceNow o un sistema legacy raggiunto via REST o MCP. La seconda sono le competenze, cioè la capacità di compiere azioni: inviare una mail, aggiornare una lista su SharePoint, aprire un ticket. Quindi l'agente è un Copilot specializzato, con conoscenza specifica e competenze per agire.</a:t>
            </a:r>
          </a:p>
        </p:txBody>
      </p:sp>
      <p:sp>
        <p:nvSpPr>
          <p:cNvPr id="4" name="Slide Number Placeholder 3"/>
          <p:cNvSpPr>
            <a:spLocks noGrp="1"/>
          </p:cNvSpPr>
          <p:nvPr>
            <p:ph type="sldNum" sz="quarter" idx="10"/>
          </p:nvPr>
        </p:nvSpPr>
        <p:spPr/>
        <p:txBody>
          <a:bodyPr/>
          <a:lstStyle/>
          <a:p>
            <a:pPr defTabSz="942289">
              <a:defRPr/>
            </a:pPr>
            <a:fld id="{F7021451-1387-4CA6-816F-3879F97B5CBC}" type="slidenum">
              <a:rPr lang="en-US">
                <a:solidFill>
                  <a:prstClr val="black"/>
                </a:solidFill>
                <a:latin typeface="Calibri" panose="020F0502020204030204"/>
              </a:rPr>
              <a:pPr defTabSz="942289">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3.xml"/><Relationship Id="rId4" Type="http://schemas.openxmlformats.org/officeDocument/2006/relationships/image" Target="../media/image64.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jpeg"/><Relationship Id="rId1" Type="http://schemas.openxmlformats.org/officeDocument/2006/relationships/slideMaster" Target="../slideMasters/slideMaster4.xml"/><Relationship Id="rId4" Type="http://schemas.openxmlformats.org/officeDocument/2006/relationships/image" Target="../media/image64.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9.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jpeg"/><Relationship Id="rId1" Type="http://schemas.openxmlformats.org/officeDocument/2006/relationships/slideMaster" Target="../slideMasters/slideMaster5.xml"/><Relationship Id="rId4" Type="http://schemas.openxmlformats.org/officeDocument/2006/relationships/image" Target="../media/image64.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3.png"/><Relationship Id="rId4" Type="http://schemas.openxmlformats.org/officeDocument/2006/relationships/image" Target="../media/image32.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3.png"/><Relationship Id="rId7" Type="http://schemas.openxmlformats.org/officeDocument/2006/relationships/image" Target="../media/image11.sv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openxmlformats.org/officeDocument/2006/relationships/image" Target="../media/image3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1.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42.png"/><Relationship Id="rId7" Type="http://schemas.openxmlformats.org/officeDocument/2006/relationships/image" Target="../media/image11.sv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9.png"/><Relationship Id="rId4" Type="http://schemas.openxmlformats.org/officeDocument/2006/relationships/image" Target="../media/image3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7.png"/></Relationships>
</file>

<file path=ppt/slideLayouts/_rels/slideLayout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7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3.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0.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3.png"/><Relationship Id="rId4" Type="http://schemas.openxmlformats.org/officeDocument/2006/relationships/image" Target="../media/image3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7.sv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7.sv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7.sv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7.sv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sv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279118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5917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739199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824383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3050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968104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129906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39986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7949065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884528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160678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7407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128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4543817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34243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112954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54532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311441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260208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756640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262990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535544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07129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3645120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44218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220352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659474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ayout 1">
    <p:bg>
      <p:bgPr>
        <a:solidFill>
          <a:srgbClr val="FFF9F3"/>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36C5E3-1C9B-8F43-9E7C-7124F0477707}"/>
              </a:ext>
              <a:ext uri="{C183D7F6-B498-43B3-948B-1728B52AA6E4}">
                <adec:decorative xmlns:adec="http://schemas.microsoft.com/office/drawing/2017/decorative" val="1"/>
              </a:ext>
            </a:extLst>
          </p:cNvPr>
          <p:cNvSpPr>
            <a:spLocks/>
          </p:cNvSpPr>
          <p:nvPr userDrawn="1"/>
        </p:nvSpPr>
        <p:spPr bwMode="auto">
          <a:xfrm>
            <a:off x="573126" y="1100097"/>
            <a:ext cx="11035281" cy="5451037"/>
          </a:xfrm>
          <a:prstGeom prst="roundRect">
            <a:avLst>
              <a:gd name="adj" fmla="val 3603"/>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000000"/>
              </a:solidFill>
              <a:latin typeface="Segoe UI"/>
              <a:cs typeface="Segoe UI" pitchFamily="34" charset="0"/>
            </a:endParaRPr>
          </a:p>
        </p:txBody>
      </p:sp>
      <p:pic>
        <p:nvPicPr>
          <p:cNvPr id="5" name="Picture 4">
            <a:extLst>
              <a:ext uri="{FF2B5EF4-FFF2-40B4-BE49-F238E27FC236}">
                <a16:creationId xmlns:a16="http://schemas.microsoft.com/office/drawing/2014/main" id="{3DF811F8-4A6F-396F-1DD4-FA9EBCA0734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 name="Freeform: Shape 5">
            <a:extLst>
              <a:ext uri="{FF2B5EF4-FFF2-40B4-BE49-F238E27FC236}">
                <a16:creationId xmlns:a16="http://schemas.microsoft.com/office/drawing/2014/main" id="{DB940884-550E-6BD2-C8DB-ED9A07667067}"/>
              </a:ext>
            </a:extLst>
          </p:cNvPr>
          <p:cNvSpPr>
            <a:spLocks/>
          </p:cNvSpPr>
          <p:nvPr userDrawn="1"/>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marL="0" algn="l" defTabSz="932742" rtl="0" eaLnBrk="1" latinLnBrk="0" hangingPunct="1">
              <a:lnSpc>
                <a:spcPct val="100000"/>
              </a:lnSpc>
              <a:spcBef>
                <a:spcPct val="0"/>
              </a:spcBef>
              <a:spcAft>
                <a:spcPts val="600"/>
              </a:spcAft>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8" name="Graphic 34_1">
            <a:extLst>
              <a:ext uri="{FF2B5EF4-FFF2-40B4-BE49-F238E27FC236}">
                <a16:creationId xmlns:a16="http://schemas.microsoft.com/office/drawing/2014/main" id="{E448A26F-C0C9-DB36-2CFE-F7B47B2FAA77}"/>
              </a:ext>
            </a:extLst>
          </p:cNvPr>
          <p:cNvSpPr>
            <a:spLocks/>
          </p:cNvSpPr>
          <p:nvPr userDrawn="1"/>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431A5C14-682E-DB09-57E9-1C6BC1949611}"/>
              </a:ext>
            </a:extLst>
          </p:cNvPr>
          <p:cNvSpPr>
            <a:spLocks/>
          </p:cNvSpPr>
          <p:nvPr userDrawn="1"/>
        </p:nvSpPr>
        <p:spPr bwMode="auto">
          <a:xfrm>
            <a:off x="6894513" y="1562102"/>
            <a:ext cx="4541795" cy="4838697"/>
          </a:xfrm>
          <a:prstGeom prst="roundRect">
            <a:avLst>
              <a:gd name="adj" fmla="val 2471"/>
            </a:avLst>
          </a:prstGeom>
          <a:solidFill>
            <a:schemeClr val="accent3">
              <a:lumMod val="20000"/>
              <a:lumOff val="80000"/>
              <a:alpha val="50000"/>
            </a:schemeClr>
          </a:solidFill>
          <a:ln w="63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marL="228600" marR="0" lvl="0" indent="-228600" algn="ctr" defTabSz="914367" fontAlgn="auto">
              <a:lnSpc>
                <a:spcPct val="100000"/>
              </a:lnSpc>
              <a:spcBef>
                <a:spcPts val="0"/>
              </a:spcBef>
              <a:spcAft>
                <a:spcPts val="200"/>
              </a:spcAft>
              <a:buClrTx/>
              <a:buSzTx/>
              <a:buFont typeface="Wingdings" panose="05000000000000000000" pitchFamily="2" charset="2"/>
              <a:buNone/>
              <a:tabLst/>
            </a:pPr>
            <a:endParaRPr kumimoji="0" lang="en-US" sz="2800" b="0" i="0" u="none" strike="noStrike" cap="none" spc="0" normalizeH="0" baseline="0">
              <a:ln>
                <a:noFill/>
              </a:ln>
              <a:solidFill>
                <a:schemeClr val="tx1"/>
              </a:solidFill>
              <a:effectLst/>
              <a:uLnTx/>
              <a:uFillTx/>
            </a:endParaRPr>
          </a:p>
        </p:txBody>
      </p:sp>
      <p:sp>
        <p:nvSpPr>
          <p:cNvPr id="29" name="Text Placeholder 2">
            <a:extLst>
              <a:ext uri="{FF2B5EF4-FFF2-40B4-BE49-F238E27FC236}">
                <a16:creationId xmlns:a16="http://schemas.microsoft.com/office/drawing/2014/main" id="{202B27A8-F8FC-857E-538F-6BFD7749E765}"/>
              </a:ext>
            </a:extLst>
          </p:cNvPr>
          <p:cNvSpPr>
            <a:spLocks noGrp="1"/>
          </p:cNvSpPr>
          <p:nvPr>
            <p:ph type="body" sz="quarter" idx="13" hasCustomPrompt="1"/>
          </p:nvPr>
        </p:nvSpPr>
        <p:spPr>
          <a:xfrm>
            <a:off x="755691" y="1660199"/>
            <a:ext cx="5921333" cy="659155"/>
          </a:xfrm>
        </p:spPr>
        <p:txBody>
          <a:bodyPr/>
          <a:lstStyle>
            <a:lvl1pPr marL="285750" indent="-285750" algn="l" defTabSz="914400" rtl="0" eaLnBrk="1" latinLnBrk="0" hangingPunct="1">
              <a:buFont typeface="Arial" panose="020B0604020202020204" pitchFamily="34" charset="0"/>
              <a:buChar char="•"/>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a:p>
            <a:pPr marL="0" marR="0" lvl="0" indent="0" algn="l" defTabSz="914367" rtl="0" eaLnBrk="1" fontAlgn="base" latinLnBrk="0" hangingPunct="1">
              <a:lnSpc>
                <a:spcPct val="100000"/>
              </a:lnSpc>
              <a:spcBef>
                <a:spcPts val="1000"/>
              </a:spcBef>
              <a:spcAft>
                <a:spcPts val="300"/>
              </a:spcAft>
              <a:buClrTx/>
              <a:buSzTx/>
              <a:buFontTx/>
              <a:buNone/>
              <a:tabLst/>
              <a:defRPr/>
            </a:pPr>
            <a:endParaRPr lang="en-US"/>
          </a:p>
        </p:txBody>
      </p:sp>
      <p:sp>
        <p:nvSpPr>
          <p:cNvPr id="30" name="Text Placeholder 2">
            <a:extLst>
              <a:ext uri="{FF2B5EF4-FFF2-40B4-BE49-F238E27FC236}">
                <a16:creationId xmlns:a16="http://schemas.microsoft.com/office/drawing/2014/main" id="{29A0E38D-0002-F6AA-D26F-06CF4A87C496}"/>
              </a:ext>
            </a:extLst>
          </p:cNvPr>
          <p:cNvSpPr>
            <a:spLocks noGrp="1"/>
          </p:cNvSpPr>
          <p:nvPr>
            <p:ph type="body" sz="quarter" idx="22" hasCustomPrompt="1"/>
          </p:nvPr>
        </p:nvSpPr>
        <p:spPr>
          <a:xfrm>
            <a:off x="755692" y="2120078"/>
            <a:ext cx="5921333" cy="215444"/>
          </a:xfrm>
        </p:spPr>
        <p:txBody>
          <a:bodyPr vert="horz" wrap="square" lIns="0" tIns="0" rIns="0" bIns="0" rtlCol="0">
            <a:noAutofit/>
          </a:bodyPr>
          <a:lstStyle>
            <a:lvl1pPr marL="0" indent="0">
              <a:buNone/>
              <a:defRPr lang="en-US" sz="1400" dirty="0"/>
            </a:lvl1pPr>
          </a:lstStyle>
          <a:p>
            <a:pPr marL="228600" lvl="0" indent="-228600">
              <a:buSzPct val="100000"/>
            </a:pPr>
            <a:r>
              <a:rPr lang="en-US"/>
              <a:t>Click to edit add text</a:t>
            </a:r>
          </a:p>
        </p:txBody>
      </p:sp>
      <p:sp>
        <p:nvSpPr>
          <p:cNvPr id="35" name="Text Placeholder 2">
            <a:extLst>
              <a:ext uri="{FF2B5EF4-FFF2-40B4-BE49-F238E27FC236}">
                <a16:creationId xmlns:a16="http://schemas.microsoft.com/office/drawing/2014/main" id="{F1027F2E-E6B7-4834-92E3-E7AC2135920B}"/>
              </a:ext>
            </a:extLst>
          </p:cNvPr>
          <p:cNvSpPr>
            <a:spLocks noGrp="1"/>
          </p:cNvSpPr>
          <p:nvPr>
            <p:ph type="body" sz="quarter" idx="24" hasCustomPrompt="1"/>
          </p:nvPr>
        </p:nvSpPr>
        <p:spPr>
          <a:xfrm>
            <a:off x="755691" y="2840023"/>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28" name="Text Placeholder 2">
            <a:extLst>
              <a:ext uri="{FF2B5EF4-FFF2-40B4-BE49-F238E27FC236}">
                <a16:creationId xmlns:a16="http://schemas.microsoft.com/office/drawing/2014/main" id="{DD9D3198-9AA0-5F80-DA12-149E3ECC6310}"/>
              </a:ext>
            </a:extLst>
          </p:cNvPr>
          <p:cNvSpPr>
            <a:spLocks noGrp="1"/>
          </p:cNvSpPr>
          <p:nvPr>
            <p:ph type="body" sz="quarter" idx="18" hasCustomPrompt="1"/>
          </p:nvPr>
        </p:nvSpPr>
        <p:spPr>
          <a:xfrm>
            <a:off x="755692" y="3299903"/>
            <a:ext cx="5921333" cy="646331"/>
          </a:xfrm>
        </p:spPr>
        <p:txBody>
          <a:bodyPr vert="horz" wrap="square" lIns="0" tIns="0" rIns="0" bIns="0" rtlCol="0">
            <a:noAutofit/>
          </a:bodyPr>
          <a:lstStyle>
            <a:lvl1pPr marL="0" indent="0">
              <a:buFont typeface="Arial" panose="020B0604020202020204" pitchFamily="34" charset="0"/>
              <a:buNone/>
              <a:defRPr lang="en-US" sz="1400" dirty="0"/>
            </a:lvl1pPr>
          </a:lstStyle>
          <a:p>
            <a:pPr marL="342900" lvl="0" indent="-342900">
              <a:buSzPct val="100000"/>
            </a:pPr>
            <a:r>
              <a:rPr lang="en-US"/>
              <a:t>Click to edit add text</a:t>
            </a:r>
          </a:p>
        </p:txBody>
      </p:sp>
      <p:sp>
        <p:nvSpPr>
          <p:cNvPr id="36" name="Text Placeholder 2">
            <a:extLst>
              <a:ext uri="{FF2B5EF4-FFF2-40B4-BE49-F238E27FC236}">
                <a16:creationId xmlns:a16="http://schemas.microsoft.com/office/drawing/2014/main" id="{03C5DC12-665A-86E5-C070-8C5F426DC93C}"/>
              </a:ext>
            </a:extLst>
          </p:cNvPr>
          <p:cNvSpPr>
            <a:spLocks noGrp="1"/>
          </p:cNvSpPr>
          <p:nvPr>
            <p:ph type="body" sz="quarter" idx="25" hasCustomPrompt="1"/>
          </p:nvPr>
        </p:nvSpPr>
        <p:spPr>
          <a:xfrm>
            <a:off x="755692" y="4450734"/>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32" name="Text Placeholder 31">
            <a:extLst>
              <a:ext uri="{FF2B5EF4-FFF2-40B4-BE49-F238E27FC236}">
                <a16:creationId xmlns:a16="http://schemas.microsoft.com/office/drawing/2014/main" id="{9D75FB69-4FEE-302B-4B45-772074E5F006}"/>
              </a:ext>
            </a:extLst>
          </p:cNvPr>
          <p:cNvSpPr>
            <a:spLocks noGrp="1"/>
          </p:cNvSpPr>
          <p:nvPr>
            <p:ph type="body" sz="quarter" idx="23"/>
          </p:nvPr>
        </p:nvSpPr>
        <p:spPr>
          <a:xfrm>
            <a:off x="755692" y="4910613"/>
            <a:ext cx="5921333" cy="1437317"/>
          </a:xfrm>
        </p:spPr>
        <p:txBody>
          <a:bodyPr>
            <a:noAutofit/>
          </a:bodyPr>
          <a:lstStyle>
            <a:lvl1pPr marL="195263" indent="-195263">
              <a:spcBef>
                <a:spcPts val="0"/>
              </a:spcBef>
              <a:spcAft>
                <a:spcPts val="600"/>
              </a:spcAft>
              <a:buSzPct val="100000"/>
              <a:buFont typeface="Arial" panose="020B0604020202020204" pitchFamily="34" charset="0"/>
              <a:buChar char="•"/>
              <a:defRPr sz="1400">
                <a:solidFill>
                  <a:schemeClr val="tx1"/>
                </a:solidFill>
              </a:defRPr>
            </a:lvl1pPr>
          </a:lstStyle>
          <a:p>
            <a:pPr lvl="0"/>
            <a:endParaRPr lang="en-US"/>
          </a:p>
        </p:txBody>
      </p:sp>
      <p:sp>
        <p:nvSpPr>
          <p:cNvPr id="7" name="Text Placeholder 6">
            <a:extLst>
              <a:ext uri="{FF2B5EF4-FFF2-40B4-BE49-F238E27FC236}">
                <a16:creationId xmlns:a16="http://schemas.microsoft.com/office/drawing/2014/main" id="{CD39A1C0-83B2-42B8-D6BA-B9E170E9B633}"/>
              </a:ext>
            </a:extLst>
          </p:cNvPr>
          <p:cNvSpPr>
            <a:spLocks noGrp="1"/>
          </p:cNvSpPr>
          <p:nvPr>
            <p:ph type="body" sz="quarter" idx="26"/>
          </p:nvPr>
        </p:nvSpPr>
        <p:spPr>
          <a:xfrm>
            <a:off x="2395536" y="2779200"/>
            <a:ext cx="3163888" cy="580159"/>
          </a:xfrm>
        </p:spPr>
        <p:txBody>
          <a:bodyPr/>
          <a:lstStyle>
            <a:lvl1pPr>
              <a:defRPr kumimoji="0" lang="en-US" sz="1600" b="0" i="0" u="none" strike="noStrike" kern="1200" cap="none" spc="0" normalizeH="0" baseline="0" dirty="0" smtClean="0">
                <a:ln>
                  <a:noFill/>
                </a:ln>
                <a:solidFill>
                  <a:schemeClr val="accent2"/>
                </a:solidFill>
                <a:effectLst/>
                <a:uLnTx/>
                <a:uFillTx/>
                <a:latin typeface="+mj-lt"/>
                <a:ea typeface="+mn-ea"/>
                <a:cs typeface="+mn-cs"/>
              </a:defRPr>
            </a:lvl1pPr>
            <a:lvl2pPr marL="0" indent="0">
              <a:defRPr/>
            </a:lvl2pPr>
            <a:lvl3pPr marL="0" indent="0">
              <a:defRPr/>
            </a:lvl3pPr>
            <a:lvl4pPr marL="0" indent="0">
              <a:defRPr/>
            </a:lvl4pPr>
            <a:lvl5pPr marL="0" indent="0">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Master text styles</a:t>
            </a:r>
          </a:p>
          <a:p>
            <a:pPr marL="228600" marR="0" lvl="0" indent="-228600" algn="l" defTabSz="932742" rtl="0" eaLnBrk="1" fontAlgn="auto" latinLnBrk="0" hangingPunct="1">
              <a:lnSpc>
                <a:spcPct val="100000"/>
              </a:lnSpc>
              <a:spcBef>
                <a:spcPct val="20000"/>
              </a:spcBef>
              <a:spcAft>
                <a:spcPts val="0"/>
              </a:spcAft>
              <a:buClrTx/>
              <a:buSzPct val="100000"/>
              <a:tabLst/>
            </a:pPr>
            <a:r>
              <a:rPr lang="en-US"/>
              <a:t>Second level</a:t>
            </a:r>
          </a:p>
        </p:txBody>
      </p:sp>
    </p:spTree>
    <p:extLst>
      <p:ext uri="{BB962C8B-B14F-4D97-AF65-F5344CB8AC3E}">
        <p14:creationId xmlns:p14="http://schemas.microsoft.com/office/powerpoint/2010/main" val="3233785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68">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1200">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4753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059739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850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209530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46902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74953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864803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6651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891953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774626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97158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890022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572971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563748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430213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04313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6614339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411673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37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52237758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600284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8679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53546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553458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1C4E-BBCB-C499-AD1C-971FBC595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B0A2AA-8A12-72D0-DF65-7636E96E37AC}"/>
              </a:ext>
            </a:extLst>
          </p:cNvPr>
          <p:cNvSpPr>
            <a:spLocks noGrp="1"/>
          </p:cNvSpPr>
          <p:nvPr>
            <p:ph type="dt" sz="half" idx="10"/>
          </p:nvPr>
        </p:nvSpPr>
        <p:spPr/>
        <p:txBody>
          <a:bodyPr/>
          <a:lstStyle/>
          <a:p>
            <a:fld id="{D5E52CCD-87A0-48DA-A1F0-73DFE2A08BB6}" type="datetimeFigureOut">
              <a:rPr lang="en-US" smtClean="0"/>
              <a:t>7/7/2026</a:t>
            </a:fld>
            <a:endParaRPr lang="en-US"/>
          </a:p>
        </p:txBody>
      </p:sp>
      <p:sp>
        <p:nvSpPr>
          <p:cNvPr id="4" name="Footer Placeholder 3">
            <a:extLst>
              <a:ext uri="{FF2B5EF4-FFF2-40B4-BE49-F238E27FC236}">
                <a16:creationId xmlns:a16="http://schemas.microsoft.com/office/drawing/2014/main" id="{41B7489B-64B1-701D-95C7-9F684E2AC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D210C-9856-22DE-4769-841CEABB2CDB}"/>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148388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4092842"/>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099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a:alphaModFix amt="10000"/>
                <a:extLst>
                  <a:ext uri="{96DAC541-7B7A-43D3-8B79-37D633B846F1}">
                    <asvg:svgBlip xmlns:asvg="http://schemas.microsoft.com/office/drawing/2016/SVG/main" r:embed="rId2"/>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122187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 Square Photo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1"/>
            <a:ext cx="6892925" cy="430887"/>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5" y="457200"/>
            <a:ext cx="4416425" cy="1107996"/>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4" y="1436689"/>
            <a:ext cx="3470275" cy="2043636"/>
          </a:xfrm>
        </p:spPr>
        <p:txBody>
          <a:bodyPr/>
          <a:lstStyle>
            <a:lvl1pPr marL="0" indent="0">
              <a:buFontTx/>
              <a:buNone/>
              <a:defRPr/>
            </a:lvl1pPr>
            <a:lvl2pPr marL="228594" indent="0">
              <a:buFontTx/>
              <a:buNone/>
              <a:defRPr/>
            </a:lvl2pPr>
            <a:lvl3pPr marL="457189" indent="0">
              <a:buFontTx/>
              <a:buNone/>
              <a:defRPr/>
            </a:lvl3pPr>
            <a:lvl4pPr marL="661971" indent="0">
              <a:buFontTx/>
              <a:buNone/>
              <a:defRPr/>
            </a:lvl4pPr>
            <a:lvl5pPr marL="855641"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4122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3">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D06C1-503A-D707-5B09-8C96159A7A62}"/>
              </a:ext>
            </a:extLst>
          </p:cNvPr>
          <p:cNvSpPr>
            <a:spLocks noGrp="1"/>
          </p:cNvSpPr>
          <p:nvPr>
            <p:ph type="dt" sz="half" idx="10"/>
          </p:nvPr>
        </p:nvSpPr>
        <p:spPr/>
        <p:txBody>
          <a:bodyPr/>
          <a:lstStyle/>
          <a:p>
            <a:fld id="{D5E52CCD-87A0-48DA-A1F0-73DFE2A08BB6}" type="datetimeFigureOut">
              <a:rPr lang="en-US" smtClean="0"/>
              <a:t>7/7/2026</a:t>
            </a:fld>
            <a:endParaRPr lang="en-US"/>
          </a:p>
        </p:txBody>
      </p:sp>
      <p:sp>
        <p:nvSpPr>
          <p:cNvPr id="3" name="Footer Placeholder 2">
            <a:extLst>
              <a:ext uri="{FF2B5EF4-FFF2-40B4-BE49-F238E27FC236}">
                <a16:creationId xmlns:a16="http://schemas.microsoft.com/office/drawing/2014/main" id="{56B9E856-AFCC-B88E-4C7F-CA4B61043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833C97-8DE9-B93A-8011-FD6E08861E69}"/>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632947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494585"/>
            <a:ext cx="11018520" cy="430887"/>
          </a:xfrm>
        </p:spPr>
        <p:txBody>
          <a:bodyPr anchor="t" anchorCtr="0"/>
          <a:lstStyle>
            <a:lvl1pPr algn="l" defTabSz="932742" rtl="0" eaLnBrk="1" latinLnBrk="0" hangingPunct="1">
              <a:lnSpc>
                <a:spcPct val="100000"/>
              </a:lnSpc>
              <a:spcBef>
                <a:spcPct val="0"/>
              </a:spcBef>
              <a:buNone/>
              <a:defRPr lang="en-US" sz="2800" b="0" kern="1200" cap="none" spc="0" baseline="0" dirty="0">
                <a:ln w="3175">
                  <a:noFill/>
                </a:ln>
                <a:solidFill>
                  <a:schemeClr val="accent1">
                    <a:lumMod val="75000"/>
                  </a:schemeClr>
                </a:solidFill>
                <a:effectLst/>
                <a:latin typeface="+mj-lt"/>
                <a:ea typeface="+mn-ea"/>
                <a:cs typeface="Segoe UI Semibold" panose="020B0702040204020203" pitchFamily="34" charset="0"/>
              </a:defRPr>
            </a:lvl1pPr>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526616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36">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911835100"/>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460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email">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7563156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7849901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1016037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8951798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984213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3070470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363270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85945302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7391668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492395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413909018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email">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88244039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8424428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87258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28137373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93054084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8537700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7010509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8952750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20274819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00070044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9764394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37823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82044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07049760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325964720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371134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668931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4705437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8253001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8178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13369768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CS TDM Intro">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4" name="Picture 3" descr="A logo on a black background&#10;&#10;AI-generated content may be incorrect.">
            <a:extLst>
              <a:ext uri="{FF2B5EF4-FFF2-40B4-BE49-F238E27FC236}">
                <a16:creationId xmlns:a16="http://schemas.microsoft.com/office/drawing/2014/main" id="{7557D464-9A1C-8C5A-9F8D-5D9E45221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2788936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CS BDM Intro">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DCD056A-10C4-2885-BB1F-734FC10D464C}"/>
              </a:ext>
            </a:extLst>
          </p:cNvPr>
          <p:cNvSpPr/>
          <p:nvPr/>
        </p:nvSpPr>
        <p:spPr>
          <a:xfrm>
            <a:off x="7919518" y="1729547"/>
            <a:ext cx="5156975" cy="5134490"/>
          </a:xfrm>
          <a:custGeom>
            <a:avLst/>
            <a:gdLst>
              <a:gd name="connsiteX0" fmla="*/ 5156975 w 5156975"/>
              <a:gd name="connsiteY0" fmla="*/ 785571 h 5134490"/>
              <a:gd name="connsiteX1" fmla="*/ 5156975 w 5156975"/>
              <a:gd name="connsiteY1" fmla="*/ 5134491 h 5134490"/>
              <a:gd name="connsiteX2" fmla="*/ 763069 w 5156975"/>
              <a:gd name="connsiteY2" fmla="*/ 5134491 h 5134490"/>
              <a:gd name="connsiteX3" fmla="*/ 160654 w 5156975"/>
              <a:gd name="connsiteY3" fmla="*/ 4532074 h 5134490"/>
              <a:gd name="connsiteX4" fmla="*/ 160654 w 5156975"/>
              <a:gd name="connsiteY4" fmla="*/ 3756253 h 5134490"/>
              <a:gd name="connsiteX5" fmla="*/ 853071 w 5156975"/>
              <a:gd name="connsiteY5" fmla="*/ 3063984 h 5134490"/>
              <a:gd name="connsiteX6" fmla="*/ 3434334 w 5156975"/>
              <a:gd name="connsiteY6" fmla="*/ 482563 h 5134490"/>
              <a:gd name="connsiteX7" fmla="*/ 3756241 w 5156975"/>
              <a:gd name="connsiteY7" fmla="*/ 160654 h 5134490"/>
              <a:gd name="connsiteX8" fmla="*/ 4532061 w 5156975"/>
              <a:gd name="connsiteY8" fmla="*/ 160654 h 5134490"/>
              <a:gd name="connsiteX9" fmla="*/ 5156975 w 5156975"/>
              <a:gd name="connsiteY9" fmla="*/ 785571 h 51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6975" h="5134490">
                <a:moveTo>
                  <a:pt x="5156975" y="785571"/>
                </a:moveTo>
                <a:lnTo>
                  <a:pt x="5156975" y="5134491"/>
                </a:lnTo>
                <a:lnTo>
                  <a:pt x="763069" y="5134491"/>
                </a:lnTo>
                <a:lnTo>
                  <a:pt x="160654" y="4532074"/>
                </a:lnTo>
                <a:cubicBezTo>
                  <a:pt x="-53551" y="4317868"/>
                  <a:pt x="-53551" y="3970609"/>
                  <a:pt x="160654" y="3756253"/>
                </a:cubicBezTo>
                <a:lnTo>
                  <a:pt x="853071" y="3063984"/>
                </a:lnTo>
                <a:lnTo>
                  <a:pt x="3434334" y="482563"/>
                </a:lnTo>
                <a:lnTo>
                  <a:pt x="3756241" y="160654"/>
                </a:lnTo>
                <a:cubicBezTo>
                  <a:pt x="3970447" y="-53551"/>
                  <a:pt x="4317855" y="-53551"/>
                  <a:pt x="4532061" y="160654"/>
                </a:cubicBezTo>
                <a:lnTo>
                  <a:pt x="5156975" y="785571"/>
                </a:ln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2" name="Freeform: Shape 21">
            <a:extLst>
              <a:ext uri="{FF2B5EF4-FFF2-40B4-BE49-F238E27FC236}">
                <a16:creationId xmlns:a16="http://schemas.microsoft.com/office/drawing/2014/main" id="{B4ECF24F-0F5D-BC6B-5106-48717805B5CB}"/>
              </a:ext>
            </a:extLst>
          </p:cNvPr>
          <p:cNvSpPr/>
          <p:nvPr/>
        </p:nvSpPr>
        <p:spPr>
          <a:xfrm>
            <a:off x="9141748" y="0"/>
            <a:ext cx="3934745" cy="2430216"/>
          </a:xfrm>
          <a:custGeom>
            <a:avLst/>
            <a:gdLst>
              <a:gd name="connsiteX0" fmla="*/ 3934746 w 3934745"/>
              <a:gd name="connsiteY0" fmla="*/ 0 h 2430216"/>
              <a:gd name="connsiteX1" fmla="*/ 3934746 w 3934745"/>
              <a:gd name="connsiteY1" fmla="*/ 1380188 h 2430216"/>
              <a:gd name="connsiteX2" fmla="*/ 3367282 w 3934745"/>
              <a:gd name="connsiteY2" fmla="*/ 1947653 h 2430216"/>
              <a:gd name="connsiteX3" fmla="*/ 3045375 w 3934745"/>
              <a:gd name="connsiteY3" fmla="*/ 2269562 h 2430216"/>
              <a:gd name="connsiteX4" fmla="*/ 2269555 w 3934745"/>
              <a:gd name="connsiteY4" fmla="*/ 2269562 h 2430216"/>
              <a:gd name="connsiteX5" fmla="*/ 0 w 3934745"/>
              <a:gd name="connsiteY5" fmla="*/ 0 h 2430216"/>
              <a:gd name="connsiteX6" fmla="*/ 3934746 w 3934745"/>
              <a:gd name="connsiteY6" fmla="*/ 0 h 243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745" h="2430216">
                <a:moveTo>
                  <a:pt x="3934746" y="0"/>
                </a:moveTo>
                <a:lnTo>
                  <a:pt x="3934746" y="1380188"/>
                </a:lnTo>
                <a:lnTo>
                  <a:pt x="3367282" y="1947653"/>
                </a:lnTo>
                <a:lnTo>
                  <a:pt x="3045375" y="2269562"/>
                </a:lnTo>
                <a:cubicBezTo>
                  <a:pt x="2831169" y="2483768"/>
                  <a:pt x="2483761" y="2483768"/>
                  <a:pt x="2269555" y="2269562"/>
                </a:cubicBezTo>
                <a:lnTo>
                  <a:pt x="0" y="0"/>
                </a:lnTo>
                <a:lnTo>
                  <a:pt x="3934746" y="0"/>
                </a:lnTo>
                <a:close/>
              </a:path>
            </a:pathLst>
          </a:custGeom>
          <a:gradFill flip="none" rotWithShape="1">
            <a:gsLst>
              <a:gs pos="0">
                <a:schemeClr val="bg2">
                  <a:lumMod val="60000"/>
                  <a:lumOff val="40000"/>
                </a:schemeClr>
              </a:gs>
              <a:gs pos="73000">
                <a:schemeClr val="bg2">
                  <a:lumMod val="75000"/>
                </a:schemeClr>
              </a:gs>
            </a:gsLst>
            <a:lin ang="7200000" scaled="0"/>
            <a:tileRect/>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9" name="Freeform: Shape 18">
            <a:extLst>
              <a:ext uri="{FF2B5EF4-FFF2-40B4-BE49-F238E27FC236}">
                <a16:creationId xmlns:a16="http://schemas.microsoft.com/office/drawing/2014/main" id="{B47F08FA-B8F4-7F32-9F9A-80F689D50F87}"/>
              </a:ext>
            </a:extLst>
          </p:cNvPr>
          <p:cNvSpPr/>
          <p:nvPr/>
        </p:nvSpPr>
        <p:spPr>
          <a:xfrm>
            <a:off x="5184576" y="0"/>
            <a:ext cx="2360607" cy="1442814"/>
          </a:xfrm>
          <a:custGeom>
            <a:avLst/>
            <a:gdLst>
              <a:gd name="connsiteX0" fmla="*/ 2254180 w 2360607"/>
              <a:gd name="connsiteY0" fmla="*/ 519614 h 1442814"/>
              <a:gd name="connsiteX1" fmla="*/ 1437410 w 2360607"/>
              <a:gd name="connsiteY1" fmla="*/ 1336387 h 1442814"/>
              <a:gd name="connsiteX2" fmla="*/ 923198 w 2360607"/>
              <a:gd name="connsiteY2" fmla="*/ 1336387 h 1442814"/>
              <a:gd name="connsiteX3" fmla="*/ 106428 w 2360607"/>
              <a:gd name="connsiteY3" fmla="*/ 519614 h 1442814"/>
              <a:gd name="connsiteX4" fmla="*/ 106428 w 2360607"/>
              <a:gd name="connsiteY4" fmla="*/ 5550 h 1442814"/>
              <a:gd name="connsiteX5" fmla="*/ 111978 w 2360607"/>
              <a:gd name="connsiteY5" fmla="*/ 0 h 1442814"/>
              <a:gd name="connsiteX6" fmla="*/ 2248630 w 2360607"/>
              <a:gd name="connsiteY6" fmla="*/ 0 h 1442814"/>
              <a:gd name="connsiteX7" fmla="*/ 2254180 w 2360607"/>
              <a:gd name="connsiteY7" fmla="*/ 5550 h 1442814"/>
              <a:gd name="connsiteX8" fmla="*/ 2254180 w 2360607"/>
              <a:gd name="connsiteY8" fmla="*/ 519614 h 144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607" h="1442814">
                <a:moveTo>
                  <a:pt x="2254180" y="519614"/>
                </a:moveTo>
                <a:lnTo>
                  <a:pt x="1437410" y="1336387"/>
                </a:lnTo>
                <a:cubicBezTo>
                  <a:pt x="1295357" y="1478291"/>
                  <a:pt x="1065251" y="1478291"/>
                  <a:pt x="923198" y="1336387"/>
                </a:cubicBezTo>
                <a:lnTo>
                  <a:pt x="106428" y="519614"/>
                </a:lnTo>
                <a:cubicBezTo>
                  <a:pt x="-35476" y="377560"/>
                  <a:pt x="-35476" y="147454"/>
                  <a:pt x="106428" y="5550"/>
                </a:cubicBezTo>
                <a:lnTo>
                  <a:pt x="111978" y="0"/>
                </a:lnTo>
                <a:lnTo>
                  <a:pt x="2248630" y="0"/>
                </a:lnTo>
                <a:lnTo>
                  <a:pt x="2254180" y="5550"/>
                </a:lnTo>
                <a:cubicBezTo>
                  <a:pt x="2396083" y="147454"/>
                  <a:pt x="2396083" y="377560"/>
                  <a:pt x="2254180" y="519614"/>
                </a:cubicBez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F66CDED-93F7-4B57-BDB9-33C706A83F5E}"/>
              </a:ext>
            </a:extLst>
          </p:cNvPr>
          <p:cNvSpPr/>
          <p:nvPr/>
        </p:nvSpPr>
        <p:spPr>
          <a:xfrm rot="2700000">
            <a:off x="6791395" y="1394362"/>
            <a:ext cx="2688966" cy="2688974"/>
          </a:xfrm>
          <a:custGeom>
            <a:avLst/>
            <a:gdLst>
              <a:gd name="connsiteX0" fmla="*/ 2214955 w 2688966"/>
              <a:gd name="connsiteY0" fmla="*/ 0 h 2688974"/>
              <a:gd name="connsiteX1" fmla="*/ 2688966 w 2688966"/>
              <a:gd name="connsiteY1" fmla="*/ 474013 h 2688974"/>
              <a:gd name="connsiteX2" fmla="*/ 2688966 w 2688966"/>
              <a:gd name="connsiteY2" fmla="*/ 2214961 h 2688974"/>
              <a:gd name="connsiteX3" fmla="*/ 2214955 w 2688966"/>
              <a:gd name="connsiteY3" fmla="*/ 2688975 h 2688974"/>
              <a:gd name="connsiteX4" fmla="*/ 474012 w 2688966"/>
              <a:gd name="connsiteY4" fmla="*/ 2688975 h 2688974"/>
              <a:gd name="connsiteX5" fmla="*/ 0 w 2688966"/>
              <a:gd name="connsiteY5" fmla="*/ 2214961 h 2688974"/>
              <a:gd name="connsiteX6" fmla="*/ 0 w 2688966"/>
              <a:gd name="connsiteY6" fmla="*/ 474013 h 2688974"/>
              <a:gd name="connsiteX7" fmla="*/ 474012 w 2688966"/>
              <a:gd name="connsiteY7" fmla="*/ 0 h 268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8966" h="2688974">
                <a:moveTo>
                  <a:pt x="2214955" y="0"/>
                </a:moveTo>
                <a:cubicBezTo>
                  <a:pt x="2476744" y="0"/>
                  <a:pt x="2688966" y="212223"/>
                  <a:pt x="2688966" y="474013"/>
                </a:cubicBezTo>
                <a:lnTo>
                  <a:pt x="2688966" y="2214961"/>
                </a:lnTo>
                <a:cubicBezTo>
                  <a:pt x="2688966" y="2476752"/>
                  <a:pt x="2476744" y="2688975"/>
                  <a:pt x="2214955" y="2688975"/>
                </a:cubicBezTo>
                <a:lnTo>
                  <a:pt x="474012" y="2688975"/>
                </a:lnTo>
                <a:cubicBezTo>
                  <a:pt x="212222" y="2688975"/>
                  <a:pt x="0" y="2476752"/>
                  <a:pt x="0" y="2214961"/>
                </a:cubicBezTo>
                <a:lnTo>
                  <a:pt x="0" y="474013"/>
                </a:lnTo>
                <a:cubicBezTo>
                  <a:pt x="0" y="212223"/>
                  <a:pt x="212222" y="0"/>
                  <a:pt x="474012" y="0"/>
                </a:cubicBez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1" name="Freeform: Shape 20">
            <a:extLst>
              <a:ext uri="{FF2B5EF4-FFF2-40B4-BE49-F238E27FC236}">
                <a16:creationId xmlns:a16="http://schemas.microsoft.com/office/drawing/2014/main" id="{02DAD2B2-A66F-F289-5712-5C7EEAFC9C70}"/>
              </a:ext>
            </a:extLst>
          </p:cNvPr>
          <p:cNvSpPr/>
          <p:nvPr/>
        </p:nvSpPr>
        <p:spPr>
          <a:xfrm>
            <a:off x="7558759" y="0"/>
            <a:ext cx="5517734" cy="6864037"/>
          </a:xfrm>
          <a:custGeom>
            <a:avLst/>
            <a:gdLst>
              <a:gd name="connsiteX0" fmla="*/ 5517734 w 5517734"/>
              <a:gd name="connsiteY0" fmla="*/ 774771 h 6864037"/>
              <a:gd name="connsiteX1" fmla="*/ 5517734 w 5517734"/>
              <a:gd name="connsiteY1" fmla="*/ 5930262 h 6864037"/>
              <a:gd name="connsiteX2" fmla="*/ 4583962 w 5517734"/>
              <a:gd name="connsiteY2" fmla="*/ 6864038 h 6864037"/>
              <a:gd name="connsiteX3" fmla="*/ 3284330 w 5517734"/>
              <a:gd name="connsiteY3" fmla="*/ 6864038 h 6864037"/>
              <a:gd name="connsiteX4" fmla="*/ 160654 w 5517734"/>
              <a:gd name="connsiteY4" fmla="*/ 3740353 h 6864037"/>
              <a:gd name="connsiteX5" fmla="*/ 160654 w 5517734"/>
              <a:gd name="connsiteY5" fmla="*/ 2964681 h 6864037"/>
              <a:gd name="connsiteX6" fmla="*/ 1348233 w 5517734"/>
              <a:gd name="connsiteY6" fmla="*/ 1777249 h 6864037"/>
              <a:gd name="connsiteX7" fmla="*/ 2354157 w 5517734"/>
              <a:gd name="connsiteY7" fmla="*/ 771171 h 6864037"/>
              <a:gd name="connsiteX8" fmla="*/ 3125326 w 5517734"/>
              <a:gd name="connsiteY8" fmla="*/ 0 h 6864037"/>
              <a:gd name="connsiteX9" fmla="*/ 4742965 w 5517734"/>
              <a:gd name="connsiteY9" fmla="*/ 0 h 6864037"/>
              <a:gd name="connsiteX10" fmla="*/ 5517734 w 5517734"/>
              <a:gd name="connsiteY10" fmla="*/ 774771 h 686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7734" h="6864037">
                <a:moveTo>
                  <a:pt x="5517734" y="774771"/>
                </a:moveTo>
                <a:lnTo>
                  <a:pt x="5517734" y="5930262"/>
                </a:lnTo>
                <a:lnTo>
                  <a:pt x="4583962" y="6864038"/>
                </a:lnTo>
                <a:lnTo>
                  <a:pt x="3284330" y="6864038"/>
                </a:lnTo>
                <a:lnTo>
                  <a:pt x="160654" y="3740353"/>
                </a:lnTo>
                <a:cubicBezTo>
                  <a:pt x="-53551" y="3526147"/>
                  <a:pt x="-53551" y="3178887"/>
                  <a:pt x="160654" y="2964681"/>
                </a:cubicBezTo>
                <a:lnTo>
                  <a:pt x="1348233" y="1777249"/>
                </a:lnTo>
                <a:lnTo>
                  <a:pt x="2354157" y="771171"/>
                </a:lnTo>
                <a:lnTo>
                  <a:pt x="3125326" y="0"/>
                </a:lnTo>
                <a:lnTo>
                  <a:pt x="4742965" y="0"/>
                </a:lnTo>
                <a:lnTo>
                  <a:pt x="5517734" y="774771"/>
                </a:lnTo>
                <a:close/>
              </a:path>
            </a:pathLst>
          </a:custGeom>
          <a:solidFill>
            <a:schemeClr val="bg2">
              <a:lumMod val="75000"/>
              <a:alpha val="77000"/>
            </a:schemeClr>
          </a:solidFill>
          <a:ln w="13581" cap="flat">
            <a:noFill/>
            <a:prstDash val="solid"/>
            <a:miter/>
          </a:ln>
        </p:spPr>
        <p:txBody>
          <a:bodyPr rtlCol="0" anchor="ctr"/>
          <a:lstStyle/>
          <a:p>
            <a:endParaRPr lang="en-US"/>
          </a:p>
        </p:txBody>
      </p:sp>
      <p:sp>
        <p:nvSpPr>
          <p:cNvPr id="9" name="Title 1"/>
          <p:cNvSpPr>
            <a:spLocks noGrp="1"/>
          </p:cNvSpPr>
          <p:nvPr>
            <p:ph type="title" hasCustomPrompt="1"/>
          </p:nvPr>
        </p:nvSpPr>
        <p:spPr>
          <a:xfrm>
            <a:off x="604894" y="2183027"/>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64522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sp>
        <p:nvSpPr>
          <p:cNvPr id="18" name="Freeform: Shape 17">
            <a:extLst>
              <a:ext uri="{FF2B5EF4-FFF2-40B4-BE49-F238E27FC236}">
                <a16:creationId xmlns:a16="http://schemas.microsoft.com/office/drawing/2014/main" id="{95FDDF92-0B77-728A-5C5C-41FBCAA3333B}"/>
              </a:ext>
            </a:extLst>
          </p:cNvPr>
          <p:cNvSpPr/>
          <p:nvPr/>
        </p:nvSpPr>
        <p:spPr>
          <a:xfrm>
            <a:off x="6284703" y="0"/>
            <a:ext cx="2859782" cy="2035743"/>
          </a:xfrm>
          <a:custGeom>
            <a:avLst/>
            <a:gdLst>
              <a:gd name="connsiteX0" fmla="*/ 2753242 w 2859782"/>
              <a:gd name="connsiteY0" fmla="*/ 862824 h 2035743"/>
              <a:gd name="connsiteX1" fmla="*/ 2230629 w 2859782"/>
              <a:gd name="connsiteY1" fmla="*/ 1385588 h 2035743"/>
              <a:gd name="connsiteX2" fmla="*/ 1686866 w 2859782"/>
              <a:gd name="connsiteY2" fmla="*/ 1929203 h 2035743"/>
              <a:gd name="connsiteX3" fmla="*/ 1172804 w 2859782"/>
              <a:gd name="connsiteY3" fmla="*/ 1929203 h 2035743"/>
              <a:gd name="connsiteX4" fmla="*/ 881947 w 2859782"/>
              <a:gd name="connsiteY4" fmla="*/ 1638345 h 2035743"/>
              <a:gd name="connsiteX5" fmla="*/ 458636 w 2859782"/>
              <a:gd name="connsiteY5" fmla="*/ 1215033 h 2035743"/>
              <a:gd name="connsiteX6" fmla="*/ 106428 w 2859782"/>
              <a:gd name="connsiteY6" fmla="*/ 862824 h 2035743"/>
              <a:gd name="connsiteX7" fmla="*/ 106428 w 2859782"/>
              <a:gd name="connsiteY7" fmla="*/ 348760 h 2035743"/>
              <a:gd name="connsiteX8" fmla="*/ 455186 w 2859782"/>
              <a:gd name="connsiteY8" fmla="*/ 0 h 2035743"/>
              <a:gd name="connsiteX9" fmla="*/ 2404484 w 2859782"/>
              <a:gd name="connsiteY9" fmla="*/ 0 h 2035743"/>
              <a:gd name="connsiteX10" fmla="*/ 2753242 w 2859782"/>
              <a:gd name="connsiteY10" fmla="*/ 348760 h 2035743"/>
              <a:gd name="connsiteX11" fmla="*/ 2753242 w 2859782"/>
              <a:gd name="connsiteY11" fmla="*/ 862824 h 20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9782" h="2035743">
                <a:moveTo>
                  <a:pt x="2753242" y="862824"/>
                </a:moveTo>
                <a:lnTo>
                  <a:pt x="2230629" y="1385588"/>
                </a:lnTo>
                <a:lnTo>
                  <a:pt x="1686866" y="1929203"/>
                </a:lnTo>
                <a:cubicBezTo>
                  <a:pt x="1544963" y="2071257"/>
                  <a:pt x="1314857" y="2071257"/>
                  <a:pt x="1172804" y="1929203"/>
                </a:cubicBezTo>
                <a:lnTo>
                  <a:pt x="881947" y="1638345"/>
                </a:lnTo>
                <a:lnTo>
                  <a:pt x="458636" y="1215033"/>
                </a:lnTo>
                <a:lnTo>
                  <a:pt x="106428" y="862824"/>
                </a:lnTo>
                <a:cubicBezTo>
                  <a:pt x="-35476" y="720920"/>
                  <a:pt x="-35476" y="490663"/>
                  <a:pt x="106428" y="348760"/>
                </a:cubicBezTo>
                <a:lnTo>
                  <a:pt x="455186" y="0"/>
                </a:lnTo>
                <a:lnTo>
                  <a:pt x="2404484" y="0"/>
                </a:lnTo>
                <a:lnTo>
                  <a:pt x="2753242" y="348760"/>
                </a:lnTo>
                <a:cubicBezTo>
                  <a:pt x="2895295" y="490663"/>
                  <a:pt x="2895295" y="720920"/>
                  <a:pt x="2753242" y="862824"/>
                </a:cubicBezTo>
                <a:close/>
              </a:path>
            </a:pathLst>
          </a:custGeom>
          <a:solidFill>
            <a:schemeClr val="bg2">
              <a:lumMod val="75000"/>
              <a:alpha val="65000"/>
            </a:schemeClr>
          </a:solidFill>
          <a:ln w="1358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5840501-CDEB-31FF-F328-B6D927D0986E}"/>
              </a:ext>
            </a:extLst>
          </p:cNvPr>
          <p:cNvSpPr/>
          <p:nvPr/>
        </p:nvSpPr>
        <p:spPr>
          <a:xfrm>
            <a:off x="5733027" y="5296795"/>
            <a:ext cx="2049387" cy="1567242"/>
          </a:xfrm>
          <a:custGeom>
            <a:avLst/>
            <a:gdLst>
              <a:gd name="connsiteX0" fmla="*/ 1956235 w 2049387"/>
              <a:gd name="connsiteY0" fmla="*/ 1249384 h 1567242"/>
              <a:gd name="connsiteX1" fmla="*/ 1638377 w 2049387"/>
              <a:gd name="connsiteY1" fmla="*/ 1567243 h 1567242"/>
              <a:gd name="connsiteX2" fmla="*/ 410898 w 2049387"/>
              <a:gd name="connsiteY2" fmla="*/ 1567243 h 1567242"/>
              <a:gd name="connsiteX3" fmla="*/ 93040 w 2049387"/>
              <a:gd name="connsiteY3" fmla="*/ 1249384 h 1567242"/>
              <a:gd name="connsiteX4" fmla="*/ 93040 w 2049387"/>
              <a:gd name="connsiteY4" fmla="*/ 799972 h 1567242"/>
              <a:gd name="connsiteX5" fmla="*/ 799857 w 2049387"/>
              <a:gd name="connsiteY5" fmla="*/ 93153 h 1567242"/>
              <a:gd name="connsiteX6" fmla="*/ 1249418 w 2049387"/>
              <a:gd name="connsiteY6" fmla="*/ 93153 h 1567242"/>
              <a:gd name="connsiteX7" fmla="*/ 1956235 w 2049387"/>
              <a:gd name="connsiteY7" fmla="*/ 799972 h 1567242"/>
              <a:gd name="connsiteX8" fmla="*/ 1956235 w 2049387"/>
              <a:gd name="connsiteY8" fmla="*/ 1249384 h 15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387" h="1567242">
                <a:moveTo>
                  <a:pt x="1956235" y="1249384"/>
                </a:moveTo>
                <a:lnTo>
                  <a:pt x="1638377" y="1567243"/>
                </a:lnTo>
                <a:lnTo>
                  <a:pt x="410898" y="1567243"/>
                </a:lnTo>
                <a:lnTo>
                  <a:pt x="93040" y="1249384"/>
                </a:lnTo>
                <a:cubicBezTo>
                  <a:pt x="-31013" y="1125331"/>
                  <a:pt x="-31013" y="924025"/>
                  <a:pt x="93040" y="799972"/>
                </a:cubicBezTo>
                <a:lnTo>
                  <a:pt x="799857" y="93153"/>
                </a:lnTo>
                <a:cubicBezTo>
                  <a:pt x="924060" y="-31051"/>
                  <a:pt x="1125215" y="-31051"/>
                  <a:pt x="1249418" y="93153"/>
                </a:cubicBezTo>
                <a:lnTo>
                  <a:pt x="1956235" y="799972"/>
                </a:lnTo>
                <a:cubicBezTo>
                  <a:pt x="2080438" y="924025"/>
                  <a:pt x="2080438" y="1125331"/>
                  <a:pt x="1956235" y="1249384"/>
                </a:cubicBezTo>
                <a:close/>
              </a:path>
            </a:pathLst>
          </a:custGeom>
          <a:gradFill>
            <a:gsLst>
              <a:gs pos="0">
                <a:schemeClr val="bg2">
                  <a:lumMod val="60000"/>
                  <a:lumOff val="40000"/>
                </a:schemeClr>
              </a:gs>
              <a:gs pos="73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4" name="Freeform: Shape 23">
            <a:extLst>
              <a:ext uri="{FF2B5EF4-FFF2-40B4-BE49-F238E27FC236}">
                <a16:creationId xmlns:a16="http://schemas.microsoft.com/office/drawing/2014/main" id="{6EA8DA8A-C033-BA06-400F-C55F459FAF72}"/>
              </a:ext>
            </a:extLst>
          </p:cNvPr>
          <p:cNvSpPr/>
          <p:nvPr/>
        </p:nvSpPr>
        <p:spPr>
          <a:xfrm>
            <a:off x="3673215" y="0"/>
            <a:ext cx="1509186" cy="604104"/>
          </a:xfrm>
          <a:custGeom>
            <a:avLst/>
            <a:gdLst>
              <a:gd name="connsiteX0" fmla="*/ 1509187 w 1509186"/>
              <a:gd name="connsiteY0" fmla="*/ 0 h 604104"/>
              <a:gd name="connsiteX1" fmla="*/ 1011625 w 1509186"/>
              <a:gd name="connsiteY1" fmla="*/ 497564 h 604104"/>
              <a:gd name="connsiteX2" fmla="*/ 497562 w 1509186"/>
              <a:gd name="connsiteY2" fmla="*/ 497564 h 604104"/>
              <a:gd name="connsiteX3" fmla="*/ 0 w 1509186"/>
              <a:gd name="connsiteY3" fmla="*/ 0 h 604104"/>
              <a:gd name="connsiteX4" fmla="*/ 1509187 w 1509186"/>
              <a:gd name="connsiteY4" fmla="*/ 0 h 60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186" h="604104">
                <a:moveTo>
                  <a:pt x="1509187" y="0"/>
                </a:moveTo>
                <a:lnTo>
                  <a:pt x="1011625" y="497564"/>
                </a:lnTo>
                <a:cubicBezTo>
                  <a:pt x="869721" y="639618"/>
                  <a:pt x="639466" y="639618"/>
                  <a:pt x="497562" y="497564"/>
                </a:cubicBezTo>
                <a:lnTo>
                  <a:pt x="0" y="0"/>
                </a:lnTo>
                <a:lnTo>
                  <a:pt x="1509187" y="0"/>
                </a:ln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1" name="Rectangle 10">
            <a:extLst>
              <a:ext uri="{FF2B5EF4-FFF2-40B4-BE49-F238E27FC236}">
                <a16:creationId xmlns:a16="http://schemas.microsoft.com/office/drawing/2014/main" id="{350C324E-32D3-1C69-EF84-7E1FC6B3B503}"/>
              </a:ext>
            </a:extLst>
          </p:cNvPr>
          <p:cNvSpPr/>
          <p:nvPr userDrawn="1"/>
        </p:nvSpPr>
        <p:spPr>
          <a:xfrm rot="10800000" flipH="1">
            <a:off x="1" y="2182947"/>
            <a:ext cx="241159" cy="3052244"/>
          </a:xfrm>
          <a:prstGeom prst="rect">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59929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D1878DE7-7CE1-155D-58B8-0E821BFE4D97}"/>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5C3FA7E9-87A6-6D06-563E-16727CB182D1}"/>
              </a:ext>
            </a:extLst>
          </p:cNvPr>
          <p:cNvGrpSpPr/>
          <p:nvPr userDrawn="1"/>
        </p:nvGrpSpPr>
        <p:grpSpPr>
          <a:xfrm>
            <a:off x="3227441" y="1"/>
            <a:ext cx="8964559" cy="6858000"/>
            <a:chOff x="3227441" y="0"/>
            <a:chExt cx="8964559" cy="6915049"/>
          </a:xfrm>
        </p:grpSpPr>
        <p:sp>
          <p:nvSpPr>
            <p:cNvPr id="4" name="Freeform: Shape 15">
              <a:extLst>
                <a:ext uri="{FF2B5EF4-FFF2-40B4-BE49-F238E27FC236}">
                  <a16:creationId xmlns:a16="http://schemas.microsoft.com/office/drawing/2014/main" id="{AD738473-E7DA-B632-CA2B-3E9AD4E339DF}"/>
                </a:ext>
              </a:extLst>
            </p:cNvPr>
            <p:cNvSpPr/>
            <p:nvPr/>
          </p:nvSpPr>
          <p:spPr>
            <a:xfrm flipH="1">
              <a:off x="7434216" y="2145932"/>
              <a:ext cx="4757784" cy="4757604"/>
            </a:xfrm>
            <a:custGeom>
              <a:avLst/>
              <a:gdLst>
                <a:gd name="connsiteX0" fmla="*/ 4757785 w 4757784"/>
                <a:gd name="connsiteY0" fmla="*/ 4757605 h 4757604"/>
                <a:gd name="connsiteX1" fmla="*/ 1673176 w 4757784"/>
                <a:gd name="connsiteY1" fmla="*/ 4757605 h 4757604"/>
                <a:gd name="connsiteX2" fmla="*/ 1115151 w 4757784"/>
                <a:gd name="connsiteY2" fmla="*/ 4199580 h 4757604"/>
                <a:gd name="connsiteX3" fmla="*/ 0 w 4757784"/>
                <a:gd name="connsiteY3" fmla="*/ 3084429 h 4757604"/>
                <a:gd name="connsiteX4" fmla="*/ 0 w 4757784"/>
                <a:gd name="connsiteY4" fmla="*/ 0 h 4757604"/>
                <a:gd name="connsiteX5" fmla="*/ 10434 w 4757784"/>
                <a:gd name="connsiteY5" fmla="*/ 10434 h 4757604"/>
                <a:gd name="connsiteX6" fmla="*/ 90666 w 4757784"/>
                <a:gd name="connsiteY6" fmla="*/ 90486 h 4757604"/>
                <a:gd name="connsiteX7" fmla="*/ 101639 w 4757784"/>
                <a:gd name="connsiteY7" fmla="*/ 101459 h 4757604"/>
                <a:gd name="connsiteX8" fmla="*/ 154167 w 4757784"/>
                <a:gd name="connsiteY8" fmla="*/ 154167 h 4757604"/>
                <a:gd name="connsiteX9" fmla="*/ 165141 w 4757784"/>
                <a:gd name="connsiteY9" fmla="*/ 165141 h 4757604"/>
                <a:gd name="connsiteX10" fmla="*/ 272177 w 4757784"/>
                <a:gd name="connsiteY10" fmla="*/ 272177 h 4757604"/>
                <a:gd name="connsiteX11" fmla="*/ 283150 w 4757784"/>
                <a:gd name="connsiteY11" fmla="*/ 283150 h 4757604"/>
                <a:gd name="connsiteX12" fmla="*/ 453868 w 4757784"/>
                <a:gd name="connsiteY12" fmla="*/ 453868 h 4757604"/>
                <a:gd name="connsiteX13" fmla="*/ 517549 w 4757784"/>
                <a:gd name="connsiteY13" fmla="*/ 517370 h 4757604"/>
                <a:gd name="connsiteX14" fmla="*/ 635559 w 4757784"/>
                <a:gd name="connsiteY14" fmla="*/ 635379 h 4757604"/>
                <a:gd name="connsiteX15" fmla="*/ 699060 w 4757784"/>
                <a:gd name="connsiteY15" fmla="*/ 699060 h 4757604"/>
                <a:gd name="connsiteX16" fmla="*/ 1577473 w 4757784"/>
                <a:gd name="connsiteY16" fmla="*/ 1577473 h 4757604"/>
                <a:gd name="connsiteX17" fmla="*/ 1732900 w 4757784"/>
                <a:gd name="connsiteY17" fmla="*/ 1732720 h 4757604"/>
                <a:gd name="connsiteX18" fmla="*/ 1800180 w 4757784"/>
                <a:gd name="connsiteY18" fmla="*/ 1800180 h 4757604"/>
                <a:gd name="connsiteX19" fmla="*/ 1932940 w 4757784"/>
                <a:gd name="connsiteY19" fmla="*/ 1932940 h 4757604"/>
                <a:gd name="connsiteX20" fmla="*/ 2407675 w 4757784"/>
                <a:gd name="connsiteY20" fmla="*/ 2407675 h 4757604"/>
                <a:gd name="connsiteX21" fmla="*/ 2475135 w 4757784"/>
                <a:gd name="connsiteY21" fmla="*/ 2474955 h 4757604"/>
                <a:gd name="connsiteX22" fmla="*/ 2630381 w 4757784"/>
                <a:gd name="connsiteY22" fmla="*/ 2630201 h 4757604"/>
                <a:gd name="connsiteX23" fmla="*/ 2699460 w 4757784"/>
                <a:gd name="connsiteY23" fmla="*/ 2699460 h 4757604"/>
                <a:gd name="connsiteX24" fmla="*/ 2893923 w 4757784"/>
                <a:gd name="connsiteY24" fmla="*/ 2893923 h 4757604"/>
                <a:gd name="connsiteX25" fmla="*/ 3174735 w 4757784"/>
                <a:gd name="connsiteY25" fmla="*/ 3174555 h 4757604"/>
                <a:gd name="connsiteX26" fmla="*/ 4757785 w 4757784"/>
                <a:gd name="connsiteY26" fmla="*/ 4757605 h 475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784" h="4757604">
                  <a:moveTo>
                    <a:pt x="4757785" y="4757605"/>
                  </a:moveTo>
                  <a:lnTo>
                    <a:pt x="1673176" y="4757605"/>
                  </a:lnTo>
                  <a:lnTo>
                    <a:pt x="1115151" y="4199580"/>
                  </a:lnTo>
                  <a:lnTo>
                    <a:pt x="0" y="3084429"/>
                  </a:lnTo>
                  <a:lnTo>
                    <a:pt x="0" y="0"/>
                  </a:lnTo>
                  <a:lnTo>
                    <a:pt x="10434" y="10434"/>
                  </a:lnTo>
                  <a:lnTo>
                    <a:pt x="90666" y="90486"/>
                  </a:lnTo>
                  <a:lnTo>
                    <a:pt x="101639" y="101459"/>
                  </a:lnTo>
                  <a:lnTo>
                    <a:pt x="154167" y="154167"/>
                  </a:lnTo>
                  <a:lnTo>
                    <a:pt x="165141" y="165141"/>
                  </a:lnTo>
                  <a:lnTo>
                    <a:pt x="272177" y="272177"/>
                  </a:lnTo>
                  <a:lnTo>
                    <a:pt x="283150" y="283150"/>
                  </a:lnTo>
                  <a:lnTo>
                    <a:pt x="453868" y="453868"/>
                  </a:lnTo>
                  <a:lnTo>
                    <a:pt x="517549" y="517370"/>
                  </a:lnTo>
                  <a:lnTo>
                    <a:pt x="635559" y="635379"/>
                  </a:lnTo>
                  <a:lnTo>
                    <a:pt x="699060" y="699060"/>
                  </a:lnTo>
                  <a:lnTo>
                    <a:pt x="1577473" y="1577473"/>
                  </a:lnTo>
                  <a:lnTo>
                    <a:pt x="1732900" y="1732720"/>
                  </a:lnTo>
                  <a:lnTo>
                    <a:pt x="1800180" y="1800180"/>
                  </a:lnTo>
                  <a:lnTo>
                    <a:pt x="1932940" y="1932940"/>
                  </a:lnTo>
                  <a:lnTo>
                    <a:pt x="2407675" y="2407675"/>
                  </a:lnTo>
                  <a:lnTo>
                    <a:pt x="2475135" y="2474955"/>
                  </a:lnTo>
                  <a:lnTo>
                    <a:pt x="2630381" y="2630201"/>
                  </a:lnTo>
                  <a:lnTo>
                    <a:pt x="2699460" y="2699460"/>
                  </a:lnTo>
                  <a:lnTo>
                    <a:pt x="2893923" y="2893923"/>
                  </a:lnTo>
                  <a:lnTo>
                    <a:pt x="3174735" y="3174555"/>
                  </a:lnTo>
                  <a:lnTo>
                    <a:pt x="4757785" y="4757605"/>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18">
              <a:extLst>
                <a:ext uri="{FF2B5EF4-FFF2-40B4-BE49-F238E27FC236}">
                  <a16:creationId xmlns:a16="http://schemas.microsoft.com/office/drawing/2014/main" id="{105BF785-B0BC-2278-6F39-F349B1E407D6}"/>
                </a:ext>
              </a:extLst>
            </p:cNvPr>
            <p:cNvSpPr/>
            <p:nvPr/>
          </p:nvSpPr>
          <p:spPr>
            <a:xfrm flipH="1">
              <a:off x="7886051" y="0"/>
              <a:ext cx="4305949" cy="5076210"/>
            </a:xfrm>
            <a:custGeom>
              <a:avLst/>
              <a:gdLst>
                <a:gd name="connsiteX0" fmla="*/ 4257325 w 4305949"/>
                <a:gd name="connsiteY0" fmla="*/ 4492264 h 5076210"/>
                <a:gd name="connsiteX1" fmla="*/ 4050809 w 4305949"/>
                <a:gd name="connsiteY1" fmla="*/ 4820927 h 5076210"/>
                <a:gd name="connsiteX2" fmla="*/ 3558804 w 4305949"/>
                <a:gd name="connsiteY2" fmla="*/ 5067379 h 5076210"/>
                <a:gd name="connsiteX3" fmla="*/ 2987647 w 4305949"/>
                <a:gd name="connsiteY3" fmla="*/ 4952967 h 5076210"/>
                <a:gd name="connsiteX4" fmla="*/ 2910473 w 4305949"/>
                <a:gd name="connsiteY4" fmla="*/ 4900979 h 5076210"/>
                <a:gd name="connsiteX5" fmla="*/ 2818369 w 4305949"/>
                <a:gd name="connsiteY5" fmla="*/ 4820927 h 5076210"/>
                <a:gd name="connsiteX6" fmla="*/ 2554107 w 4305949"/>
                <a:gd name="connsiteY6" fmla="*/ 4556665 h 5076210"/>
                <a:gd name="connsiteX7" fmla="*/ 2488447 w 4305949"/>
                <a:gd name="connsiteY7" fmla="*/ 4491005 h 5076210"/>
                <a:gd name="connsiteX8" fmla="*/ 2362162 w 4305949"/>
                <a:gd name="connsiteY8" fmla="*/ 4364721 h 5076210"/>
                <a:gd name="connsiteX9" fmla="*/ 2303158 w 4305949"/>
                <a:gd name="connsiteY9" fmla="*/ 4305716 h 5076210"/>
                <a:gd name="connsiteX10" fmla="*/ 2048251 w 4305949"/>
                <a:gd name="connsiteY10" fmla="*/ 4050809 h 5076210"/>
                <a:gd name="connsiteX11" fmla="*/ 1862782 w 4305949"/>
                <a:gd name="connsiteY11" fmla="*/ 3865340 h 5076210"/>
                <a:gd name="connsiteX12" fmla="*/ 1796942 w 4305949"/>
                <a:gd name="connsiteY12" fmla="*/ 3799500 h 5076210"/>
                <a:gd name="connsiteX13" fmla="*/ 1575495 w 4305949"/>
                <a:gd name="connsiteY13" fmla="*/ 3578053 h 5076210"/>
                <a:gd name="connsiteX14" fmla="*/ 1446872 w 4305949"/>
                <a:gd name="connsiteY14" fmla="*/ 3449430 h 5076210"/>
                <a:gd name="connsiteX15" fmla="*/ 1382111 w 4305949"/>
                <a:gd name="connsiteY15" fmla="*/ 3384669 h 5076210"/>
                <a:gd name="connsiteX16" fmla="*/ 1041215 w 4305949"/>
                <a:gd name="connsiteY16" fmla="*/ 3043773 h 5076210"/>
                <a:gd name="connsiteX17" fmla="*/ 952528 w 4305949"/>
                <a:gd name="connsiteY17" fmla="*/ 2955087 h 5076210"/>
                <a:gd name="connsiteX18" fmla="*/ 888847 w 4305949"/>
                <a:gd name="connsiteY18" fmla="*/ 2891405 h 5076210"/>
                <a:gd name="connsiteX19" fmla="*/ 770837 w 4305949"/>
                <a:gd name="connsiteY19" fmla="*/ 2773396 h 5076210"/>
                <a:gd name="connsiteX20" fmla="*/ 589146 w 4305949"/>
                <a:gd name="connsiteY20" fmla="*/ 2591705 h 5076210"/>
                <a:gd name="connsiteX21" fmla="*/ 525465 w 4305949"/>
                <a:gd name="connsiteY21" fmla="*/ 2528023 h 5076210"/>
                <a:gd name="connsiteX22" fmla="*/ 407455 w 4305949"/>
                <a:gd name="connsiteY22" fmla="*/ 2410014 h 5076210"/>
                <a:gd name="connsiteX23" fmla="*/ 343954 w 4305949"/>
                <a:gd name="connsiteY23" fmla="*/ 2346512 h 5076210"/>
                <a:gd name="connsiteX24" fmla="*/ 225944 w 4305949"/>
                <a:gd name="connsiteY24" fmla="*/ 2228503 h 5076210"/>
                <a:gd name="connsiteX25" fmla="*/ 162263 w 4305949"/>
                <a:gd name="connsiteY25" fmla="*/ 2164821 h 5076210"/>
                <a:gd name="connsiteX26" fmla="*/ 44253 w 4305949"/>
                <a:gd name="connsiteY26" fmla="*/ 2046812 h 5076210"/>
                <a:gd name="connsiteX27" fmla="*/ 0 w 4305949"/>
                <a:gd name="connsiteY27" fmla="*/ 2002558 h 5076210"/>
                <a:gd name="connsiteX28" fmla="*/ 0 w 4305949"/>
                <a:gd name="connsiteY28" fmla="*/ 0 h 5076210"/>
                <a:gd name="connsiteX29" fmla="*/ 462323 w 4305949"/>
                <a:gd name="connsiteY29" fmla="*/ 0 h 5076210"/>
                <a:gd name="connsiteX30" fmla="*/ 2742814 w 4305949"/>
                <a:gd name="connsiteY30" fmla="*/ 2280491 h 5076210"/>
                <a:gd name="connsiteX31" fmla="*/ 3305516 w 4305949"/>
                <a:gd name="connsiteY31" fmla="*/ 2843194 h 5076210"/>
                <a:gd name="connsiteX32" fmla="*/ 3381970 w 4305949"/>
                <a:gd name="connsiteY32" fmla="*/ 2919648 h 5076210"/>
                <a:gd name="connsiteX33" fmla="*/ 4050809 w 4305949"/>
                <a:gd name="connsiteY33" fmla="*/ 3588486 h 5076210"/>
                <a:gd name="connsiteX34" fmla="*/ 4293663 w 4305949"/>
                <a:gd name="connsiteY34" fmla="*/ 4058724 h 5076210"/>
                <a:gd name="connsiteX35" fmla="*/ 4257325 w 4305949"/>
                <a:gd name="connsiteY35" fmla="*/ 4492264 h 50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05949" h="5076210">
                  <a:moveTo>
                    <a:pt x="4257325" y="4492264"/>
                  </a:moveTo>
                  <a:cubicBezTo>
                    <a:pt x="4215590" y="4612252"/>
                    <a:pt x="4146691" y="4725044"/>
                    <a:pt x="4050809" y="4820927"/>
                  </a:cubicBezTo>
                  <a:cubicBezTo>
                    <a:pt x="3912292" y="4959444"/>
                    <a:pt x="3738696" y="5041654"/>
                    <a:pt x="3558804" y="5067379"/>
                  </a:cubicBezTo>
                  <a:cubicBezTo>
                    <a:pt x="3363981" y="5095262"/>
                    <a:pt x="3161603" y="5057125"/>
                    <a:pt x="2987647" y="4952967"/>
                  </a:cubicBezTo>
                  <a:cubicBezTo>
                    <a:pt x="2961203" y="4937317"/>
                    <a:pt x="2935478" y="4919867"/>
                    <a:pt x="2910473" y="4900979"/>
                  </a:cubicBezTo>
                  <a:cubicBezTo>
                    <a:pt x="2878452" y="4876873"/>
                    <a:pt x="2847511" y="4850069"/>
                    <a:pt x="2818369" y="4820927"/>
                  </a:cubicBezTo>
                  <a:lnTo>
                    <a:pt x="2554107" y="4556665"/>
                  </a:lnTo>
                  <a:lnTo>
                    <a:pt x="2488447" y="4491005"/>
                  </a:lnTo>
                  <a:lnTo>
                    <a:pt x="2362162" y="4364721"/>
                  </a:lnTo>
                  <a:lnTo>
                    <a:pt x="2303158" y="4305716"/>
                  </a:lnTo>
                  <a:lnTo>
                    <a:pt x="2048251" y="4050809"/>
                  </a:lnTo>
                  <a:lnTo>
                    <a:pt x="1862782" y="3865340"/>
                  </a:lnTo>
                  <a:lnTo>
                    <a:pt x="1796942" y="3799500"/>
                  </a:lnTo>
                  <a:lnTo>
                    <a:pt x="1575495" y="3578053"/>
                  </a:lnTo>
                  <a:lnTo>
                    <a:pt x="1446872" y="3449430"/>
                  </a:lnTo>
                  <a:lnTo>
                    <a:pt x="1382111" y="3384669"/>
                  </a:lnTo>
                  <a:lnTo>
                    <a:pt x="1041215" y="3043773"/>
                  </a:lnTo>
                  <a:lnTo>
                    <a:pt x="952528" y="2955087"/>
                  </a:lnTo>
                  <a:lnTo>
                    <a:pt x="888847" y="2891405"/>
                  </a:lnTo>
                  <a:lnTo>
                    <a:pt x="770837" y="2773396"/>
                  </a:lnTo>
                  <a:lnTo>
                    <a:pt x="589146" y="2591705"/>
                  </a:lnTo>
                  <a:lnTo>
                    <a:pt x="525465" y="2528023"/>
                  </a:lnTo>
                  <a:lnTo>
                    <a:pt x="407455" y="2410014"/>
                  </a:lnTo>
                  <a:lnTo>
                    <a:pt x="343954" y="2346512"/>
                  </a:lnTo>
                  <a:lnTo>
                    <a:pt x="225944" y="2228503"/>
                  </a:lnTo>
                  <a:lnTo>
                    <a:pt x="162263" y="2164821"/>
                  </a:lnTo>
                  <a:lnTo>
                    <a:pt x="44253" y="2046812"/>
                  </a:lnTo>
                  <a:lnTo>
                    <a:pt x="0" y="2002558"/>
                  </a:lnTo>
                  <a:lnTo>
                    <a:pt x="0" y="0"/>
                  </a:lnTo>
                  <a:lnTo>
                    <a:pt x="462323" y="0"/>
                  </a:lnTo>
                  <a:lnTo>
                    <a:pt x="2742814" y="2280491"/>
                  </a:lnTo>
                  <a:lnTo>
                    <a:pt x="3305516" y="2843194"/>
                  </a:lnTo>
                  <a:lnTo>
                    <a:pt x="3381970" y="2919648"/>
                  </a:lnTo>
                  <a:lnTo>
                    <a:pt x="4050809" y="3588486"/>
                  </a:lnTo>
                  <a:cubicBezTo>
                    <a:pt x="4183749" y="3721426"/>
                    <a:pt x="4264701" y="3886568"/>
                    <a:pt x="4293663" y="4058724"/>
                  </a:cubicBezTo>
                  <a:cubicBezTo>
                    <a:pt x="4318129" y="4203177"/>
                    <a:pt x="4306076" y="4352668"/>
                    <a:pt x="4257325" y="4492264"/>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19">
              <a:extLst>
                <a:ext uri="{FF2B5EF4-FFF2-40B4-BE49-F238E27FC236}">
                  <a16:creationId xmlns:a16="http://schemas.microsoft.com/office/drawing/2014/main" id="{5C1E4B12-B33D-A109-1ADE-6DFF6349FD88}"/>
                </a:ext>
              </a:extLst>
            </p:cNvPr>
            <p:cNvSpPr/>
            <p:nvPr/>
          </p:nvSpPr>
          <p:spPr>
            <a:xfrm flipH="1">
              <a:off x="3534741" y="0"/>
              <a:ext cx="5191459" cy="3966034"/>
            </a:xfrm>
            <a:custGeom>
              <a:avLst/>
              <a:gdLst>
                <a:gd name="connsiteX0" fmla="*/ 4937677 w 5191459"/>
                <a:gd name="connsiteY0" fmla="*/ 3712252 h 3966034"/>
                <a:gd name="connsiteX1" fmla="*/ 3712252 w 5191459"/>
                <a:gd name="connsiteY1" fmla="*/ 3712252 h 3966034"/>
                <a:gd name="connsiteX2" fmla="*/ 0 w 5191459"/>
                <a:gd name="connsiteY2" fmla="*/ 0 h 3966034"/>
                <a:gd name="connsiteX3" fmla="*/ 2450849 w 5191459"/>
                <a:gd name="connsiteY3" fmla="*/ 0 h 3966034"/>
                <a:gd name="connsiteX4" fmla="*/ 4937677 w 5191459"/>
                <a:gd name="connsiteY4" fmla="*/ 2486828 h 3966034"/>
                <a:gd name="connsiteX5" fmla="*/ 4937677 w 5191459"/>
                <a:gd name="connsiteY5" fmla="*/ 3712252 h 396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459" h="3966034">
                  <a:moveTo>
                    <a:pt x="4937677" y="3712252"/>
                  </a:moveTo>
                  <a:cubicBezTo>
                    <a:pt x="4599300" y="4050629"/>
                    <a:pt x="4050629" y="4050629"/>
                    <a:pt x="3712252" y="3712252"/>
                  </a:cubicBezTo>
                  <a:lnTo>
                    <a:pt x="0" y="0"/>
                  </a:lnTo>
                  <a:lnTo>
                    <a:pt x="2450849" y="0"/>
                  </a:lnTo>
                  <a:lnTo>
                    <a:pt x="4937677" y="2486828"/>
                  </a:lnTo>
                  <a:cubicBezTo>
                    <a:pt x="5276054" y="2825205"/>
                    <a:pt x="5276054" y="3373875"/>
                    <a:pt x="4937677" y="3712252"/>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20">
              <a:extLst>
                <a:ext uri="{FF2B5EF4-FFF2-40B4-BE49-F238E27FC236}">
                  <a16:creationId xmlns:a16="http://schemas.microsoft.com/office/drawing/2014/main" id="{A1B34098-F15D-2371-8FE1-317D8E18CBF9}"/>
                </a:ext>
              </a:extLst>
            </p:cNvPr>
            <p:cNvSpPr/>
            <p:nvPr/>
          </p:nvSpPr>
          <p:spPr>
            <a:xfrm flipH="1">
              <a:off x="5473618" y="0"/>
              <a:ext cx="2650664" cy="2027158"/>
            </a:xfrm>
            <a:custGeom>
              <a:avLst/>
              <a:gdLst>
                <a:gd name="connsiteX0" fmla="*/ 2521547 w 2650664"/>
                <a:gd name="connsiteY0" fmla="*/ 1898041 h 2027158"/>
                <a:gd name="connsiteX1" fmla="*/ 1898041 w 2650664"/>
                <a:gd name="connsiteY1" fmla="*/ 1898041 h 2027158"/>
                <a:gd name="connsiteX2" fmla="*/ 0 w 2650664"/>
                <a:gd name="connsiteY2" fmla="*/ 0 h 2027158"/>
                <a:gd name="connsiteX3" fmla="*/ 1247012 w 2650664"/>
                <a:gd name="connsiteY3" fmla="*/ 0 h 2027158"/>
                <a:gd name="connsiteX4" fmla="*/ 2521547 w 2650664"/>
                <a:gd name="connsiteY4" fmla="*/ 1274535 h 2027158"/>
                <a:gd name="connsiteX5" fmla="*/ 2521547 w 2650664"/>
                <a:gd name="connsiteY5" fmla="*/ 1898041 h 20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664" h="2027158">
                  <a:moveTo>
                    <a:pt x="2521547" y="1898041"/>
                  </a:moveTo>
                  <a:cubicBezTo>
                    <a:pt x="2349390" y="2070198"/>
                    <a:pt x="2070198" y="2070198"/>
                    <a:pt x="1898041" y="1898041"/>
                  </a:cubicBezTo>
                  <a:lnTo>
                    <a:pt x="0" y="0"/>
                  </a:lnTo>
                  <a:lnTo>
                    <a:pt x="1247012" y="0"/>
                  </a:lnTo>
                  <a:lnTo>
                    <a:pt x="2521547" y="1274535"/>
                  </a:lnTo>
                  <a:cubicBezTo>
                    <a:pt x="2693703" y="1446692"/>
                    <a:pt x="2693703" y="1725884"/>
                    <a:pt x="2521547" y="1898041"/>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21">
              <a:extLst>
                <a:ext uri="{FF2B5EF4-FFF2-40B4-BE49-F238E27FC236}">
                  <a16:creationId xmlns:a16="http://schemas.microsoft.com/office/drawing/2014/main" id="{62A03ECD-B52A-209E-FC4D-EE886C65EA1E}"/>
                </a:ext>
              </a:extLst>
            </p:cNvPr>
            <p:cNvSpPr/>
            <p:nvPr/>
          </p:nvSpPr>
          <p:spPr>
            <a:xfrm flipH="1">
              <a:off x="4771094" y="0"/>
              <a:ext cx="7420906" cy="6903536"/>
            </a:xfrm>
            <a:custGeom>
              <a:avLst/>
              <a:gdLst>
                <a:gd name="connsiteX0" fmla="*/ 7420906 w 7420906"/>
                <a:gd name="connsiteY0" fmla="*/ 6903537 h 6903536"/>
                <a:gd name="connsiteX1" fmla="*/ 5394962 w 7420906"/>
                <a:gd name="connsiteY1" fmla="*/ 6903537 h 6903536"/>
                <a:gd name="connsiteX2" fmla="*/ 2971097 w 7420906"/>
                <a:gd name="connsiteY2" fmla="*/ 4479672 h 6903536"/>
                <a:gd name="connsiteX3" fmla="*/ 2895183 w 7420906"/>
                <a:gd name="connsiteY3" fmla="*/ 4403757 h 6903536"/>
                <a:gd name="connsiteX4" fmla="*/ 2712232 w 7420906"/>
                <a:gd name="connsiteY4" fmla="*/ 4220807 h 6903536"/>
                <a:gd name="connsiteX5" fmla="*/ 2226884 w 7420906"/>
                <a:gd name="connsiteY5" fmla="*/ 3735458 h 6903536"/>
                <a:gd name="connsiteX6" fmla="*/ 2132980 w 7420906"/>
                <a:gd name="connsiteY6" fmla="*/ 3641554 h 6903536"/>
                <a:gd name="connsiteX7" fmla="*/ 1950030 w 7420906"/>
                <a:gd name="connsiteY7" fmla="*/ 3458604 h 6903536"/>
                <a:gd name="connsiteX8" fmla="*/ 1667239 w 7420906"/>
                <a:gd name="connsiteY8" fmla="*/ 3175814 h 6903536"/>
                <a:gd name="connsiteX9" fmla="*/ 0 w 7420906"/>
                <a:gd name="connsiteY9" fmla="*/ 1508575 h 6903536"/>
                <a:gd name="connsiteX10" fmla="*/ 0 w 7420906"/>
                <a:gd name="connsiteY10" fmla="*/ 0 h 6903536"/>
                <a:gd name="connsiteX11" fmla="*/ 517370 w 7420906"/>
                <a:gd name="connsiteY11" fmla="*/ 0 h 6903536"/>
                <a:gd name="connsiteX12" fmla="*/ 2209254 w 7420906"/>
                <a:gd name="connsiteY12" fmla="*/ 1691885 h 6903536"/>
                <a:gd name="connsiteX13" fmla="*/ 2283909 w 7420906"/>
                <a:gd name="connsiteY13" fmla="*/ 1766540 h 6903536"/>
                <a:gd name="connsiteX14" fmla="*/ 4276394 w 7420906"/>
                <a:gd name="connsiteY14" fmla="*/ 3759024 h 6903536"/>
                <a:gd name="connsiteX15" fmla="*/ 5290985 w 7420906"/>
                <a:gd name="connsiteY15" fmla="*/ 4773615 h 6903536"/>
                <a:gd name="connsiteX16" fmla="*/ 7420906 w 7420906"/>
                <a:gd name="connsiteY16"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0906" h="6903536">
                  <a:moveTo>
                    <a:pt x="7420906" y="6903537"/>
                  </a:moveTo>
                  <a:lnTo>
                    <a:pt x="5394962" y="6903537"/>
                  </a:lnTo>
                  <a:lnTo>
                    <a:pt x="2971097" y="4479672"/>
                  </a:lnTo>
                  <a:lnTo>
                    <a:pt x="2895183" y="4403757"/>
                  </a:lnTo>
                  <a:lnTo>
                    <a:pt x="2712232" y="4220807"/>
                  </a:lnTo>
                  <a:lnTo>
                    <a:pt x="2226884" y="3735458"/>
                  </a:lnTo>
                  <a:lnTo>
                    <a:pt x="2132980" y="3641554"/>
                  </a:lnTo>
                  <a:lnTo>
                    <a:pt x="1950030" y="3458604"/>
                  </a:lnTo>
                  <a:lnTo>
                    <a:pt x="1667239" y="3175814"/>
                  </a:lnTo>
                  <a:lnTo>
                    <a:pt x="0" y="1508575"/>
                  </a:lnTo>
                  <a:lnTo>
                    <a:pt x="0" y="0"/>
                  </a:lnTo>
                  <a:lnTo>
                    <a:pt x="517370" y="0"/>
                  </a:lnTo>
                  <a:lnTo>
                    <a:pt x="2209254" y="1691885"/>
                  </a:lnTo>
                  <a:lnTo>
                    <a:pt x="2283909" y="1766540"/>
                  </a:lnTo>
                  <a:lnTo>
                    <a:pt x="4276394" y="3759024"/>
                  </a:lnTo>
                  <a:lnTo>
                    <a:pt x="5290985" y="4773615"/>
                  </a:lnTo>
                  <a:lnTo>
                    <a:pt x="7420906"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22">
              <a:extLst>
                <a:ext uri="{FF2B5EF4-FFF2-40B4-BE49-F238E27FC236}">
                  <a16:creationId xmlns:a16="http://schemas.microsoft.com/office/drawing/2014/main" id="{BE689352-2C21-998E-16DE-ABCD005BE350}"/>
                </a:ext>
              </a:extLst>
            </p:cNvPr>
            <p:cNvSpPr/>
            <p:nvPr/>
          </p:nvSpPr>
          <p:spPr>
            <a:xfrm flipH="1">
              <a:off x="3227441" y="0"/>
              <a:ext cx="8964559" cy="6903536"/>
            </a:xfrm>
            <a:custGeom>
              <a:avLst/>
              <a:gdLst>
                <a:gd name="connsiteX0" fmla="*/ 8964560 w 8964559"/>
                <a:gd name="connsiteY0" fmla="*/ 6903537 h 6903536"/>
                <a:gd name="connsiteX1" fmla="*/ 6668598 w 8964559"/>
                <a:gd name="connsiteY1" fmla="*/ 6903537 h 6903536"/>
                <a:gd name="connsiteX2" fmla="*/ 1573156 w 8964559"/>
                <a:gd name="connsiteY2" fmla="*/ 1808095 h 6903536"/>
                <a:gd name="connsiteX3" fmla="*/ 1056686 w 8964559"/>
                <a:gd name="connsiteY3" fmla="*/ 1291625 h 6903536"/>
                <a:gd name="connsiteX4" fmla="*/ 0 w 8964559"/>
                <a:gd name="connsiteY4" fmla="*/ 234939 h 6903536"/>
                <a:gd name="connsiteX5" fmla="*/ 0 w 8964559"/>
                <a:gd name="connsiteY5" fmla="*/ 0 h 6903536"/>
                <a:gd name="connsiteX6" fmla="*/ 2061023 w 8964559"/>
                <a:gd name="connsiteY6" fmla="*/ 0 h 6903536"/>
                <a:gd name="connsiteX7" fmla="*/ 2942134 w 8964559"/>
                <a:gd name="connsiteY7" fmla="*/ 881111 h 6903536"/>
                <a:gd name="connsiteX8" fmla="*/ 3621767 w 8964559"/>
                <a:gd name="connsiteY8" fmla="*/ 1560743 h 6903536"/>
                <a:gd name="connsiteX9" fmla="*/ 4093623 w 8964559"/>
                <a:gd name="connsiteY9" fmla="*/ 2032600 h 6903536"/>
                <a:gd name="connsiteX10" fmla="*/ 5364201 w 8964559"/>
                <a:gd name="connsiteY10" fmla="*/ 3303178 h 6903536"/>
                <a:gd name="connsiteX11" fmla="*/ 5372476 w 8964559"/>
                <a:gd name="connsiteY11" fmla="*/ 3311453 h 6903536"/>
                <a:gd name="connsiteX12" fmla="*/ 5475914 w 8964559"/>
                <a:gd name="connsiteY12" fmla="*/ 3414891 h 6903536"/>
                <a:gd name="connsiteX13" fmla="*/ 5603637 w 8964559"/>
                <a:gd name="connsiteY13" fmla="*/ 3542614 h 6903536"/>
                <a:gd name="connsiteX14" fmla="*/ 5709234 w 8964559"/>
                <a:gd name="connsiteY14" fmla="*/ 3648211 h 6903536"/>
                <a:gd name="connsiteX15" fmla="*/ 8964560 w 8964559"/>
                <a:gd name="connsiteY15"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4559" h="6903536">
                  <a:moveTo>
                    <a:pt x="8964560" y="6903537"/>
                  </a:moveTo>
                  <a:lnTo>
                    <a:pt x="6668598" y="6903537"/>
                  </a:lnTo>
                  <a:lnTo>
                    <a:pt x="1573156" y="1808095"/>
                  </a:lnTo>
                  <a:lnTo>
                    <a:pt x="1056686" y="1291625"/>
                  </a:lnTo>
                  <a:lnTo>
                    <a:pt x="0" y="234939"/>
                  </a:lnTo>
                  <a:lnTo>
                    <a:pt x="0" y="0"/>
                  </a:lnTo>
                  <a:lnTo>
                    <a:pt x="2061023" y="0"/>
                  </a:lnTo>
                  <a:lnTo>
                    <a:pt x="2942134" y="881111"/>
                  </a:lnTo>
                  <a:lnTo>
                    <a:pt x="3621767" y="1560743"/>
                  </a:lnTo>
                  <a:lnTo>
                    <a:pt x="4093623" y="2032600"/>
                  </a:lnTo>
                  <a:lnTo>
                    <a:pt x="5364201" y="3303178"/>
                  </a:lnTo>
                  <a:lnTo>
                    <a:pt x="5372476" y="3311453"/>
                  </a:lnTo>
                  <a:lnTo>
                    <a:pt x="5475914" y="3414891"/>
                  </a:lnTo>
                  <a:lnTo>
                    <a:pt x="5603637" y="3542614"/>
                  </a:lnTo>
                  <a:lnTo>
                    <a:pt x="5709234" y="3648211"/>
                  </a:lnTo>
                  <a:lnTo>
                    <a:pt x="8964560"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24">
              <a:extLst>
                <a:ext uri="{FF2B5EF4-FFF2-40B4-BE49-F238E27FC236}">
                  <a16:creationId xmlns:a16="http://schemas.microsoft.com/office/drawing/2014/main" id="{8AF9DFD9-916F-BA4C-C747-4122EED1AA72}"/>
                </a:ext>
              </a:extLst>
            </p:cNvPr>
            <p:cNvSpPr/>
            <p:nvPr/>
          </p:nvSpPr>
          <p:spPr>
            <a:xfrm flipH="1">
              <a:off x="4400697" y="2810633"/>
              <a:ext cx="4425470" cy="4104416"/>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25">
              <a:extLst>
                <a:ext uri="{FF2B5EF4-FFF2-40B4-BE49-F238E27FC236}">
                  <a16:creationId xmlns:a16="http://schemas.microsoft.com/office/drawing/2014/main" id="{9FB74CCB-0493-360D-21F2-DBAE55C05011}"/>
                </a:ext>
              </a:extLst>
            </p:cNvPr>
            <p:cNvSpPr/>
            <p:nvPr/>
          </p:nvSpPr>
          <p:spPr>
            <a:xfrm flipH="1">
              <a:off x="6158063" y="5370316"/>
              <a:ext cx="1594877" cy="1544732"/>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26">
              <a:extLst>
                <a:ext uri="{FF2B5EF4-FFF2-40B4-BE49-F238E27FC236}">
                  <a16:creationId xmlns:a16="http://schemas.microsoft.com/office/drawing/2014/main" id="{7C65DE81-5BDA-2EF4-2236-2DF8D40CEFC8}"/>
                </a:ext>
              </a:extLst>
            </p:cNvPr>
            <p:cNvSpPr/>
            <p:nvPr/>
          </p:nvSpPr>
          <p:spPr>
            <a:xfrm flipH="1">
              <a:off x="11221664" y="4466898"/>
              <a:ext cx="959903" cy="1033434"/>
            </a:xfrm>
            <a:custGeom>
              <a:avLst/>
              <a:gdLst>
                <a:gd name="connsiteX0" fmla="*/ 944793 w 959903"/>
                <a:gd name="connsiteY0" fmla="*/ 1018189 h 1033434"/>
                <a:gd name="connsiteX1" fmla="*/ 871397 w 959903"/>
                <a:gd name="connsiteY1" fmla="*/ 1018189 h 1033434"/>
                <a:gd name="connsiteX2" fmla="*/ 0 w 959903"/>
                <a:gd name="connsiteY2" fmla="*/ 146792 h 1033434"/>
                <a:gd name="connsiteX3" fmla="*/ 0 w 959903"/>
                <a:gd name="connsiteY3" fmla="*/ 0 h 1033434"/>
                <a:gd name="connsiteX4" fmla="*/ 944793 w 959903"/>
                <a:gd name="connsiteY4" fmla="*/ 944793 h 1033434"/>
                <a:gd name="connsiteX5" fmla="*/ 944793 w 959903"/>
                <a:gd name="connsiteY5" fmla="*/ 1018189 h 103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03" h="1033434">
                  <a:moveTo>
                    <a:pt x="944793" y="1018189"/>
                  </a:moveTo>
                  <a:cubicBezTo>
                    <a:pt x="924465" y="1038517"/>
                    <a:pt x="891545" y="1038517"/>
                    <a:pt x="871397" y="1018189"/>
                  </a:cubicBezTo>
                  <a:lnTo>
                    <a:pt x="0" y="146792"/>
                  </a:lnTo>
                  <a:lnTo>
                    <a:pt x="0" y="0"/>
                  </a:lnTo>
                  <a:lnTo>
                    <a:pt x="944793" y="944793"/>
                  </a:lnTo>
                  <a:cubicBezTo>
                    <a:pt x="964941" y="965121"/>
                    <a:pt x="964941" y="997861"/>
                    <a:pt x="944793" y="101818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27">
              <a:extLst>
                <a:ext uri="{FF2B5EF4-FFF2-40B4-BE49-F238E27FC236}">
                  <a16:creationId xmlns:a16="http://schemas.microsoft.com/office/drawing/2014/main" id="{6306B905-10E3-B94C-DEF1-E3D639005AFB}"/>
                </a:ext>
              </a:extLst>
            </p:cNvPr>
            <p:cNvSpPr/>
            <p:nvPr/>
          </p:nvSpPr>
          <p:spPr>
            <a:xfrm flipH="1">
              <a:off x="6554229" y="1253172"/>
              <a:ext cx="701489" cy="701489"/>
            </a:xfrm>
            <a:custGeom>
              <a:avLst/>
              <a:gdLst>
                <a:gd name="connsiteX0" fmla="*/ 694339 w 701489"/>
                <a:gd name="connsiteY0" fmla="*/ 694338 h 701489"/>
                <a:gd name="connsiteX1" fmla="*/ 694339 w 701489"/>
                <a:gd name="connsiteY1" fmla="*/ 694338 h 701489"/>
                <a:gd name="connsiteX2" fmla="*/ 659799 w 701489"/>
                <a:gd name="connsiteY2" fmla="*/ 694338 h 701489"/>
                <a:gd name="connsiteX3" fmla="*/ 7151 w 701489"/>
                <a:gd name="connsiteY3" fmla="*/ 41690 h 701489"/>
                <a:gd name="connsiteX4" fmla="*/ 7151 w 701489"/>
                <a:gd name="connsiteY4" fmla="*/ 7151 h 701489"/>
                <a:gd name="connsiteX5" fmla="*/ 7151 w 701489"/>
                <a:gd name="connsiteY5" fmla="*/ 7151 h 701489"/>
                <a:gd name="connsiteX6" fmla="*/ 41690 w 701489"/>
                <a:gd name="connsiteY6" fmla="*/ 7151 h 701489"/>
                <a:gd name="connsiteX7" fmla="*/ 694339 w 701489"/>
                <a:gd name="connsiteY7" fmla="*/ 659799 h 701489"/>
                <a:gd name="connsiteX8" fmla="*/ 694339 w 701489"/>
                <a:gd name="connsiteY8" fmla="*/ 694338 h 7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89" h="701489">
                  <a:moveTo>
                    <a:pt x="694339" y="694338"/>
                  </a:moveTo>
                  <a:lnTo>
                    <a:pt x="694339" y="694338"/>
                  </a:lnTo>
                  <a:cubicBezTo>
                    <a:pt x="684804" y="703873"/>
                    <a:pt x="669333" y="703873"/>
                    <a:pt x="659799" y="694338"/>
                  </a:cubicBezTo>
                  <a:lnTo>
                    <a:pt x="7151" y="41690"/>
                  </a:lnTo>
                  <a:cubicBezTo>
                    <a:pt x="-2384" y="32156"/>
                    <a:pt x="-2384" y="16685"/>
                    <a:pt x="7151" y="7151"/>
                  </a:cubicBezTo>
                  <a:lnTo>
                    <a:pt x="7151" y="7151"/>
                  </a:lnTo>
                  <a:cubicBezTo>
                    <a:pt x="16685" y="-2384"/>
                    <a:pt x="32156" y="-2384"/>
                    <a:pt x="41690" y="7151"/>
                  </a:cubicBezTo>
                  <a:lnTo>
                    <a:pt x="694339" y="659799"/>
                  </a:lnTo>
                  <a:cubicBezTo>
                    <a:pt x="703873" y="669333"/>
                    <a:pt x="703873" y="684804"/>
                    <a:pt x="694339" y="69433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28">
              <a:extLst>
                <a:ext uri="{FF2B5EF4-FFF2-40B4-BE49-F238E27FC236}">
                  <a16:creationId xmlns:a16="http://schemas.microsoft.com/office/drawing/2014/main" id="{449B93B0-089A-8978-DB97-F515E683C646}"/>
                </a:ext>
              </a:extLst>
            </p:cNvPr>
            <p:cNvSpPr/>
            <p:nvPr/>
          </p:nvSpPr>
          <p:spPr>
            <a:xfrm flipH="1">
              <a:off x="9338059" y="5464445"/>
              <a:ext cx="249779" cy="249779"/>
            </a:xfrm>
            <a:custGeom>
              <a:avLst/>
              <a:gdLst>
                <a:gd name="connsiteX0" fmla="*/ 242629 w 249779"/>
                <a:gd name="connsiteY0" fmla="*/ 242629 h 249779"/>
                <a:gd name="connsiteX1" fmla="*/ 242629 w 249779"/>
                <a:gd name="connsiteY1" fmla="*/ 242629 h 249779"/>
                <a:gd name="connsiteX2" fmla="*/ 208090 w 249779"/>
                <a:gd name="connsiteY2" fmla="*/ 242629 h 249779"/>
                <a:gd name="connsiteX3" fmla="*/ 7151 w 249779"/>
                <a:gd name="connsiteY3" fmla="*/ 41690 h 249779"/>
                <a:gd name="connsiteX4" fmla="*/ 7151 w 249779"/>
                <a:gd name="connsiteY4" fmla="*/ 7151 h 249779"/>
                <a:gd name="connsiteX5" fmla="*/ 7151 w 249779"/>
                <a:gd name="connsiteY5" fmla="*/ 7151 h 249779"/>
                <a:gd name="connsiteX6" fmla="*/ 41690 w 249779"/>
                <a:gd name="connsiteY6" fmla="*/ 7151 h 249779"/>
                <a:gd name="connsiteX7" fmla="*/ 242629 w 249779"/>
                <a:gd name="connsiteY7" fmla="*/ 208090 h 249779"/>
                <a:gd name="connsiteX8" fmla="*/ 242629 w 249779"/>
                <a:gd name="connsiteY8" fmla="*/ 242629 h 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79" h="249779">
                  <a:moveTo>
                    <a:pt x="242629" y="242629"/>
                  </a:moveTo>
                  <a:lnTo>
                    <a:pt x="242629" y="242629"/>
                  </a:lnTo>
                  <a:cubicBezTo>
                    <a:pt x="233095" y="252164"/>
                    <a:pt x="217624" y="252164"/>
                    <a:pt x="208090" y="242629"/>
                  </a:cubicBezTo>
                  <a:lnTo>
                    <a:pt x="7151" y="41690"/>
                  </a:lnTo>
                  <a:cubicBezTo>
                    <a:pt x="-2384" y="32155"/>
                    <a:pt x="-2384" y="16685"/>
                    <a:pt x="7151" y="7151"/>
                  </a:cubicBezTo>
                  <a:lnTo>
                    <a:pt x="7151" y="7151"/>
                  </a:lnTo>
                  <a:cubicBezTo>
                    <a:pt x="16685" y="-2384"/>
                    <a:pt x="32156" y="-2384"/>
                    <a:pt x="41690" y="7151"/>
                  </a:cubicBezTo>
                  <a:lnTo>
                    <a:pt x="242629" y="208090"/>
                  </a:lnTo>
                  <a:cubicBezTo>
                    <a:pt x="252164" y="217624"/>
                    <a:pt x="252164" y="233095"/>
                    <a:pt x="242629"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29">
              <a:extLst>
                <a:ext uri="{FF2B5EF4-FFF2-40B4-BE49-F238E27FC236}">
                  <a16:creationId xmlns:a16="http://schemas.microsoft.com/office/drawing/2014/main" id="{87CD9414-5142-13EF-E3CD-4645DAD3816E}"/>
                </a:ext>
              </a:extLst>
            </p:cNvPr>
            <p:cNvSpPr/>
            <p:nvPr/>
          </p:nvSpPr>
          <p:spPr>
            <a:xfrm flipH="1">
              <a:off x="4852676" y="4977522"/>
              <a:ext cx="867978" cy="867979"/>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30">
              <a:extLst>
                <a:ext uri="{FF2B5EF4-FFF2-40B4-BE49-F238E27FC236}">
                  <a16:creationId xmlns:a16="http://schemas.microsoft.com/office/drawing/2014/main" id="{FE0CDECF-8DDB-B236-F2E9-42EC0D031DFC}"/>
                </a:ext>
              </a:extLst>
            </p:cNvPr>
            <p:cNvSpPr/>
            <p:nvPr/>
          </p:nvSpPr>
          <p:spPr>
            <a:xfrm flipH="1">
              <a:off x="8981872" y="456610"/>
              <a:ext cx="249780" cy="249780"/>
            </a:xfrm>
            <a:custGeom>
              <a:avLst/>
              <a:gdLst>
                <a:gd name="connsiteX0" fmla="*/ 242630 w 249780"/>
                <a:gd name="connsiteY0" fmla="*/ 242629 h 249780"/>
                <a:gd name="connsiteX1" fmla="*/ 242630 w 249780"/>
                <a:gd name="connsiteY1" fmla="*/ 242629 h 249780"/>
                <a:gd name="connsiteX2" fmla="*/ 208090 w 249780"/>
                <a:gd name="connsiteY2" fmla="*/ 242629 h 249780"/>
                <a:gd name="connsiteX3" fmla="*/ 7151 w 249780"/>
                <a:gd name="connsiteY3" fmla="*/ 41690 h 249780"/>
                <a:gd name="connsiteX4" fmla="*/ 7151 w 249780"/>
                <a:gd name="connsiteY4" fmla="*/ 7151 h 249780"/>
                <a:gd name="connsiteX5" fmla="*/ 7151 w 249780"/>
                <a:gd name="connsiteY5" fmla="*/ 7151 h 249780"/>
                <a:gd name="connsiteX6" fmla="*/ 41690 w 249780"/>
                <a:gd name="connsiteY6" fmla="*/ 7151 h 249780"/>
                <a:gd name="connsiteX7" fmla="*/ 242630 w 249780"/>
                <a:gd name="connsiteY7" fmla="*/ 208090 h 249780"/>
                <a:gd name="connsiteX8" fmla="*/ 242630 w 249780"/>
                <a:gd name="connsiteY8" fmla="*/ 242629 h 2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80" h="249780">
                  <a:moveTo>
                    <a:pt x="242630" y="242629"/>
                  </a:moveTo>
                  <a:lnTo>
                    <a:pt x="242630" y="242629"/>
                  </a:lnTo>
                  <a:cubicBezTo>
                    <a:pt x="233095" y="252164"/>
                    <a:pt x="217625" y="252164"/>
                    <a:pt x="208090" y="242629"/>
                  </a:cubicBezTo>
                  <a:lnTo>
                    <a:pt x="7151" y="41690"/>
                  </a:lnTo>
                  <a:cubicBezTo>
                    <a:pt x="-2384" y="32156"/>
                    <a:pt x="-2384" y="16685"/>
                    <a:pt x="7151" y="7151"/>
                  </a:cubicBezTo>
                  <a:lnTo>
                    <a:pt x="7151" y="7151"/>
                  </a:lnTo>
                  <a:cubicBezTo>
                    <a:pt x="16685" y="-2384"/>
                    <a:pt x="32156" y="-2384"/>
                    <a:pt x="41690" y="7151"/>
                  </a:cubicBezTo>
                  <a:lnTo>
                    <a:pt x="242630" y="208090"/>
                  </a:lnTo>
                  <a:cubicBezTo>
                    <a:pt x="252164" y="217624"/>
                    <a:pt x="252164" y="233095"/>
                    <a:pt x="242630"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31">
              <a:extLst>
                <a:ext uri="{FF2B5EF4-FFF2-40B4-BE49-F238E27FC236}">
                  <a16:creationId xmlns:a16="http://schemas.microsoft.com/office/drawing/2014/main" id="{E6642546-E8B5-E01E-8102-4B8BBF87CF43}"/>
                </a:ext>
              </a:extLst>
            </p:cNvPr>
            <p:cNvSpPr/>
            <p:nvPr/>
          </p:nvSpPr>
          <p:spPr>
            <a:xfrm flipH="1">
              <a:off x="11561345" y="648510"/>
              <a:ext cx="620222" cy="662182"/>
            </a:xfrm>
            <a:custGeom>
              <a:avLst/>
              <a:gdLst>
                <a:gd name="connsiteX0" fmla="*/ 611453 w 620222"/>
                <a:gd name="connsiteY0" fmla="*/ 653548 h 662182"/>
                <a:gd name="connsiteX1" fmla="*/ 569538 w 620222"/>
                <a:gd name="connsiteY1" fmla="*/ 653548 h 662182"/>
                <a:gd name="connsiteX2" fmla="*/ 0 w 620222"/>
                <a:gd name="connsiteY2" fmla="*/ 83830 h 662182"/>
                <a:gd name="connsiteX3" fmla="*/ 0 w 620222"/>
                <a:gd name="connsiteY3" fmla="*/ 0 h 662182"/>
                <a:gd name="connsiteX4" fmla="*/ 611453 w 620222"/>
                <a:gd name="connsiteY4" fmla="*/ 611453 h 662182"/>
                <a:gd name="connsiteX5" fmla="*/ 611453 w 620222"/>
                <a:gd name="connsiteY5" fmla="*/ 653548 h 6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22" h="662182">
                  <a:moveTo>
                    <a:pt x="611453" y="653548"/>
                  </a:moveTo>
                  <a:cubicBezTo>
                    <a:pt x="599940" y="665061"/>
                    <a:pt x="581051" y="665061"/>
                    <a:pt x="569538" y="653548"/>
                  </a:cubicBezTo>
                  <a:lnTo>
                    <a:pt x="0" y="83830"/>
                  </a:lnTo>
                  <a:lnTo>
                    <a:pt x="0" y="0"/>
                  </a:lnTo>
                  <a:lnTo>
                    <a:pt x="611453" y="611453"/>
                  </a:lnTo>
                  <a:cubicBezTo>
                    <a:pt x="623146" y="623146"/>
                    <a:pt x="623146" y="641855"/>
                    <a:pt x="611453" y="65354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32">
              <a:extLst>
                <a:ext uri="{FF2B5EF4-FFF2-40B4-BE49-F238E27FC236}">
                  <a16:creationId xmlns:a16="http://schemas.microsoft.com/office/drawing/2014/main" id="{7F0A24E1-B2CF-AA3D-450F-7AA0BD3F0CF9}"/>
                </a:ext>
              </a:extLst>
            </p:cNvPr>
            <p:cNvSpPr/>
            <p:nvPr/>
          </p:nvSpPr>
          <p:spPr>
            <a:xfrm flipH="1">
              <a:off x="7172474" y="5268138"/>
              <a:ext cx="1863290" cy="1646911"/>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23" name="Freeform: Shape 33">
              <a:extLst>
                <a:ext uri="{FF2B5EF4-FFF2-40B4-BE49-F238E27FC236}">
                  <a16:creationId xmlns:a16="http://schemas.microsoft.com/office/drawing/2014/main" id="{70E75DE8-AEF2-633C-2CBC-DFF8F0F7FE58}"/>
                </a:ext>
              </a:extLst>
            </p:cNvPr>
            <p:cNvSpPr/>
            <p:nvPr/>
          </p:nvSpPr>
          <p:spPr>
            <a:xfrm rot="802202" flipH="1">
              <a:off x="7592049" y="1923832"/>
              <a:ext cx="541475" cy="541475"/>
            </a:xfrm>
            <a:custGeom>
              <a:avLst/>
              <a:gdLst>
                <a:gd name="connsiteX0" fmla="*/ 541475 w 541475"/>
                <a:gd name="connsiteY0" fmla="*/ 270737 h 541475"/>
                <a:gd name="connsiteX1" fmla="*/ 270738 w 541475"/>
                <a:gd name="connsiteY1" fmla="*/ 541475 h 541475"/>
                <a:gd name="connsiteX2" fmla="*/ 0 w 541475"/>
                <a:gd name="connsiteY2" fmla="*/ 270737 h 541475"/>
                <a:gd name="connsiteX3" fmla="*/ 270738 w 541475"/>
                <a:gd name="connsiteY3" fmla="*/ 0 h 541475"/>
                <a:gd name="connsiteX4" fmla="*/ 541475 w 541475"/>
                <a:gd name="connsiteY4" fmla="*/ 270737 h 54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75" h="541475">
                  <a:moveTo>
                    <a:pt x="541475" y="270737"/>
                  </a:moveTo>
                  <a:cubicBezTo>
                    <a:pt x="541475" y="420262"/>
                    <a:pt x="420262" y="541475"/>
                    <a:pt x="270738" y="541475"/>
                  </a:cubicBezTo>
                  <a:cubicBezTo>
                    <a:pt x="121213" y="541475"/>
                    <a:pt x="0" y="420262"/>
                    <a:pt x="0" y="270737"/>
                  </a:cubicBezTo>
                  <a:cubicBezTo>
                    <a:pt x="0" y="121213"/>
                    <a:pt x="121213" y="0"/>
                    <a:pt x="270738" y="0"/>
                  </a:cubicBezTo>
                  <a:cubicBezTo>
                    <a:pt x="420262" y="0"/>
                    <a:pt x="541475" y="121213"/>
                    <a:pt x="541475" y="27073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34">
              <a:extLst>
                <a:ext uri="{FF2B5EF4-FFF2-40B4-BE49-F238E27FC236}">
                  <a16:creationId xmlns:a16="http://schemas.microsoft.com/office/drawing/2014/main" id="{2249F4FC-6490-CB8A-C13A-3F06DBD10C2C}"/>
                </a:ext>
              </a:extLst>
            </p:cNvPr>
            <p:cNvSpPr/>
            <p:nvPr/>
          </p:nvSpPr>
          <p:spPr>
            <a:xfrm flipH="1">
              <a:off x="10427440" y="1122166"/>
              <a:ext cx="751948" cy="751948"/>
            </a:xfrm>
            <a:custGeom>
              <a:avLst/>
              <a:gdLst>
                <a:gd name="connsiteX0" fmla="*/ 751949 w 751948"/>
                <a:gd name="connsiteY0" fmla="*/ 375974 h 751948"/>
                <a:gd name="connsiteX1" fmla="*/ 375974 w 751948"/>
                <a:gd name="connsiteY1" fmla="*/ 751949 h 751948"/>
                <a:gd name="connsiteX2" fmla="*/ 0 w 751948"/>
                <a:gd name="connsiteY2" fmla="*/ 375974 h 751948"/>
                <a:gd name="connsiteX3" fmla="*/ 375974 w 751948"/>
                <a:gd name="connsiteY3" fmla="*/ 0 h 751948"/>
                <a:gd name="connsiteX4" fmla="*/ 751949 w 751948"/>
                <a:gd name="connsiteY4" fmla="*/ 375974 h 751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48" h="751948">
                  <a:moveTo>
                    <a:pt x="751949" y="375974"/>
                  </a:moveTo>
                  <a:cubicBezTo>
                    <a:pt x="751949" y="583619"/>
                    <a:pt x="583619" y="751949"/>
                    <a:pt x="375974" y="751949"/>
                  </a:cubicBezTo>
                  <a:cubicBezTo>
                    <a:pt x="168329" y="751949"/>
                    <a:pt x="0" y="583619"/>
                    <a:pt x="0" y="375974"/>
                  </a:cubicBezTo>
                  <a:cubicBezTo>
                    <a:pt x="0" y="168330"/>
                    <a:pt x="168329" y="0"/>
                    <a:pt x="375974" y="0"/>
                  </a:cubicBezTo>
                  <a:cubicBezTo>
                    <a:pt x="583619" y="0"/>
                    <a:pt x="751949" y="168329"/>
                    <a:pt x="751949" y="375974"/>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35">
              <a:extLst>
                <a:ext uri="{FF2B5EF4-FFF2-40B4-BE49-F238E27FC236}">
                  <a16:creationId xmlns:a16="http://schemas.microsoft.com/office/drawing/2014/main" id="{129FE6D9-BFCD-64DE-89BE-C73A1B5B2C8C}"/>
                </a:ext>
              </a:extLst>
            </p:cNvPr>
            <p:cNvSpPr/>
            <p:nvPr/>
          </p:nvSpPr>
          <p:spPr>
            <a:xfrm flipH="1">
              <a:off x="8880548" y="3064460"/>
              <a:ext cx="2244333" cy="2244332"/>
            </a:xfrm>
            <a:custGeom>
              <a:avLst/>
              <a:gdLst>
                <a:gd name="connsiteX0" fmla="*/ 1121987 w 2244333"/>
                <a:gd name="connsiteY0" fmla="*/ 0 h 2244332"/>
                <a:gd name="connsiteX1" fmla="*/ 1076474 w 2244333"/>
                <a:gd name="connsiteY1" fmla="*/ 899 h 2244332"/>
                <a:gd name="connsiteX2" fmla="*/ 1076474 w 2244333"/>
                <a:gd name="connsiteY2" fmla="*/ 899 h 2244332"/>
                <a:gd name="connsiteX3" fmla="*/ 610733 w 2244333"/>
                <a:gd name="connsiteY3" fmla="*/ 122866 h 2244332"/>
                <a:gd name="connsiteX4" fmla="*/ 325605 w 2244333"/>
                <a:gd name="connsiteY4" fmla="*/ 331721 h 2244332"/>
                <a:gd name="connsiteX5" fmla="*/ 257425 w 2244333"/>
                <a:gd name="connsiteY5" fmla="*/ 406916 h 2244332"/>
                <a:gd name="connsiteX6" fmla="*/ 148231 w 2244333"/>
                <a:gd name="connsiteY6" fmla="*/ 564321 h 2244332"/>
                <a:gd name="connsiteX7" fmla="*/ 0 w 2244333"/>
                <a:gd name="connsiteY7" fmla="*/ 1122166 h 2244332"/>
                <a:gd name="connsiteX8" fmla="*/ 1122167 w 2244333"/>
                <a:gd name="connsiteY8" fmla="*/ 2244333 h 2244332"/>
                <a:gd name="connsiteX9" fmla="*/ 1621547 w 2244333"/>
                <a:gd name="connsiteY9" fmla="*/ 2127223 h 2244332"/>
                <a:gd name="connsiteX10" fmla="*/ 1621727 w 2244333"/>
                <a:gd name="connsiteY10" fmla="*/ 2127223 h 2244332"/>
                <a:gd name="connsiteX11" fmla="*/ 1837417 w 2244333"/>
                <a:gd name="connsiteY11" fmla="*/ 1986907 h 2244332"/>
                <a:gd name="connsiteX12" fmla="*/ 1931141 w 2244333"/>
                <a:gd name="connsiteY12" fmla="*/ 1900020 h 2244332"/>
                <a:gd name="connsiteX13" fmla="*/ 2121467 w 2244333"/>
                <a:gd name="connsiteY13" fmla="*/ 1633600 h 2244332"/>
                <a:gd name="connsiteX14" fmla="*/ 2243434 w 2244333"/>
                <a:gd name="connsiteY14" fmla="*/ 1167679 h 2244332"/>
                <a:gd name="connsiteX15" fmla="*/ 2244333 w 2244333"/>
                <a:gd name="connsiteY15" fmla="*/ 1122166 h 2244332"/>
                <a:gd name="connsiteX16" fmla="*/ 1122167 w 2244333"/>
                <a:gd name="connsiteY16" fmla="*/ 0 h 2244332"/>
                <a:gd name="connsiteX17" fmla="*/ 2152768 w 2244333"/>
                <a:gd name="connsiteY17" fmla="*/ 1122166 h 2244332"/>
                <a:gd name="connsiteX18" fmla="*/ 2052928 w 2244333"/>
                <a:gd name="connsiteY18" fmla="*/ 1565240 h 2244332"/>
                <a:gd name="connsiteX19" fmla="*/ 1853787 w 2244333"/>
                <a:gd name="connsiteY19" fmla="*/ 1848031 h 2244332"/>
                <a:gd name="connsiteX20" fmla="*/ 1772296 w 2244333"/>
                <a:gd name="connsiteY20" fmla="*/ 1921966 h 2244332"/>
                <a:gd name="connsiteX21" fmla="*/ 1561823 w 2244333"/>
                <a:gd name="connsiteY21" fmla="*/ 2054727 h 2244332"/>
                <a:gd name="connsiteX22" fmla="*/ 1121987 w 2244333"/>
                <a:gd name="connsiteY22" fmla="*/ 2152948 h 2244332"/>
                <a:gd name="connsiteX23" fmla="*/ 91205 w 2244333"/>
                <a:gd name="connsiteY23" fmla="*/ 1122166 h 2244332"/>
                <a:gd name="connsiteX24" fmla="*/ 216950 w 2244333"/>
                <a:gd name="connsiteY24" fmla="*/ 628723 h 2244332"/>
                <a:gd name="connsiteX25" fmla="*/ 322187 w 2244333"/>
                <a:gd name="connsiteY25" fmla="*/ 471857 h 2244332"/>
                <a:gd name="connsiteX26" fmla="*/ 390186 w 2244333"/>
                <a:gd name="connsiteY26" fmla="*/ 396482 h 2244332"/>
                <a:gd name="connsiteX27" fmla="*/ 678913 w 2244333"/>
                <a:gd name="connsiteY27" fmla="*/ 191225 h 2244332"/>
                <a:gd name="connsiteX28" fmla="*/ 1121987 w 2244333"/>
                <a:gd name="connsiteY28" fmla="*/ 91385 h 2244332"/>
                <a:gd name="connsiteX29" fmla="*/ 1167859 w 2244333"/>
                <a:gd name="connsiteY29" fmla="*/ 92464 h 2244332"/>
                <a:gd name="connsiteX30" fmla="*/ 2151689 w 2244333"/>
                <a:gd name="connsiteY30" fmla="*/ 1076114 h 2244332"/>
                <a:gd name="connsiteX31" fmla="*/ 2151689 w 2244333"/>
                <a:gd name="connsiteY31" fmla="*/ 1076114 h 2244332"/>
                <a:gd name="connsiteX32" fmla="*/ 2152768 w 2244333"/>
                <a:gd name="connsiteY32" fmla="*/ 1122166 h 224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4333" h="2244332">
                  <a:moveTo>
                    <a:pt x="1121987" y="0"/>
                  </a:moveTo>
                  <a:cubicBezTo>
                    <a:pt x="1106696" y="0"/>
                    <a:pt x="1091585" y="360"/>
                    <a:pt x="1076474" y="899"/>
                  </a:cubicBezTo>
                  <a:lnTo>
                    <a:pt x="1076474" y="899"/>
                  </a:lnTo>
                  <a:cubicBezTo>
                    <a:pt x="909174" y="7555"/>
                    <a:pt x="751409" y="50909"/>
                    <a:pt x="610733" y="122866"/>
                  </a:cubicBezTo>
                  <a:cubicBezTo>
                    <a:pt x="504777" y="177374"/>
                    <a:pt x="408715" y="248071"/>
                    <a:pt x="325605" y="331721"/>
                  </a:cubicBezTo>
                  <a:cubicBezTo>
                    <a:pt x="301859" y="355646"/>
                    <a:pt x="279013" y="380831"/>
                    <a:pt x="257425" y="406916"/>
                  </a:cubicBezTo>
                  <a:cubicBezTo>
                    <a:pt x="216770" y="456026"/>
                    <a:pt x="180252" y="508735"/>
                    <a:pt x="148231" y="564321"/>
                  </a:cubicBezTo>
                  <a:cubicBezTo>
                    <a:pt x="53968" y="728743"/>
                    <a:pt x="0" y="919248"/>
                    <a:pt x="0" y="1122166"/>
                  </a:cubicBezTo>
                  <a:cubicBezTo>
                    <a:pt x="0" y="1741894"/>
                    <a:pt x="502438" y="2244333"/>
                    <a:pt x="1122167" y="2244333"/>
                  </a:cubicBezTo>
                  <a:cubicBezTo>
                    <a:pt x="1301699" y="2244333"/>
                    <a:pt x="1471157" y="2202238"/>
                    <a:pt x="1621547" y="2127223"/>
                  </a:cubicBezTo>
                  <a:lnTo>
                    <a:pt x="1621727" y="2127223"/>
                  </a:lnTo>
                  <a:cubicBezTo>
                    <a:pt x="1699080" y="2088726"/>
                    <a:pt x="1771397" y="2041595"/>
                    <a:pt x="1837417" y="1986907"/>
                  </a:cubicBezTo>
                  <a:cubicBezTo>
                    <a:pt x="1870158" y="1959744"/>
                    <a:pt x="1901459" y="1930781"/>
                    <a:pt x="1931141" y="1900020"/>
                  </a:cubicBezTo>
                  <a:cubicBezTo>
                    <a:pt x="2006696" y="1821407"/>
                    <a:pt x="2071097" y="1731640"/>
                    <a:pt x="2121467" y="1633600"/>
                  </a:cubicBezTo>
                  <a:cubicBezTo>
                    <a:pt x="2193424" y="1492924"/>
                    <a:pt x="2236778" y="1334979"/>
                    <a:pt x="2243434" y="1167679"/>
                  </a:cubicBezTo>
                  <a:cubicBezTo>
                    <a:pt x="2243973" y="1152568"/>
                    <a:pt x="2244333" y="1137457"/>
                    <a:pt x="2244333" y="1122166"/>
                  </a:cubicBezTo>
                  <a:cubicBezTo>
                    <a:pt x="2244333" y="502438"/>
                    <a:pt x="1741895" y="0"/>
                    <a:pt x="1122167" y="0"/>
                  </a:cubicBezTo>
                  <a:close/>
                  <a:moveTo>
                    <a:pt x="2152768" y="1122166"/>
                  </a:moveTo>
                  <a:cubicBezTo>
                    <a:pt x="2152768" y="1280831"/>
                    <a:pt x="2116970" y="1431041"/>
                    <a:pt x="2052928" y="1565240"/>
                  </a:cubicBezTo>
                  <a:cubicBezTo>
                    <a:pt x="2002738" y="1670477"/>
                    <a:pt x="1935099" y="1766000"/>
                    <a:pt x="1853787" y="1848031"/>
                  </a:cubicBezTo>
                  <a:cubicBezTo>
                    <a:pt x="1828063" y="1874115"/>
                    <a:pt x="1800899" y="1898760"/>
                    <a:pt x="1772296" y="1921966"/>
                  </a:cubicBezTo>
                  <a:cubicBezTo>
                    <a:pt x="1708075" y="1974135"/>
                    <a:pt x="1637557" y="2018928"/>
                    <a:pt x="1561823" y="2054727"/>
                  </a:cubicBezTo>
                  <a:cubicBezTo>
                    <a:pt x="1428523" y="2117689"/>
                    <a:pt x="1279392" y="2152948"/>
                    <a:pt x="1121987" y="2152948"/>
                  </a:cubicBezTo>
                  <a:cubicBezTo>
                    <a:pt x="552808" y="2152948"/>
                    <a:pt x="91205" y="1691345"/>
                    <a:pt x="91205" y="1122166"/>
                  </a:cubicBezTo>
                  <a:cubicBezTo>
                    <a:pt x="91205" y="943354"/>
                    <a:pt x="136718" y="775155"/>
                    <a:pt x="216950" y="628723"/>
                  </a:cubicBezTo>
                  <a:cubicBezTo>
                    <a:pt x="247172" y="573136"/>
                    <a:pt x="282610" y="520607"/>
                    <a:pt x="322187" y="471857"/>
                  </a:cubicBezTo>
                  <a:cubicBezTo>
                    <a:pt x="343594" y="445592"/>
                    <a:pt x="366260" y="420408"/>
                    <a:pt x="390186" y="396482"/>
                  </a:cubicBezTo>
                  <a:cubicBezTo>
                    <a:pt x="473296" y="312472"/>
                    <a:pt x="570977" y="242674"/>
                    <a:pt x="678913" y="191225"/>
                  </a:cubicBezTo>
                  <a:cubicBezTo>
                    <a:pt x="813112" y="127184"/>
                    <a:pt x="963322" y="91385"/>
                    <a:pt x="1121987" y="91385"/>
                  </a:cubicBezTo>
                  <a:cubicBezTo>
                    <a:pt x="1137278" y="91385"/>
                    <a:pt x="1152748" y="91745"/>
                    <a:pt x="1167859" y="92464"/>
                  </a:cubicBezTo>
                  <a:cubicBezTo>
                    <a:pt x="1700699" y="115670"/>
                    <a:pt x="2128303" y="543274"/>
                    <a:pt x="2151689" y="1076114"/>
                  </a:cubicBezTo>
                  <a:lnTo>
                    <a:pt x="2151689" y="1076114"/>
                  </a:lnTo>
                  <a:cubicBezTo>
                    <a:pt x="2152408" y="1091585"/>
                    <a:pt x="2152768" y="1106876"/>
                    <a:pt x="2152768" y="112216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36">
              <a:extLst>
                <a:ext uri="{FF2B5EF4-FFF2-40B4-BE49-F238E27FC236}">
                  <a16:creationId xmlns:a16="http://schemas.microsoft.com/office/drawing/2014/main" id="{C2DB5FEE-FF58-036D-7E4E-1E6261434FB6}"/>
                </a:ext>
              </a:extLst>
            </p:cNvPr>
            <p:cNvSpPr/>
            <p:nvPr/>
          </p:nvSpPr>
          <p:spPr>
            <a:xfrm flipH="1">
              <a:off x="9154164" y="3337896"/>
              <a:ext cx="1697461" cy="1697461"/>
            </a:xfrm>
            <a:custGeom>
              <a:avLst/>
              <a:gdLst>
                <a:gd name="connsiteX0" fmla="*/ 1653208 w 1697461"/>
                <a:gd name="connsiteY0" fmla="*/ 577633 h 1697461"/>
                <a:gd name="connsiteX1" fmla="*/ 1653208 w 1697461"/>
                <a:gd name="connsiteY1" fmla="*/ 577633 h 1697461"/>
                <a:gd name="connsiteX2" fmla="*/ 1119828 w 1697461"/>
                <a:gd name="connsiteY2" fmla="*/ 44253 h 1697461"/>
                <a:gd name="connsiteX3" fmla="*/ 848731 w 1697461"/>
                <a:gd name="connsiteY3" fmla="*/ 0 h 1697461"/>
                <a:gd name="connsiteX4" fmla="*/ 544173 w 1697461"/>
                <a:gd name="connsiteY4" fmla="*/ 56306 h 1697461"/>
                <a:gd name="connsiteX5" fmla="*/ 245553 w 1697461"/>
                <a:gd name="connsiteY5" fmla="*/ 251669 h 1697461"/>
                <a:gd name="connsiteX6" fmla="*/ 178453 w 1697461"/>
                <a:gd name="connsiteY6" fmla="*/ 327943 h 1697461"/>
                <a:gd name="connsiteX7" fmla="*/ 81311 w 1697461"/>
                <a:gd name="connsiteY7" fmla="*/ 485709 h 1697461"/>
                <a:gd name="connsiteX8" fmla="*/ 0 w 1697461"/>
                <a:gd name="connsiteY8" fmla="*/ 848731 h 1697461"/>
                <a:gd name="connsiteX9" fmla="*/ 848731 w 1697461"/>
                <a:gd name="connsiteY9" fmla="*/ 1697461 h 1697461"/>
                <a:gd name="connsiteX10" fmla="*/ 1166600 w 1697461"/>
                <a:gd name="connsiteY10" fmla="*/ 1635938 h 1697461"/>
                <a:gd name="connsiteX11" fmla="*/ 1369518 w 1697461"/>
                <a:gd name="connsiteY11" fmla="*/ 1519008 h 1697461"/>
                <a:gd name="connsiteX12" fmla="*/ 1445792 w 1697461"/>
                <a:gd name="connsiteY12" fmla="*/ 1451909 h 1697461"/>
                <a:gd name="connsiteX13" fmla="*/ 1641155 w 1697461"/>
                <a:gd name="connsiteY13" fmla="*/ 1153288 h 1697461"/>
                <a:gd name="connsiteX14" fmla="*/ 1697461 w 1697461"/>
                <a:gd name="connsiteY14" fmla="*/ 848731 h 1697461"/>
                <a:gd name="connsiteX15" fmla="*/ 1653208 w 1697461"/>
                <a:gd name="connsiteY15" fmla="*/ 577633 h 1697461"/>
                <a:gd name="connsiteX16" fmla="*/ 1377254 w 1697461"/>
                <a:gd name="connsiteY16" fmla="*/ 1383370 h 1697461"/>
                <a:gd name="connsiteX17" fmla="*/ 1300440 w 1697461"/>
                <a:gd name="connsiteY17" fmla="*/ 1449750 h 1697461"/>
                <a:gd name="connsiteX18" fmla="*/ 1099500 w 1697461"/>
                <a:gd name="connsiteY18" fmla="*/ 1557505 h 1697461"/>
                <a:gd name="connsiteX19" fmla="*/ 848731 w 1697461"/>
                <a:gd name="connsiteY19" fmla="*/ 1600499 h 1697461"/>
                <a:gd name="connsiteX20" fmla="*/ 96962 w 1697461"/>
                <a:gd name="connsiteY20" fmla="*/ 848731 h 1697461"/>
                <a:gd name="connsiteX21" fmla="*/ 155427 w 1697461"/>
                <a:gd name="connsiteY21" fmla="*/ 557485 h 1697461"/>
                <a:gd name="connsiteX22" fmla="*/ 247531 w 1697461"/>
                <a:gd name="connsiteY22" fmla="*/ 397022 h 1697461"/>
                <a:gd name="connsiteX23" fmla="*/ 314091 w 1697461"/>
                <a:gd name="connsiteY23" fmla="*/ 320208 h 1697461"/>
                <a:gd name="connsiteX24" fmla="*/ 620088 w 1697461"/>
                <a:gd name="connsiteY24" fmla="*/ 132220 h 1697461"/>
                <a:gd name="connsiteX25" fmla="*/ 848731 w 1697461"/>
                <a:gd name="connsiteY25" fmla="*/ 96782 h 1697461"/>
                <a:gd name="connsiteX26" fmla="*/ 1600679 w 1697461"/>
                <a:gd name="connsiteY26" fmla="*/ 848731 h 1697461"/>
                <a:gd name="connsiteX27" fmla="*/ 1565241 w 1697461"/>
                <a:gd name="connsiteY27" fmla="*/ 1077373 h 1697461"/>
                <a:gd name="connsiteX28" fmla="*/ 1377254 w 1697461"/>
                <a:gd name="connsiteY28" fmla="*/ 1383370 h 169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97461" h="1697461">
                  <a:moveTo>
                    <a:pt x="1653208" y="577633"/>
                  </a:moveTo>
                  <a:lnTo>
                    <a:pt x="1653208" y="577633"/>
                  </a:lnTo>
                  <a:cubicBezTo>
                    <a:pt x="1568659" y="326864"/>
                    <a:pt x="1370418" y="128623"/>
                    <a:pt x="1119828" y="44253"/>
                  </a:cubicBezTo>
                  <a:cubicBezTo>
                    <a:pt x="1034739" y="15471"/>
                    <a:pt x="943534" y="0"/>
                    <a:pt x="848731" y="0"/>
                  </a:cubicBezTo>
                  <a:cubicBezTo>
                    <a:pt x="741335" y="0"/>
                    <a:pt x="638617" y="19968"/>
                    <a:pt x="544173" y="56306"/>
                  </a:cubicBezTo>
                  <a:cubicBezTo>
                    <a:pt x="431021" y="99840"/>
                    <a:pt x="329382" y="166940"/>
                    <a:pt x="245553" y="251669"/>
                  </a:cubicBezTo>
                  <a:cubicBezTo>
                    <a:pt x="221807" y="275775"/>
                    <a:pt x="199320" y="301139"/>
                    <a:pt x="178453" y="327943"/>
                  </a:cubicBezTo>
                  <a:cubicBezTo>
                    <a:pt x="140676" y="376514"/>
                    <a:pt x="107935" y="429402"/>
                    <a:pt x="81311" y="485709"/>
                  </a:cubicBezTo>
                  <a:cubicBezTo>
                    <a:pt x="29142" y="595802"/>
                    <a:pt x="0" y="718848"/>
                    <a:pt x="0" y="848731"/>
                  </a:cubicBezTo>
                  <a:cubicBezTo>
                    <a:pt x="0" y="1317349"/>
                    <a:pt x="380112" y="1697461"/>
                    <a:pt x="848731" y="1697461"/>
                  </a:cubicBezTo>
                  <a:cubicBezTo>
                    <a:pt x="961163" y="1697461"/>
                    <a:pt x="1068379" y="1675694"/>
                    <a:pt x="1166600" y="1635938"/>
                  </a:cubicBezTo>
                  <a:cubicBezTo>
                    <a:pt x="1239996" y="1606256"/>
                    <a:pt x="1308175" y="1566680"/>
                    <a:pt x="1369518" y="1519008"/>
                  </a:cubicBezTo>
                  <a:cubicBezTo>
                    <a:pt x="1396322" y="1498141"/>
                    <a:pt x="1421687" y="1475654"/>
                    <a:pt x="1445792" y="1451909"/>
                  </a:cubicBezTo>
                  <a:cubicBezTo>
                    <a:pt x="1530521" y="1368079"/>
                    <a:pt x="1597621" y="1266440"/>
                    <a:pt x="1641155" y="1153288"/>
                  </a:cubicBezTo>
                  <a:cubicBezTo>
                    <a:pt x="1677493" y="1058665"/>
                    <a:pt x="1697461" y="955946"/>
                    <a:pt x="1697461" y="848731"/>
                  </a:cubicBezTo>
                  <a:cubicBezTo>
                    <a:pt x="1697461" y="753928"/>
                    <a:pt x="1681811" y="662722"/>
                    <a:pt x="1653208" y="577633"/>
                  </a:cubicBezTo>
                  <a:close/>
                  <a:moveTo>
                    <a:pt x="1377254" y="1383370"/>
                  </a:moveTo>
                  <a:cubicBezTo>
                    <a:pt x="1353148" y="1407115"/>
                    <a:pt x="1327603" y="1429242"/>
                    <a:pt x="1300440" y="1449750"/>
                  </a:cubicBezTo>
                  <a:cubicBezTo>
                    <a:pt x="1239996" y="1495263"/>
                    <a:pt x="1172356" y="1531960"/>
                    <a:pt x="1099500" y="1557505"/>
                  </a:cubicBezTo>
                  <a:cubicBezTo>
                    <a:pt x="1021067" y="1585388"/>
                    <a:pt x="936698" y="1600499"/>
                    <a:pt x="848731" y="1600499"/>
                  </a:cubicBezTo>
                  <a:cubicBezTo>
                    <a:pt x="433540" y="1600499"/>
                    <a:pt x="96962" y="1263921"/>
                    <a:pt x="96962" y="848731"/>
                  </a:cubicBezTo>
                  <a:cubicBezTo>
                    <a:pt x="96962" y="745473"/>
                    <a:pt x="117829" y="647072"/>
                    <a:pt x="155427" y="557485"/>
                  </a:cubicBezTo>
                  <a:cubicBezTo>
                    <a:pt x="179532" y="499920"/>
                    <a:pt x="210654" y="446132"/>
                    <a:pt x="247531" y="397022"/>
                  </a:cubicBezTo>
                  <a:cubicBezTo>
                    <a:pt x="268039" y="369858"/>
                    <a:pt x="290166" y="344133"/>
                    <a:pt x="314091" y="320208"/>
                  </a:cubicBezTo>
                  <a:cubicBezTo>
                    <a:pt x="398281" y="234759"/>
                    <a:pt x="502978" y="169458"/>
                    <a:pt x="620088" y="132220"/>
                  </a:cubicBezTo>
                  <a:cubicBezTo>
                    <a:pt x="692225" y="109194"/>
                    <a:pt x="769038" y="96782"/>
                    <a:pt x="848731" y="96782"/>
                  </a:cubicBezTo>
                  <a:cubicBezTo>
                    <a:pt x="1263922" y="96782"/>
                    <a:pt x="1600679" y="433360"/>
                    <a:pt x="1600679" y="848731"/>
                  </a:cubicBezTo>
                  <a:cubicBezTo>
                    <a:pt x="1600679" y="928423"/>
                    <a:pt x="1588267" y="1005237"/>
                    <a:pt x="1565241" y="1077373"/>
                  </a:cubicBezTo>
                  <a:cubicBezTo>
                    <a:pt x="1528003" y="1194483"/>
                    <a:pt x="1462702" y="1299001"/>
                    <a:pt x="1377254" y="1383370"/>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37">
              <a:extLst>
                <a:ext uri="{FF2B5EF4-FFF2-40B4-BE49-F238E27FC236}">
                  <a16:creationId xmlns:a16="http://schemas.microsoft.com/office/drawing/2014/main" id="{BD33ABEC-59E7-FEE6-9BCA-68A835613E65}"/>
                </a:ext>
              </a:extLst>
            </p:cNvPr>
            <p:cNvSpPr/>
            <p:nvPr/>
          </p:nvSpPr>
          <p:spPr>
            <a:xfrm flipH="1">
              <a:off x="9467356" y="3651088"/>
              <a:ext cx="1070897" cy="1070896"/>
            </a:xfrm>
            <a:custGeom>
              <a:avLst/>
              <a:gdLst>
                <a:gd name="connsiteX0" fmla="*/ 535359 w 1070897"/>
                <a:gd name="connsiteY0" fmla="*/ 0 h 1070896"/>
                <a:gd name="connsiteX1" fmla="*/ 489666 w 1070897"/>
                <a:gd name="connsiteY1" fmla="*/ 1979 h 1070896"/>
                <a:gd name="connsiteX2" fmla="*/ 153628 w 1070897"/>
                <a:gd name="connsiteY2" fmla="*/ 159924 h 1070896"/>
                <a:gd name="connsiteX3" fmla="*/ 89586 w 1070897"/>
                <a:gd name="connsiteY3" fmla="*/ 239076 h 1070896"/>
                <a:gd name="connsiteX4" fmla="*/ 14032 w 1070897"/>
                <a:gd name="connsiteY4" fmla="*/ 413931 h 1070896"/>
                <a:gd name="connsiteX5" fmla="*/ 0 w 1070897"/>
                <a:gd name="connsiteY5" fmla="*/ 535538 h 1070896"/>
                <a:gd name="connsiteX6" fmla="*/ 535359 w 1070897"/>
                <a:gd name="connsiteY6" fmla="*/ 1070897 h 1070896"/>
                <a:gd name="connsiteX7" fmla="*/ 627104 w 1070897"/>
                <a:gd name="connsiteY7" fmla="*/ 1062982 h 1070896"/>
                <a:gd name="connsiteX8" fmla="*/ 831821 w 1070897"/>
                <a:gd name="connsiteY8" fmla="*/ 981311 h 1070896"/>
                <a:gd name="connsiteX9" fmla="*/ 910793 w 1070897"/>
                <a:gd name="connsiteY9" fmla="*/ 917090 h 1070896"/>
                <a:gd name="connsiteX10" fmla="*/ 1068919 w 1070897"/>
                <a:gd name="connsiteY10" fmla="*/ 581231 h 1070896"/>
                <a:gd name="connsiteX11" fmla="*/ 1070897 w 1070897"/>
                <a:gd name="connsiteY11" fmla="*/ 535538 h 1070896"/>
                <a:gd name="connsiteX12" fmla="*/ 535359 w 1070897"/>
                <a:gd name="connsiteY12" fmla="*/ 0 h 1070896"/>
                <a:gd name="connsiteX13" fmla="*/ 977713 w 1070897"/>
                <a:gd name="connsiteY13" fmla="*/ 535538 h 1070896"/>
                <a:gd name="connsiteX14" fmla="*/ 845133 w 1070897"/>
                <a:gd name="connsiteY14" fmla="*/ 851429 h 1070896"/>
                <a:gd name="connsiteX15" fmla="*/ 764361 w 1070897"/>
                <a:gd name="connsiteY15" fmla="*/ 914031 h 1070896"/>
                <a:gd name="connsiteX16" fmla="*/ 550110 w 1070897"/>
                <a:gd name="connsiteY16" fmla="*/ 977533 h 1070896"/>
                <a:gd name="connsiteX17" fmla="*/ 535359 w 1070897"/>
                <a:gd name="connsiteY17" fmla="*/ 977893 h 1070896"/>
                <a:gd name="connsiteX18" fmla="*/ 93004 w 1070897"/>
                <a:gd name="connsiteY18" fmla="*/ 535538 h 1070896"/>
                <a:gd name="connsiteX19" fmla="*/ 94983 w 1070897"/>
                <a:gd name="connsiteY19" fmla="*/ 495782 h 1070896"/>
                <a:gd name="connsiteX20" fmla="*/ 94983 w 1070897"/>
                <a:gd name="connsiteY20" fmla="*/ 495782 h 1070896"/>
                <a:gd name="connsiteX21" fmla="*/ 156866 w 1070897"/>
                <a:gd name="connsiteY21" fmla="*/ 306536 h 1070896"/>
                <a:gd name="connsiteX22" fmla="*/ 219468 w 1070897"/>
                <a:gd name="connsiteY22" fmla="*/ 225764 h 1070896"/>
                <a:gd name="connsiteX23" fmla="*/ 535359 w 1070897"/>
                <a:gd name="connsiteY23" fmla="*/ 93184 h 1070896"/>
                <a:gd name="connsiteX24" fmla="*/ 583570 w 1070897"/>
                <a:gd name="connsiteY24" fmla="*/ 95882 h 1070896"/>
                <a:gd name="connsiteX25" fmla="*/ 975015 w 1070897"/>
                <a:gd name="connsiteY25" fmla="*/ 487327 h 1070896"/>
                <a:gd name="connsiteX26" fmla="*/ 977713 w 1070897"/>
                <a:gd name="connsiteY26" fmla="*/ 535538 h 107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0897" h="1070896">
                  <a:moveTo>
                    <a:pt x="535359" y="0"/>
                  </a:moveTo>
                  <a:cubicBezTo>
                    <a:pt x="519888" y="0"/>
                    <a:pt x="504777" y="719"/>
                    <a:pt x="489666" y="1979"/>
                  </a:cubicBezTo>
                  <a:cubicBezTo>
                    <a:pt x="358525" y="12952"/>
                    <a:pt x="240875" y="71417"/>
                    <a:pt x="153628" y="159924"/>
                  </a:cubicBezTo>
                  <a:cubicBezTo>
                    <a:pt x="129882" y="184029"/>
                    <a:pt x="108295" y="210653"/>
                    <a:pt x="89586" y="239076"/>
                  </a:cubicBezTo>
                  <a:cubicBezTo>
                    <a:pt x="54507" y="291605"/>
                    <a:pt x="28603" y="350609"/>
                    <a:pt x="14032" y="413931"/>
                  </a:cubicBezTo>
                  <a:cubicBezTo>
                    <a:pt x="4857" y="452968"/>
                    <a:pt x="0" y="493624"/>
                    <a:pt x="0" y="535538"/>
                  </a:cubicBezTo>
                  <a:cubicBezTo>
                    <a:pt x="0" y="831281"/>
                    <a:pt x="239616" y="1070897"/>
                    <a:pt x="535359" y="1070897"/>
                  </a:cubicBezTo>
                  <a:cubicBezTo>
                    <a:pt x="566660" y="1070897"/>
                    <a:pt x="597421" y="1068199"/>
                    <a:pt x="627104" y="1062982"/>
                  </a:cubicBezTo>
                  <a:cubicBezTo>
                    <a:pt x="701939" y="1050210"/>
                    <a:pt x="771197" y="1021787"/>
                    <a:pt x="831821" y="981311"/>
                  </a:cubicBezTo>
                  <a:cubicBezTo>
                    <a:pt x="860244" y="962422"/>
                    <a:pt x="886688" y="941015"/>
                    <a:pt x="910793" y="917090"/>
                  </a:cubicBezTo>
                  <a:cubicBezTo>
                    <a:pt x="999480" y="830202"/>
                    <a:pt x="1057945" y="712372"/>
                    <a:pt x="1068919" y="581231"/>
                  </a:cubicBezTo>
                  <a:cubicBezTo>
                    <a:pt x="1070178" y="566120"/>
                    <a:pt x="1070897" y="551009"/>
                    <a:pt x="1070897" y="535538"/>
                  </a:cubicBezTo>
                  <a:cubicBezTo>
                    <a:pt x="1070897" y="239796"/>
                    <a:pt x="831101" y="0"/>
                    <a:pt x="535359" y="0"/>
                  </a:cubicBezTo>
                  <a:close/>
                  <a:moveTo>
                    <a:pt x="977713" y="535538"/>
                  </a:moveTo>
                  <a:cubicBezTo>
                    <a:pt x="977713" y="659124"/>
                    <a:pt x="926984" y="771017"/>
                    <a:pt x="845133" y="851429"/>
                  </a:cubicBezTo>
                  <a:cubicBezTo>
                    <a:pt x="820847" y="875175"/>
                    <a:pt x="793684" y="896402"/>
                    <a:pt x="764361" y="914031"/>
                  </a:cubicBezTo>
                  <a:cubicBezTo>
                    <a:pt x="701579" y="952168"/>
                    <a:pt x="628363" y="975015"/>
                    <a:pt x="550110" y="977533"/>
                  </a:cubicBezTo>
                  <a:cubicBezTo>
                    <a:pt x="545253" y="977893"/>
                    <a:pt x="540216" y="977893"/>
                    <a:pt x="535359" y="977893"/>
                  </a:cubicBezTo>
                  <a:cubicBezTo>
                    <a:pt x="291065" y="977893"/>
                    <a:pt x="93004" y="779832"/>
                    <a:pt x="93004" y="535538"/>
                  </a:cubicBezTo>
                  <a:cubicBezTo>
                    <a:pt x="93004" y="522046"/>
                    <a:pt x="93544" y="508914"/>
                    <a:pt x="94983" y="495782"/>
                  </a:cubicBezTo>
                  <a:lnTo>
                    <a:pt x="94983" y="495782"/>
                  </a:lnTo>
                  <a:cubicBezTo>
                    <a:pt x="100919" y="426704"/>
                    <a:pt x="122866" y="362482"/>
                    <a:pt x="156866" y="306536"/>
                  </a:cubicBezTo>
                  <a:cubicBezTo>
                    <a:pt x="174495" y="277213"/>
                    <a:pt x="195722" y="250050"/>
                    <a:pt x="219468" y="225764"/>
                  </a:cubicBezTo>
                  <a:cubicBezTo>
                    <a:pt x="299880" y="143914"/>
                    <a:pt x="411773" y="93184"/>
                    <a:pt x="535359" y="93184"/>
                  </a:cubicBezTo>
                  <a:cubicBezTo>
                    <a:pt x="551729" y="93184"/>
                    <a:pt x="567739" y="94083"/>
                    <a:pt x="583570" y="95882"/>
                  </a:cubicBezTo>
                  <a:cubicBezTo>
                    <a:pt x="789366" y="118009"/>
                    <a:pt x="952888" y="281531"/>
                    <a:pt x="975015" y="487327"/>
                  </a:cubicBezTo>
                  <a:cubicBezTo>
                    <a:pt x="976814" y="503158"/>
                    <a:pt x="977713" y="519168"/>
                    <a:pt x="977713" y="535538"/>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38">
              <a:extLst>
                <a:ext uri="{FF2B5EF4-FFF2-40B4-BE49-F238E27FC236}">
                  <a16:creationId xmlns:a16="http://schemas.microsoft.com/office/drawing/2014/main" id="{7DBE5BA5-503F-6B2C-9FAE-00B5C434F645}"/>
                </a:ext>
              </a:extLst>
            </p:cNvPr>
            <p:cNvSpPr/>
            <p:nvPr/>
          </p:nvSpPr>
          <p:spPr>
            <a:xfrm flipH="1">
              <a:off x="9738993" y="3922725"/>
              <a:ext cx="527803" cy="527803"/>
            </a:xfrm>
            <a:custGeom>
              <a:avLst/>
              <a:gdLst>
                <a:gd name="connsiteX0" fmla="*/ 263902 w 527803"/>
                <a:gd name="connsiteY0" fmla="*/ 0 h 527803"/>
                <a:gd name="connsiteX1" fmla="*/ 74296 w 527803"/>
                <a:gd name="connsiteY1" fmla="*/ 80412 h 527803"/>
                <a:gd name="connsiteX2" fmla="*/ 18169 w 527803"/>
                <a:gd name="connsiteY2" fmla="*/ 167660 h 527803"/>
                <a:gd name="connsiteX3" fmla="*/ 0 w 527803"/>
                <a:gd name="connsiteY3" fmla="*/ 263902 h 527803"/>
                <a:gd name="connsiteX4" fmla="*/ 263902 w 527803"/>
                <a:gd name="connsiteY4" fmla="*/ 527803 h 527803"/>
                <a:gd name="connsiteX5" fmla="*/ 360144 w 527803"/>
                <a:gd name="connsiteY5" fmla="*/ 509634 h 527803"/>
                <a:gd name="connsiteX6" fmla="*/ 447392 w 527803"/>
                <a:gd name="connsiteY6" fmla="*/ 453508 h 527803"/>
                <a:gd name="connsiteX7" fmla="*/ 527803 w 527803"/>
                <a:gd name="connsiteY7" fmla="*/ 263902 h 527803"/>
                <a:gd name="connsiteX8" fmla="*/ 263902 w 527803"/>
                <a:gd name="connsiteY8" fmla="*/ 0 h 527803"/>
                <a:gd name="connsiteX9" fmla="*/ 292505 w 527803"/>
                <a:gd name="connsiteY9" fmla="*/ 441995 h 527803"/>
                <a:gd name="connsiteX10" fmla="*/ 263902 w 527803"/>
                <a:gd name="connsiteY10" fmla="*/ 444333 h 527803"/>
                <a:gd name="connsiteX11" fmla="*/ 83470 w 527803"/>
                <a:gd name="connsiteY11" fmla="*/ 263902 h 527803"/>
                <a:gd name="connsiteX12" fmla="*/ 85809 w 527803"/>
                <a:gd name="connsiteY12" fmla="*/ 235299 h 527803"/>
                <a:gd name="connsiteX13" fmla="*/ 133480 w 527803"/>
                <a:gd name="connsiteY13" fmla="*/ 139596 h 527803"/>
                <a:gd name="connsiteX14" fmla="*/ 263902 w 527803"/>
                <a:gd name="connsiteY14" fmla="*/ 83470 h 527803"/>
                <a:gd name="connsiteX15" fmla="*/ 444333 w 527803"/>
                <a:gd name="connsiteY15" fmla="*/ 263902 h 527803"/>
                <a:gd name="connsiteX16" fmla="*/ 388387 w 527803"/>
                <a:gd name="connsiteY16" fmla="*/ 394503 h 527803"/>
                <a:gd name="connsiteX17" fmla="*/ 292505 w 527803"/>
                <a:gd name="connsiteY17" fmla="*/ 441995 h 52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803" h="527803">
                  <a:moveTo>
                    <a:pt x="263902" y="0"/>
                  </a:moveTo>
                  <a:cubicBezTo>
                    <a:pt x="189606" y="0"/>
                    <a:pt x="122327" y="30762"/>
                    <a:pt x="74296" y="80412"/>
                  </a:cubicBezTo>
                  <a:cubicBezTo>
                    <a:pt x="50190" y="105237"/>
                    <a:pt x="30941" y="134739"/>
                    <a:pt x="18169" y="167660"/>
                  </a:cubicBezTo>
                  <a:cubicBezTo>
                    <a:pt x="6476" y="197342"/>
                    <a:pt x="0" y="229902"/>
                    <a:pt x="0" y="263902"/>
                  </a:cubicBezTo>
                  <a:cubicBezTo>
                    <a:pt x="0" y="409614"/>
                    <a:pt x="118189" y="527803"/>
                    <a:pt x="263902" y="527803"/>
                  </a:cubicBezTo>
                  <a:cubicBezTo>
                    <a:pt x="297901" y="527803"/>
                    <a:pt x="330462" y="521327"/>
                    <a:pt x="360144" y="509634"/>
                  </a:cubicBezTo>
                  <a:cubicBezTo>
                    <a:pt x="393064" y="496862"/>
                    <a:pt x="422566" y="477613"/>
                    <a:pt x="447392" y="453508"/>
                  </a:cubicBezTo>
                  <a:cubicBezTo>
                    <a:pt x="497042" y="405477"/>
                    <a:pt x="527803" y="338197"/>
                    <a:pt x="527803" y="263902"/>
                  </a:cubicBezTo>
                  <a:cubicBezTo>
                    <a:pt x="527803" y="118189"/>
                    <a:pt x="409614" y="0"/>
                    <a:pt x="263902" y="0"/>
                  </a:cubicBezTo>
                  <a:close/>
                  <a:moveTo>
                    <a:pt x="292505" y="441995"/>
                  </a:moveTo>
                  <a:cubicBezTo>
                    <a:pt x="283150" y="443614"/>
                    <a:pt x="273616" y="444333"/>
                    <a:pt x="263902" y="444333"/>
                  </a:cubicBezTo>
                  <a:cubicBezTo>
                    <a:pt x="164242" y="444333"/>
                    <a:pt x="83470" y="363562"/>
                    <a:pt x="83470" y="263902"/>
                  </a:cubicBezTo>
                  <a:cubicBezTo>
                    <a:pt x="83470" y="254188"/>
                    <a:pt x="84189" y="244653"/>
                    <a:pt x="85809" y="235299"/>
                  </a:cubicBezTo>
                  <a:cubicBezTo>
                    <a:pt x="91565" y="198421"/>
                    <a:pt x="108655" y="165321"/>
                    <a:pt x="133480" y="139596"/>
                  </a:cubicBezTo>
                  <a:cubicBezTo>
                    <a:pt x="166040" y="105057"/>
                    <a:pt x="212453" y="83470"/>
                    <a:pt x="263902" y="83470"/>
                  </a:cubicBezTo>
                  <a:cubicBezTo>
                    <a:pt x="363562" y="83470"/>
                    <a:pt x="444333" y="164242"/>
                    <a:pt x="444333" y="263902"/>
                  </a:cubicBezTo>
                  <a:cubicBezTo>
                    <a:pt x="444333" y="315171"/>
                    <a:pt x="422926" y="361583"/>
                    <a:pt x="388387" y="394503"/>
                  </a:cubicBezTo>
                  <a:cubicBezTo>
                    <a:pt x="362662" y="419149"/>
                    <a:pt x="329382" y="436238"/>
                    <a:pt x="292505" y="44199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39">
              <a:extLst>
                <a:ext uri="{FF2B5EF4-FFF2-40B4-BE49-F238E27FC236}">
                  <a16:creationId xmlns:a16="http://schemas.microsoft.com/office/drawing/2014/main" id="{81FCAFD5-70B1-CFC7-B6AE-345B2805E364}"/>
                </a:ext>
              </a:extLst>
            </p:cNvPr>
            <p:cNvSpPr/>
            <p:nvPr/>
          </p:nvSpPr>
          <p:spPr>
            <a:xfrm flipH="1">
              <a:off x="8559081" y="891904"/>
              <a:ext cx="1420427" cy="1420427"/>
            </a:xfrm>
            <a:custGeom>
              <a:avLst/>
              <a:gdLst>
                <a:gd name="connsiteX0" fmla="*/ 1419708 w 1420427"/>
                <a:gd name="connsiteY0" fmla="*/ 680352 h 1420427"/>
                <a:gd name="connsiteX1" fmla="*/ 740076 w 1420427"/>
                <a:gd name="connsiteY1" fmla="*/ 720 h 1420427"/>
                <a:gd name="connsiteX2" fmla="*/ 710214 w 1420427"/>
                <a:gd name="connsiteY2" fmla="*/ 0 h 1420427"/>
                <a:gd name="connsiteX3" fmla="*/ 13672 w 1420427"/>
                <a:gd name="connsiteY3" fmla="*/ 570438 h 1420427"/>
                <a:gd name="connsiteX4" fmla="*/ 0 w 1420427"/>
                <a:gd name="connsiteY4" fmla="*/ 710214 h 1420427"/>
                <a:gd name="connsiteX5" fmla="*/ 7196 w 1420427"/>
                <a:gd name="connsiteY5" fmla="*/ 811493 h 1420427"/>
                <a:gd name="connsiteX6" fmla="*/ 20328 w 1420427"/>
                <a:gd name="connsiteY6" fmla="*/ 879672 h 1420427"/>
                <a:gd name="connsiteX7" fmla="*/ 540756 w 1420427"/>
                <a:gd name="connsiteY7" fmla="*/ 1400100 h 1420427"/>
                <a:gd name="connsiteX8" fmla="*/ 608935 w 1420427"/>
                <a:gd name="connsiteY8" fmla="*/ 1413232 h 1420427"/>
                <a:gd name="connsiteX9" fmla="*/ 710214 w 1420427"/>
                <a:gd name="connsiteY9" fmla="*/ 1420427 h 1420427"/>
                <a:gd name="connsiteX10" fmla="*/ 716510 w 1420427"/>
                <a:gd name="connsiteY10" fmla="*/ 1420427 h 1420427"/>
                <a:gd name="connsiteX11" fmla="*/ 1420428 w 1420427"/>
                <a:gd name="connsiteY11" fmla="*/ 710214 h 1420427"/>
                <a:gd name="connsiteX12" fmla="*/ 1419708 w 1420427"/>
                <a:gd name="connsiteY12" fmla="*/ 680352 h 1420427"/>
                <a:gd name="connsiteX13" fmla="*/ 710214 w 1420427"/>
                <a:gd name="connsiteY13" fmla="*/ 1362682 h 1420427"/>
                <a:gd name="connsiteX14" fmla="*/ 671357 w 1420427"/>
                <a:gd name="connsiteY14" fmla="*/ 1361423 h 1420427"/>
                <a:gd name="connsiteX15" fmla="*/ 534279 w 1420427"/>
                <a:gd name="connsiteY15" fmla="*/ 1338577 h 1420427"/>
                <a:gd name="connsiteX16" fmla="*/ 448831 w 1420427"/>
                <a:gd name="connsiteY16" fmla="*/ 1308175 h 1420427"/>
                <a:gd name="connsiteX17" fmla="*/ 112253 w 1420427"/>
                <a:gd name="connsiteY17" fmla="*/ 971597 h 1420427"/>
                <a:gd name="connsiteX18" fmla="*/ 81851 w 1420427"/>
                <a:gd name="connsiteY18" fmla="*/ 886148 h 1420427"/>
                <a:gd name="connsiteX19" fmla="*/ 57745 w 1420427"/>
                <a:gd name="connsiteY19" fmla="*/ 710214 h 1420427"/>
                <a:gd name="connsiteX20" fmla="*/ 63142 w 1420427"/>
                <a:gd name="connsiteY20" fmla="*/ 626024 h 1420427"/>
                <a:gd name="connsiteX21" fmla="*/ 710214 w 1420427"/>
                <a:gd name="connsiteY21" fmla="*/ 57745 h 1420427"/>
                <a:gd name="connsiteX22" fmla="*/ 803758 w 1420427"/>
                <a:gd name="connsiteY22" fmla="*/ 64401 h 1420427"/>
                <a:gd name="connsiteX23" fmla="*/ 1356026 w 1420427"/>
                <a:gd name="connsiteY23" fmla="*/ 616670 h 1420427"/>
                <a:gd name="connsiteX24" fmla="*/ 1362682 w 1420427"/>
                <a:gd name="connsiteY24" fmla="*/ 710214 h 1420427"/>
                <a:gd name="connsiteX25" fmla="*/ 710214 w 1420427"/>
                <a:gd name="connsiteY25" fmla="*/ 1362682 h 1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0427" h="1420427">
                  <a:moveTo>
                    <a:pt x="1419708" y="680352"/>
                  </a:moveTo>
                  <a:cubicBezTo>
                    <a:pt x="1404597" y="311753"/>
                    <a:pt x="1108675" y="15830"/>
                    <a:pt x="740076" y="720"/>
                  </a:cubicBezTo>
                  <a:cubicBezTo>
                    <a:pt x="730182" y="180"/>
                    <a:pt x="720288" y="0"/>
                    <a:pt x="710214" y="0"/>
                  </a:cubicBezTo>
                  <a:cubicBezTo>
                    <a:pt x="365721" y="0"/>
                    <a:pt x="78613" y="245013"/>
                    <a:pt x="13672" y="570438"/>
                  </a:cubicBezTo>
                  <a:cubicBezTo>
                    <a:pt x="4677" y="615591"/>
                    <a:pt x="0" y="662362"/>
                    <a:pt x="0" y="710214"/>
                  </a:cubicBezTo>
                  <a:cubicBezTo>
                    <a:pt x="0" y="744573"/>
                    <a:pt x="2518" y="778393"/>
                    <a:pt x="7196" y="811493"/>
                  </a:cubicBezTo>
                  <a:cubicBezTo>
                    <a:pt x="10434" y="834519"/>
                    <a:pt x="14931" y="857365"/>
                    <a:pt x="20328" y="879672"/>
                  </a:cubicBezTo>
                  <a:cubicBezTo>
                    <a:pt x="82930" y="1135838"/>
                    <a:pt x="284589" y="1337497"/>
                    <a:pt x="540756" y="1400100"/>
                  </a:cubicBezTo>
                  <a:cubicBezTo>
                    <a:pt x="563062" y="1405496"/>
                    <a:pt x="585908" y="1409994"/>
                    <a:pt x="608935" y="1413232"/>
                  </a:cubicBezTo>
                  <a:cubicBezTo>
                    <a:pt x="642035" y="1417909"/>
                    <a:pt x="675854" y="1420427"/>
                    <a:pt x="710214" y="1420427"/>
                  </a:cubicBezTo>
                  <a:lnTo>
                    <a:pt x="716510" y="1420427"/>
                  </a:lnTo>
                  <a:cubicBezTo>
                    <a:pt x="1105976" y="1417010"/>
                    <a:pt x="1420428" y="1100580"/>
                    <a:pt x="1420428" y="710214"/>
                  </a:cubicBezTo>
                  <a:cubicBezTo>
                    <a:pt x="1420428" y="700140"/>
                    <a:pt x="1420248" y="690246"/>
                    <a:pt x="1419708" y="680352"/>
                  </a:cubicBezTo>
                  <a:close/>
                  <a:moveTo>
                    <a:pt x="710214" y="1362682"/>
                  </a:moveTo>
                  <a:cubicBezTo>
                    <a:pt x="697262" y="1362682"/>
                    <a:pt x="684309" y="1362322"/>
                    <a:pt x="671357" y="1361423"/>
                  </a:cubicBezTo>
                  <a:cubicBezTo>
                    <a:pt x="624225" y="1358725"/>
                    <a:pt x="578353" y="1350989"/>
                    <a:pt x="534279" y="1338577"/>
                  </a:cubicBezTo>
                  <a:cubicBezTo>
                    <a:pt x="504957" y="1330482"/>
                    <a:pt x="476354" y="1320228"/>
                    <a:pt x="448831" y="1308175"/>
                  </a:cubicBezTo>
                  <a:cubicBezTo>
                    <a:pt x="298621" y="1242514"/>
                    <a:pt x="177913" y="1121807"/>
                    <a:pt x="112253" y="971597"/>
                  </a:cubicBezTo>
                  <a:cubicBezTo>
                    <a:pt x="100200" y="944073"/>
                    <a:pt x="89946" y="915471"/>
                    <a:pt x="81851" y="886148"/>
                  </a:cubicBezTo>
                  <a:cubicBezTo>
                    <a:pt x="66020" y="830202"/>
                    <a:pt x="57745" y="771197"/>
                    <a:pt x="57745" y="710214"/>
                  </a:cubicBezTo>
                  <a:cubicBezTo>
                    <a:pt x="57745" y="681791"/>
                    <a:pt x="59544" y="653548"/>
                    <a:pt x="63142" y="626024"/>
                  </a:cubicBezTo>
                  <a:cubicBezTo>
                    <a:pt x="104517" y="305457"/>
                    <a:pt x="378493" y="57745"/>
                    <a:pt x="710214" y="57745"/>
                  </a:cubicBezTo>
                  <a:cubicBezTo>
                    <a:pt x="742055" y="57745"/>
                    <a:pt x="773176" y="60084"/>
                    <a:pt x="803758" y="64401"/>
                  </a:cubicBezTo>
                  <a:cubicBezTo>
                    <a:pt x="1089246" y="105417"/>
                    <a:pt x="1315011" y="331181"/>
                    <a:pt x="1356026" y="616670"/>
                  </a:cubicBezTo>
                  <a:cubicBezTo>
                    <a:pt x="1360344" y="647251"/>
                    <a:pt x="1362682" y="678373"/>
                    <a:pt x="1362682" y="710214"/>
                  </a:cubicBezTo>
                  <a:cubicBezTo>
                    <a:pt x="1362682" y="1070537"/>
                    <a:pt x="1070538" y="1362682"/>
                    <a:pt x="710214" y="136268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0" name="Freeform: Shape 40">
              <a:extLst>
                <a:ext uri="{FF2B5EF4-FFF2-40B4-BE49-F238E27FC236}">
                  <a16:creationId xmlns:a16="http://schemas.microsoft.com/office/drawing/2014/main" id="{F1113073-8A53-5648-8D29-688BF62C3037}"/>
                </a:ext>
              </a:extLst>
            </p:cNvPr>
            <p:cNvSpPr/>
            <p:nvPr/>
          </p:nvSpPr>
          <p:spPr>
            <a:xfrm flipH="1">
              <a:off x="8732317" y="1064960"/>
              <a:ext cx="1074135" cy="1074315"/>
            </a:xfrm>
            <a:custGeom>
              <a:avLst/>
              <a:gdLst>
                <a:gd name="connsiteX0" fmla="*/ 993904 w 1074135"/>
                <a:gd name="connsiteY0" fmla="*/ 254547 h 1074315"/>
                <a:gd name="connsiteX1" fmla="*/ 819768 w 1074135"/>
                <a:gd name="connsiteY1" fmla="*/ 80412 h 1074315"/>
                <a:gd name="connsiteX2" fmla="*/ 537158 w 1074135"/>
                <a:gd name="connsiteY2" fmla="*/ 0 h 1074315"/>
                <a:gd name="connsiteX3" fmla="*/ 0 w 1074135"/>
                <a:gd name="connsiteY3" fmla="*/ 537158 h 1074315"/>
                <a:gd name="connsiteX4" fmla="*/ 1799 w 1074135"/>
                <a:gd name="connsiteY4" fmla="*/ 580871 h 1074315"/>
                <a:gd name="connsiteX5" fmla="*/ 394144 w 1074135"/>
                <a:gd name="connsiteY5" fmla="*/ 1054887 h 1074315"/>
                <a:gd name="connsiteX6" fmla="*/ 394144 w 1074135"/>
                <a:gd name="connsiteY6" fmla="*/ 1054887 h 1074315"/>
                <a:gd name="connsiteX7" fmla="*/ 536978 w 1074135"/>
                <a:gd name="connsiteY7" fmla="*/ 1074315 h 1074315"/>
                <a:gd name="connsiteX8" fmla="*/ 1074136 w 1074135"/>
                <a:gd name="connsiteY8" fmla="*/ 537158 h 1074315"/>
                <a:gd name="connsiteX9" fmla="*/ 993724 w 1074135"/>
                <a:gd name="connsiteY9" fmla="*/ 254547 h 1074315"/>
                <a:gd name="connsiteX10" fmla="*/ 537158 w 1074135"/>
                <a:gd name="connsiteY10" fmla="*/ 1013152 h 1074315"/>
                <a:gd name="connsiteX11" fmla="*/ 318589 w 1074135"/>
                <a:gd name="connsiteY11" fmla="*/ 960084 h 1074315"/>
                <a:gd name="connsiteX12" fmla="*/ 318409 w 1074135"/>
                <a:gd name="connsiteY12" fmla="*/ 960084 h 1074315"/>
                <a:gd name="connsiteX13" fmla="*/ 318229 w 1074135"/>
                <a:gd name="connsiteY13" fmla="*/ 959904 h 1074315"/>
                <a:gd name="connsiteX14" fmla="*/ 80951 w 1074135"/>
                <a:gd name="connsiteY14" fmla="*/ 673156 h 1074315"/>
                <a:gd name="connsiteX15" fmla="*/ 80951 w 1074135"/>
                <a:gd name="connsiteY15" fmla="*/ 673156 h 1074315"/>
                <a:gd name="connsiteX16" fmla="*/ 61163 w 1074135"/>
                <a:gd name="connsiteY16" fmla="*/ 537158 h 1074315"/>
                <a:gd name="connsiteX17" fmla="*/ 537158 w 1074135"/>
                <a:gd name="connsiteY17" fmla="*/ 61163 h 1074315"/>
                <a:gd name="connsiteX18" fmla="*/ 1013152 w 1074135"/>
                <a:gd name="connsiteY18" fmla="*/ 537158 h 1074315"/>
                <a:gd name="connsiteX19" fmla="*/ 537158 w 1074135"/>
                <a:gd name="connsiteY19" fmla="*/ 1013152 h 10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135" h="1074315">
                  <a:moveTo>
                    <a:pt x="993904" y="254547"/>
                  </a:moveTo>
                  <a:cubicBezTo>
                    <a:pt x="950190" y="183850"/>
                    <a:pt x="890466" y="124125"/>
                    <a:pt x="819768" y="80412"/>
                  </a:cubicBezTo>
                  <a:cubicBezTo>
                    <a:pt x="737737" y="29322"/>
                    <a:pt x="640955" y="0"/>
                    <a:pt x="537158" y="0"/>
                  </a:cubicBezTo>
                  <a:cubicBezTo>
                    <a:pt x="240516" y="0"/>
                    <a:pt x="0" y="240516"/>
                    <a:pt x="0" y="537158"/>
                  </a:cubicBezTo>
                  <a:cubicBezTo>
                    <a:pt x="0" y="551909"/>
                    <a:pt x="540" y="566480"/>
                    <a:pt x="1799" y="580871"/>
                  </a:cubicBezTo>
                  <a:cubicBezTo>
                    <a:pt x="20148" y="808615"/>
                    <a:pt x="180432" y="996062"/>
                    <a:pt x="394144" y="1054887"/>
                  </a:cubicBezTo>
                  <a:lnTo>
                    <a:pt x="394144" y="1054887"/>
                  </a:lnTo>
                  <a:cubicBezTo>
                    <a:pt x="439656" y="1067659"/>
                    <a:pt x="487508" y="1074315"/>
                    <a:pt x="536978" y="1074315"/>
                  </a:cubicBezTo>
                  <a:cubicBezTo>
                    <a:pt x="833620" y="1074315"/>
                    <a:pt x="1074136" y="833800"/>
                    <a:pt x="1074136" y="537158"/>
                  </a:cubicBezTo>
                  <a:cubicBezTo>
                    <a:pt x="1074136" y="433360"/>
                    <a:pt x="1044813" y="336578"/>
                    <a:pt x="993724" y="254547"/>
                  </a:cubicBezTo>
                  <a:close/>
                  <a:moveTo>
                    <a:pt x="537158" y="1013152"/>
                  </a:moveTo>
                  <a:cubicBezTo>
                    <a:pt x="458185" y="1013152"/>
                    <a:pt x="384070" y="993903"/>
                    <a:pt x="318589" y="960084"/>
                  </a:cubicBezTo>
                  <a:lnTo>
                    <a:pt x="318409" y="960084"/>
                  </a:lnTo>
                  <a:cubicBezTo>
                    <a:pt x="318409" y="960084"/>
                    <a:pt x="318229" y="959904"/>
                    <a:pt x="318229" y="959904"/>
                  </a:cubicBezTo>
                  <a:cubicBezTo>
                    <a:pt x="204717" y="901079"/>
                    <a:pt x="117829" y="797821"/>
                    <a:pt x="80951" y="673156"/>
                  </a:cubicBezTo>
                  <a:lnTo>
                    <a:pt x="80951" y="673156"/>
                  </a:lnTo>
                  <a:cubicBezTo>
                    <a:pt x="67999" y="629982"/>
                    <a:pt x="61163" y="584469"/>
                    <a:pt x="61163" y="537158"/>
                  </a:cubicBezTo>
                  <a:cubicBezTo>
                    <a:pt x="61163" y="274335"/>
                    <a:pt x="274335" y="61163"/>
                    <a:pt x="537158" y="61163"/>
                  </a:cubicBezTo>
                  <a:cubicBezTo>
                    <a:pt x="799980" y="61163"/>
                    <a:pt x="1013152" y="274335"/>
                    <a:pt x="1013152" y="537158"/>
                  </a:cubicBezTo>
                  <a:cubicBezTo>
                    <a:pt x="1013152" y="799980"/>
                    <a:pt x="799980" y="1013152"/>
                    <a:pt x="537158" y="101315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6" name="Freeform: Shape 41">
              <a:extLst>
                <a:ext uri="{FF2B5EF4-FFF2-40B4-BE49-F238E27FC236}">
                  <a16:creationId xmlns:a16="http://schemas.microsoft.com/office/drawing/2014/main" id="{28636BDB-56DF-0791-3116-756A8C1D94DE}"/>
                </a:ext>
              </a:extLst>
            </p:cNvPr>
            <p:cNvSpPr/>
            <p:nvPr/>
          </p:nvSpPr>
          <p:spPr>
            <a:xfrm flipH="1">
              <a:off x="8930378" y="1263201"/>
              <a:ext cx="677833" cy="677833"/>
            </a:xfrm>
            <a:custGeom>
              <a:avLst/>
              <a:gdLst>
                <a:gd name="connsiteX0" fmla="*/ 338917 w 677833"/>
                <a:gd name="connsiteY0" fmla="*/ 0 h 677833"/>
                <a:gd name="connsiteX1" fmla="*/ 0 w 677833"/>
                <a:gd name="connsiteY1" fmla="*/ 338917 h 677833"/>
                <a:gd name="connsiteX2" fmla="*/ 338917 w 677833"/>
                <a:gd name="connsiteY2" fmla="*/ 677833 h 677833"/>
                <a:gd name="connsiteX3" fmla="*/ 677833 w 677833"/>
                <a:gd name="connsiteY3" fmla="*/ 338917 h 677833"/>
                <a:gd name="connsiteX4" fmla="*/ 338917 w 677833"/>
                <a:gd name="connsiteY4" fmla="*/ 0 h 677833"/>
                <a:gd name="connsiteX5" fmla="*/ 338917 w 677833"/>
                <a:gd name="connsiteY5" fmla="*/ 619008 h 677833"/>
                <a:gd name="connsiteX6" fmla="*/ 58825 w 677833"/>
                <a:gd name="connsiteY6" fmla="*/ 338917 h 677833"/>
                <a:gd name="connsiteX7" fmla="*/ 338917 w 677833"/>
                <a:gd name="connsiteY7" fmla="*/ 58825 h 677833"/>
                <a:gd name="connsiteX8" fmla="*/ 619008 w 677833"/>
                <a:gd name="connsiteY8" fmla="*/ 338917 h 677833"/>
                <a:gd name="connsiteX9" fmla="*/ 338917 w 677833"/>
                <a:gd name="connsiteY9" fmla="*/ 619008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833" h="677833">
                  <a:moveTo>
                    <a:pt x="338917" y="0"/>
                  </a:moveTo>
                  <a:cubicBezTo>
                    <a:pt x="151829" y="0"/>
                    <a:pt x="0" y="151829"/>
                    <a:pt x="0" y="338917"/>
                  </a:cubicBezTo>
                  <a:cubicBezTo>
                    <a:pt x="0" y="526004"/>
                    <a:pt x="151829" y="677833"/>
                    <a:pt x="338917" y="677833"/>
                  </a:cubicBezTo>
                  <a:cubicBezTo>
                    <a:pt x="526004" y="677833"/>
                    <a:pt x="677833" y="526184"/>
                    <a:pt x="677833" y="338917"/>
                  </a:cubicBezTo>
                  <a:cubicBezTo>
                    <a:pt x="677833" y="151649"/>
                    <a:pt x="526184" y="0"/>
                    <a:pt x="338917" y="0"/>
                  </a:cubicBezTo>
                  <a:close/>
                  <a:moveTo>
                    <a:pt x="338917" y="619008"/>
                  </a:moveTo>
                  <a:cubicBezTo>
                    <a:pt x="184209" y="619008"/>
                    <a:pt x="58825" y="493624"/>
                    <a:pt x="58825" y="338917"/>
                  </a:cubicBezTo>
                  <a:cubicBezTo>
                    <a:pt x="58825" y="184209"/>
                    <a:pt x="184209" y="58825"/>
                    <a:pt x="338917" y="58825"/>
                  </a:cubicBezTo>
                  <a:cubicBezTo>
                    <a:pt x="493624" y="58825"/>
                    <a:pt x="619008" y="184209"/>
                    <a:pt x="619008" y="338917"/>
                  </a:cubicBezTo>
                  <a:cubicBezTo>
                    <a:pt x="619008" y="493624"/>
                    <a:pt x="493624" y="619008"/>
                    <a:pt x="338917" y="619008"/>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7" name="Freeform: Shape 42">
              <a:extLst>
                <a:ext uri="{FF2B5EF4-FFF2-40B4-BE49-F238E27FC236}">
                  <a16:creationId xmlns:a16="http://schemas.microsoft.com/office/drawing/2014/main" id="{FBDECF47-CED5-1263-9954-DBF9AB295A63}"/>
                </a:ext>
              </a:extLst>
            </p:cNvPr>
            <p:cNvSpPr/>
            <p:nvPr/>
          </p:nvSpPr>
          <p:spPr>
            <a:xfrm flipH="1">
              <a:off x="9102175" y="1434998"/>
              <a:ext cx="334239" cy="334239"/>
            </a:xfrm>
            <a:custGeom>
              <a:avLst/>
              <a:gdLst>
                <a:gd name="connsiteX0" fmla="*/ 167120 w 334239"/>
                <a:gd name="connsiteY0" fmla="*/ 0 h 334239"/>
                <a:gd name="connsiteX1" fmla="*/ 0 w 334239"/>
                <a:gd name="connsiteY1" fmla="*/ 167120 h 334239"/>
                <a:gd name="connsiteX2" fmla="*/ 167120 w 334239"/>
                <a:gd name="connsiteY2" fmla="*/ 334239 h 334239"/>
                <a:gd name="connsiteX3" fmla="*/ 334239 w 334239"/>
                <a:gd name="connsiteY3" fmla="*/ 167120 h 334239"/>
                <a:gd name="connsiteX4" fmla="*/ 167120 w 334239"/>
                <a:gd name="connsiteY4" fmla="*/ 0 h 334239"/>
                <a:gd name="connsiteX5" fmla="*/ 167120 w 334239"/>
                <a:gd name="connsiteY5" fmla="*/ 281351 h 334239"/>
                <a:gd name="connsiteX6" fmla="*/ 52888 w 334239"/>
                <a:gd name="connsiteY6" fmla="*/ 167120 h 334239"/>
                <a:gd name="connsiteX7" fmla="*/ 167120 w 334239"/>
                <a:gd name="connsiteY7" fmla="*/ 52888 h 334239"/>
                <a:gd name="connsiteX8" fmla="*/ 281351 w 334239"/>
                <a:gd name="connsiteY8" fmla="*/ 167120 h 334239"/>
                <a:gd name="connsiteX9" fmla="*/ 167120 w 334239"/>
                <a:gd name="connsiteY9" fmla="*/ 281351 h 33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39" h="334239">
                  <a:moveTo>
                    <a:pt x="167120" y="0"/>
                  </a:moveTo>
                  <a:cubicBezTo>
                    <a:pt x="74835" y="0"/>
                    <a:pt x="0" y="74835"/>
                    <a:pt x="0" y="167120"/>
                  </a:cubicBezTo>
                  <a:cubicBezTo>
                    <a:pt x="0" y="259404"/>
                    <a:pt x="74835" y="334239"/>
                    <a:pt x="167120" y="334239"/>
                  </a:cubicBezTo>
                  <a:cubicBezTo>
                    <a:pt x="259405" y="334239"/>
                    <a:pt x="334239" y="259404"/>
                    <a:pt x="334239" y="167120"/>
                  </a:cubicBezTo>
                  <a:cubicBezTo>
                    <a:pt x="334239" y="74835"/>
                    <a:pt x="259405" y="0"/>
                    <a:pt x="167120" y="0"/>
                  </a:cubicBezTo>
                  <a:close/>
                  <a:moveTo>
                    <a:pt x="167120" y="281351"/>
                  </a:moveTo>
                  <a:cubicBezTo>
                    <a:pt x="104158" y="281351"/>
                    <a:pt x="52888" y="230262"/>
                    <a:pt x="52888" y="167120"/>
                  </a:cubicBezTo>
                  <a:cubicBezTo>
                    <a:pt x="52888" y="103978"/>
                    <a:pt x="104158" y="52888"/>
                    <a:pt x="167120" y="52888"/>
                  </a:cubicBezTo>
                  <a:cubicBezTo>
                    <a:pt x="230082" y="52888"/>
                    <a:pt x="281351" y="104158"/>
                    <a:pt x="281351" y="167120"/>
                  </a:cubicBezTo>
                  <a:cubicBezTo>
                    <a:pt x="281351" y="230082"/>
                    <a:pt x="230262" y="281351"/>
                    <a:pt x="167120" y="28135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8" name="Freeform: Shape 43">
              <a:extLst>
                <a:ext uri="{FF2B5EF4-FFF2-40B4-BE49-F238E27FC236}">
                  <a16:creationId xmlns:a16="http://schemas.microsoft.com/office/drawing/2014/main" id="{A7D683D5-27F9-55A9-1CDB-7B486D835525}"/>
                </a:ext>
              </a:extLst>
            </p:cNvPr>
            <p:cNvSpPr/>
            <p:nvPr/>
          </p:nvSpPr>
          <p:spPr>
            <a:xfrm flipH="1">
              <a:off x="11134328" y="2879711"/>
              <a:ext cx="347099" cy="363232"/>
            </a:xfrm>
            <a:custGeom>
              <a:avLst/>
              <a:gdLst>
                <a:gd name="connsiteX0" fmla="*/ 323086 w 347099"/>
                <a:gd name="connsiteY0" fmla="*/ 16010 h 363232"/>
                <a:gd name="connsiteX1" fmla="*/ 0 w 347099"/>
                <a:gd name="connsiteY1" fmla="*/ 339096 h 363232"/>
                <a:gd name="connsiteX2" fmla="*/ 276674 w 347099"/>
                <a:gd name="connsiteY2" fmla="*/ 292684 h 363232"/>
                <a:gd name="connsiteX3" fmla="*/ 314631 w 347099"/>
                <a:gd name="connsiteY3" fmla="*/ 0 h 363232"/>
                <a:gd name="connsiteX4" fmla="*/ 323086 w 347099"/>
                <a:gd name="connsiteY4" fmla="*/ 15831 h 36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9" h="363232">
                  <a:moveTo>
                    <a:pt x="323086" y="16010"/>
                  </a:moveTo>
                  <a:lnTo>
                    <a:pt x="0" y="339096"/>
                  </a:lnTo>
                  <a:cubicBezTo>
                    <a:pt x="90126" y="382630"/>
                    <a:pt x="202199" y="367340"/>
                    <a:pt x="276674" y="292684"/>
                  </a:cubicBezTo>
                  <a:cubicBezTo>
                    <a:pt x="355647" y="213712"/>
                    <a:pt x="368059" y="92644"/>
                    <a:pt x="314631" y="0"/>
                  </a:cubicBezTo>
                  <a:cubicBezTo>
                    <a:pt x="317689" y="5217"/>
                    <a:pt x="320388" y="10434"/>
                    <a:pt x="323086" y="1583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9" name="Freeform: Shape 44">
              <a:extLst>
                <a:ext uri="{FF2B5EF4-FFF2-40B4-BE49-F238E27FC236}">
                  <a16:creationId xmlns:a16="http://schemas.microsoft.com/office/drawing/2014/main" id="{57363D35-7871-51F3-4438-4E24FBF9D3F8}"/>
                </a:ext>
              </a:extLst>
            </p:cNvPr>
            <p:cNvSpPr/>
            <p:nvPr/>
          </p:nvSpPr>
          <p:spPr>
            <a:xfrm flipH="1">
              <a:off x="11168776" y="2863161"/>
              <a:ext cx="8454" cy="13132"/>
            </a:xfrm>
            <a:custGeom>
              <a:avLst/>
              <a:gdLst>
                <a:gd name="connsiteX0" fmla="*/ 0 w 8454"/>
                <a:gd name="connsiteY0" fmla="*/ 0 h 13132"/>
                <a:gd name="connsiteX1" fmla="*/ 8455 w 8454"/>
                <a:gd name="connsiteY1" fmla="*/ 13132 h 13132"/>
                <a:gd name="connsiteX2" fmla="*/ 0 w 8454"/>
                <a:gd name="connsiteY2" fmla="*/ 0 h 13132"/>
              </a:gdLst>
              <a:ahLst/>
              <a:cxnLst>
                <a:cxn ang="0">
                  <a:pos x="connsiteX0" y="connsiteY0"/>
                </a:cxn>
                <a:cxn ang="0">
                  <a:pos x="connsiteX1" y="connsiteY1"/>
                </a:cxn>
                <a:cxn ang="0">
                  <a:pos x="connsiteX2" y="connsiteY2"/>
                </a:cxn>
              </a:cxnLst>
              <a:rect l="l" t="t" r="r" b="b"/>
              <a:pathLst>
                <a:path w="8454" h="13132">
                  <a:moveTo>
                    <a:pt x="0" y="0"/>
                  </a:moveTo>
                  <a:cubicBezTo>
                    <a:pt x="2878" y="4317"/>
                    <a:pt x="5757" y="8635"/>
                    <a:pt x="8455" y="13132"/>
                  </a:cubicBezTo>
                  <a:cubicBezTo>
                    <a:pt x="5757" y="8635"/>
                    <a:pt x="3058" y="4317"/>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45">
              <a:extLst>
                <a:ext uri="{FF2B5EF4-FFF2-40B4-BE49-F238E27FC236}">
                  <a16:creationId xmlns:a16="http://schemas.microsoft.com/office/drawing/2014/main" id="{E4F9F611-49FD-78DF-D45A-E3E1300B08A5}"/>
                </a:ext>
              </a:extLst>
            </p:cNvPr>
            <p:cNvSpPr/>
            <p:nvPr/>
          </p:nvSpPr>
          <p:spPr>
            <a:xfrm flipH="1">
              <a:off x="11182807" y="2846611"/>
              <a:ext cx="7015" cy="9354"/>
            </a:xfrm>
            <a:custGeom>
              <a:avLst/>
              <a:gdLst>
                <a:gd name="connsiteX0" fmla="*/ 0 w 7015"/>
                <a:gd name="connsiteY0" fmla="*/ 0 h 9354"/>
                <a:gd name="connsiteX1" fmla="*/ 7016 w 7015"/>
                <a:gd name="connsiteY1" fmla="*/ 9354 h 9354"/>
                <a:gd name="connsiteX2" fmla="*/ 0 w 7015"/>
                <a:gd name="connsiteY2" fmla="*/ 0 h 9354"/>
              </a:gdLst>
              <a:ahLst/>
              <a:cxnLst>
                <a:cxn ang="0">
                  <a:pos x="connsiteX0" y="connsiteY0"/>
                </a:cxn>
                <a:cxn ang="0">
                  <a:pos x="connsiteX1" y="connsiteY1"/>
                </a:cxn>
                <a:cxn ang="0">
                  <a:pos x="connsiteX2" y="connsiteY2"/>
                </a:cxn>
              </a:cxnLst>
              <a:rect l="l" t="t" r="r" b="b"/>
              <a:pathLst>
                <a:path w="7015" h="9354">
                  <a:moveTo>
                    <a:pt x="0" y="0"/>
                  </a:moveTo>
                  <a:cubicBezTo>
                    <a:pt x="2518" y="3058"/>
                    <a:pt x="4857" y="6116"/>
                    <a:pt x="7016" y="9354"/>
                  </a:cubicBezTo>
                  <a:cubicBezTo>
                    <a:pt x="4677" y="6296"/>
                    <a:pt x="2339" y="3058"/>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6">
              <a:extLst>
                <a:ext uri="{FF2B5EF4-FFF2-40B4-BE49-F238E27FC236}">
                  <a16:creationId xmlns:a16="http://schemas.microsoft.com/office/drawing/2014/main" id="{1AEC9D1A-6AAE-042F-1ADB-BE8D4544D14C}"/>
                </a:ext>
              </a:extLst>
            </p:cNvPr>
            <p:cNvSpPr/>
            <p:nvPr/>
          </p:nvSpPr>
          <p:spPr>
            <a:xfrm rot="2700000" flipH="1">
              <a:off x="11200464" y="2851149"/>
              <a:ext cx="484269" cy="166939"/>
            </a:xfrm>
            <a:custGeom>
              <a:avLst/>
              <a:gdLst>
                <a:gd name="connsiteX0" fmla="*/ 0 w 484269"/>
                <a:gd name="connsiteY0" fmla="*/ 0 h 166939"/>
                <a:gd name="connsiteX1" fmla="*/ 484270 w 484269"/>
                <a:gd name="connsiteY1" fmla="*/ 0 h 166939"/>
                <a:gd name="connsiteX2" fmla="*/ 484270 w 484269"/>
                <a:gd name="connsiteY2" fmla="*/ 166940 h 166939"/>
                <a:gd name="connsiteX3" fmla="*/ 0 w 484269"/>
                <a:gd name="connsiteY3" fmla="*/ 166940 h 166939"/>
              </a:gdLst>
              <a:ahLst/>
              <a:cxnLst>
                <a:cxn ang="0">
                  <a:pos x="connsiteX0" y="connsiteY0"/>
                </a:cxn>
                <a:cxn ang="0">
                  <a:pos x="connsiteX1" y="connsiteY1"/>
                </a:cxn>
                <a:cxn ang="0">
                  <a:pos x="connsiteX2" y="connsiteY2"/>
                </a:cxn>
                <a:cxn ang="0">
                  <a:pos x="connsiteX3" y="connsiteY3"/>
                </a:cxn>
              </a:cxnLst>
              <a:rect l="l" t="t" r="r" b="b"/>
              <a:pathLst>
                <a:path w="484269" h="166939">
                  <a:moveTo>
                    <a:pt x="0" y="0"/>
                  </a:moveTo>
                  <a:lnTo>
                    <a:pt x="484270" y="0"/>
                  </a:lnTo>
                  <a:lnTo>
                    <a:pt x="484270" y="166940"/>
                  </a:lnTo>
                  <a:lnTo>
                    <a:pt x="0" y="166940"/>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2" name="Freeform: Shape 47">
              <a:extLst>
                <a:ext uri="{FF2B5EF4-FFF2-40B4-BE49-F238E27FC236}">
                  <a16:creationId xmlns:a16="http://schemas.microsoft.com/office/drawing/2014/main" id="{42FAB161-C6E7-0096-181A-BE981DA57E46}"/>
                </a:ext>
              </a:extLst>
            </p:cNvPr>
            <p:cNvSpPr/>
            <p:nvPr/>
          </p:nvSpPr>
          <p:spPr>
            <a:xfrm flipH="1">
              <a:off x="11521363" y="3187326"/>
              <a:ext cx="9174" cy="7016"/>
            </a:xfrm>
            <a:custGeom>
              <a:avLst/>
              <a:gdLst>
                <a:gd name="connsiteX0" fmla="*/ 9174 w 9174"/>
                <a:gd name="connsiteY0" fmla="*/ 7016 h 7016"/>
                <a:gd name="connsiteX1" fmla="*/ 0 w 9174"/>
                <a:gd name="connsiteY1" fmla="*/ 0 h 7016"/>
                <a:gd name="connsiteX2" fmla="*/ 9174 w 9174"/>
                <a:gd name="connsiteY2" fmla="*/ 7016 h 7016"/>
              </a:gdLst>
              <a:ahLst/>
              <a:cxnLst>
                <a:cxn ang="0">
                  <a:pos x="connsiteX0" y="connsiteY0"/>
                </a:cxn>
                <a:cxn ang="0">
                  <a:pos x="connsiteX1" y="connsiteY1"/>
                </a:cxn>
                <a:cxn ang="0">
                  <a:pos x="connsiteX2" y="connsiteY2"/>
                </a:cxn>
              </a:cxnLst>
              <a:rect l="l" t="t" r="r" b="b"/>
              <a:pathLst>
                <a:path w="9174" h="7016">
                  <a:moveTo>
                    <a:pt x="9174" y="7016"/>
                  </a:moveTo>
                  <a:cubicBezTo>
                    <a:pt x="6116" y="4677"/>
                    <a:pt x="3058" y="2519"/>
                    <a:pt x="0" y="0"/>
                  </a:cubicBezTo>
                  <a:cubicBezTo>
                    <a:pt x="3058" y="2519"/>
                    <a:pt x="6116" y="4677"/>
                    <a:pt x="9174" y="701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Shape 48">
              <a:extLst>
                <a:ext uri="{FF2B5EF4-FFF2-40B4-BE49-F238E27FC236}">
                  <a16:creationId xmlns:a16="http://schemas.microsoft.com/office/drawing/2014/main" id="{02793FBA-EBE7-8D0B-0250-0B69EE6D1906}"/>
                </a:ext>
              </a:extLst>
            </p:cNvPr>
            <p:cNvSpPr/>
            <p:nvPr/>
          </p:nvSpPr>
          <p:spPr>
            <a:xfrm flipH="1">
              <a:off x="11500856" y="3199919"/>
              <a:ext cx="12952" cy="8274"/>
            </a:xfrm>
            <a:custGeom>
              <a:avLst/>
              <a:gdLst>
                <a:gd name="connsiteX0" fmla="*/ 12952 w 12952"/>
                <a:gd name="connsiteY0" fmla="*/ 8275 h 8274"/>
                <a:gd name="connsiteX1" fmla="*/ 0 w 12952"/>
                <a:gd name="connsiteY1" fmla="*/ 0 h 8274"/>
                <a:gd name="connsiteX2" fmla="*/ 12952 w 12952"/>
                <a:gd name="connsiteY2" fmla="*/ 8275 h 8274"/>
              </a:gdLst>
              <a:ahLst/>
              <a:cxnLst>
                <a:cxn ang="0">
                  <a:pos x="connsiteX0" y="connsiteY0"/>
                </a:cxn>
                <a:cxn ang="0">
                  <a:pos x="connsiteX1" y="connsiteY1"/>
                </a:cxn>
                <a:cxn ang="0">
                  <a:pos x="connsiteX2" y="connsiteY2"/>
                </a:cxn>
              </a:cxnLst>
              <a:rect l="l" t="t" r="r" b="b"/>
              <a:pathLst>
                <a:path w="12952" h="8274">
                  <a:moveTo>
                    <a:pt x="12952" y="8275"/>
                  </a:moveTo>
                  <a:cubicBezTo>
                    <a:pt x="8635" y="5577"/>
                    <a:pt x="4138" y="2878"/>
                    <a:pt x="0" y="0"/>
                  </a:cubicBezTo>
                  <a:cubicBezTo>
                    <a:pt x="4317" y="2878"/>
                    <a:pt x="8635" y="5756"/>
                    <a:pt x="12952" y="8275"/>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Shape 49">
              <a:extLst>
                <a:ext uri="{FF2B5EF4-FFF2-40B4-BE49-F238E27FC236}">
                  <a16:creationId xmlns:a16="http://schemas.microsoft.com/office/drawing/2014/main" id="{97E67AA4-DFBA-8FDD-2324-B5E0395EDD76}"/>
                </a:ext>
              </a:extLst>
            </p:cNvPr>
            <p:cNvSpPr/>
            <p:nvPr/>
          </p:nvSpPr>
          <p:spPr>
            <a:xfrm flipH="1">
              <a:off x="11481427" y="3210353"/>
              <a:ext cx="15830" cy="8454"/>
            </a:xfrm>
            <a:custGeom>
              <a:avLst/>
              <a:gdLst>
                <a:gd name="connsiteX0" fmla="*/ 15831 w 15830"/>
                <a:gd name="connsiteY0" fmla="*/ 8455 h 8454"/>
                <a:gd name="connsiteX1" fmla="*/ 0 w 15830"/>
                <a:gd name="connsiteY1" fmla="*/ 0 h 8454"/>
                <a:gd name="connsiteX2" fmla="*/ 15831 w 15830"/>
                <a:gd name="connsiteY2" fmla="*/ 8455 h 8454"/>
              </a:gdLst>
              <a:ahLst/>
              <a:cxnLst>
                <a:cxn ang="0">
                  <a:pos x="connsiteX0" y="connsiteY0"/>
                </a:cxn>
                <a:cxn ang="0">
                  <a:pos x="connsiteX1" y="connsiteY1"/>
                </a:cxn>
                <a:cxn ang="0">
                  <a:pos x="connsiteX2" y="connsiteY2"/>
                </a:cxn>
              </a:cxnLst>
              <a:rect l="l" t="t" r="r" b="b"/>
              <a:pathLst>
                <a:path w="15830" h="8454">
                  <a:moveTo>
                    <a:pt x="15831" y="8455"/>
                  </a:moveTo>
                  <a:cubicBezTo>
                    <a:pt x="10434" y="5936"/>
                    <a:pt x="5217" y="3058"/>
                    <a:pt x="0" y="0"/>
                  </a:cubicBezTo>
                  <a:cubicBezTo>
                    <a:pt x="5217" y="3058"/>
                    <a:pt x="10434" y="5756"/>
                    <a:pt x="15831" y="8455"/>
                  </a:cubicBezTo>
                  <a:close/>
                </a:path>
              </a:pathLst>
            </a:custGeom>
            <a:gradFill>
              <a:gsLst>
                <a:gs pos="0">
                  <a:srgbClr val="0098FF"/>
                </a:gs>
                <a:gs pos="50000">
                  <a:srgbClr val="00BCFF"/>
                </a:gs>
                <a:gs pos="100000">
                  <a:srgbClr val="00E1FF"/>
                </a:gs>
              </a:gsLst>
              <a:lin ang="1349983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Shape 50">
              <a:extLst>
                <a:ext uri="{FF2B5EF4-FFF2-40B4-BE49-F238E27FC236}">
                  <a16:creationId xmlns:a16="http://schemas.microsoft.com/office/drawing/2014/main" id="{0BAE3C18-70B9-E263-BDB5-8672B7B911CE}"/>
                </a:ext>
              </a:extLst>
            </p:cNvPr>
            <p:cNvSpPr/>
            <p:nvPr/>
          </p:nvSpPr>
          <p:spPr>
            <a:xfrm flipH="1">
              <a:off x="11394000" y="2459124"/>
              <a:ext cx="460343" cy="524025"/>
            </a:xfrm>
            <a:custGeom>
              <a:avLst/>
              <a:gdLst>
                <a:gd name="connsiteX0" fmla="*/ 0 w 460343"/>
                <a:gd name="connsiteY0" fmla="*/ 406016 h 524025"/>
                <a:gd name="connsiteX1" fmla="*/ 118009 w 460343"/>
                <a:gd name="connsiteY1" fmla="*/ 524026 h 524025"/>
                <a:gd name="connsiteX2" fmla="*/ 460344 w 460343"/>
                <a:gd name="connsiteY2" fmla="*/ 181691 h 524025"/>
                <a:gd name="connsiteX3" fmla="*/ 278833 w 460343"/>
                <a:gd name="connsiteY3" fmla="*/ 0 h 524025"/>
                <a:gd name="connsiteX4" fmla="*/ 342335 w 460343"/>
                <a:gd name="connsiteY4" fmla="*/ 63682 h 524025"/>
                <a:gd name="connsiteX5" fmla="*/ 0 w 46034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43" h="524025">
                  <a:moveTo>
                    <a:pt x="0" y="406016"/>
                  </a:moveTo>
                  <a:lnTo>
                    <a:pt x="118009" y="524026"/>
                  </a:lnTo>
                  <a:lnTo>
                    <a:pt x="460344" y="181691"/>
                  </a:lnTo>
                  <a:lnTo>
                    <a:pt x="278833" y="0"/>
                  </a:lnTo>
                  <a:lnTo>
                    <a:pt x="342335"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6" name="Freeform: Shape 51">
              <a:extLst>
                <a:ext uri="{FF2B5EF4-FFF2-40B4-BE49-F238E27FC236}">
                  <a16:creationId xmlns:a16="http://schemas.microsoft.com/office/drawing/2014/main" id="{A8DB4DAB-E567-81E3-0478-FF4297E5D92B}"/>
                </a:ext>
              </a:extLst>
            </p:cNvPr>
            <p:cNvSpPr/>
            <p:nvPr/>
          </p:nvSpPr>
          <p:spPr>
            <a:xfrm flipH="1">
              <a:off x="11575511" y="2277433"/>
              <a:ext cx="460523" cy="524025"/>
            </a:xfrm>
            <a:custGeom>
              <a:avLst/>
              <a:gdLst>
                <a:gd name="connsiteX0" fmla="*/ 0 w 460523"/>
                <a:gd name="connsiteY0" fmla="*/ 406016 h 524025"/>
                <a:gd name="connsiteX1" fmla="*/ 118009 w 460523"/>
                <a:gd name="connsiteY1" fmla="*/ 524025 h 524025"/>
                <a:gd name="connsiteX2" fmla="*/ 460524 w 460523"/>
                <a:gd name="connsiteY2" fmla="*/ 181691 h 524025"/>
                <a:gd name="connsiteX3" fmla="*/ 278833 w 460523"/>
                <a:gd name="connsiteY3" fmla="*/ 0 h 524025"/>
                <a:gd name="connsiteX4" fmla="*/ 342514 w 460523"/>
                <a:gd name="connsiteY4" fmla="*/ 63682 h 524025"/>
                <a:gd name="connsiteX5" fmla="*/ 0 w 46052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523" h="524025">
                  <a:moveTo>
                    <a:pt x="0" y="406016"/>
                  </a:moveTo>
                  <a:lnTo>
                    <a:pt x="118009" y="524025"/>
                  </a:lnTo>
                  <a:lnTo>
                    <a:pt x="460524" y="181691"/>
                  </a:lnTo>
                  <a:lnTo>
                    <a:pt x="278833" y="0"/>
                  </a:lnTo>
                  <a:lnTo>
                    <a:pt x="342514"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7" name="Freeform: Shape 52">
              <a:extLst>
                <a:ext uri="{FF2B5EF4-FFF2-40B4-BE49-F238E27FC236}">
                  <a16:creationId xmlns:a16="http://schemas.microsoft.com/office/drawing/2014/main" id="{E669FF5B-FD42-D3E5-08B5-8EF27889B7FA}"/>
                </a:ext>
              </a:extLst>
            </p:cNvPr>
            <p:cNvSpPr/>
            <p:nvPr/>
          </p:nvSpPr>
          <p:spPr>
            <a:xfrm flipH="1">
              <a:off x="12120404" y="1853067"/>
              <a:ext cx="61163" cy="122326"/>
            </a:xfrm>
            <a:custGeom>
              <a:avLst/>
              <a:gdLst>
                <a:gd name="connsiteX0" fmla="*/ 61163 w 61163"/>
                <a:gd name="connsiteY0" fmla="*/ 61163 h 122326"/>
                <a:gd name="connsiteX1" fmla="*/ 0 w 61163"/>
                <a:gd name="connsiteY1" fmla="*/ 122327 h 122326"/>
                <a:gd name="connsiteX2" fmla="*/ 0 w 61163"/>
                <a:gd name="connsiteY2" fmla="*/ 0 h 122326"/>
                <a:gd name="connsiteX3" fmla="*/ 61163 w 61163"/>
                <a:gd name="connsiteY3" fmla="*/ 61163 h 122326"/>
              </a:gdLst>
              <a:ahLst/>
              <a:cxnLst>
                <a:cxn ang="0">
                  <a:pos x="connsiteX0" y="connsiteY0"/>
                </a:cxn>
                <a:cxn ang="0">
                  <a:pos x="connsiteX1" y="connsiteY1"/>
                </a:cxn>
                <a:cxn ang="0">
                  <a:pos x="connsiteX2" y="connsiteY2"/>
                </a:cxn>
                <a:cxn ang="0">
                  <a:pos x="connsiteX3" y="connsiteY3"/>
                </a:cxn>
              </a:cxnLst>
              <a:rect l="l" t="t" r="r" b="b"/>
              <a:pathLst>
                <a:path w="61163" h="122326">
                  <a:moveTo>
                    <a:pt x="61163" y="61163"/>
                  </a:moveTo>
                  <a:lnTo>
                    <a:pt x="0" y="122327"/>
                  </a:lnTo>
                  <a:lnTo>
                    <a:pt x="0" y="0"/>
                  </a:lnTo>
                  <a:lnTo>
                    <a:pt x="61163" y="61163"/>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8" name="Freeform: Shape 53">
              <a:extLst>
                <a:ext uri="{FF2B5EF4-FFF2-40B4-BE49-F238E27FC236}">
                  <a16:creationId xmlns:a16="http://schemas.microsoft.com/office/drawing/2014/main" id="{42BDB9DF-6FE4-3FE5-7ECD-58AD508D384C}"/>
                </a:ext>
              </a:extLst>
            </p:cNvPr>
            <p:cNvSpPr/>
            <p:nvPr/>
          </p:nvSpPr>
          <p:spPr>
            <a:xfrm flipH="1">
              <a:off x="11938893" y="1977912"/>
              <a:ext cx="242674" cy="360683"/>
            </a:xfrm>
            <a:custGeom>
              <a:avLst/>
              <a:gdLst>
                <a:gd name="connsiteX0" fmla="*/ 0 w 242674"/>
                <a:gd name="connsiteY0" fmla="*/ 360684 h 360683"/>
                <a:gd name="connsiteX1" fmla="*/ 0 w 242674"/>
                <a:gd name="connsiteY1" fmla="*/ 124665 h 360683"/>
                <a:gd name="connsiteX2" fmla="*/ 124665 w 242674"/>
                <a:gd name="connsiteY2" fmla="*/ 0 h 360683"/>
                <a:gd name="connsiteX3" fmla="*/ 242674 w 242674"/>
                <a:gd name="connsiteY3" fmla="*/ 118009 h 360683"/>
                <a:gd name="connsiteX4" fmla="*/ 0 w 242674"/>
                <a:gd name="connsiteY4" fmla="*/ 360684 h 3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74" h="360683">
                  <a:moveTo>
                    <a:pt x="0" y="360684"/>
                  </a:moveTo>
                  <a:lnTo>
                    <a:pt x="0" y="124665"/>
                  </a:lnTo>
                  <a:lnTo>
                    <a:pt x="124665" y="0"/>
                  </a:lnTo>
                  <a:lnTo>
                    <a:pt x="242674" y="118009"/>
                  </a:lnTo>
                  <a:lnTo>
                    <a:pt x="0" y="360684"/>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9" name="Freeform: Shape 54">
              <a:extLst>
                <a:ext uri="{FF2B5EF4-FFF2-40B4-BE49-F238E27FC236}">
                  <a16:creationId xmlns:a16="http://schemas.microsoft.com/office/drawing/2014/main" id="{EB5A16A6-1D30-EF35-8F3B-1B6C932C7D00}"/>
                </a:ext>
              </a:extLst>
            </p:cNvPr>
            <p:cNvSpPr/>
            <p:nvPr/>
          </p:nvSpPr>
          <p:spPr>
            <a:xfrm flipH="1">
              <a:off x="11757201" y="2159423"/>
              <a:ext cx="434799" cy="460523"/>
            </a:xfrm>
            <a:custGeom>
              <a:avLst/>
              <a:gdLst>
                <a:gd name="connsiteX0" fmla="*/ 434799 w 434799"/>
                <a:gd name="connsiteY0" fmla="*/ 118009 h 460523"/>
                <a:gd name="connsiteX1" fmla="*/ 354387 w 434799"/>
                <a:gd name="connsiteY1" fmla="*/ 198601 h 460523"/>
                <a:gd name="connsiteX2" fmla="*/ 283150 w 434799"/>
                <a:gd name="connsiteY2" fmla="*/ 269658 h 460523"/>
                <a:gd name="connsiteX3" fmla="*/ 282610 w 434799"/>
                <a:gd name="connsiteY3" fmla="*/ 270198 h 460523"/>
                <a:gd name="connsiteX4" fmla="*/ 92465 w 434799"/>
                <a:gd name="connsiteY4" fmla="*/ 460524 h 460523"/>
                <a:gd name="connsiteX5" fmla="*/ 0 w 434799"/>
                <a:gd name="connsiteY5" fmla="*/ 368059 h 460523"/>
                <a:gd name="connsiteX6" fmla="*/ 0 w 434799"/>
                <a:gd name="connsiteY6" fmla="*/ 316970 h 460523"/>
                <a:gd name="connsiteX7" fmla="*/ 10434 w 434799"/>
                <a:gd name="connsiteY7" fmla="*/ 306536 h 460523"/>
                <a:gd name="connsiteX8" fmla="*/ 164601 w 434799"/>
                <a:gd name="connsiteY8" fmla="*/ 152189 h 460523"/>
                <a:gd name="connsiteX9" fmla="*/ 165141 w 434799"/>
                <a:gd name="connsiteY9" fmla="*/ 151649 h 460523"/>
                <a:gd name="connsiteX10" fmla="*/ 236378 w 434799"/>
                <a:gd name="connsiteY10" fmla="*/ 80592 h 460523"/>
                <a:gd name="connsiteX11" fmla="*/ 316790 w 434799"/>
                <a:gd name="connsiteY11" fmla="*/ 0 h 460523"/>
                <a:gd name="connsiteX12" fmla="*/ 434799 w 434799"/>
                <a:gd name="connsiteY12" fmla="*/ 118009 h 4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799" h="460523">
                  <a:moveTo>
                    <a:pt x="434799" y="118009"/>
                  </a:moveTo>
                  <a:lnTo>
                    <a:pt x="354387" y="198601"/>
                  </a:lnTo>
                  <a:lnTo>
                    <a:pt x="283150" y="269658"/>
                  </a:lnTo>
                  <a:lnTo>
                    <a:pt x="282610" y="270198"/>
                  </a:lnTo>
                  <a:lnTo>
                    <a:pt x="92465" y="460524"/>
                  </a:lnTo>
                  <a:lnTo>
                    <a:pt x="0" y="368059"/>
                  </a:lnTo>
                  <a:lnTo>
                    <a:pt x="0" y="316970"/>
                  </a:lnTo>
                  <a:lnTo>
                    <a:pt x="10434" y="306536"/>
                  </a:lnTo>
                  <a:lnTo>
                    <a:pt x="164601" y="152189"/>
                  </a:lnTo>
                  <a:lnTo>
                    <a:pt x="165141" y="151649"/>
                  </a:lnTo>
                  <a:lnTo>
                    <a:pt x="236378" y="80592"/>
                  </a:lnTo>
                  <a:lnTo>
                    <a:pt x="316790" y="0"/>
                  </a:lnTo>
                  <a:lnTo>
                    <a:pt x="434799" y="118009"/>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0" name="Freeform: Shape 55">
              <a:extLst>
                <a:ext uri="{FF2B5EF4-FFF2-40B4-BE49-F238E27FC236}">
                  <a16:creationId xmlns:a16="http://schemas.microsoft.com/office/drawing/2014/main" id="{2365DB64-5EF8-F092-36F1-32CE093CEDA7}"/>
                </a:ext>
              </a:extLst>
            </p:cNvPr>
            <p:cNvSpPr/>
            <p:nvPr/>
          </p:nvSpPr>
          <p:spPr>
            <a:xfrm flipH="1">
              <a:off x="7806503" y="354837"/>
              <a:ext cx="707695" cy="707695"/>
            </a:xfrm>
            <a:custGeom>
              <a:avLst/>
              <a:gdLst>
                <a:gd name="connsiteX0" fmla="*/ 41285 w 707695"/>
                <a:gd name="connsiteY0" fmla="*/ 41285 h 707695"/>
                <a:gd name="connsiteX1" fmla="*/ 41285 w 707695"/>
                <a:gd name="connsiteY1" fmla="*/ 41285 h 707695"/>
                <a:gd name="connsiteX2" fmla="*/ 240426 w 707695"/>
                <a:gd name="connsiteY2" fmla="*/ 41285 h 707695"/>
                <a:gd name="connsiteX3" fmla="*/ 666410 w 707695"/>
                <a:gd name="connsiteY3" fmla="*/ 467270 h 707695"/>
                <a:gd name="connsiteX4" fmla="*/ 666410 w 707695"/>
                <a:gd name="connsiteY4" fmla="*/ 666410 h 707695"/>
                <a:gd name="connsiteX5" fmla="*/ 666410 w 707695"/>
                <a:gd name="connsiteY5" fmla="*/ 666410 h 707695"/>
                <a:gd name="connsiteX6" fmla="*/ 467270 w 707695"/>
                <a:gd name="connsiteY6" fmla="*/ 666410 h 707695"/>
                <a:gd name="connsiteX7" fmla="*/ 41285 w 707695"/>
                <a:gd name="connsiteY7" fmla="*/ 240426 h 707695"/>
                <a:gd name="connsiteX8" fmla="*/ 41285 w 707695"/>
                <a:gd name="connsiteY8" fmla="*/ 41285 h 7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5" h="707695">
                  <a:moveTo>
                    <a:pt x="41285" y="41285"/>
                  </a:moveTo>
                  <a:lnTo>
                    <a:pt x="41285" y="41285"/>
                  </a:lnTo>
                  <a:cubicBezTo>
                    <a:pt x="96332" y="-13762"/>
                    <a:pt x="185559" y="-13762"/>
                    <a:pt x="240426" y="41285"/>
                  </a:cubicBezTo>
                  <a:lnTo>
                    <a:pt x="666410" y="467270"/>
                  </a:lnTo>
                  <a:cubicBezTo>
                    <a:pt x="721457" y="522317"/>
                    <a:pt x="721457" y="611543"/>
                    <a:pt x="666410" y="666410"/>
                  </a:cubicBezTo>
                  <a:lnTo>
                    <a:pt x="666410" y="666410"/>
                  </a:lnTo>
                  <a:cubicBezTo>
                    <a:pt x="611363" y="721457"/>
                    <a:pt x="522137" y="721457"/>
                    <a:pt x="467270" y="666410"/>
                  </a:cubicBezTo>
                  <a:lnTo>
                    <a:pt x="41285" y="240426"/>
                  </a:lnTo>
                  <a:cubicBezTo>
                    <a:pt x="-13762" y="185379"/>
                    <a:pt x="-13762" y="96152"/>
                    <a:pt x="41285" y="4128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30EDCCE0-0826-6A77-C28F-67B25222B174}"/>
                </a:ext>
              </a:extLst>
            </p:cNvPr>
            <p:cNvSpPr/>
            <p:nvPr/>
          </p:nvSpPr>
          <p:spPr>
            <a:xfrm flipH="1">
              <a:off x="11297757" y="5693582"/>
              <a:ext cx="554787" cy="554787"/>
            </a:xfrm>
            <a:custGeom>
              <a:avLst/>
              <a:gdLst>
                <a:gd name="connsiteX0" fmla="*/ 32381 w 554787"/>
                <a:gd name="connsiteY0" fmla="*/ 32380 h 554787"/>
                <a:gd name="connsiteX1" fmla="*/ 32381 w 554787"/>
                <a:gd name="connsiteY1" fmla="*/ 32380 h 554787"/>
                <a:gd name="connsiteX2" fmla="*/ 188527 w 554787"/>
                <a:gd name="connsiteY2" fmla="*/ 32380 h 554787"/>
                <a:gd name="connsiteX3" fmla="*/ 522406 w 554787"/>
                <a:gd name="connsiteY3" fmla="*/ 366260 h 554787"/>
                <a:gd name="connsiteX4" fmla="*/ 522406 w 554787"/>
                <a:gd name="connsiteY4" fmla="*/ 522407 h 554787"/>
                <a:gd name="connsiteX5" fmla="*/ 522406 w 554787"/>
                <a:gd name="connsiteY5" fmla="*/ 522407 h 554787"/>
                <a:gd name="connsiteX6" fmla="*/ 366260 w 554787"/>
                <a:gd name="connsiteY6" fmla="*/ 522407 h 554787"/>
                <a:gd name="connsiteX7" fmla="*/ 32381 w 554787"/>
                <a:gd name="connsiteY7" fmla="*/ 188527 h 554787"/>
                <a:gd name="connsiteX8" fmla="*/ 32381 w 554787"/>
                <a:gd name="connsiteY8" fmla="*/ 32380 h 5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7" h="554787">
                  <a:moveTo>
                    <a:pt x="32381" y="32380"/>
                  </a:moveTo>
                  <a:lnTo>
                    <a:pt x="32381" y="32380"/>
                  </a:lnTo>
                  <a:cubicBezTo>
                    <a:pt x="75555" y="-10793"/>
                    <a:pt x="145353" y="-10793"/>
                    <a:pt x="188527" y="32380"/>
                  </a:cubicBezTo>
                  <a:lnTo>
                    <a:pt x="522406" y="366260"/>
                  </a:lnTo>
                  <a:cubicBezTo>
                    <a:pt x="565581" y="409435"/>
                    <a:pt x="565581" y="479233"/>
                    <a:pt x="522406" y="522407"/>
                  </a:cubicBezTo>
                  <a:lnTo>
                    <a:pt x="522406" y="522407"/>
                  </a:lnTo>
                  <a:cubicBezTo>
                    <a:pt x="479232" y="565581"/>
                    <a:pt x="409434" y="565581"/>
                    <a:pt x="366260" y="522407"/>
                  </a:cubicBezTo>
                  <a:lnTo>
                    <a:pt x="32381" y="188527"/>
                  </a:lnTo>
                  <a:cubicBezTo>
                    <a:pt x="-10794" y="145353"/>
                    <a:pt x="-10794" y="75555"/>
                    <a:pt x="32381" y="32380"/>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2" name="Freeform: Shape 57">
              <a:extLst>
                <a:ext uri="{FF2B5EF4-FFF2-40B4-BE49-F238E27FC236}">
                  <a16:creationId xmlns:a16="http://schemas.microsoft.com/office/drawing/2014/main" id="{946FC67F-A3C9-609B-DBE6-60A87F5EF543}"/>
                </a:ext>
              </a:extLst>
            </p:cNvPr>
            <p:cNvSpPr/>
            <p:nvPr/>
          </p:nvSpPr>
          <p:spPr>
            <a:xfrm flipH="1">
              <a:off x="9049287" y="5732619"/>
              <a:ext cx="2108694" cy="1182429"/>
            </a:xfrm>
            <a:custGeom>
              <a:avLst/>
              <a:gdLst>
                <a:gd name="connsiteX0" fmla="*/ 2108695 w 2108694"/>
                <a:gd name="connsiteY0" fmla="*/ 1054347 h 1182429"/>
                <a:gd name="connsiteX1" fmla="*/ 2100959 w 2108694"/>
                <a:gd name="connsiteY1" fmla="*/ 1182430 h 1182429"/>
                <a:gd name="connsiteX2" fmla="*/ 7735 w 2108694"/>
                <a:gd name="connsiteY2" fmla="*/ 1182430 h 1182429"/>
                <a:gd name="connsiteX3" fmla="*/ 0 w 2108694"/>
                <a:gd name="connsiteY3" fmla="*/ 1054347 h 1182429"/>
                <a:gd name="connsiteX4" fmla="*/ 91565 w 2108694"/>
                <a:gd name="connsiteY4" fmla="*/ 624405 h 1182429"/>
                <a:gd name="connsiteX5" fmla="*/ 686468 w 2108694"/>
                <a:gd name="connsiteY5" fmla="*/ 66020 h 1182429"/>
                <a:gd name="connsiteX6" fmla="*/ 1054347 w 2108694"/>
                <a:gd name="connsiteY6" fmla="*/ 0 h 1182429"/>
                <a:gd name="connsiteX7" fmla="*/ 2108695 w 2108694"/>
                <a:gd name="connsiteY7" fmla="*/ 1054347 h 118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694" h="1182429">
                  <a:moveTo>
                    <a:pt x="2108695" y="1054347"/>
                  </a:moveTo>
                  <a:cubicBezTo>
                    <a:pt x="2108695" y="1097701"/>
                    <a:pt x="2105996" y="1140515"/>
                    <a:pt x="2100959" y="1182430"/>
                  </a:cubicBezTo>
                  <a:lnTo>
                    <a:pt x="7735" y="1182430"/>
                  </a:lnTo>
                  <a:cubicBezTo>
                    <a:pt x="2698" y="1140515"/>
                    <a:pt x="0" y="1097701"/>
                    <a:pt x="0" y="1054347"/>
                  </a:cubicBezTo>
                  <a:cubicBezTo>
                    <a:pt x="0" y="901079"/>
                    <a:pt x="32560" y="755726"/>
                    <a:pt x="91565" y="624405"/>
                  </a:cubicBezTo>
                  <a:cubicBezTo>
                    <a:pt x="206336" y="367339"/>
                    <a:pt x="421127" y="164781"/>
                    <a:pt x="686468" y="66020"/>
                  </a:cubicBezTo>
                  <a:cubicBezTo>
                    <a:pt x="801059" y="23386"/>
                    <a:pt x="925005" y="0"/>
                    <a:pt x="1054347" y="0"/>
                  </a:cubicBezTo>
                  <a:cubicBezTo>
                    <a:pt x="1636658" y="0"/>
                    <a:pt x="2108695" y="472037"/>
                    <a:pt x="2108695" y="105434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Shape 58">
              <a:extLst>
                <a:ext uri="{FF2B5EF4-FFF2-40B4-BE49-F238E27FC236}">
                  <a16:creationId xmlns:a16="http://schemas.microsoft.com/office/drawing/2014/main" id="{9207EE5A-2C0E-F9AA-ACF6-8A44FE475955}"/>
                </a:ext>
              </a:extLst>
            </p:cNvPr>
            <p:cNvSpPr/>
            <p:nvPr/>
          </p:nvSpPr>
          <p:spPr>
            <a:xfrm flipH="1">
              <a:off x="6431498" y="3279971"/>
              <a:ext cx="480851" cy="480851"/>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4" name="Freeform: Shape 59">
              <a:extLst>
                <a:ext uri="{FF2B5EF4-FFF2-40B4-BE49-F238E27FC236}">
                  <a16:creationId xmlns:a16="http://schemas.microsoft.com/office/drawing/2014/main" id="{DF8301A3-596F-0BFE-D613-A73D490C21F0}"/>
                </a:ext>
              </a:extLst>
            </p:cNvPr>
            <p:cNvSpPr/>
            <p:nvPr/>
          </p:nvSpPr>
          <p:spPr>
            <a:xfrm flipH="1">
              <a:off x="11522263" y="3691204"/>
              <a:ext cx="419867" cy="419867"/>
            </a:xfrm>
            <a:custGeom>
              <a:avLst/>
              <a:gdLst>
                <a:gd name="connsiteX0" fmla="*/ 209934 w 419867"/>
                <a:gd name="connsiteY0" fmla="*/ 0 h 419867"/>
                <a:gd name="connsiteX1" fmla="*/ 0 w 419867"/>
                <a:gd name="connsiteY1" fmla="*/ 209934 h 419867"/>
                <a:gd name="connsiteX2" fmla="*/ 209934 w 419867"/>
                <a:gd name="connsiteY2" fmla="*/ 419868 h 419867"/>
                <a:gd name="connsiteX3" fmla="*/ 419868 w 419867"/>
                <a:gd name="connsiteY3" fmla="*/ 209934 h 419867"/>
                <a:gd name="connsiteX4" fmla="*/ 209934 w 419867"/>
                <a:gd name="connsiteY4" fmla="*/ 0 h 419867"/>
                <a:gd name="connsiteX5" fmla="*/ 209934 w 419867"/>
                <a:gd name="connsiteY5" fmla="*/ 297182 h 419867"/>
                <a:gd name="connsiteX6" fmla="*/ 122686 w 419867"/>
                <a:gd name="connsiteY6" fmla="*/ 209934 h 419867"/>
                <a:gd name="connsiteX7" fmla="*/ 209934 w 419867"/>
                <a:gd name="connsiteY7" fmla="*/ 122686 h 419867"/>
                <a:gd name="connsiteX8" fmla="*/ 297182 w 419867"/>
                <a:gd name="connsiteY8" fmla="*/ 209934 h 419867"/>
                <a:gd name="connsiteX9" fmla="*/ 209934 w 419867"/>
                <a:gd name="connsiteY9" fmla="*/ 297182 h 4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67" h="419867">
                  <a:moveTo>
                    <a:pt x="209934" y="0"/>
                  </a:moveTo>
                  <a:cubicBezTo>
                    <a:pt x="94084" y="0"/>
                    <a:pt x="0" y="93904"/>
                    <a:pt x="0" y="209934"/>
                  </a:cubicBezTo>
                  <a:cubicBezTo>
                    <a:pt x="0" y="325964"/>
                    <a:pt x="94084" y="419868"/>
                    <a:pt x="209934" y="419868"/>
                  </a:cubicBezTo>
                  <a:cubicBezTo>
                    <a:pt x="325784" y="419868"/>
                    <a:pt x="419868" y="325784"/>
                    <a:pt x="419868" y="209934"/>
                  </a:cubicBezTo>
                  <a:cubicBezTo>
                    <a:pt x="419868" y="94083"/>
                    <a:pt x="325964" y="0"/>
                    <a:pt x="209934" y="0"/>
                  </a:cubicBezTo>
                  <a:close/>
                  <a:moveTo>
                    <a:pt x="209934" y="297182"/>
                  </a:moveTo>
                  <a:cubicBezTo>
                    <a:pt x="161903" y="297182"/>
                    <a:pt x="122686" y="257965"/>
                    <a:pt x="122686" y="209934"/>
                  </a:cubicBezTo>
                  <a:cubicBezTo>
                    <a:pt x="122686" y="161903"/>
                    <a:pt x="161903" y="122686"/>
                    <a:pt x="209934" y="122686"/>
                  </a:cubicBezTo>
                  <a:cubicBezTo>
                    <a:pt x="257965" y="122686"/>
                    <a:pt x="297182" y="161723"/>
                    <a:pt x="297182" y="209934"/>
                  </a:cubicBezTo>
                  <a:cubicBezTo>
                    <a:pt x="297182" y="258145"/>
                    <a:pt x="258145" y="297182"/>
                    <a:pt x="209934" y="297182"/>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5" name="Freeform: Shape 61">
            <a:extLst>
              <a:ext uri="{FF2B5EF4-FFF2-40B4-BE49-F238E27FC236}">
                <a16:creationId xmlns:a16="http://schemas.microsoft.com/office/drawing/2014/main" id="{D15967A4-BAA2-82AC-F7BE-3E1413C52D41}"/>
              </a:ext>
            </a:extLst>
          </p:cNvPr>
          <p:cNvSpPr/>
          <p:nvPr userDrawn="1"/>
        </p:nvSpPr>
        <p:spPr>
          <a:xfrm>
            <a:off x="-21866" y="-18281"/>
            <a:ext cx="12213866"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32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14757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1067BC7C-A773-9F81-5271-6D864B0795C1}"/>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0">
                <a:schemeClr val="bg2"/>
              </a:gs>
              <a:gs pos="79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F7663A97-211B-4782-DB90-8D7208B8FC2B}"/>
              </a:ext>
            </a:extLst>
          </p:cNvPr>
          <p:cNvSpPr/>
          <p:nvPr userDrawn="1"/>
        </p:nvSpPr>
        <p:spPr bwMode="auto">
          <a:xfrm>
            <a:off x="0" y="3962400"/>
            <a:ext cx="7689741" cy="2297780"/>
          </a:xfrm>
          <a:custGeom>
            <a:avLst/>
            <a:gdLst>
              <a:gd name="connsiteX0" fmla="*/ 0 w 7689741"/>
              <a:gd name="connsiteY0" fmla="*/ 0 h 2297780"/>
              <a:gd name="connsiteX1" fmla="*/ 7689741 w 7689741"/>
              <a:gd name="connsiteY1" fmla="*/ 0 h 2297780"/>
              <a:gd name="connsiteX2" fmla="*/ 5376932 w 7689741"/>
              <a:gd name="connsiteY2" fmla="*/ 2297780 h 2297780"/>
              <a:gd name="connsiteX3" fmla="*/ 0 w 7689741"/>
              <a:gd name="connsiteY3" fmla="*/ 2297780 h 2297780"/>
              <a:gd name="connsiteX4" fmla="*/ 0 w 7689741"/>
              <a:gd name="connsiteY4" fmla="*/ 0 h 229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741" h="2297780">
                <a:moveTo>
                  <a:pt x="0" y="0"/>
                </a:moveTo>
                <a:lnTo>
                  <a:pt x="7689741" y="0"/>
                </a:lnTo>
                <a:lnTo>
                  <a:pt x="5376932" y="2297780"/>
                </a:lnTo>
                <a:lnTo>
                  <a:pt x="0" y="2297780"/>
                </a:lnTo>
                <a:lnTo>
                  <a:pt x="0" y="0"/>
                </a:lnTo>
                <a:close/>
              </a:path>
            </a:pathLst>
          </a:custGeom>
          <a:gradFill flip="none" rotWithShape="1">
            <a:gsLst>
              <a:gs pos="0">
                <a:schemeClr val="bg2">
                  <a:lumMod val="75000"/>
                </a:schemeClr>
              </a:gs>
              <a:gs pos="69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85586"/>
            <a:ext cx="6843656" cy="1661993"/>
          </a:xfrm>
          <a:noFill/>
        </p:spPr>
        <p:txBody>
          <a:bodyPr wrap="square" lIns="0" tIns="0" rIns="0" bIns="0" anchor="b" anchorCtr="0">
            <a:spAutoFit/>
          </a:bodyPr>
          <a:lstStyle>
            <a:lvl1pPr>
              <a:defRPr kumimoji="0" lang="en-US" sz="5400" b="0" i="0" u="none" strike="noStrike" kern="1200" cap="none" spc="0" normalizeH="0" baseline="0" dirty="0">
                <a:ln>
                  <a:noFill/>
                </a:ln>
                <a:solidFill>
                  <a:srgbClr val="50E6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4341585"/>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939193"/>
            <a:ext cx="5486400" cy="941796"/>
          </a:xfrm>
        </p:spPr>
        <p:txBody>
          <a:bodyPr/>
          <a:lstStyle>
            <a:lvl1pPr marL="0" indent="0">
              <a:spcBef>
                <a:spcPts val="24"/>
              </a:spcBef>
              <a:buNone/>
              <a:defRPr kumimoji="0" lang="en-US" sz="18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
        <p:nvSpPr>
          <p:cNvPr id="4" name="Free-form: Shape 3">
            <a:extLst>
              <a:ext uri="{FF2B5EF4-FFF2-40B4-BE49-F238E27FC236}">
                <a16:creationId xmlns:a16="http://schemas.microsoft.com/office/drawing/2014/main" id="{FFA50941-9749-E449-4B27-E57EEC8DD5F3}"/>
              </a:ext>
            </a:extLst>
          </p:cNvPr>
          <p:cNvSpPr/>
          <p:nvPr userDrawn="1"/>
        </p:nvSpPr>
        <p:spPr bwMode="auto">
          <a:xfrm>
            <a:off x="7436274" y="-3432"/>
            <a:ext cx="4427515" cy="6864864"/>
          </a:xfrm>
          <a:custGeom>
            <a:avLst/>
            <a:gdLst>
              <a:gd name="connsiteX0" fmla="*/ 1789133 w 4427515"/>
              <a:gd name="connsiteY0" fmla="*/ 861707 h 6864864"/>
              <a:gd name="connsiteX1" fmla="*/ 4427515 w 4427515"/>
              <a:gd name="connsiteY1" fmla="*/ 3493895 h 6864864"/>
              <a:gd name="connsiteX2" fmla="*/ 1048613 w 4427515"/>
              <a:gd name="connsiteY2" fmla="*/ 6864864 h 6864864"/>
              <a:gd name="connsiteX3" fmla="*/ 123215 w 4427515"/>
              <a:gd name="connsiteY3" fmla="*/ 6864864 h 6864864"/>
              <a:gd name="connsiteX4" fmla="*/ 3502117 w 4427515"/>
              <a:gd name="connsiteY4" fmla="*/ 3493895 h 6864864"/>
              <a:gd name="connsiteX5" fmla="*/ 1326978 w 4427515"/>
              <a:gd name="connsiteY5" fmla="*/ 1323862 h 6864864"/>
              <a:gd name="connsiteX6" fmla="*/ 0 w 4427515"/>
              <a:gd name="connsiteY6" fmla="*/ 0 h 6864864"/>
              <a:gd name="connsiteX7" fmla="*/ 925398 w 4427515"/>
              <a:gd name="connsiteY7" fmla="*/ 0 h 6864864"/>
              <a:gd name="connsiteX8" fmla="*/ 1146848 w 4427515"/>
              <a:gd name="connsiteY8" fmla="*/ 220930 h 6864864"/>
              <a:gd name="connsiteX9" fmla="*/ 684693 w 4427515"/>
              <a:gd name="connsiteY9" fmla="*/ 683085 h 686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7515" h="6864864">
                <a:moveTo>
                  <a:pt x="1789133" y="861707"/>
                </a:moveTo>
                <a:lnTo>
                  <a:pt x="4427515" y="3493895"/>
                </a:lnTo>
                <a:lnTo>
                  <a:pt x="1048613" y="6864864"/>
                </a:lnTo>
                <a:lnTo>
                  <a:pt x="123215" y="6864864"/>
                </a:lnTo>
                <a:lnTo>
                  <a:pt x="3502117" y="3493895"/>
                </a:lnTo>
                <a:lnTo>
                  <a:pt x="1326978" y="1323862"/>
                </a:lnTo>
                <a:close/>
                <a:moveTo>
                  <a:pt x="0" y="0"/>
                </a:moveTo>
                <a:lnTo>
                  <a:pt x="925398" y="0"/>
                </a:lnTo>
                <a:lnTo>
                  <a:pt x="1146848" y="220930"/>
                </a:lnTo>
                <a:lnTo>
                  <a:pt x="684693" y="683085"/>
                </a:lnTo>
                <a:close/>
              </a:path>
            </a:pathLst>
          </a:custGeom>
          <a:gradFill flip="none" rotWithShape="1">
            <a:gsLst>
              <a:gs pos="58000">
                <a:schemeClr val="bg2">
                  <a:lumMod val="75000"/>
                </a:schemeClr>
              </a:gs>
              <a:gs pos="100000">
                <a:schemeClr val="bg2">
                  <a:lumMod val="75000"/>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85FAB7B8-87AF-BFFD-9EF8-D4760A0DDFAA}"/>
              </a:ext>
            </a:extLst>
          </p:cNvPr>
          <p:cNvSpPr/>
          <p:nvPr userDrawn="1"/>
        </p:nvSpPr>
        <p:spPr bwMode="auto">
          <a:xfrm>
            <a:off x="4775200" y="-3432"/>
            <a:ext cx="7416800" cy="6861432"/>
          </a:xfrm>
          <a:custGeom>
            <a:avLst/>
            <a:gdLst>
              <a:gd name="connsiteX0" fmla="*/ 3910617 w 7416800"/>
              <a:gd name="connsiteY0" fmla="*/ 0 h 6861432"/>
              <a:gd name="connsiteX1" fmla="*/ 6331089 w 7416800"/>
              <a:gd name="connsiteY1" fmla="*/ 0 h 6861432"/>
              <a:gd name="connsiteX2" fmla="*/ 7416800 w 7416800"/>
              <a:gd name="connsiteY2" fmla="*/ 1078655 h 6861432"/>
              <a:gd name="connsiteX3" fmla="*/ 7416800 w 7416800"/>
              <a:gd name="connsiteY3" fmla="*/ 1897573 h 6861432"/>
              <a:gd name="connsiteX4" fmla="*/ 2420472 w 7416800"/>
              <a:gd name="connsiteY4" fmla="*/ 6861432 h 6861432"/>
              <a:gd name="connsiteX5" fmla="*/ 0 w 7416800"/>
              <a:gd name="connsiteY5" fmla="*/ 6861432 h 6861432"/>
              <a:gd name="connsiteX6" fmla="*/ 5408465 w 7416800"/>
              <a:gd name="connsiteY6" fmla="*/ 1488114 h 6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6800" h="6861432">
                <a:moveTo>
                  <a:pt x="3910617" y="0"/>
                </a:moveTo>
                <a:lnTo>
                  <a:pt x="6331089" y="0"/>
                </a:lnTo>
                <a:lnTo>
                  <a:pt x="7416800" y="1078655"/>
                </a:lnTo>
                <a:lnTo>
                  <a:pt x="7416800" y="1897573"/>
                </a:lnTo>
                <a:lnTo>
                  <a:pt x="2420472" y="6861432"/>
                </a:lnTo>
                <a:lnTo>
                  <a:pt x="0" y="6861432"/>
                </a:lnTo>
                <a:lnTo>
                  <a:pt x="5408465" y="1488114"/>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Diamond 12">
            <a:extLst>
              <a:ext uri="{FF2B5EF4-FFF2-40B4-BE49-F238E27FC236}">
                <a16:creationId xmlns:a16="http://schemas.microsoft.com/office/drawing/2014/main" id="{28C9EB09-87DA-8721-20A2-ED61E9585A23}"/>
              </a:ext>
            </a:extLst>
          </p:cNvPr>
          <p:cNvSpPr/>
          <p:nvPr userDrawn="1"/>
        </p:nvSpPr>
        <p:spPr bwMode="auto">
          <a:xfrm>
            <a:off x="7589180" y="4504882"/>
            <a:ext cx="1897720" cy="1897720"/>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F2B9B44-A761-B9A5-749A-5AF83CA02EC5}"/>
              </a:ext>
            </a:extLst>
          </p:cNvPr>
          <p:cNvSpPr/>
          <p:nvPr userDrawn="1"/>
        </p:nvSpPr>
        <p:spPr bwMode="auto">
          <a:xfrm>
            <a:off x="7975624" y="-3431"/>
            <a:ext cx="4216376" cy="4663101"/>
          </a:xfrm>
          <a:custGeom>
            <a:avLst/>
            <a:gdLst>
              <a:gd name="connsiteX0" fmla="*/ 1488113 w 4216376"/>
              <a:gd name="connsiteY0" fmla="*/ 0 h 4663101"/>
              <a:gd name="connsiteX1" fmla="*/ 4216376 w 4216376"/>
              <a:gd name="connsiteY1" fmla="*/ 0 h 4663101"/>
              <a:gd name="connsiteX2" fmla="*/ 4216376 w 4216376"/>
              <a:gd name="connsiteY2" fmla="*/ 3621713 h 4663101"/>
              <a:gd name="connsiteX3" fmla="*/ 3174988 w 4216376"/>
              <a:gd name="connsiteY3" fmla="*/ 4663101 h 4663101"/>
              <a:gd name="connsiteX4" fmla="*/ 0 w 4216376"/>
              <a:gd name="connsiteY4" fmla="*/ 1488113 h 4663101"/>
              <a:gd name="connsiteX5" fmla="*/ 382797 w 4216376"/>
              <a:gd name="connsiteY5" fmla="*/ 1105316 h 4663101"/>
              <a:gd name="connsiteX6" fmla="*/ 694485 w 4216376"/>
              <a:gd name="connsiteY6" fmla="*/ 1417004 h 4663101"/>
              <a:gd name="connsiteX7" fmla="*/ 1336016 w 4216376"/>
              <a:gd name="connsiteY7" fmla="*/ 775473 h 4663101"/>
              <a:gd name="connsiteX8" fmla="*/ 1024328 w 4216376"/>
              <a:gd name="connsiteY8" fmla="*/ 463785 h 4663101"/>
              <a:gd name="connsiteX0" fmla="*/ 4216376 w 4307816"/>
              <a:gd name="connsiteY0" fmla="*/ 0 h 4663101"/>
              <a:gd name="connsiteX1" fmla="*/ 4216376 w 4307816"/>
              <a:gd name="connsiteY1" fmla="*/ 3621713 h 4663101"/>
              <a:gd name="connsiteX2" fmla="*/ 3174988 w 4307816"/>
              <a:gd name="connsiteY2" fmla="*/ 4663101 h 4663101"/>
              <a:gd name="connsiteX3" fmla="*/ 0 w 4307816"/>
              <a:gd name="connsiteY3" fmla="*/ 1488113 h 4663101"/>
              <a:gd name="connsiteX4" fmla="*/ 382797 w 4307816"/>
              <a:gd name="connsiteY4" fmla="*/ 1105316 h 4663101"/>
              <a:gd name="connsiteX5" fmla="*/ 694485 w 4307816"/>
              <a:gd name="connsiteY5" fmla="*/ 1417004 h 4663101"/>
              <a:gd name="connsiteX6" fmla="*/ 1336016 w 4307816"/>
              <a:gd name="connsiteY6" fmla="*/ 775473 h 4663101"/>
              <a:gd name="connsiteX7" fmla="*/ 1024328 w 4307816"/>
              <a:gd name="connsiteY7" fmla="*/ 463785 h 4663101"/>
              <a:gd name="connsiteX8" fmla="*/ 1488113 w 4307816"/>
              <a:gd name="connsiteY8" fmla="*/ 0 h 4663101"/>
              <a:gd name="connsiteX9" fmla="*/ 4307816 w 4307816"/>
              <a:gd name="connsiteY9" fmla="*/ 91440 h 4663101"/>
              <a:gd name="connsiteX0" fmla="*/ 4216376 w 4216376"/>
              <a:gd name="connsiteY0" fmla="*/ 0 h 4663101"/>
              <a:gd name="connsiteX1" fmla="*/ 4216376 w 4216376"/>
              <a:gd name="connsiteY1" fmla="*/ 3621713 h 4663101"/>
              <a:gd name="connsiteX2" fmla="*/ 3174988 w 4216376"/>
              <a:gd name="connsiteY2" fmla="*/ 4663101 h 4663101"/>
              <a:gd name="connsiteX3" fmla="*/ 0 w 4216376"/>
              <a:gd name="connsiteY3" fmla="*/ 1488113 h 4663101"/>
              <a:gd name="connsiteX4" fmla="*/ 382797 w 4216376"/>
              <a:gd name="connsiteY4" fmla="*/ 1105316 h 4663101"/>
              <a:gd name="connsiteX5" fmla="*/ 694485 w 4216376"/>
              <a:gd name="connsiteY5" fmla="*/ 1417004 h 4663101"/>
              <a:gd name="connsiteX6" fmla="*/ 1336016 w 4216376"/>
              <a:gd name="connsiteY6" fmla="*/ 775473 h 4663101"/>
              <a:gd name="connsiteX7" fmla="*/ 1024328 w 4216376"/>
              <a:gd name="connsiteY7" fmla="*/ 463785 h 4663101"/>
              <a:gd name="connsiteX8" fmla="*/ 1488113 w 4216376"/>
              <a:gd name="connsiteY8" fmla="*/ 0 h 4663101"/>
              <a:gd name="connsiteX0" fmla="*/ 4216376 w 4216376"/>
              <a:gd name="connsiteY0" fmla="*/ 3621713 h 4663101"/>
              <a:gd name="connsiteX1" fmla="*/ 3174988 w 4216376"/>
              <a:gd name="connsiteY1" fmla="*/ 4663101 h 4663101"/>
              <a:gd name="connsiteX2" fmla="*/ 0 w 4216376"/>
              <a:gd name="connsiteY2" fmla="*/ 1488113 h 4663101"/>
              <a:gd name="connsiteX3" fmla="*/ 382797 w 4216376"/>
              <a:gd name="connsiteY3" fmla="*/ 1105316 h 4663101"/>
              <a:gd name="connsiteX4" fmla="*/ 694485 w 4216376"/>
              <a:gd name="connsiteY4" fmla="*/ 1417004 h 4663101"/>
              <a:gd name="connsiteX5" fmla="*/ 1336016 w 4216376"/>
              <a:gd name="connsiteY5" fmla="*/ 775473 h 4663101"/>
              <a:gd name="connsiteX6" fmla="*/ 1024328 w 4216376"/>
              <a:gd name="connsiteY6" fmla="*/ 463785 h 4663101"/>
              <a:gd name="connsiteX7" fmla="*/ 1488113 w 4216376"/>
              <a:gd name="connsiteY7" fmla="*/ 0 h 466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376" h="4663101">
                <a:moveTo>
                  <a:pt x="4216376" y="3621713"/>
                </a:moveTo>
                <a:lnTo>
                  <a:pt x="3174988" y="4663101"/>
                </a:lnTo>
                <a:lnTo>
                  <a:pt x="0" y="1488113"/>
                </a:lnTo>
                <a:lnTo>
                  <a:pt x="382797" y="1105316"/>
                </a:lnTo>
                <a:lnTo>
                  <a:pt x="694485" y="1417004"/>
                </a:lnTo>
                <a:lnTo>
                  <a:pt x="1336016" y="775473"/>
                </a:lnTo>
                <a:lnTo>
                  <a:pt x="1024328" y="463785"/>
                </a:lnTo>
                <a:lnTo>
                  <a:pt x="1488113" y="0"/>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Diamond 14">
            <a:extLst>
              <a:ext uri="{FF2B5EF4-FFF2-40B4-BE49-F238E27FC236}">
                <a16:creationId xmlns:a16="http://schemas.microsoft.com/office/drawing/2014/main" id="{9C9F5CBC-58F1-15AF-119A-A1B8E949CF33}"/>
              </a:ext>
            </a:extLst>
          </p:cNvPr>
          <p:cNvSpPr/>
          <p:nvPr userDrawn="1"/>
        </p:nvSpPr>
        <p:spPr bwMode="auto">
          <a:xfrm>
            <a:off x="8028578" y="130511"/>
            <a:ext cx="1283062" cy="1283062"/>
          </a:xfrm>
          <a:prstGeom prst="diamond">
            <a:avLst/>
          </a:prstGeom>
          <a:noFill/>
          <a:ln w="1270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Diamond 15">
            <a:extLst>
              <a:ext uri="{FF2B5EF4-FFF2-40B4-BE49-F238E27FC236}">
                <a16:creationId xmlns:a16="http://schemas.microsoft.com/office/drawing/2014/main" id="{987EA32E-C453-21B7-9E4A-DB92C0B0EBD5}"/>
              </a:ext>
            </a:extLst>
          </p:cNvPr>
          <p:cNvSpPr/>
          <p:nvPr userDrawn="1"/>
        </p:nvSpPr>
        <p:spPr bwMode="auto">
          <a:xfrm>
            <a:off x="9969522" y="3726553"/>
            <a:ext cx="2362178" cy="2362178"/>
          </a:xfrm>
          <a:prstGeom prst="diamond">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4FED8837-EA82-0134-1B2A-985F3BAB653E}"/>
              </a:ext>
            </a:extLst>
          </p:cNvPr>
          <p:cNvSpPr/>
          <p:nvPr userDrawn="1"/>
        </p:nvSpPr>
        <p:spPr bwMode="auto">
          <a:xfrm>
            <a:off x="9566574" y="5987398"/>
            <a:ext cx="1150822" cy="874035"/>
          </a:xfrm>
          <a:custGeom>
            <a:avLst/>
            <a:gdLst>
              <a:gd name="connsiteX0" fmla="*/ 575411 w 1150822"/>
              <a:gd name="connsiteY0" fmla="*/ 0 h 874035"/>
              <a:gd name="connsiteX1" fmla="*/ 1150822 w 1150822"/>
              <a:gd name="connsiteY1" fmla="*/ 575411 h 874035"/>
              <a:gd name="connsiteX2" fmla="*/ 852198 w 1150822"/>
              <a:gd name="connsiteY2" fmla="*/ 874035 h 874035"/>
              <a:gd name="connsiteX3" fmla="*/ 298624 w 1150822"/>
              <a:gd name="connsiteY3" fmla="*/ 874035 h 874035"/>
              <a:gd name="connsiteX4" fmla="*/ 0 w 1150822"/>
              <a:gd name="connsiteY4" fmla="*/ 575411 h 874035"/>
              <a:gd name="connsiteX0" fmla="*/ 298624 w 1150822"/>
              <a:gd name="connsiteY0" fmla="*/ 874035 h 965475"/>
              <a:gd name="connsiteX1" fmla="*/ 0 w 1150822"/>
              <a:gd name="connsiteY1" fmla="*/ 575411 h 965475"/>
              <a:gd name="connsiteX2" fmla="*/ 575411 w 1150822"/>
              <a:gd name="connsiteY2" fmla="*/ 0 h 965475"/>
              <a:gd name="connsiteX3" fmla="*/ 1150822 w 1150822"/>
              <a:gd name="connsiteY3" fmla="*/ 575411 h 965475"/>
              <a:gd name="connsiteX4" fmla="*/ 852198 w 1150822"/>
              <a:gd name="connsiteY4" fmla="*/ 874035 h 965475"/>
              <a:gd name="connsiteX5" fmla="*/ 390064 w 1150822"/>
              <a:gd name="connsiteY5" fmla="*/ 965475 h 965475"/>
              <a:gd name="connsiteX0" fmla="*/ 298624 w 1150822"/>
              <a:gd name="connsiteY0" fmla="*/ 874035 h 874035"/>
              <a:gd name="connsiteX1" fmla="*/ 0 w 1150822"/>
              <a:gd name="connsiteY1" fmla="*/ 575411 h 874035"/>
              <a:gd name="connsiteX2" fmla="*/ 575411 w 1150822"/>
              <a:gd name="connsiteY2" fmla="*/ 0 h 874035"/>
              <a:gd name="connsiteX3" fmla="*/ 1150822 w 1150822"/>
              <a:gd name="connsiteY3" fmla="*/ 575411 h 874035"/>
              <a:gd name="connsiteX4" fmla="*/ 852198 w 1150822"/>
              <a:gd name="connsiteY4" fmla="*/ 874035 h 8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822" h="874035">
                <a:moveTo>
                  <a:pt x="298624" y="874035"/>
                </a:moveTo>
                <a:lnTo>
                  <a:pt x="0" y="575411"/>
                </a:lnTo>
                <a:lnTo>
                  <a:pt x="575411" y="0"/>
                </a:lnTo>
                <a:lnTo>
                  <a:pt x="1150822" y="575411"/>
                </a:lnTo>
                <a:lnTo>
                  <a:pt x="852198" y="874035"/>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08339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2 (Light)">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894" y="2182948"/>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sp>
        <p:nvSpPr>
          <p:cNvPr id="3" name="Rectangle 2">
            <a:extLst>
              <a:ext uri="{FF2B5EF4-FFF2-40B4-BE49-F238E27FC236}">
                <a16:creationId xmlns:a16="http://schemas.microsoft.com/office/drawing/2014/main" id="{87691690-36F4-A761-184E-4D8B145236EF}"/>
              </a:ext>
            </a:extLst>
          </p:cNvPr>
          <p:cNvSpPr/>
          <p:nvPr userDrawn="1"/>
        </p:nvSpPr>
        <p:spPr bwMode="auto">
          <a:xfrm>
            <a:off x="0" y="3582124"/>
            <a:ext cx="8932366" cy="4224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3">
            <a:extLst>
              <a:ext uri="{FF2B5EF4-FFF2-40B4-BE49-F238E27FC236}">
                <a16:creationId xmlns:a16="http://schemas.microsoft.com/office/drawing/2014/main" id="{06615309-9057-852B-2CB7-FA4544F6C1F8}"/>
              </a:ext>
            </a:extLst>
          </p:cNvPr>
          <p:cNvSpPr/>
          <p:nvPr userDrawn="1"/>
        </p:nvSpPr>
        <p:spPr>
          <a:xfrm>
            <a:off x="6622699" y="2422546"/>
            <a:ext cx="5569302" cy="4499880"/>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chemeClr val="bg2"/>
              </a:gs>
              <a:gs pos="50000">
                <a:schemeClr val="bg2">
                  <a:lumMod val="75000"/>
                </a:schemeClr>
              </a:gs>
              <a:gs pos="100000">
                <a:schemeClr val="bg2">
                  <a:lumMod val="50000"/>
                </a:schemeClr>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4">
            <a:extLst>
              <a:ext uri="{FF2B5EF4-FFF2-40B4-BE49-F238E27FC236}">
                <a16:creationId xmlns:a16="http://schemas.microsoft.com/office/drawing/2014/main" id="{15B1E47C-0B6D-B977-1542-9E0224F05FAF}"/>
              </a:ext>
            </a:extLst>
          </p:cNvPr>
          <p:cNvSpPr/>
          <p:nvPr userDrawn="1"/>
        </p:nvSpPr>
        <p:spPr>
          <a:xfrm>
            <a:off x="11125181" y="1353992"/>
            <a:ext cx="1066820" cy="2133642"/>
          </a:xfrm>
          <a:custGeom>
            <a:avLst/>
            <a:gdLst>
              <a:gd name="connsiteX0" fmla="*/ 521048 w 521047"/>
              <a:gd name="connsiteY0" fmla="*/ 0 h 1042095"/>
              <a:gd name="connsiteX1" fmla="*/ 521048 w 521047"/>
              <a:gd name="connsiteY1" fmla="*/ 1042096 h 1042095"/>
              <a:gd name="connsiteX2" fmla="*/ 0 w 521047"/>
              <a:gd name="connsiteY2" fmla="*/ 521048 h 1042095"/>
              <a:gd name="connsiteX3" fmla="*/ 521048 w 521047"/>
              <a:gd name="connsiteY3" fmla="*/ 0 h 1042095"/>
            </a:gdLst>
            <a:ahLst/>
            <a:cxnLst>
              <a:cxn ang="0">
                <a:pos x="connsiteX0" y="connsiteY0"/>
              </a:cxn>
              <a:cxn ang="0">
                <a:pos x="connsiteX1" y="connsiteY1"/>
              </a:cxn>
              <a:cxn ang="0">
                <a:pos x="connsiteX2" y="connsiteY2"/>
              </a:cxn>
              <a:cxn ang="0">
                <a:pos x="connsiteX3" y="connsiteY3"/>
              </a:cxn>
            </a:cxnLst>
            <a:rect l="l" t="t" r="r" b="b"/>
            <a:pathLst>
              <a:path w="521047" h="1042095">
                <a:moveTo>
                  <a:pt x="521048" y="0"/>
                </a:moveTo>
                <a:lnTo>
                  <a:pt x="521048" y="1042096"/>
                </a:lnTo>
                <a:lnTo>
                  <a:pt x="0" y="521048"/>
                </a:lnTo>
                <a:lnTo>
                  <a:pt x="521048" y="0"/>
                </a:lnTo>
                <a:close/>
              </a:path>
            </a:pathLst>
          </a:custGeom>
          <a:gradFill>
            <a:gsLst>
              <a:gs pos="0">
                <a:schemeClr val="bg2">
                  <a:lumMod val="20000"/>
                  <a:lumOff val="80000"/>
                </a:schemeClr>
              </a:gs>
              <a:gs pos="63000">
                <a:schemeClr val="bg2">
                  <a:lumMod val="60000"/>
                  <a:lumOff val="40000"/>
                </a:schemeClr>
              </a:gs>
            </a:gsLst>
            <a:lin ang="13500000" scaled="1"/>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5">
            <a:extLst>
              <a:ext uri="{FF2B5EF4-FFF2-40B4-BE49-F238E27FC236}">
                <a16:creationId xmlns:a16="http://schemas.microsoft.com/office/drawing/2014/main" id="{6985CF81-637B-5A8C-68C6-0BD66131EB61}"/>
              </a:ext>
            </a:extLst>
          </p:cNvPr>
          <p:cNvSpPr/>
          <p:nvPr userDrawn="1"/>
        </p:nvSpPr>
        <p:spPr>
          <a:xfrm>
            <a:off x="5301192" y="32485"/>
            <a:ext cx="6890809" cy="6889941"/>
          </a:xfrm>
          <a:custGeom>
            <a:avLst/>
            <a:gdLst>
              <a:gd name="connsiteX0" fmla="*/ 0 w 3365550"/>
              <a:gd name="connsiteY0" fmla="*/ 3365127 h 3365126"/>
              <a:gd name="connsiteX1" fmla="*/ 645439 w 3365550"/>
              <a:gd name="connsiteY1" fmla="*/ 3365127 h 3365126"/>
              <a:gd name="connsiteX2" fmla="*/ 3365550 w 3365550"/>
              <a:gd name="connsiteY2" fmla="*/ 645439 h 3365126"/>
              <a:gd name="connsiteX3" fmla="*/ 3365550 w 3365550"/>
              <a:gd name="connsiteY3" fmla="*/ 0 h 3365126"/>
              <a:gd name="connsiteX4" fmla="*/ 0 w 3365550"/>
              <a:gd name="connsiteY4" fmla="*/ 3365127 h 3365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50" h="3365126">
                <a:moveTo>
                  <a:pt x="0" y="3365127"/>
                </a:moveTo>
                <a:lnTo>
                  <a:pt x="645439" y="3365127"/>
                </a:lnTo>
                <a:lnTo>
                  <a:pt x="3365550" y="645439"/>
                </a:lnTo>
                <a:lnTo>
                  <a:pt x="3365550" y="0"/>
                </a:lnTo>
                <a:lnTo>
                  <a:pt x="0" y="3365127"/>
                </a:lnTo>
                <a:close/>
              </a:path>
            </a:pathLst>
          </a:custGeom>
          <a:solidFill>
            <a:schemeClr val="bg2">
              <a:lumMod val="20000"/>
              <a:lumOff val="8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6">
            <a:extLst>
              <a:ext uri="{FF2B5EF4-FFF2-40B4-BE49-F238E27FC236}">
                <a16:creationId xmlns:a16="http://schemas.microsoft.com/office/drawing/2014/main" id="{34FFCCB2-8B0D-E903-03D8-07A6431C42B4}"/>
              </a:ext>
            </a:extLst>
          </p:cNvPr>
          <p:cNvSpPr/>
          <p:nvPr userDrawn="1"/>
        </p:nvSpPr>
        <p:spPr>
          <a:xfrm>
            <a:off x="6013706" y="744999"/>
            <a:ext cx="6178295" cy="6177429"/>
          </a:xfrm>
          <a:custGeom>
            <a:avLst/>
            <a:gdLst>
              <a:gd name="connsiteX0" fmla="*/ 3017551 w 3017550"/>
              <a:gd name="connsiteY0" fmla="*/ 0 h 3017127"/>
              <a:gd name="connsiteX1" fmla="*/ 3017551 w 3017550"/>
              <a:gd name="connsiteY1" fmla="*/ 629361 h 3017127"/>
              <a:gd name="connsiteX2" fmla="*/ 629785 w 3017550"/>
              <a:gd name="connsiteY2" fmla="*/ 3017127 h 3017127"/>
              <a:gd name="connsiteX3" fmla="*/ 0 w 3017550"/>
              <a:gd name="connsiteY3" fmla="*/ 3017127 h 3017127"/>
              <a:gd name="connsiteX4" fmla="*/ 3017551 w 3017550"/>
              <a:gd name="connsiteY4" fmla="*/ 0 h 301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50" h="3017127">
                <a:moveTo>
                  <a:pt x="3017551" y="0"/>
                </a:moveTo>
                <a:lnTo>
                  <a:pt x="3017551" y="629361"/>
                </a:lnTo>
                <a:lnTo>
                  <a:pt x="629785" y="3017127"/>
                </a:lnTo>
                <a:lnTo>
                  <a:pt x="0" y="3017127"/>
                </a:lnTo>
                <a:lnTo>
                  <a:pt x="3017551" y="0"/>
                </a:lnTo>
                <a:close/>
              </a:path>
            </a:pathLst>
          </a:custGeom>
          <a:solidFill>
            <a:schemeClr val="accent2">
              <a:alpha val="3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7">
            <a:extLst>
              <a:ext uri="{FF2B5EF4-FFF2-40B4-BE49-F238E27FC236}">
                <a16:creationId xmlns:a16="http://schemas.microsoft.com/office/drawing/2014/main" id="{303CED94-978D-A6B3-1FAE-EE2A373145F8}"/>
              </a:ext>
            </a:extLst>
          </p:cNvPr>
          <p:cNvSpPr/>
          <p:nvPr userDrawn="1"/>
        </p:nvSpPr>
        <p:spPr>
          <a:xfrm>
            <a:off x="7915187" y="0"/>
            <a:ext cx="4276814" cy="6758701"/>
          </a:xfrm>
          <a:custGeom>
            <a:avLst/>
            <a:gdLst>
              <a:gd name="connsiteX0" fmla="*/ 2088846 w 2088845"/>
              <a:gd name="connsiteY0" fmla="*/ 0 h 3301027"/>
              <a:gd name="connsiteX1" fmla="*/ 1212182 w 2088845"/>
              <a:gd name="connsiteY1" fmla="*/ 0 h 3301027"/>
              <a:gd name="connsiteX2" fmla="*/ 0 w 2088845"/>
              <a:gd name="connsiteY2" fmla="*/ 1212182 h 3301027"/>
              <a:gd name="connsiteX3" fmla="*/ 2088846 w 2088845"/>
              <a:gd name="connsiteY3" fmla="*/ 3301027 h 3301027"/>
              <a:gd name="connsiteX4" fmla="*/ 2088846 w 2088845"/>
              <a:gd name="connsiteY4" fmla="*/ 2388612 h 3301027"/>
              <a:gd name="connsiteX5" fmla="*/ 912416 w 2088845"/>
              <a:gd name="connsiteY5" fmla="*/ 1212182 h 3301027"/>
              <a:gd name="connsiteX6" fmla="*/ 2088846 w 2088845"/>
              <a:gd name="connsiteY6" fmla="*/ 35964 h 3301027"/>
              <a:gd name="connsiteX7" fmla="*/ 2088846 w 2088845"/>
              <a:gd name="connsiteY7" fmla="*/ 0 h 330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45" h="3301027">
                <a:moveTo>
                  <a:pt x="2088846" y="0"/>
                </a:moveTo>
                <a:lnTo>
                  <a:pt x="1212182" y="0"/>
                </a:lnTo>
                <a:lnTo>
                  <a:pt x="0" y="1212182"/>
                </a:lnTo>
                <a:lnTo>
                  <a:pt x="2088846" y="3301027"/>
                </a:lnTo>
                <a:lnTo>
                  <a:pt x="2088846" y="2388612"/>
                </a:lnTo>
                <a:lnTo>
                  <a:pt x="912416" y="1212182"/>
                </a:lnTo>
                <a:lnTo>
                  <a:pt x="2088846" y="35964"/>
                </a:lnTo>
                <a:lnTo>
                  <a:pt x="2088846" y="0"/>
                </a:lnTo>
                <a:close/>
              </a:path>
            </a:pathLst>
          </a:custGeom>
          <a:solidFill>
            <a:schemeClr val="bg2"/>
          </a:soli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8">
            <a:extLst>
              <a:ext uri="{FF2B5EF4-FFF2-40B4-BE49-F238E27FC236}">
                <a16:creationId xmlns:a16="http://schemas.microsoft.com/office/drawing/2014/main" id="{9A37D814-1ED8-3FA8-04EC-F3776DBB6EC5}"/>
              </a:ext>
            </a:extLst>
          </p:cNvPr>
          <p:cNvSpPr/>
          <p:nvPr userDrawn="1"/>
        </p:nvSpPr>
        <p:spPr>
          <a:xfrm>
            <a:off x="8584498" y="-110662"/>
            <a:ext cx="2811070" cy="1877223"/>
          </a:xfrm>
          <a:custGeom>
            <a:avLst/>
            <a:gdLst>
              <a:gd name="connsiteX0" fmla="*/ 1372960 w 1372959"/>
              <a:gd name="connsiteY0" fmla="*/ 460333 h 916857"/>
              <a:gd name="connsiteX1" fmla="*/ 916647 w 1372959"/>
              <a:gd name="connsiteY1" fmla="*/ 916858 h 916857"/>
              <a:gd name="connsiteX2" fmla="*/ 0 w 1372959"/>
              <a:gd name="connsiteY2" fmla="*/ 0 h 916857"/>
              <a:gd name="connsiteX3" fmla="*/ 912627 w 1372959"/>
              <a:gd name="connsiteY3" fmla="*/ 0 h 916857"/>
              <a:gd name="connsiteX4" fmla="*/ 1372960 w 1372959"/>
              <a:gd name="connsiteY4" fmla="*/ 460333 h 9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59" h="916857">
                <a:moveTo>
                  <a:pt x="1372960" y="460333"/>
                </a:moveTo>
                <a:lnTo>
                  <a:pt x="916647" y="916858"/>
                </a:lnTo>
                <a:lnTo>
                  <a:pt x="0" y="0"/>
                </a:lnTo>
                <a:lnTo>
                  <a:pt x="912627" y="0"/>
                </a:lnTo>
                <a:lnTo>
                  <a:pt x="1372960" y="460333"/>
                </a:lnTo>
                <a:close/>
              </a:path>
            </a:pathLst>
          </a:custGeom>
          <a:solidFill>
            <a:schemeClr val="accent1"/>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9">
            <a:extLst>
              <a:ext uri="{FF2B5EF4-FFF2-40B4-BE49-F238E27FC236}">
                <a16:creationId xmlns:a16="http://schemas.microsoft.com/office/drawing/2014/main" id="{048EE216-B380-DCBB-4D5A-28CCD259FE2D}"/>
              </a:ext>
            </a:extLst>
          </p:cNvPr>
          <p:cNvSpPr/>
          <p:nvPr userDrawn="1"/>
        </p:nvSpPr>
        <p:spPr>
          <a:xfrm>
            <a:off x="7589900" y="0"/>
            <a:ext cx="3271932" cy="2338084"/>
          </a:xfrm>
          <a:custGeom>
            <a:avLst/>
            <a:gdLst>
              <a:gd name="connsiteX0" fmla="*/ 1598049 w 1598049"/>
              <a:gd name="connsiteY0" fmla="*/ 685634 h 1141947"/>
              <a:gd name="connsiteX1" fmla="*/ 1141524 w 1598049"/>
              <a:gd name="connsiteY1" fmla="*/ 1141947 h 1141947"/>
              <a:gd name="connsiteX2" fmla="*/ 0 w 1598049"/>
              <a:gd name="connsiteY2" fmla="*/ 0 h 1141947"/>
              <a:gd name="connsiteX3" fmla="*/ 912416 w 1598049"/>
              <a:gd name="connsiteY3" fmla="*/ 0 h 1141947"/>
              <a:gd name="connsiteX4" fmla="*/ 1598049 w 1598049"/>
              <a:gd name="connsiteY4" fmla="*/ 685634 h 114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049" h="1141947">
                <a:moveTo>
                  <a:pt x="1598049" y="685634"/>
                </a:moveTo>
                <a:lnTo>
                  <a:pt x="1141524" y="1141947"/>
                </a:lnTo>
                <a:lnTo>
                  <a:pt x="0" y="0"/>
                </a:lnTo>
                <a:lnTo>
                  <a:pt x="912416" y="0"/>
                </a:lnTo>
                <a:lnTo>
                  <a:pt x="1598049" y="685634"/>
                </a:lnTo>
                <a:close/>
              </a:path>
            </a:pathLst>
          </a:custGeom>
          <a:solidFill>
            <a:schemeClr val="bg1">
              <a:lumMod val="95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B2583B6A-9D33-6E0B-EE11-C4EA9408F207}"/>
              </a:ext>
            </a:extLst>
          </p:cNvPr>
          <p:cNvSpPr/>
          <p:nvPr userDrawn="1"/>
        </p:nvSpPr>
        <p:spPr bwMode="auto">
          <a:xfrm>
            <a:off x="604894" y="1952646"/>
            <a:ext cx="1033406" cy="11745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604894" y="3639437"/>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Tree>
    <p:extLst>
      <p:ext uri="{BB962C8B-B14F-4D97-AF65-F5344CB8AC3E}">
        <p14:creationId xmlns:p14="http://schemas.microsoft.com/office/powerpoint/2010/main" val="1577226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3 (Light)">
    <p:bg>
      <p:bgPr>
        <a:solidFill>
          <a:schemeClr val="bg1"/>
        </a:solidFill>
        <a:effectLst/>
      </p:bgPr>
    </p:bg>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pic>
        <p:nvPicPr>
          <p:cNvPr id="4" name="Graphic 3">
            <a:extLst>
              <a:ext uri="{FF2B5EF4-FFF2-40B4-BE49-F238E27FC236}">
                <a16:creationId xmlns:a16="http://schemas.microsoft.com/office/drawing/2014/main" id="{E083E474-2D93-03F6-E624-8032165EA877}"/>
              </a:ext>
            </a:extLst>
          </p:cNvPr>
          <p:cNvPicPr>
            <a:picLocks noChangeAspect="1"/>
          </p:cNvPicPr>
          <p:nvPr userDrawn="1"/>
        </p:nvPicPr>
        <p:blipFill>
          <a:blip>
            <a:grayscl/>
            <a:alphaModFix amt="4000"/>
            <a:extLst>
              <a:ext uri="{96DAC541-7B7A-43D3-8B79-37D633B846F1}">
                <asvg:svgBlip xmlns:asvg="http://schemas.microsoft.com/office/drawing/2016/SVG/main" r:embed="rId3"/>
              </a:ext>
            </a:extLst>
          </a:blip>
          <a:srcRect l="42275" r="2049"/>
          <a:stretch>
            <a:fillRect/>
          </a:stretch>
        </p:blipFill>
        <p:spPr>
          <a:xfrm rot="18415104" flipH="1">
            <a:off x="1641996" y="482334"/>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6" name="Free-form: Shape 5">
            <a:extLst>
              <a:ext uri="{FF2B5EF4-FFF2-40B4-BE49-F238E27FC236}">
                <a16:creationId xmlns:a16="http://schemas.microsoft.com/office/drawing/2014/main" id="{6CE446BC-1085-B6B0-C786-19B8B12A4D7F}"/>
              </a:ext>
            </a:extLst>
          </p:cNvPr>
          <p:cNvSpPr/>
          <p:nvPr userDrawn="1"/>
        </p:nvSpPr>
        <p:spPr bwMode="auto">
          <a:xfrm flipH="1">
            <a:off x="2270754" y="1643743"/>
            <a:ext cx="9052565" cy="4365172"/>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E7A7ACAA-7CED-14F7-AC14-7AA34C19D311}"/>
              </a:ext>
            </a:extLst>
          </p:cNvPr>
          <p:cNvGrpSpPr/>
          <p:nvPr userDrawn="1"/>
        </p:nvGrpSpPr>
        <p:grpSpPr>
          <a:xfrm>
            <a:off x="0" y="1857798"/>
            <a:ext cx="1999622" cy="1111528"/>
            <a:chOff x="0" y="2143857"/>
            <a:chExt cx="1647336" cy="915703"/>
          </a:xfrm>
          <a:solidFill>
            <a:schemeClr val="bg1">
              <a:lumMod val="95000"/>
            </a:schemeClr>
          </a:solidFill>
        </p:grpSpPr>
        <p:grpSp>
          <p:nvGrpSpPr>
            <p:cNvPr id="10" name="Group 9">
              <a:extLst>
                <a:ext uri="{FF2B5EF4-FFF2-40B4-BE49-F238E27FC236}">
                  <a16:creationId xmlns:a16="http://schemas.microsoft.com/office/drawing/2014/main" id="{E2512CC7-AD4E-0DD6-8761-D76C2A813F2A}"/>
                </a:ext>
              </a:extLst>
            </p:cNvPr>
            <p:cNvGrpSpPr/>
            <p:nvPr/>
          </p:nvGrpSpPr>
          <p:grpSpPr>
            <a:xfrm>
              <a:off x="0" y="2356582"/>
              <a:ext cx="1647336" cy="64803"/>
              <a:chOff x="0" y="2352485"/>
              <a:chExt cx="1647336" cy="64803"/>
            </a:xfrm>
            <a:grpFill/>
          </p:grpSpPr>
          <p:sp>
            <p:nvSpPr>
              <p:cNvPr id="59" name="Oval 58">
                <a:extLst>
                  <a:ext uri="{FF2B5EF4-FFF2-40B4-BE49-F238E27FC236}">
                    <a16:creationId xmlns:a16="http://schemas.microsoft.com/office/drawing/2014/main" id="{7D1A037A-CEE9-2F20-DF1C-FE9A26019C81}"/>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F523661-AD4B-7473-22A0-B07EA8B18CF3}"/>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D7654F09-F922-54EE-5ACC-2CC4276C0081}"/>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92DC399E-ADEC-2741-B9A4-F77133432C07}"/>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37F024E9-2BC9-7874-F21F-F1FB66F4D29D}"/>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856C7F18-DBDF-B629-6760-5BFA92ABD735}"/>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875D8325-05BE-6DD7-48E8-AE19A5E4DAB0}"/>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F0CDA91-46B4-40C5-08A8-BDEF8F9C3EFA}"/>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59C8F1-3866-08AA-DBAF-818D9708969E}"/>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644C65B9-4B78-DAC3-651F-296244D876C7}"/>
                </a:ext>
              </a:extLst>
            </p:cNvPr>
            <p:cNvGrpSpPr/>
            <p:nvPr/>
          </p:nvGrpSpPr>
          <p:grpSpPr>
            <a:xfrm>
              <a:off x="0" y="2569307"/>
              <a:ext cx="1647336" cy="64803"/>
              <a:chOff x="0" y="2561113"/>
              <a:chExt cx="1647336" cy="64803"/>
            </a:xfrm>
            <a:grpFill/>
          </p:grpSpPr>
          <p:sp>
            <p:nvSpPr>
              <p:cNvPr id="50" name="Oval 49">
                <a:extLst>
                  <a:ext uri="{FF2B5EF4-FFF2-40B4-BE49-F238E27FC236}">
                    <a16:creationId xmlns:a16="http://schemas.microsoft.com/office/drawing/2014/main" id="{370DA5D0-7931-BA78-691D-22693942D2F1}"/>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144060AF-5E99-705C-C0AF-FD220E66652B}"/>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FA9EDADF-22C1-2331-0DFC-DCE8152D8B13}"/>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77139504-DCE6-64B8-7ABD-3BC6274888E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15831C21-7379-8654-824E-36019B733E20}"/>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C33713FC-1CC6-65A0-1D2C-53DCFB92EB23}"/>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89A2EBB-E46D-C79F-A772-103A88493792}"/>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F84CFAA5-C901-DA64-4301-65BA55DC4C9D}"/>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69416453-1319-5703-E4B1-0A398B3E0B6D}"/>
                  </a:ext>
                </a:extLst>
              </p:cNvPr>
              <p:cNvSpPr/>
              <p:nvPr/>
            </p:nvSpPr>
            <p:spPr bwMode="auto">
              <a:xfrm>
                <a:off x="98908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75A2E959-5DAD-6810-E70E-9671474C360D}"/>
                </a:ext>
              </a:extLst>
            </p:cNvPr>
            <p:cNvGrpSpPr/>
            <p:nvPr/>
          </p:nvGrpSpPr>
          <p:grpSpPr>
            <a:xfrm>
              <a:off x="0" y="2143857"/>
              <a:ext cx="1647336" cy="64803"/>
              <a:chOff x="0" y="2143857"/>
              <a:chExt cx="1647336" cy="64803"/>
            </a:xfrm>
            <a:grpFill/>
          </p:grpSpPr>
          <p:sp>
            <p:nvSpPr>
              <p:cNvPr id="41" name="Oval 40">
                <a:extLst>
                  <a:ext uri="{FF2B5EF4-FFF2-40B4-BE49-F238E27FC236}">
                    <a16:creationId xmlns:a16="http://schemas.microsoft.com/office/drawing/2014/main" id="{B1B60CB3-E051-F18F-795E-153B8661E04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6271ED59-18AD-BB11-8A40-A541A46B6139}"/>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2F75A833-1FC3-0C71-D380-178DE4E68234}"/>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9359B67-5F1E-C317-4147-B24F70374053}"/>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E1DFDF77-C56B-EC48-3D58-E2FA5B4C70D9}"/>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8697244E-D21C-88A8-45B8-CA3EB8709BD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A175BF42-5005-B157-631B-0B595EC9616C}"/>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80422301-E306-48BD-F945-2277A2B79120}"/>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61A3776E-AAA8-7800-0579-EF76E368C1C1}"/>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571FE104-AA7C-F4DD-0D9E-16503144E9ED}"/>
                </a:ext>
              </a:extLst>
            </p:cNvPr>
            <p:cNvGrpSpPr/>
            <p:nvPr/>
          </p:nvGrpSpPr>
          <p:grpSpPr>
            <a:xfrm>
              <a:off x="0" y="2782032"/>
              <a:ext cx="1647336" cy="64803"/>
              <a:chOff x="0" y="2769740"/>
              <a:chExt cx="1647336" cy="64803"/>
            </a:xfrm>
            <a:grpFill/>
          </p:grpSpPr>
          <p:sp>
            <p:nvSpPr>
              <p:cNvPr id="32" name="Oval 31">
                <a:extLst>
                  <a:ext uri="{FF2B5EF4-FFF2-40B4-BE49-F238E27FC236}">
                    <a16:creationId xmlns:a16="http://schemas.microsoft.com/office/drawing/2014/main" id="{6924F270-20EF-8D3E-76E4-1CAF47DA6635}"/>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1A15D63E-D7D9-E34E-6F28-D4F872328FB9}"/>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B82A9B26-6CB2-45FF-7246-994DE57B0D89}"/>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442BF673-03E6-EAD0-B88D-C9F38479DBF0}"/>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A6854C4D-5BEC-6D4F-ECBE-F03E194F873B}"/>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72171685-4DEE-80AE-132E-1CC58526A8F0}"/>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C2794D7F-8B05-3220-8CE0-43A58AD6B735}"/>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C3063A3B-F5B3-6E4B-DDEC-9CBDA798577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56FC5BEE-F537-1E52-3E02-57FA4B7C0510}"/>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B1FBEC8-40BE-023E-91A9-D70930DD690C}"/>
                </a:ext>
              </a:extLst>
            </p:cNvPr>
            <p:cNvGrpSpPr/>
            <p:nvPr/>
          </p:nvGrpSpPr>
          <p:grpSpPr>
            <a:xfrm>
              <a:off x="0" y="2994757"/>
              <a:ext cx="1647336" cy="64803"/>
              <a:chOff x="0" y="2143857"/>
              <a:chExt cx="1647336" cy="64803"/>
            </a:xfrm>
            <a:grpFill/>
          </p:grpSpPr>
          <p:sp>
            <p:nvSpPr>
              <p:cNvPr id="23" name="Oval 22">
                <a:extLst>
                  <a:ext uri="{FF2B5EF4-FFF2-40B4-BE49-F238E27FC236}">
                    <a16:creationId xmlns:a16="http://schemas.microsoft.com/office/drawing/2014/main" id="{98BFA0E7-9905-1252-EBE8-76FCBF97AD10}"/>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C8F93444-FFA0-43BE-C787-E7B51B253934}"/>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965CA70D-90F3-B548-EA12-F97CED7F6CD2}"/>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06289A8A-8F59-C6F4-28CD-1DEC69061374}"/>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1A4F0D-74E8-C59E-C01E-4E2CF6A18FD6}"/>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93D4A81-BF06-97B2-195F-EFC0B53A652D}"/>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28FC3D0B-D9CC-DACA-37A3-D15CCD2DA283}"/>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3DC35A6C-6E3F-8360-7826-37FFD02B131E}"/>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D40D6CF0-2C1F-B050-8392-64AB3C98C70C}"/>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C5AB2085-3A36-4EBA-9969-F87F875F093B}"/>
              </a:ext>
            </a:extLst>
          </p:cNvPr>
          <p:cNvGrpSpPr/>
          <p:nvPr userDrawn="1"/>
        </p:nvGrpSpPr>
        <p:grpSpPr>
          <a:xfrm>
            <a:off x="11016820" y="5720920"/>
            <a:ext cx="870379" cy="870379"/>
            <a:chOff x="11016820" y="5720920"/>
            <a:chExt cx="870379" cy="870379"/>
          </a:xfrm>
        </p:grpSpPr>
        <p:sp>
          <p:nvSpPr>
            <p:cNvPr id="70" name="Oval 69">
              <a:extLst>
                <a:ext uri="{FF2B5EF4-FFF2-40B4-BE49-F238E27FC236}">
                  <a16:creationId xmlns:a16="http://schemas.microsoft.com/office/drawing/2014/main" id="{FA747C3B-5F40-2626-1407-17F8DB341DC1}"/>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29466268-1797-C5F9-8A26-B22B1038B38A}"/>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741AE4AE-4314-E957-3475-46F126D7762C}"/>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4D6E5199-B1E6-C0F7-307E-A0BA56C15E5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2E240D5B-FD26-8CB5-C1A7-4CBB6A665454}"/>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8352D7E5-1D42-095A-6264-E22CABA65399}"/>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32CB5A7-1F46-6D3E-6BF0-9D04171733BE}"/>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5AF8893D-3C15-3BD6-D997-D639559D308A}"/>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BC42C8E-D62B-7792-7EB7-D7352C9645DA}"/>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D64392F9-3C23-70DD-56F4-DCAA1F8A4B10}"/>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C3D96143-81DE-9835-79A0-8BEDCED415FF}"/>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2EF2A520-8CE1-BAAA-B1E9-9B9E9E95BA0A}"/>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2" name="Free-form: Shape 81">
            <a:extLst>
              <a:ext uri="{FF2B5EF4-FFF2-40B4-BE49-F238E27FC236}">
                <a16:creationId xmlns:a16="http://schemas.microsoft.com/office/drawing/2014/main" id="{DAF02231-77D6-1273-D9CC-2C5922C98250}"/>
              </a:ext>
            </a:extLst>
          </p:cNvPr>
          <p:cNvSpPr/>
          <p:nvPr userDrawn="1"/>
        </p:nvSpPr>
        <p:spPr bwMode="auto">
          <a:xfrm>
            <a:off x="1714499" y="1498600"/>
            <a:ext cx="5829301" cy="1829924"/>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E78E5A3B-573D-8EAA-2EDC-2A58D18893A4}"/>
              </a:ext>
            </a:extLst>
          </p:cNvPr>
          <p:cNvGrpSpPr/>
          <p:nvPr userDrawn="1"/>
        </p:nvGrpSpPr>
        <p:grpSpPr>
          <a:xfrm>
            <a:off x="1714499" y="4027444"/>
            <a:ext cx="600855" cy="789824"/>
            <a:chOff x="1463597" y="3871131"/>
            <a:chExt cx="545832" cy="717497"/>
          </a:xfrm>
        </p:grpSpPr>
        <p:sp>
          <p:nvSpPr>
            <p:cNvPr id="87" name="Graphic 317">
              <a:extLst>
                <a:ext uri="{FF2B5EF4-FFF2-40B4-BE49-F238E27FC236}">
                  <a16:creationId xmlns:a16="http://schemas.microsoft.com/office/drawing/2014/main" id="{2FFDB439-2F7B-3B1E-CE78-BA7807C99AA0}"/>
                </a:ext>
              </a:extLst>
            </p:cNvPr>
            <p:cNvSpPr/>
            <p:nvPr/>
          </p:nvSpPr>
          <p:spPr>
            <a:xfrm rot="16200000">
              <a:off x="1428057" y="4007257"/>
              <a:ext cx="717497" cy="44524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solidFill>
              <a:schemeClr val="bg1">
                <a:lumMod val="95000"/>
              </a:schemeClr>
            </a:solidFill>
            <a:ln w="50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Graphic 318">
              <a:extLst>
                <a:ext uri="{FF2B5EF4-FFF2-40B4-BE49-F238E27FC236}">
                  <a16:creationId xmlns:a16="http://schemas.microsoft.com/office/drawing/2014/main" id="{5EAF443F-3B09-AFA5-713A-8E51763F6818}"/>
                </a:ext>
              </a:extLst>
            </p:cNvPr>
            <p:cNvSpPr/>
            <p:nvPr/>
          </p:nvSpPr>
          <p:spPr>
            <a:xfrm rot="16200000">
              <a:off x="1353386" y="4049637"/>
              <a:ext cx="580908" cy="36048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noFill/>
            <a:ln w="1270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9" name="Free-form: Shape 88">
            <a:extLst>
              <a:ext uri="{FF2B5EF4-FFF2-40B4-BE49-F238E27FC236}">
                <a16:creationId xmlns:a16="http://schemas.microsoft.com/office/drawing/2014/main" id="{7C11D0DB-B1BF-9C66-06DE-20BB7B89491F}"/>
              </a:ext>
            </a:extLst>
          </p:cNvPr>
          <p:cNvSpPr/>
          <p:nvPr userDrawn="1"/>
        </p:nvSpPr>
        <p:spPr bwMode="auto">
          <a:xfrm>
            <a:off x="2" y="5647174"/>
            <a:ext cx="2699684" cy="1210826"/>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Dn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270758" y="2124717"/>
            <a:ext cx="5829297" cy="1354217"/>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2619375" y="426846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lumMod val="50000"/>
                  </a:srgbClr>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2619375" y="4859638"/>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09430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5" name="Group 104">
            <a:extLst>
              <a:ext uri="{FF2B5EF4-FFF2-40B4-BE49-F238E27FC236}">
                <a16:creationId xmlns:a16="http://schemas.microsoft.com/office/drawing/2014/main" id="{4A001AE1-8659-BE68-D13E-1749B7C6F739}"/>
              </a:ext>
            </a:extLst>
          </p:cNvPr>
          <p:cNvGrpSpPr/>
          <p:nvPr userDrawn="1"/>
        </p:nvGrpSpPr>
        <p:grpSpPr>
          <a:xfrm>
            <a:off x="4655194" y="1191140"/>
            <a:ext cx="875440" cy="693220"/>
            <a:chOff x="4655194" y="1191140"/>
            <a:chExt cx="875440" cy="693220"/>
          </a:xfrm>
        </p:grpSpPr>
        <p:sp>
          <p:nvSpPr>
            <p:cNvPr id="9" name="Oval 8">
              <a:extLst>
                <a:ext uri="{FF2B5EF4-FFF2-40B4-BE49-F238E27FC236}">
                  <a16:creationId xmlns:a16="http://schemas.microsoft.com/office/drawing/2014/main" id="{B25ED429-AE6A-B1A3-13DF-0807FF238451}"/>
                </a:ext>
              </a:extLst>
            </p:cNvPr>
            <p:cNvSpPr/>
            <p:nvPr/>
          </p:nvSpPr>
          <p:spPr bwMode="auto">
            <a:xfrm>
              <a:off x="4746304" y="1191140"/>
              <a:ext cx="693220" cy="69322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4A86AB34-4D15-7377-D025-110BE01996D4}"/>
                </a:ext>
              </a:extLst>
            </p:cNvPr>
            <p:cNvSpPr txBox="1"/>
            <p:nvPr/>
          </p:nvSpPr>
          <p:spPr>
            <a:xfrm>
              <a:off x="4655194" y="1353084"/>
              <a:ext cx="87544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1</a:t>
              </a:r>
            </a:p>
          </p:txBody>
        </p:sp>
      </p:grpSp>
      <p:grpSp>
        <p:nvGrpSpPr>
          <p:cNvPr id="12" name="Group 11">
            <a:extLst>
              <a:ext uri="{FF2B5EF4-FFF2-40B4-BE49-F238E27FC236}">
                <a16:creationId xmlns:a16="http://schemas.microsoft.com/office/drawing/2014/main" id="{BEE9EF4B-403F-24CD-7476-4B9CEC30288B}"/>
              </a:ext>
            </a:extLst>
          </p:cNvPr>
          <p:cNvGrpSpPr/>
          <p:nvPr/>
        </p:nvGrpSpPr>
        <p:grpSpPr>
          <a:xfrm>
            <a:off x="4655194" y="2491228"/>
            <a:ext cx="875439" cy="693220"/>
            <a:chOff x="4542890" y="2973275"/>
            <a:chExt cx="1122682" cy="889000"/>
          </a:xfrm>
        </p:grpSpPr>
        <p:sp>
          <p:nvSpPr>
            <p:cNvPr id="14" name="Oval 13">
              <a:extLst>
                <a:ext uri="{FF2B5EF4-FFF2-40B4-BE49-F238E27FC236}">
                  <a16:creationId xmlns:a16="http://schemas.microsoft.com/office/drawing/2014/main" id="{826C87C4-A125-7CE6-E5A4-CA32960ED41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5" name="TextBox 14">
              <a:extLst>
                <a:ext uri="{FF2B5EF4-FFF2-40B4-BE49-F238E27FC236}">
                  <a16:creationId xmlns:a16="http://schemas.microsoft.com/office/drawing/2014/main" id="{ABE076AC-7D9B-0DF2-53A3-6CE0BDEA6EF6}"/>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2</a:t>
              </a:r>
            </a:p>
          </p:txBody>
        </p:sp>
      </p:gr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grpSp>
        <p:nvGrpSpPr>
          <p:cNvPr id="87" name="Group 86">
            <a:extLst>
              <a:ext uri="{FF2B5EF4-FFF2-40B4-BE49-F238E27FC236}">
                <a16:creationId xmlns:a16="http://schemas.microsoft.com/office/drawing/2014/main" id="{BFBAC349-3C49-7052-471D-B4179B5F42E5}"/>
              </a:ext>
            </a:extLst>
          </p:cNvPr>
          <p:cNvGrpSpPr/>
          <p:nvPr userDrawn="1"/>
        </p:nvGrpSpPr>
        <p:grpSpPr>
          <a:xfrm>
            <a:off x="4655192" y="3791316"/>
            <a:ext cx="875439" cy="693220"/>
            <a:chOff x="4542888" y="2973275"/>
            <a:chExt cx="1122682" cy="889000"/>
          </a:xfrm>
        </p:grpSpPr>
        <p:sp>
          <p:nvSpPr>
            <p:cNvPr id="89" name="Oval 88">
              <a:extLst>
                <a:ext uri="{FF2B5EF4-FFF2-40B4-BE49-F238E27FC236}">
                  <a16:creationId xmlns:a16="http://schemas.microsoft.com/office/drawing/2014/main" id="{4FA8D70B-7D7D-CBAB-81D5-170BDE9AB1B5}"/>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90" name="TextBox 89">
              <a:extLst>
                <a:ext uri="{FF2B5EF4-FFF2-40B4-BE49-F238E27FC236}">
                  <a16:creationId xmlns:a16="http://schemas.microsoft.com/office/drawing/2014/main" id="{E8898D7D-F01D-5294-4D87-F3517D23372B}"/>
                </a:ext>
              </a:extLst>
            </p:cNvPr>
            <p:cNvSpPr txBox="1"/>
            <p:nvPr userDrawn="1"/>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3</a:t>
              </a:r>
            </a:p>
          </p:txBody>
        </p:sp>
      </p:grpSp>
      <p:grpSp>
        <p:nvGrpSpPr>
          <p:cNvPr id="97" name="Group 96">
            <a:extLst>
              <a:ext uri="{FF2B5EF4-FFF2-40B4-BE49-F238E27FC236}">
                <a16:creationId xmlns:a16="http://schemas.microsoft.com/office/drawing/2014/main" id="{DBA52503-C894-6277-EE31-EF57BB111575}"/>
              </a:ext>
            </a:extLst>
          </p:cNvPr>
          <p:cNvGrpSpPr/>
          <p:nvPr/>
        </p:nvGrpSpPr>
        <p:grpSpPr>
          <a:xfrm>
            <a:off x="4655194" y="5091403"/>
            <a:ext cx="875439" cy="693220"/>
            <a:chOff x="4542890" y="2973275"/>
            <a:chExt cx="1122682" cy="889000"/>
          </a:xfrm>
        </p:grpSpPr>
        <p:sp>
          <p:nvSpPr>
            <p:cNvPr id="99" name="Oval 98">
              <a:extLst>
                <a:ext uri="{FF2B5EF4-FFF2-40B4-BE49-F238E27FC236}">
                  <a16:creationId xmlns:a16="http://schemas.microsoft.com/office/drawing/2014/main" id="{CDA04284-D495-8C1F-0D82-E5D538A6315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0" name="TextBox 99">
              <a:extLst>
                <a:ext uri="{FF2B5EF4-FFF2-40B4-BE49-F238E27FC236}">
                  <a16:creationId xmlns:a16="http://schemas.microsoft.com/office/drawing/2014/main" id="{645464B5-B1A2-C821-0236-3B1982AB0DB1}"/>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4</a:t>
              </a:r>
            </a:p>
          </p:txBody>
        </p:sp>
      </p:grpSp>
      <p:sp>
        <p:nvSpPr>
          <p:cNvPr id="101" name="Text Placeholder 2">
            <a:extLst>
              <a:ext uri="{FF2B5EF4-FFF2-40B4-BE49-F238E27FC236}">
                <a16:creationId xmlns:a16="http://schemas.microsoft.com/office/drawing/2014/main" id="{E8EC1362-0CB6-2ADF-991C-4E36B45C0928}"/>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2" name="Text Placeholder 2">
            <a:extLst>
              <a:ext uri="{FF2B5EF4-FFF2-40B4-BE49-F238E27FC236}">
                <a16:creationId xmlns:a16="http://schemas.microsoft.com/office/drawing/2014/main" id="{DB300B4E-15B0-3EC4-2E0C-DB32B767F4E3}"/>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103" name="Text Placeholder 2">
            <a:extLst>
              <a:ext uri="{FF2B5EF4-FFF2-40B4-BE49-F238E27FC236}">
                <a16:creationId xmlns:a16="http://schemas.microsoft.com/office/drawing/2014/main" id="{AD6785CC-4508-96E8-DD76-F2BEDCFF29E3}"/>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4" name="Text Placeholder 2">
            <a:extLst>
              <a:ext uri="{FF2B5EF4-FFF2-40B4-BE49-F238E27FC236}">
                <a16:creationId xmlns:a16="http://schemas.microsoft.com/office/drawing/2014/main" id="{D3E17AB8-A8BA-A7E1-7A4F-836B74379087}"/>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36520319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Custom">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sp>
        <p:nvSpPr>
          <p:cNvPr id="88" name="Text Placeholder 2">
            <a:extLst>
              <a:ext uri="{FF2B5EF4-FFF2-40B4-BE49-F238E27FC236}">
                <a16:creationId xmlns:a16="http://schemas.microsoft.com/office/drawing/2014/main" id="{80CA7126-A722-4A6D-94E4-86D5D8B0DACC}"/>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89" name="Text Placeholder 2">
            <a:extLst>
              <a:ext uri="{FF2B5EF4-FFF2-40B4-BE49-F238E27FC236}">
                <a16:creationId xmlns:a16="http://schemas.microsoft.com/office/drawing/2014/main" id="{C91922D3-B3BD-6E24-7894-81A764EE130D}"/>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90" name="Text Placeholder 2">
            <a:extLst>
              <a:ext uri="{FF2B5EF4-FFF2-40B4-BE49-F238E27FC236}">
                <a16:creationId xmlns:a16="http://schemas.microsoft.com/office/drawing/2014/main" id="{D0BA5C99-C35F-4CB1-F304-4E0A03ADA13D}"/>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91" name="Text Placeholder 2">
            <a:extLst>
              <a:ext uri="{FF2B5EF4-FFF2-40B4-BE49-F238E27FC236}">
                <a16:creationId xmlns:a16="http://schemas.microsoft.com/office/drawing/2014/main" id="{01D53BFC-2D97-154F-8FFE-EE1BE62B5442}"/>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74316042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D844777-CE79-0284-5BE2-894F11F01939}"/>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0AF8181F-29BE-6A80-09A3-61738088E5A7}"/>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Freeform: Shape 4">
            <a:extLst>
              <a:ext uri="{FF2B5EF4-FFF2-40B4-BE49-F238E27FC236}">
                <a16:creationId xmlns:a16="http://schemas.microsoft.com/office/drawing/2014/main" id="{B3C25D0A-1F33-776E-6F3E-6A0A063F92B0}"/>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0652A53A-E401-C01D-5589-E40F2FCFFE2A}"/>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F8016201-D7C6-68F7-DEA4-AD786CC9681A}"/>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2C93684E-892F-CA9D-9DE8-79F3C0DE070D}"/>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6FE72EB-4EE6-3B97-4A09-5A81889ACEEB}"/>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26AF702-A088-3F6E-FBA1-B7AA82AD143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DF3AA3-8EA8-90A3-ECB5-80DBADEB446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grpSp>
        <p:grpSp>
          <p:nvGrpSpPr>
            <p:cNvPr id="11" name="Graphic 8">
              <a:extLst>
                <a:ext uri="{FF2B5EF4-FFF2-40B4-BE49-F238E27FC236}">
                  <a16:creationId xmlns:a16="http://schemas.microsoft.com/office/drawing/2014/main" id="{AC3289CF-09B3-7069-4B76-09588AF84DDF}"/>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7A33D4D5-8187-BD37-1867-EBA824583467}"/>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E8E5DF6-B228-1927-D581-550B588CDB68}"/>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F4889C4-3E2A-6838-32BC-1A667153D4EF}"/>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CCD32A-5E75-A627-E14D-6F44D12504A3}"/>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endParaRPr lang="en-US"/>
              </a:p>
            </p:txBody>
          </p:sp>
        </p:grpSp>
      </p:grpSp>
      <p:pic>
        <p:nvPicPr>
          <p:cNvPr id="20" name="Graphic 19">
            <a:extLst>
              <a:ext uri="{FF2B5EF4-FFF2-40B4-BE49-F238E27FC236}">
                <a16:creationId xmlns:a16="http://schemas.microsoft.com/office/drawing/2014/main" id="{CF0D4489-DE7F-FE2F-298A-D109E1B47D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19161" y="2357437"/>
            <a:ext cx="5866264" cy="423863"/>
          </a:xfrm>
          <a:prstGeom prst="rect">
            <a:avLst/>
          </a:prstGeom>
        </p:spPr>
      </p:pic>
      <p:sp>
        <p:nvSpPr>
          <p:cNvPr id="2" name="Title 1">
            <a:extLst>
              <a:ext uri="{FF2B5EF4-FFF2-40B4-BE49-F238E27FC236}">
                <a16:creationId xmlns:a16="http://schemas.microsoft.com/office/drawing/2014/main" id="{F1136817-8D12-7A19-C49E-B7812A53F312}"/>
              </a:ext>
            </a:extLst>
          </p:cNvPr>
          <p:cNvSpPr>
            <a:spLocks noGrp="1"/>
          </p:cNvSpPr>
          <p:nvPr>
            <p:ph type="title"/>
          </p:nvPr>
        </p:nvSpPr>
        <p:spPr>
          <a:xfrm>
            <a:off x="604894" y="3388484"/>
            <a:ext cx="11018520" cy="677108"/>
          </a:xfrm>
        </p:spPr>
        <p:txBody>
          <a:bodyPr anchor="ctr"/>
          <a:lstStyle>
            <a:lvl1pPr>
              <a:defRPr sz="4400">
                <a:solidFill>
                  <a:schemeClr val="bg2"/>
                </a:solidFill>
              </a:defRPr>
            </a:lvl1pPr>
          </a:lstStyle>
          <a:p>
            <a:r>
              <a:rPr lang="en-US"/>
              <a:t>Click to edit Master title style</a:t>
            </a:r>
          </a:p>
        </p:txBody>
      </p:sp>
    </p:spTree>
    <p:extLst>
      <p:ext uri="{BB962C8B-B14F-4D97-AF65-F5344CB8AC3E}">
        <p14:creationId xmlns:p14="http://schemas.microsoft.com/office/powerpoint/2010/main" val="231683998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rvice Experience">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1A5378FA-E20A-AEE6-943C-6237A15CE89C}"/>
              </a:ext>
            </a:extLst>
          </p:cNvPr>
          <p:cNvSpPr>
            <a:spLocks noGrp="1"/>
          </p:cNvSpPr>
          <p:nvPr>
            <p:ph type="body" sz="quarter" idx="10"/>
          </p:nvPr>
        </p:nvSpPr>
        <p:spPr>
          <a:xfrm>
            <a:off x="588263" y="1303528"/>
            <a:ext cx="9736094" cy="1719074"/>
          </a:xfrm>
          <a:prstGeom prst="roundRect">
            <a:avLst>
              <a:gd name="adj" fmla="val 7802"/>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8F8F8"/>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8" name="Text Placeholder 64">
            <a:extLst>
              <a:ext uri="{FF2B5EF4-FFF2-40B4-BE49-F238E27FC236}">
                <a16:creationId xmlns:a16="http://schemas.microsoft.com/office/drawing/2014/main" id="{6C8466A7-95B5-6740-955E-ECB144EDE9B6}"/>
              </a:ext>
            </a:extLst>
          </p:cNvPr>
          <p:cNvSpPr>
            <a:spLocks noGrp="1"/>
          </p:cNvSpPr>
          <p:nvPr>
            <p:ph type="body" sz="quarter" idx="31"/>
          </p:nvPr>
        </p:nvSpPr>
        <p:spPr>
          <a:xfrm>
            <a:off x="799882" y="1515237"/>
            <a:ext cx="9312856" cy="1298449"/>
          </a:xfrm>
          <a:prstGeom prst="roundRect">
            <a:avLst>
              <a:gd name="adj" fmla="val 780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8F8F8"/>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p>
            <a:r>
              <a:rPr lang="en-US"/>
              <a:t>Click to edit Master title style</a:t>
            </a:r>
          </a:p>
        </p:txBody>
      </p:sp>
      <p:sp>
        <p:nvSpPr>
          <p:cNvPr id="75" name="Picture Placeholder 56">
            <a:extLst>
              <a:ext uri="{FF2B5EF4-FFF2-40B4-BE49-F238E27FC236}">
                <a16:creationId xmlns:a16="http://schemas.microsoft.com/office/drawing/2014/main" id="{815DAE2C-3186-2DBD-0901-D9D2DD456A11}"/>
              </a:ext>
            </a:extLst>
          </p:cNvPr>
          <p:cNvSpPr>
            <a:spLocks noGrp="1"/>
          </p:cNvSpPr>
          <p:nvPr userDrawn="1">
            <p:ph type="pic" sz="quarter" idx="25" hasCustomPrompt="1"/>
          </p:nvPr>
        </p:nvSpPr>
        <p:spPr>
          <a:xfrm>
            <a:off x="1523956"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7" name="Picture Placeholder 56">
            <a:extLst>
              <a:ext uri="{FF2B5EF4-FFF2-40B4-BE49-F238E27FC236}">
                <a16:creationId xmlns:a16="http://schemas.microsoft.com/office/drawing/2014/main" id="{6930F3DD-E6FB-AE7B-2F98-F8A54A7AFDEC}"/>
              </a:ext>
            </a:extLst>
          </p:cNvPr>
          <p:cNvSpPr>
            <a:spLocks noGrp="1"/>
          </p:cNvSpPr>
          <p:nvPr userDrawn="1">
            <p:ph type="pic" sz="quarter" idx="26" hasCustomPrompt="1"/>
          </p:nvPr>
        </p:nvSpPr>
        <p:spPr>
          <a:xfrm>
            <a:off x="3349317"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8" name="Picture Placeholder 56">
            <a:extLst>
              <a:ext uri="{FF2B5EF4-FFF2-40B4-BE49-F238E27FC236}">
                <a16:creationId xmlns:a16="http://schemas.microsoft.com/office/drawing/2014/main" id="{CE08CA08-58F3-4EC1-3890-D00E7FCCBCAA}"/>
              </a:ext>
            </a:extLst>
          </p:cNvPr>
          <p:cNvSpPr>
            <a:spLocks noGrp="1"/>
          </p:cNvSpPr>
          <p:nvPr userDrawn="1">
            <p:ph type="pic" sz="quarter" idx="27" hasCustomPrompt="1"/>
          </p:nvPr>
        </p:nvSpPr>
        <p:spPr>
          <a:xfrm>
            <a:off x="5174678"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9" name="Picture Placeholder 56">
            <a:extLst>
              <a:ext uri="{FF2B5EF4-FFF2-40B4-BE49-F238E27FC236}">
                <a16:creationId xmlns:a16="http://schemas.microsoft.com/office/drawing/2014/main" id="{C9D7F5A7-AD7A-540D-1083-37A090BE4869}"/>
              </a:ext>
            </a:extLst>
          </p:cNvPr>
          <p:cNvSpPr>
            <a:spLocks noGrp="1"/>
          </p:cNvSpPr>
          <p:nvPr userDrawn="1">
            <p:ph type="pic" sz="quarter" idx="28" hasCustomPrompt="1"/>
          </p:nvPr>
        </p:nvSpPr>
        <p:spPr>
          <a:xfrm>
            <a:off x="7000039"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0" name="Picture Placeholder 56">
            <a:extLst>
              <a:ext uri="{FF2B5EF4-FFF2-40B4-BE49-F238E27FC236}">
                <a16:creationId xmlns:a16="http://schemas.microsoft.com/office/drawing/2014/main" id="{4FAB11E7-74B5-F506-129D-1D190E7EA688}"/>
              </a:ext>
            </a:extLst>
          </p:cNvPr>
          <p:cNvSpPr>
            <a:spLocks noGrp="1"/>
          </p:cNvSpPr>
          <p:nvPr userDrawn="1">
            <p:ph type="pic" sz="quarter" idx="29" hasCustomPrompt="1"/>
          </p:nvPr>
        </p:nvSpPr>
        <p:spPr>
          <a:xfrm>
            <a:off x="8825401"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1" name="Text Placeholder 64">
            <a:extLst>
              <a:ext uri="{FF2B5EF4-FFF2-40B4-BE49-F238E27FC236}">
                <a16:creationId xmlns:a16="http://schemas.microsoft.com/office/drawing/2014/main" id="{631E6F77-01FB-2800-555A-AC8B02B0832A}"/>
              </a:ext>
            </a:extLst>
          </p:cNvPr>
          <p:cNvSpPr>
            <a:spLocks noGrp="1"/>
          </p:cNvSpPr>
          <p:nvPr userDrawn="1">
            <p:ph type="body" sz="quarter" idx="30"/>
          </p:nvPr>
        </p:nvSpPr>
        <p:spPr>
          <a:xfrm>
            <a:off x="588263" y="3204672"/>
            <a:ext cx="9736094" cy="3363465"/>
          </a:xfrm>
          <a:prstGeom prst="roundRect">
            <a:avLst>
              <a:gd name="adj" fmla="val 396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AFAFA"/>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9" name="Text Placeholder 64">
            <a:extLst>
              <a:ext uri="{FF2B5EF4-FFF2-40B4-BE49-F238E27FC236}">
                <a16:creationId xmlns:a16="http://schemas.microsoft.com/office/drawing/2014/main" id="{348CC9D6-A879-61D8-076A-EB323D00AD71}"/>
              </a:ext>
            </a:extLst>
          </p:cNvPr>
          <p:cNvSpPr>
            <a:spLocks noGrp="1"/>
          </p:cNvSpPr>
          <p:nvPr userDrawn="1">
            <p:ph type="body" sz="quarter" idx="32"/>
          </p:nvPr>
        </p:nvSpPr>
        <p:spPr>
          <a:xfrm>
            <a:off x="799882" y="3408435"/>
            <a:ext cx="9312856" cy="2955940"/>
          </a:xfrm>
          <a:prstGeom prst="roundRect">
            <a:avLst>
              <a:gd name="adj" fmla="val 350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9F9F9"/>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91" name="Text Placeholder 64">
            <a:extLst>
              <a:ext uri="{FF2B5EF4-FFF2-40B4-BE49-F238E27FC236}">
                <a16:creationId xmlns:a16="http://schemas.microsoft.com/office/drawing/2014/main" id="{1FDAB499-40EB-D6F1-2DED-0585C4144F30}"/>
              </a:ext>
            </a:extLst>
          </p:cNvPr>
          <p:cNvSpPr>
            <a:spLocks noGrp="1"/>
          </p:cNvSpPr>
          <p:nvPr userDrawn="1">
            <p:ph type="body" sz="quarter" idx="34"/>
          </p:nvPr>
        </p:nvSpPr>
        <p:spPr>
          <a:xfrm rot="5400000">
            <a:off x="427232" y="393747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92" name="Text Placeholder 64">
            <a:extLst>
              <a:ext uri="{FF2B5EF4-FFF2-40B4-BE49-F238E27FC236}">
                <a16:creationId xmlns:a16="http://schemas.microsoft.com/office/drawing/2014/main" id="{25E5A691-0B96-F6BE-C533-6AB34C2A6F8C}"/>
              </a:ext>
            </a:extLst>
          </p:cNvPr>
          <p:cNvSpPr>
            <a:spLocks noGrp="1"/>
          </p:cNvSpPr>
          <p:nvPr userDrawn="1">
            <p:ph type="body" sz="quarter" idx="35"/>
          </p:nvPr>
        </p:nvSpPr>
        <p:spPr>
          <a:xfrm rot="5400000">
            <a:off x="427232" y="534024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105" name="Picture Placeholder 56">
            <a:extLst>
              <a:ext uri="{FF2B5EF4-FFF2-40B4-BE49-F238E27FC236}">
                <a16:creationId xmlns:a16="http://schemas.microsoft.com/office/drawing/2014/main" id="{9E8C9B8F-BEDD-58AC-9B52-F5437B342B1E}"/>
              </a:ext>
            </a:extLst>
          </p:cNvPr>
          <p:cNvSpPr>
            <a:spLocks noGrp="1"/>
          </p:cNvSpPr>
          <p:nvPr userDrawn="1">
            <p:ph type="pic" sz="quarter" idx="45" hasCustomPrompt="1"/>
          </p:nvPr>
        </p:nvSpPr>
        <p:spPr>
          <a:xfrm>
            <a:off x="173560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6" name="Picture Placeholder 56">
            <a:extLst>
              <a:ext uri="{FF2B5EF4-FFF2-40B4-BE49-F238E27FC236}">
                <a16:creationId xmlns:a16="http://schemas.microsoft.com/office/drawing/2014/main" id="{86CE796E-7A0C-5271-48EB-685081BEABB1}"/>
              </a:ext>
            </a:extLst>
          </p:cNvPr>
          <p:cNvSpPr>
            <a:spLocks noGrp="1"/>
          </p:cNvSpPr>
          <p:nvPr userDrawn="1">
            <p:ph type="pic" sz="quarter" idx="46" hasCustomPrompt="1"/>
          </p:nvPr>
        </p:nvSpPr>
        <p:spPr>
          <a:xfrm>
            <a:off x="297054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7" name="Picture Placeholder 56">
            <a:extLst>
              <a:ext uri="{FF2B5EF4-FFF2-40B4-BE49-F238E27FC236}">
                <a16:creationId xmlns:a16="http://schemas.microsoft.com/office/drawing/2014/main" id="{90DADFF7-652B-E770-88A6-B6AAA5AC1380}"/>
              </a:ext>
            </a:extLst>
          </p:cNvPr>
          <p:cNvSpPr>
            <a:spLocks noGrp="1"/>
          </p:cNvSpPr>
          <p:nvPr userDrawn="1">
            <p:ph type="pic" sz="quarter" idx="47" hasCustomPrompt="1"/>
          </p:nvPr>
        </p:nvSpPr>
        <p:spPr>
          <a:xfrm>
            <a:off x="420547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8" name="Picture Placeholder 56">
            <a:extLst>
              <a:ext uri="{FF2B5EF4-FFF2-40B4-BE49-F238E27FC236}">
                <a16:creationId xmlns:a16="http://schemas.microsoft.com/office/drawing/2014/main" id="{9FDD5191-59F9-758B-360C-D452B63F50CF}"/>
              </a:ext>
            </a:extLst>
          </p:cNvPr>
          <p:cNvSpPr>
            <a:spLocks noGrp="1"/>
          </p:cNvSpPr>
          <p:nvPr userDrawn="1">
            <p:ph type="pic" sz="quarter" idx="48" hasCustomPrompt="1"/>
          </p:nvPr>
        </p:nvSpPr>
        <p:spPr>
          <a:xfrm>
            <a:off x="544041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9" name="Picture Placeholder 56">
            <a:extLst>
              <a:ext uri="{FF2B5EF4-FFF2-40B4-BE49-F238E27FC236}">
                <a16:creationId xmlns:a16="http://schemas.microsoft.com/office/drawing/2014/main" id="{E65D5A6B-5940-9C32-993C-69CFEAE16F4D}"/>
              </a:ext>
            </a:extLst>
          </p:cNvPr>
          <p:cNvSpPr>
            <a:spLocks noGrp="1"/>
          </p:cNvSpPr>
          <p:nvPr userDrawn="1">
            <p:ph type="pic" sz="quarter" idx="49" hasCustomPrompt="1"/>
          </p:nvPr>
        </p:nvSpPr>
        <p:spPr>
          <a:xfrm>
            <a:off x="667534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0" name="Picture Placeholder 56">
            <a:extLst>
              <a:ext uri="{FF2B5EF4-FFF2-40B4-BE49-F238E27FC236}">
                <a16:creationId xmlns:a16="http://schemas.microsoft.com/office/drawing/2014/main" id="{3500A3BB-59C7-36A6-6E4C-04961FB1BE62}"/>
              </a:ext>
            </a:extLst>
          </p:cNvPr>
          <p:cNvSpPr>
            <a:spLocks noGrp="1"/>
          </p:cNvSpPr>
          <p:nvPr userDrawn="1">
            <p:ph type="pic" sz="quarter" idx="50" hasCustomPrompt="1"/>
          </p:nvPr>
        </p:nvSpPr>
        <p:spPr>
          <a:xfrm>
            <a:off x="791028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1" name="Picture Placeholder 56">
            <a:extLst>
              <a:ext uri="{FF2B5EF4-FFF2-40B4-BE49-F238E27FC236}">
                <a16:creationId xmlns:a16="http://schemas.microsoft.com/office/drawing/2014/main" id="{70414032-732A-C947-727C-7462B3739F7A}"/>
              </a:ext>
            </a:extLst>
          </p:cNvPr>
          <p:cNvSpPr>
            <a:spLocks noGrp="1"/>
          </p:cNvSpPr>
          <p:nvPr userDrawn="1">
            <p:ph type="pic" sz="quarter" idx="51" hasCustomPrompt="1"/>
          </p:nvPr>
        </p:nvSpPr>
        <p:spPr>
          <a:xfrm>
            <a:off x="9145218"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6" name="Picture Placeholder 56">
            <a:extLst>
              <a:ext uri="{FF2B5EF4-FFF2-40B4-BE49-F238E27FC236}">
                <a16:creationId xmlns:a16="http://schemas.microsoft.com/office/drawing/2014/main" id="{9808DC25-2647-6528-E3A2-DEAA4E130438}"/>
              </a:ext>
            </a:extLst>
          </p:cNvPr>
          <p:cNvSpPr>
            <a:spLocks noGrp="1"/>
          </p:cNvSpPr>
          <p:nvPr userDrawn="1">
            <p:ph type="pic" sz="quarter" idx="56" hasCustomPrompt="1"/>
          </p:nvPr>
        </p:nvSpPr>
        <p:spPr>
          <a:xfrm>
            <a:off x="1970760"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7" name="Picture Placeholder 56">
            <a:extLst>
              <a:ext uri="{FF2B5EF4-FFF2-40B4-BE49-F238E27FC236}">
                <a16:creationId xmlns:a16="http://schemas.microsoft.com/office/drawing/2014/main" id="{99A0E4E2-505F-40AB-B17F-C3533F531719}"/>
              </a:ext>
            </a:extLst>
          </p:cNvPr>
          <p:cNvSpPr>
            <a:spLocks noGrp="1"/>
          </p:cNvSpPr>
          <p:nvPr userDrawn="1">
            <p:ph type="pic" sz="quarter" idx="57" hasCustomPrompt="1"/>
          </p:nvPr>
        </p:nvSpPr>
        <p:spPr>
          <a:xfrm>
            <a:off x="3767132"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8" name="Picture Placeholder 56">
            <a:extLst>
              <a:ext uri="{FF2B5EF4-FFF2-40B4-BE49-F238E27FC236}">
                <a16:creationId xmlns:a16="http://schemas.microsoft.com/office/drawing/2014/main" id="{F56A45FF-258D-6B0F-9286-E9A7D73A0461}"/>
              </a:ext>
            </a:extLst>
          </p:cNvPr>
          <p:cNvSpPr>
            <a:spLocks noGrp="1"/>
          </p:cNvSpPr>
          <p:nvPr userDrawn="1">
            <p:ph type="pic" sz="quarter" idx="58" hasCustomPrompt="1"/>
          </p:nvPr>
        </p:nvSpPr>
        <p:spPr>
          <a:xfrm>
            <a:off x="5563504"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9" name="Picture Placeholder 56">
            <a:extLst>
              <a:ext uri="{FF2B5EF4-FFF2-40B4-BE49-F238E27FC236}">
                <a16:creationId xmlns:a16="http://schemas.microsoft.com/office/drawing/2014/main" id="{636D1123-7C66-1DF0-009B-4D9327656D44}"/>
              </a:ext>
            </a:extLst>
          </p:cNvPr>
          <p:cNvSpPr>
            <a:spLocks noGrp="1"/>
          </p:cNvSpPr>
          <p:nvPr userDrawn="1">
            <p:ph type="pic" sz="quarter" idx="59" hasCustomPrompt="1"/>
          </p:nvPr>
        </p:nvSpPr>
        <p:spPr>
          <a:xfrm>
            <a:off x="7359876"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0" name="Picture Placeholder 56">
            <a:extLst>
              <a:ext uri="{FF2B5EF4-FFF2-40B4-BE49-F238E27FC236}">
                <a16:creationId xmlns:a16="http://schemas.microsoft.com/office/drawing/2014/main" id="{839F2AAD-8EEB-81BD-1861-BBD43C2F7231}"/>
              </a:ext>
            </a:extLst>
          </p:cNvPr>
          <p:cNvSpPr>
            <a:spLocks noGrp="1"/>
          </p:cNvSpPr>
          <p:nvPr userDrawn="1">
            <p:ph type="pic" sz="quarter" idx="60" hasCustomPrompt="1"/>
          </p:nvPr>
        </p:nvSpPr>
        <p:spPr>
          <a:xfrm>
            <a:off x="8586036" y="5123301"/>
            <a:ext cx="1398753"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5" name="Picture Placeholder 56">
            <a:extLst>
              <a:ext uri="{FF2B5EF4-FFF2-40B4-BE49-F238E27FC236}">
                <a16:creationId xmlns:a16="http://schemas.microsoft.com/office/drawing/2014/main" id="{15C311E6-0EBF-A309-C7FC-58B3B017429A}"/>
              </a:ext>
            </a:extLst>
          </p:cNvPr>
          <p:cNvSpPr>
            <a:spLocks noGrp="1"/>
          </p:cNvSpPr>
          <p:nvPr>
            <p:ph type="pic" sz="quarter" idx="63" hasCustomPrompt="1"/>
          </p:nvPr>
        </p:nvSpPr>
        <p:spPr>
          <a:xfrm>
            <a:off x="10807553" y="354281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8" name="Picture Placeholder 56">
            <a:extLst>
              <a:ext uri="{FF2B5EF4-FFF2-40B4-BE49-F238E27FC236}">
                <a16:creationId xmlns:a16="http://schemas.microsoft.com/office/drawing/2014/main" id="{83D49837-199A-99B0-1A46-C7E28E26F880}"/>
              </a:ext>
            </a:extLst>
          </p:cNvPr>
          <p:cNvSpPr>
            <a:spLocks noGrp="1"/>
          </p:cNvSpPr>
          <p:nvPr>
            <p:ph type="pic" sz="quarter" idx="66" hasCustomPrompt="1"/>
          </p:nvPr>
        </p:nvSpPr>
        <p:spPr>
          <a:xfrm>
            <a:off x="10807553" y="5651500"/>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31" name="Text Placeholder 130">
            <a:extLst>
              <a:ext uri="{FF2B5EF4-FFF2-40B4-BE49-F238E27FC236}">
                <a16:creationId xmlns:a16="http://schemas.microsoft.com/office/drawing/2014/main" id="{8E8F3A8C-4965-7B08-A459-A80D02E1B91B}"/>
              </a:ext>
            </a:extLst>
          </p:cNvPr>
          <p:cNvSpPr>
            <a:spLocks noGrp="1"/>
          </p:cNvSpPr>
          <p:nvPr>
            <p:ph type="body" sz="quarter" idx="67"/>
          </p:nvPr>
        </p:nvSpPr>
        <p:spPr>
          <a:xfrm>
            <a:off x="2792636"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4" name="Text Placeholder 130">
            <a:extLst>
              <a:ext uri="{FF2B5EF4-FFF2-40B4-BE49-F238E27FC236}">
                <a16:creationId xmlns:a16="http://schemas.microsoft.com/office/drawing/2014/main" id="{272E9F8F-3BEB-8A88-788D-B988CA634369}"/>
              </a:ext>
            </a:extLst>
          </p:cNvPr>
          <p:cNvSpPr>
            <a:spLocks noGrp="1"/>
          </p:cNvSpPr>
          <p:nvPr>
            <p:ph type="body" sz="quarter" idx="68"/>
          </p:nvPr>
        </p:nvSpPr>
        <p:spPr>
          <a:xfrm>
            <a:off x="4617997"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5" name="Text Placeholder 130">
            <a:extLst>
              <a:ext uri="{FF2B5EF4-FFF2-40B4-BE49-F238E27FC236}">
                <a16:creationId xmlns:a16="http://schemas.microsoft.com/office/drawing/2014/main" id="{26154540-F4D7-0CB2-7414-A3351D18B818}"/>
              </a:ext>
            </a:extLst>
          </p:cNvPr>
          <p:cNvSpPr>
            <a:spLocks noGrp="1"/>
          </p:cNvSpPr>
          <p:nvPr>
            <p:ph type="body" sz="quarter" idx="69"/>
          </p:nvPr>
        </p:nvSpPr>
        <p:spPr>
          <a:xfrm>
            <a:off x="967275"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6" name="Text Placeholder 130">
            <a:extLst>
              <a:ext uri="{FF2B5EF4-FFF2-40B4-BE49-F238E27FC236}">
                <a16:creationId xmlns:a16="http://schemas.microsoft.com/office/drawing/2014/main" id="{40074630-6D82-B22B-E19B-1BD2DBA8C980}"/>
              </a:ext>
            </a:extLst>
          </p:cNvPr>
          <p:cNvSpPr>
            <a:spLocks noGrp="1"/>
          </p:cNvSpPr>
          <p:nvPr>
            <p:ph type="body" sz="quarter" idx="70"/>
          </p:nvPr>
        </p:nvSpPr>
        <p:spPr>
          <a:xfrm>
            <a:off x="6443358"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7" name="Text Placeholder 130">
            <a:extLst>
              <a:ext uri="{FF2B5EF4-FFF2-40B4-BE49-F238E27FC236}">
                <a16:creationId xmlns:a16="http://schemas.microsoft.com/office/drawing/2014/main" id="{6FC17F1B-0B4B-8D86-E554-F321477865AB}"/>
              </a:ext>
            </a:extLst>
          </p:cNvPr>
          <p:cNvSpPr>
            <a:spLocks noGrp="1"/>
          </p:cNvSpPr>
          <p:nvPr>
            <p:ph type="body" sz="quarter" idx="71"/>
          </p:nvPr>
        </p:nvSpPr>
        <p:spPr>
          <a:xfrm>
            <a:off x="8268720"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8" name="Text Placeholder 130">
            <a:extLst>
              <a:ext uri="{FF2B5EF4-FFF2-40B4-BE49-F238E27FC236}">
                <a16:creationId xmlns:a16="http://schemas.microsoft.com/office/drawing/2014/main" id="{95D346BD-EFCF-6E95-BECC-5C22596B6D93}"/>
              </a:ext>
            </a:extLst>
          </p:cNvPr>
          <p:cNvSpPr>
            <a:spLocks noGrp="1"/>
          </p:cNvSpPr>
          <p:nvPr>
            <p:ph type="body" sz="quarter" idx="72"/>
          </p:nvPr>
        </p:nvSpPr>
        <p:spPr>
          <a:xfrm>
            <a:off x="147436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9" name="Text Placeholder 130">
            <a:extLst>
              <a:ext uri="{FF2B5EF4-FFF2-40B4-BE49-F238E27FC236}">
                <a16:creationId xmlns:a16="http://schemas.microsoft.com/office/drawing/2014/main" id="{A6CF814F-7789-8C24-D45B-754078124A49}"/>
              </a:ext>
            </a:extLst>
          </p:cNvPr>
          <p:cNvSpPr>
            <a:spLocks noGrp="1"/>
          </p:cNvSpPr>
          <p:nvPr>
            <p:ph type="body" sz="quarter" idx="73"/>
          </p:nvPr>
        </p:nvSpPr>
        <p:spPr>
          <a:xfrm>
            <a:off x="270929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0" name="Text Placeholder 130">
            <a:extLst>
              <a:ext uri="{FF2B5EF4-FFF2-40B4-BE49-F238E27FC236}">
                <a16:creationId xmlns:a16="http://schemas.microsoft.com/office/drawing/2014/main" id="{D9CD112F-A6CF-FA11-A9F2-4D9FD70DD473}"/>
              </a:ext>
            </a:extLst>
          </p:cNvPr>
          <p:cNvSpPr>
            <a:spLocks noGrp="1"/>
          </p:cNvSpPr>
          <p:nvPr>
            <p:ph type="body" sz="quarter" idx="74"/>
          </p:nvPr>
        </p:nvSpPr>
        <p:spPr>
          <a:xfrm>
            <a:off x="394423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1" name="Text Placeholder 130">
            <a:extLst>
              <a:ext uri="{FF2B5EF4-FFF2-40B4-BE49-F238E27FC236}">
                <a16:creationId xmlns:a16="http://schemas.microsoft.com/office/drawing/2014/main" id="{817F3721-1024-A4E8-F5FB-13C6743C550C}"/>
              </a:ext>
            </a:extLst>
          </p:cNvPr>
          <p:cNvSpPr>
            <a:spLocks noGrp="1"/>
          </p:cNvSpPr>
          <p:nvPr>
            <p:ph type="body" sz="quarter" idx="75"/>
          </p:nvPr>
        </p:nvSpPr>
        <p:spPr>
          <a:xfrm>
            <a:off x="517916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3" name="Text Placeholder 130">
            <a:extLst>
              <a:ext uri="{FF2B5EF4-FFF2-40B4-BE49-F238E27FC236}">
                <a16:creationId xmlns:a16="http://schemas.microsoft.com/office/drawing/2014/main" id="{17A5DA22-6139-D033-5842-73063563161A}"/>
              </a:ext>
            </a:extLst>
          </p:cNvPr>
          <p:cNvSpPr>
            <a:spLocks noGrp="1"/>
          </p:cNvSpPr>
          <p:nvPr>
            <p:ph type="body" sz="quarter" idx="76"/>
          </p:nvPr>
        </p:nvSpPr>
        <p:spPr>
          <a:xfrm>
            <a:off x="641410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4" name="Text Placeholder 130">
            <a:extLst>
              <a:ext uri="{FF2B5EF4-FFF2-40B4-BE49-F238E27FC236}">
                <a16:creationId xmlns:a16="http://schemas.microsoft.com/office/drawing/2014/main" id="{1FD3FBC3-B29E-DD2A-5B9B-09E1D0F0C692}"/>
              </a:ext>
            </a:extLst>
          </p:cNvPr>
          <p:cNvSpPr>
            <a:spLocks noGrp="1"/>
          </p:cNvSpPr>
          <p:nvPr>
            <p:ph type="body" sz="quarter" idx="77"/>
          </p:nvPr>
        </p:nvSpPr>
        <p:spPr>
          <a:xfrm>
            <a:off x="764903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5" name="Text Placeholder 130">
            <a:extLst>
              <a:ext uri="{FF2B5EF4-FFF2-40B4-BE49-F238E27FC236}">
                <a16:creationId xmlns:a16="http://schemas.microsoft.com/office/drawing/2014/main" id="{52DE49F7-3439-7AC3-6449-D71A0F2C0EA0}"/>
              </a:ext>
            </a:extLst>
          </p:cNvPr>
          <p:cNvSpPr>
            <a:spLocks noGrp="1"/>
          </p:cNvSpPr>
          <p:nvPr>
            <p:ph type="body" sz="quarter" idx="78"/>
          </p:nvPr>
        </p:nvSpPr>
        <p:spPr>
          <a:xfrm>
            <a:off x="8883973"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6" name="Text Placeholder 130">
            <a:extLst>
              <a:ext uri="{FF2B5EF4-FFF2-40B4-BE49-F238E27FC236}">
                <a16:creationId xmlns:a16="http://schemas.microsoft.com/office/drawing/2014/main" id="{6785F2BD-DC91-97F4-C6D8-13E85E5AA809}"/>
              </a:ext>
            </a:extLst>
          </p:cNvPr>
          <p:cNvSpPr>
            <a:spLocks noGrp="1"/>
          </p:cNvSpPr>
          <p:nvPr>
            <p:ph type="body" sz="quarter" idx="79"/>
          </p:nvPr>
        </p:nvSpPr>
        <p:spPr>
          <a:xfrm>
            <a:off x="1474364"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7" name="Text Placeholder 130">
            <a:extLst>
              <a:ext uri="{FF2B5EF4-FFF2-40B4-BE49-F238E27FC236}">
                <a16:creationId xmlns:a16="http://schemas.microsoft.com/office/drawing/2014/main" id="{585E728A-5488-61D6-A5B3-E86D66DED4E0}"/>
              </a:ext>
            </a:extLst>
          </p:cNvPr>
          <p:cNvSpPr>
            <a:spLocks noGrp="1"/>
          </p:cNvSpPr>
          <p:nvPr>
            <p:ph type="body" sz="quarter" idx="80"/>
          </p:nvPr>
        </p:nvSpPr>
        <p:spPr>
          <a:xfrm>
            <a:off x="3270736"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8" name="Text Placeholder 130">
            <a:extLst>
              <a:ext uri="{FF2B5EF4-FFF2-40B4-BE49-F238E27FC236}">
                <a16:creationId xmlns:a16="http://schemas.microsoft.com/office/drawing/2014/main" id="{49F66A41-4831-0333-EDE9-4EF664FC4DA1}"/>
              </a:ext>
            </a:extLst>
          </p:cNvPr>
          <p:cNvSpPr>
            <a:spLocks noGrp="1"/>
          </p:cNvSpPr>
          <p:nvPr>
            <p:ph type="body" sz="quarter" idx="81"/>
          </p:nvPr>
        </p:nvSpPr>
        <p:spPr>
          <a:xfrm>
            <a:off x="5067108"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9" name="Text Placeholder 130">
            <a:extLst>
              <a:ext uri="{FF2B5EF4-FFF2-40B4-BE49-F238E27FC236}">
                <a16:creationId xmlns:a16="http://schemas.microsoft.com/office/drawing/2014/main" id="{4F15F3B8-FACA-114B-A72D-D41C9DC6F09C}"/>
              </a:ext>
            </a:extLst>
          </p:cNvPr>
          <p:cNvSpPr>
            <a:spLocks noGrp="1"/>
          </p:cNvSpPr>
          <p:nvPr>
            <p:ph type="body" sz="quarter" idx="82"/>
          </p:nvPr>
        </p:nvSpPr>
        <p:spPr>
          <a:xfrm>
            <a:off x="6863481"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0" name="Text Placeholder 130">
            <a:extLst>
              <a:ext uri="{FF2B5EF4-FFF2-40B4-BE49-F238E27FC236}">
                <a16:creationId xmlns:a16="http://schemas.microsoft.com/office/drawing/2014/main" id="{C0ACD9A0-F1DA-42B8-B346-F4659AFA6038}"/>
              </a:ext>
            </a:extLst>
          </p:cNvPr>
          <p:cNvSpPr>
            <a:spLocks noGrp="1"/>
          </p:cNvSpPr>
          <p:nvPr>
            <p:ph type="body" sz="quarter" idx="83"/>
          </p:nvPr>
        </p:nvSpPr>
        <p:spPr>
          <a:xfrm rot="16200000">
            <a:off x="427232" y="542189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1" name="Text Placeholder 130">
            <a:extLst>
              <a:ext uri="{FF2B5EF4-FFF2-40B4-BE49-F238E27FC236}">
                <a16:creationId xmlns:a16="http://schemas.microsoft.com/office/drawing/2014/main" id="{C519E704-F352-286C-187F-06133EE880CE}"/>
              </a:ext>
            </a:extLst>
          </p:cNvPr>
          <p:cNvSpPr>
            <a:spLocks noGrp="1"/>
          </p:cNvSpPr>
          <p:nvPr>
            <p:ph type="body" sz="quarter" idx="84"/>
          </p:nvPr>
        </p:nvSpPr>
        <p:spPr>
          <a:xfrm rot="16200000">
            <a:off x="427232" y="401912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2" name="Text Placeholder 130">
            <a:extLst>
              <a:ext uri="{FF2B5EF4-FFF2-40B4-BE49-F238E27FC236}">
                <a16:creationId xmlns:a16="http://schemas.microsoft.com/office/drawing/2014/main" id="{759E6BCC-B4BB-984F-59D3-8C319B099C39}"/>
              </a:ext>
            </a:extLst>
          </p:cNvPr>
          <p:cNvSpPr>
            <a:spLocks noGrp="1"/>
          </p:cNvSpPr>
          <p:nvPr>
            <p:ph type="body" sz="quarter" idx="85"/>
          </p:nvPr>
        </p:nvSpPr>
        <p:spPr>
          <a:xfrm>
            <a:off x="4540395" y="3296596"/>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3" name="Text Placeholder 130">
            <a:extLst>
              <a:ext uri="{FF2B5EF4-FFF2-40B4-BE49-F238E27FC236}">
                <a16:creationId xmlns:a16="http://schemas.microsoft.com/office/drawing/2014/main" id="{3DBC576F-D323-8E20-63EF-14A1799F3C77}"/>
              </a:ext>
            </a:extLst>
          </p:cNvPr>
          <p:cNvSpPr>
            <a:spLocks noGrp="1"/>
          </p:cNvSpPr>
          <p:nvPr>
            <p:ph type="body" sz="quarter" idx="86"/>
          </p:nvPr>
        </p:nvSpPr>
        <p:spPr>
          <a:xfrm>
            <a:off x="4540395" y="1390604"/>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4" name="Text Placeholder 130">
            <a:extLst>
              <a:ext uri="{FF2B5EF4-FFF2-40B4-BE49-F238E27FC236}">
                <a16:creationId xmlns:a16="http://schemas.microsoft.com/office/drawing/2014/main" id="{0CC0519A-3FBA-7B17-A350-5BD8EB2E48FA}"/>
              </a:ext>
            </a:extLst>
          </p:cNvPr>
          <p:cNvSpPr>
            <a:spLocks noGrp="1"/>
          </p:cNvSpPr>
          <p:nvPr>
            <p:ph type="body" sz="quarter" idx="87"/>
          </p:nvPr>
        </p:nvSpPr>
        <p:spPr>
          <a:xfrm>
            <a:off x="10510534" y="3254232"/>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5" name="Text Placeholder 130">
            <a:extLst>
              <a:ext uri="{FF2B5EF4-FFF2-40B4-BE49-F238E27FC236}">
                <a16:creationId xmlns:a16="http://schemas.microsoft.com/office/drawing/2014/main" id="{3239A6BB-C497-4438-3D99-A6B9F463EAB1}"/>
              </a:ext>
            </a:extLst>
          </p:cNvPr>
          <p:cNvSpPr>
            <a:spLocks noGrp="1"/>
          </p:cNvSpPr>
          <p:nvPr>
            <p:ph type="body" sz="quarter" idx="88"/>
          </p:nvPr>
        </p:nvSpPr>
        <p:spPr>
          <a:xfrm>
            <a:off x="10510534" y="6331411"/>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6" name="Text Placeholder 130">
            <a:extLst>
              <a:ext uri="{FF2B5EF4-FFF2-40B4-BE49-F238E27FC236}">
                <a16:creationId xmlns:a16="http://schemas.microsoft.com/office/drawing/2014/main" id="{17ACB126-8F3B-AFAF-BBB5-0FE7CF5D47FF}"/>
              </a:ext>
            </a:extLst>
          </p:cNvPr>
          <p:cNvSpPr>
            <a:spLocks noGrp="1"/>
          </p:cNvSpPr>
          <p:nvPr>
            <p:ph type="body" sz="quarter" idx="89"/>
          </p:nvPr>
        </p:nvSpPr>
        <p:spPr>
          <a:xfrm>
            <a:off x="10578458" y="4499683"/>
            <a:ext cx="1036516" cy="773444"/>
          </a:xfrm>
          <a:solidFill>
            <a:schemeClr val="bg1"/>
          </a:solidFill>
        </p:spPr>
        <p:txBody>
          <a:bodyPr anchor="ctr" anchorCtr="0">
            <a:noAutofit/>
          </a:bodyP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
        <p:nvSpPr>
          <p:cNvPr id="157" name="Text Placeholder 130">
            <a:extLst>
              <a:ext uri="{FF2B5EF4-FFF2-40B4-BE49-F238E27FC236}">
                <a16:creationId xmlns:a16="http://schemas.microsoft.com/office/drawing/2014/main" id="{CD46F206-2FC2-9482-02DD-4CE50ABEFBA6}"/>
              </a:ext>
            </a:extLst>
          </p:cNvPr>
          <p:cNvSpPr>
            <a:spLocks noGrp="1"/>
          </p:cNvSpPr>
          <p:nvPr>
            <p:ph type="body" sz="quarter" idx="90"/>
          </p:nvPr>
        </p:nvSpPr>
        <p:spPr>
          <a:xfrm>
            <a:off x="10651029" y="1824038"/>
            <a:ext cx="891374" cy="714374"/>
          </a:xfrm>
        </p:spPr>
        <p:txBody>
          <a:bodyPr anchor="ct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Tree>
    <p:extLst>
      <p:ext uri="{BB962C8B-B14F-4D97-AF65-F5344CB8AC3E}">
        <p14:creationId xmlns:p14="http://schemas.microsoft.com/office/powerpoint/2010/main" val="401144692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3" name="Rectangle 2">
            <a:extLst>
              <a:ext uri="{FF2B5EF4-FFF2-40B4-BE49-F238E27FC236}">
                <a16:creationId xmlns:a16="http://schemas.microsoft.com/office/drawing/2014/main" id="{FD52D9C0-751B-47BD-F922-CD7E7783C353}"/>
              </a:ext>
            </a:extLst>
          </p:cNvPr>
          <p:cNvSpPr/>
          <p:nvPr userDrawn="1"/>
        </p:nvSpPr>
        <p:spPr bwMode="auto">
          <a:xfrm>
            <a:off x="1" y="0"/>
            <a:ext cx="12192000" cy="381000"/>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Presenter Guidance</a:t>
            </a:r>
          </a:p>
        </p:txBody>
      </p:sp>
    </p:spTree>
    <p:extLst>
      <p:ext uri="{BB962C8B-B14F-4D97-AF65-F5344CB8AC3E}">
        <p14:creationId xmlns:p14="http://schemas.microsoft.com/office/powerpoint/2010/main" val="288237920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Statistic Column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703D50-2255-B25C-E43A-AA2DE4FCAE1C}"/>
              </a:ext>
            </a:extLst>
          </p:cNvPr>
          <p:cNvGrpSpPr/>
          <p:nvPr userDrawn="1"/>
        </p:nvGrpSpPr>
        <p:grpSpPr>
          <a:xfrm>
            <a:off x="0" y="774700"/>
            <a:ext cx="12192000" cy="4687248"/>
            <a:chOff x="0" y="774700"/>
            <a:chExt cx="12192000" cy="4687248"/>
          </a:xfrm>
        </p:grpSpPr>
        <p:sp>
          <p:nvSpPr>
            <p:cNvPr id="4" name="Freeform: Shape 3">
              <a:extLst>
                <a:ext uri="{FF2B5EF4-FFF2-40B4-BE49-F238E27FC236}">
                  <a16:creationId xmlns:a16="http://schemas.microsoft.com/office/drawing/2014/main" id="{69B9DCE7-85A7-5448-0EB8-6D3E348225BF}"/>
                </a:ext>
              </a:extLst>
            </p:cNvPr>
            <p:cNvSpPr/>
            <p:nvPr/>
          </p:nvSpPr>
          <p:spPr bwMode="auto">
            <a:xfrm>
              <a:off x="0" y="774700"/>
              <a:ext cx="12192000" cy="2095495"/>
            </a:xfrm>
            <a:custGeom>
              <a:avLst/>
              <a:gdLst>
                <a:gd name="connsiteX0" fmla="*/ 0 w 12192000"/>
                <a:gd name="connsiteY0" fmla="*/ 0 h 2095495"/>
                <a:gd name="connsiteX1" fmla="*/ 12192000 w 12192000"/>
                <a:gd name="connsiteY1" fmla="*/ 0 h 2095495"/>
                <a:gd name="connsiteX2" fmla="*/ 12192000 w 12192000"/>
                <a:gd name="connsiteY2" fmla="*/ 2095495 h 2095495"/>
                <a:gd name="connsiteX3" fmla="*/ 9905599 w 12192000"/>
                <a:gd name="connsiteY3" fmla="*/ 2095495 h 2095495"/>
                <a:gd name="connsiteX4" fmla="*/ 9896938 w 12192000"/>
                <a:gd name="connsiteY4" fmla="*/ 2038747 h 2095495"/>
                <a:gd name="connsiteX5" fmla="*/ 9033018 w 12192000"/>
                <a:gd name="connsiteY5" fmla="*/ 1334633 h 2095495"/>
                <a:gd name="connsiteX6" fmla="*/ 8169098 w 12192000"/>
                <a:gd name="connsiteY6" fmla="*/ 2038747 h 2095495"/>
                <a:gd name="connsiteX7" fmla="*/ 8160437 w 12192000"/>
                <a:gd name="connsiteY7" fmla="*/ 2095495 h 2095495"/>
                <a:gd name="connsiteX8" fmla="*/ 4052205 w 12192000"/>
                <a:gd name="connsiteY8" fmla="*/ 2095495 h 2095495"/>
                <a:gd name="connsiteX9" fmla="*/ 4043544 w 12192000"/>
                <a:gd name="connsiteY9" fmla="*/ 2038747 h 2095495"/>
                <a:gd name="connsiteX10" fmla="*/ 3179624 w 12192000"/>
                <a:gd name="connsiteY10" fmla="*/ 1334633 h 2095495"/>
                <a:gd name="connsiteX11" fmla="*/ 2315704 w 12192000"/>
                <a:gd name="connsiteY11" fmla="*/ 2038747 h 2095495"/>
                <a:gd name="connsiteX12" fmla="*/ 2307043 w 12192000"/>
                <a:gd name="connsiteY12" fmla="*/ 2095495 h 2095495"/>
                <a:gd name="connsiteX13" fmla="*/ 0 w 12192000"/>
                <a:gd name="connsiteY13" fmla="*/ 2095495 h 2095495"/>
                <a:gd name="connsiteX14" fmla="*/ 0 w 12192000"/>
                <a:gd name="connsiteY14" fmla="*/ 0 h 2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095495">
                  <a:moveTo>
                    <a:pt x="0" y="0"/>
                  </a:moveTo>
                  <a:lnTo>
                    <a:pt x="12192000" y="0"/>
                  </a:lnTo>
                  <a:lnTo>
                    <a:pt x="12192000" y="2095495"/>
                  </a:lnTo>
                  <a:lnTo>
                    <a:pt x="9905599" y="2095495"/>
                  </a:lnTo>
                  <a:lnTo>
                    <a:pt x="9896938" y="2038747"/>
                  </a:lnTo>
                  <a:cubicBezTo>
                    <a:pt x="9814710" y="1636910"/>
                    <a:pt x="9459165" y="1334633"/>
                    <a:pt x="9033018" y="1334633"/>
                  </a:cubicBezTo>
                  <a:cubicBezTo>
                    <a:pt x="8606871" y="1334633"/>
                    <a:pt x="8251326" y="1636910"/>
                    <a:pt x="8169098" y="2038747"/>
                  </a:cubicBezTo>
                  <a:lnTo>
                    <a:pt x="8160437" y="2095495"/>
                  </a:lnTo>
                  <a:lnTo>
                    <a:pt x="4052205" y="2095495"/>
                  </a:lnTo>
                  <a:lnTo>
                    <a:pt x="4043544" y="2038747"/>
                  </a:lnTo>
                  <a:cubicBezTo>
                    <a:pt x="3961317" y="1636910"/>
                    <a:pt x="3605771" y="1334633"/>
                    <a:pt x="3179624" y="1334633"/>
                  </a:cubicBezTo>
                  <a:cubicBezTo>
                    <a:pt x="2753477" y="1334633"/>
                    <a:pt x="2397932" y="1636910"/>
                    <a:pt x="2315704" y="2038747"/>
                  </a:cubicBezTo>
                  <a:lnTo>
                    <a:pt x="2307043" y="2095495"/>
                  </a:lnTo>
                  <a:lnTo>
                    <a:pt x="0" y="2095495"/>
                  </a:ln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878F246A-487B-3346-A5ED-DDBDFCE390E0}"/>
                </a:ext>
              </a:extLst>
            </p:cNvPr>
            <p:cNvSpPr/>
            <p:nvPr/>
          </p:nvSpPr>
          <p:spPr bwMode="auto">
            <a:xfrm>
              <a:off x="0" y="3110548"/>
              <a:ext cx="12192000" cy="2351400"/>
            </a:xfrm>
            <a:custGeom>
              <a:avLst/>
              <a:gdLst>
                <a:gd name="connsiteX0" fmla="*/ 0 w 12192000"/>
                <a:gd name="connsiteY0" fmla="*/ 0 h 2351400"/>
                <a:gd name="connsiteX1" fmla="*/ 2305396 w 12192000"/>
                <a:gd name="connsiteY1" fmla="*/ 0 h 2351400"/>
                <a:gd name="connsiteX2" fmla="*/ 2313215 w 12192000"/>
                <a:gd name="connsiteY2" fmla="*/ 51232 h 2351400"/>
                <a:gd name="connsiteX3" fmla="*/ 3179624 w 12192000"/>
                <a:gd name="connsiteY3" fmla="*/ 757375 h 2351400"/>
                <a:gd name="connsiteX4" fmla="*/ 4046033 w 12192000"/>
                <a:gd name="connsiteY4" fmla="*/ 51232 h 2351400"/>
                <a:gd name="connsiteX5" fmla="*/ 4053852 w 12192000"/>
                <a:gd name="connsiteY5" fmla="*/ 0 h 2351400"/>
                <a:gd name="connsiteX6" fmla="*/ 8158791 w 12192000"/>
                <a:gd name="connsiteY6" fmla="*/ 0 h 2351400"/>
                <a:gd name="connsiteX7" fmla="*/ 8166609 w 12192000"/>
                <a:gd name="connsiteY7" fmla="*/ 51232 h 2351400"/>
                <a:gd name="connsiteX8" fmla="*/ 9033018 w 12192000"/>
                <a:gd name="connsiteY8" fmla="*/ 757375 h 2351400"/>
                <a:gd name="connsiteX9" fmla="*/ 9899427 w 12192000"/>
                <a:gd name="connsiteY9" fmla="*/ 51232 h 2351400"/>
                <a:gd name="connsiteX10" fmla="*/ 9907246 w 12192000"/>
                <a:gd name="connsiteY10" fmla="*/ 0 h 2351400"/>
                <a:gd name="connsiteX11" fmla="*/ 12192000 w 12192000"/>
                <a:gd name="connsiteY11" fmla="*/ 0 h 2351400"/>
                <a:gd name="connsiteX12" fmla="*/ 12192000 w 12192000"/>
                <a:gd name="connsiteY12" fmla="*/ 2351400 h 2351400"/>
                <a:gd name="connsiteX13" fmla="*/ 0 w 12192000"/>
                <a:gd name="connsiteY13" fmla="*/ 2351400 h 2351400"/>
                <a:gd name="connsiteX14" fmla="*/ 0 w 12192000"/>
                <a:gd name="connsiteY14" fmla="*/ 0 h 23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51400">
                  <a:moveTo>
                    <a:pt x="0" y="0"/>
                  </a:moveTo>
                  <a:lnTo>
                    <a:pt x="2305396" y="0"/>
                  </a:lnTo>
                  <a:lnTo>
                    <a:pt x="2313215" y="51232"/>
                  </a:lnTo>
                  <a:cubicBezTo>
                    <a:pt x="2395680" y="454227"/>
                    <a:pt x="2752251" y="757375"/>
                    <a:pt x="3179624" y="757375"/>
                  </a:cubicBezTo>
                  <a:cubicBezTo>
                    <a:pt x="3606998" y="757375"/>
                    <a:pt x="3963568" y="454227"/>
                    <a:pt x="4046033" y="51232"/>
                  </a:cubicBezTo>
                  <a:lnTo>
                    <a:pt x="4053852" y="0"/>
                  </a:lnTo>
                  <a:lnTo>
                    <a:pt x="8158791" y="0"/>
                  </a:lnTo>
                  <a:lnTo>
                    <a:pt x="8166609" y="51232"/>
                  </a:lnTo>
                  <a:cubicBezTo>
                    <a:pt x="8249074" y="454227"/>
                    <a:pt x="8605644" y="757375"/>
                    <a:pt x="9033018" y="757375"/>
                  </a:cubicBezTo>
                  <a:cubicBezTo>
                    <a:pt x="9460392" y="757375"/>
                    <a:pt x="9816962" y="454227"/>
                    <a:pt x="9899427" y="51232"/>
                  </a:cubicBezTo>
                  <a:lnTo>
                    <a:pt x="9907246" y="0"/>
                  </a:lnTo>
                  <a:lnTo>
                    <a:pt x="12192000" y="0"/>
                  </a:lnTo>
                  <a:lnTo>
                    <a:pt x="12192000" y="2351400"/>
                  </a:lnTo>
                  <a:lnTo>
                    <a:pt x="0" y="2351400"/>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cxnSp>
        <p:nvCxnSpPr>
          <p:cNvPr id="16" name="Straight Connector 15">
            <a:extLst>
              <a:ext uri="{FF2B5EF4-FFF2-40B4-BE49-F238E27FC236}">
                <a16:creationId xmlns:a16="http://schemas.microsoft.com/office/drawing/2014/main" id="{799B7ADE-3857-D457-053F-BA76EE244F4C}"/>
              </a:ext>
            </a:extLst>
          </p:cNvPr>
          <p:cNvCxnSpPr>
            <a:cxnSpLocks/>
          </p:cNvCxnSpPr>
          <p:nvPr userDrawn="1"/>
        </p:nvCxnSpPr>
        <p:spPr>
          <a:xfrm>
            <a:off x="0" y="2983549"/>
            <a:ext cx="12192000" cy="0"/>
          </a:xfrm>
          <a:prstGeom prst="line">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Oval 17">
            <a:extLst>
              <a:ext uri="{FF2B5EF4-FFF2-40B4-BE49-F238E27FC236}">
                <a16:creationId xmlns:a16="http://schemas.microsoft.com/office/drawing/2014/main" id="{B293B22B-178C-2C87-BA41-F02702EE7E36}"/>
              </a:ext>
            </a:extLst>
          </p:cNvPr>
          <p:cNvSpPr/>
          <p:nvPr/>
        </p:nvSpPr>
        <p:spPr bwMode="auto">
          <a:xfrm>
            <a:off x="2435456"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Text Placeholder 47">
            <a:extLst>
              <a:ext uri="{FF2B5EF4-FFF2-40B4-BE49-F238E27FC236}">
                <a16:creationId xmlns:a16="http://schemas.microsoft.com/office/drawing/2014/main" id="{19F2D43F-C66C-E8E6-E765-245680D9CC3B}"/>
              </a:ext>
            </a:extLst>
          </p:cNvPr>
          <p:cNvSpPr>
            <a:spLocks noGrp="1"/>
          </p:cNvSpPr>
          <p:nvPr userDrawn="1">
            <p:ph type="body" sz="quarter" idx="17"/>
          </p:nvPr>
        </p:nvSpPr>
        <p:spPr>
          <a:xfrm>
            <a:off x="2581580"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22" name="Oval 21">
            <a:extLst>
              <a:ext uri="{FF2B5EF4-FFF2-40B4-BE49-F238E27FC236}">
                <a16:creationId xmlns:a16="http://schemas.microsoft.com/office/drawing/2014/main" id="{51CD0791-2D03-DE54-0C06-BABE61497EAD}"/>
              </a:ext>
            </a:extLst>
          </p:cNvPr>
          <p:cNvSpPr/>
          <p:nvPr/>
        </p:nvSpPr>
        <p:spPr bwMode="auto">
          <a:xfrm>
            <a:off x="8288850"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Text Placeholder 47">
            <a:extLst>
              <a:ext uri="{FF2B5EF4-FFF2-40B4-BE49-F238E27FC236}">
                <a16:creationId xmlns:a16="http://schemas.microsoft.com/office/drawing/2014/main" id="{4211CC97-7819-AF44-46D5-0A6DF4232CF5}"/>
              </a:ext>
            </a:extLst>
          </p:cNvPr>
          <p:cNvSpPr>
            <a:spLocks noGrp="1"/>
          </p:cNvSpPr>
          <p:nvPr userDrawn="1">
            <p:ph type="body" sz="quarter" idx="18"/>
          </p:nvPr>
        </p:nvSpPr>
        <p:spPr>
          <a:xfrm>
            <a:off x="8434975"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46" name="Text Placeholder 44">
            <a:extLst>
              <a:ext uri="{FF2B5EF4-FFF2-40B4-BE49-F238E27FC236}">
                <a16:creationId xmlns:a16="http://schemas.microsoft.com/office/drawing/2014/main" id="{3FB7EA4B-E5BD-13E4-D966-1CCD0F7EDE8C}"/>
              </a:ext>
            </a:extLst>
          </p:cNvPr>
          <p:cNvSpPr>
            <a:spLocks noGrp="1"/>
          </p:cNvSpPr>
          <p:nvPr userDrawn="1">
            <p:ph type="body" sz="quarter" idx="16"/>
          </p:nvPr>
        </p:nvSpPr>
        <p:spPr>
          <a:xfrm>
            <a:off x="6838727" y="4009505"/>
            <a:ext cx="4388582" cy="369332"/>
          </a:xfrm>
        </p:spPr>
        <p:txBody>
          <a:bodyPr vert="horz" wrap="square" lIns="0" tIns="0" rIns="0" bIns="0" rtlCol="0">
            <a:spAutoFit/>
          </a:bodyPr>
          <a:lstStyle>
            <a:lvl1pPr marL="0" indent="0" algn="ctr">
              <a:buNone/>
              <a:defRPr kumimoji="0" lang="en-IN" sz="2400" b="0" i="0" u="none" strike="noStrike" kern="0" cap="none" normalizeH="0" dirty="0">
                <a:ln>
                  <a:noFill/>
                </a:ln>
                <a:solidFill>
                  <a:srgbClr val="000000"/>
                </a:solidFill>
                <a:effectLst/>
                <a:uLnTx/>
                <a:uFillTx/>
                <a:latin typeface="+mj-lt"/>
              </a:defRPr>
            </a:lvl1pPr>
          </a:lstStyle>
          <a:p>
            <a:pPr marL="228600" lvl="0" indent="-228600" algn="ctr" defTabSz="932472" fontAlgn="base">
              <a:spcBef>
                <a:spcPct val="0"/>
              </a:spcBef>
              <a:spcAft>
                <a:spcPct val="0"/>
              </a:spcAft>
              <a:buSzTx/>
            </a:pPr>
            <a:endParaRPr lang="en-IN"/>
          </a:p>
        </p:txBody>
      </p:sp>
      <p:sp>
        <p:nvSpPr>
          <p:cNvPr id="35" name="Text Placeholder 34">
            <a:extLst>
              <a:ext uri="{FF2B5EF4-FFF2-40B4-BE49-F238E27FC236}">
                <a16:creationId xmlns:a16="http://schemas.microsoft.com/office/drawing/2014/main" id="{88BA958C-889D-8310-8C16-2D1F63E62199}"/>
              </a:ext>
            </a:extLst>
          </p:cNvPr>
          <p:cNvSpPr>
            <a:spLocks noGrp="1"/>
          </p:cNvSpPr>
          <p:nvPr userDrawn="1">
            <p:ph type="body" sz="quarter" idx="10" hasCustomPrompt="1"/>
          </p:nvPr>
        </p:nvSpPr>
        <p:spPr>
          <a:xfrm>
            <a:off x="2722424"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0" name="Text Placeholder 34">
            <a:extLst>
              <a:ext uri="{FF2B5EF4-FFF2-40B4-BE49-F238E27FC236}">
                <a16:creationId xmlns:a16="http://schemas.microsoft.com/office/drawing/2014/main" id="{4CB5AA07-91FB-EF0A-30EA-A773B28F9E0A}"/>
              </a:ext>
            </a:extLst>
          </p:cNvPr>
          <p:cNvSpPr>
            <a:spLocks noGrp="1"/>
          </p:cNvSpPr>
          <p:nvPr userDrawn="1">
            <p:ph type="body" sz="quarter" idx="14" hasCustomPrompt="1"/>
          </p:nvPr>
        </p:nvSpPr>
        <p:spPr>
          <a:xfrm>
            <a:off x="8575818"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3" name="Title 42">
            <a:extLst>
              <a:ext uri="{FF2B5EF4-FFF2-40B4-BE49-F238E27FC236}">
                <a16:creationId xmlns:a16="http://schemas.microsoft.com/office/drawing/2014/main" id="{6A11BF7B-B1B0-5B74-B2AB-138E3661D3D8}"/>
              </a:ext>
            </a:extLst>
          </p:cNvPr>
          <p:cNvSpPr>
            <a:spLocks noGrp="1"/>
          </p:cNvSpPr>
          <p:nvPr userDrawn="1">
            <p:ph type="title"/>
          </p:nvPr>
        </p:nvSpPr>
        <p:spPr>
          <a:xfrm>
            <a:off x="588263" y="1163465"/>
            <a:ext cx="11018520" cy="553998"/>
          </a:xfrm>
        </p:spPr>
        <p:txBody>
          <a:bodyPr/>
          <a:lstStyle>
            <a:lvl1pPr algn="ctr">
              <a:defRPr/>
            </a:lvl1pPr>
          </a:lstStyle>
          <a:p>
            <a:r>
              <a:rPr lang="en-US"/>
              <a:t>Click to edit Master title style</a:t>
            </a:r>
            <a:endParaRPr lang="en-IN"/>
          </a:p>
        </p:txBody>
      </p:sp>
      <p:sp>
        <p:nvSpPr>
          <p:cNvPr id="39" name="Text Placeholder 37">
            <a:extLst>
              <a:ext uri="{FF2B5EF4-FFF2-40B4-BE49-F238E27FC236}">
                <a16:creationId xmlns:a16="http://schemas.microsoft.com/office/drawing/2014/main" id="{36734B48-3556-1A0A-22B8-6EBE1E7FEF8C}"/>
              </a:ext>
            </a:extLst>
          </p:cNvPr>
          <p:cNvSpPr>
            <a:spLocks noGrp="1"/>
          </p:cNvSpPr>
          <p:nvPr userDrawn="1">
            <p:ph type="body" sz="quarter" idx="13"/>
          </p:nvPr>
        </p:nvSpPr>
        <p:spPr>
          <a:xfrm>
            <a:off x="985333" y="4009504"/>
            <a:ext cx="4388582" cy="369332"/>
          </a:xfrm>
        </p:spPr>
        <p:txBody>
          <a:bodyPr/>
          <a:lstStyle>
            <a:lvl1pPr marL="0" indent="0" algn="ctr">
              <a:buNone/>
              <a:defRPr kumimoji="0" lang="en-IN" sz="2400" b="0" i="0" u="none" strike="noStrike" kern="0" cap="none" spc="0" normalizeH="0" baseline="0" dirty="0">
                <a:ln>
                  <a:noFill/>
                </a:ln>
                <a:solidFill>
                  <a:srgbClr val="000000"/>
                </a:solidFill>
                <a:effectLst/>
                <a:uLnTx/>
                <a:uFillTx/>
                <a:latin typeface="+mj-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lang="en-IN"/>
          </a:p>
        </p:txBody>
      </p:sp>
      <p:sp>
        <p:nvSpPr>
          <p:cNvPr id="7" name="Text Placeholder 6">
            <a:extLst>
              <a:ext uri="{FF2B5EF4-FFF2-40B4-BE49-F238E27FC236}">
                <a16:creationId xmlns:a16="http://schemas.microsoft.com/office/drawing/2014/main" id="{E34EE4CD-453E-92AC-4D05-7CFFD6201865}"/>
              </a:ext>
            </a:extLst>
          </p:cNvPr>
          <p:cNvSpPr>
            <a:spLocks noGrp="1"/>
          </p:cNvSpPr>
          <p:nvPr>
            <p:ph type="body" sz="quarter" idx="20" hasCustomPrompt="1"/>
          </p:nvPr>
        </p:nvSpPr>
        <p:spPr>
          <a:xfrm>
            <a:off x="584200" y="6460362"/>
            <a:ext cx="11027664" cy="138499"/>
          </a:xfrm>
        </p:spPr>
        <p:txBody>
          <a:bodyPr anchor="b"/>
          <a:lstStyle>
            <a:lvl1pPr marL="0" indent="0">
              <a:buNone/>
              <a:defRPr sz="900">
                <a:solidFill>
                  <a:schemeClr val="bg1">
                    <a:lumMod val="50000"/>
                  </a:schemeClr>
                </a:solidFill>
              </a:defRPr>
            </a:lvl1pPr>
          </a:lstStyle>
          <a:p>
            <a:pPr lvl="0"/>
            <a:r>
              <a:rPr lang="en-US"/>
              <a:t>Add text here</a:t>
            </a:r>
          </a:p>
        </p:txBody>
      </p:sp>
    </p:spTree>
    <p:extLst>
      <p:ext uri="{BB962C8B-B14F-4D97-AF65-F5344CB8AC3E}">
        <p14:creationId xmlns:p14="http://schemas.microsoft.com/office/powerpoint/2010/main" val="287066256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layout with two icons each">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8739A5-22D6-3318-CA82-856503135B3B}"/>
              </a:ext>
            </a:extLst>
          </p:cNvPr>
          <p:cNvSpPr/>
          <p:nvPr userDrawn="1"/>
        </p:nvSpPr>
        <p:spPr bwMode="auto">
          <a:xfrm>
            <a:off x="755867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F4CA4BE6-3C8D-46AA-DC5F-830FA77ABDF0}"/>
              </a:ext>
            </a:extLst>
          </p:cNvPr>
          <p:cNvSpPr/>
          <p:nvPr userDrawn="1"/>
        </p:nvSpPr>
        <p:spPr bwMode="auto">
          <a:xfrm>
            <a:off x="191946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5" name="Freeform: Shape 4">
            <a:extLst>
              <a:ext uri="{FF2B5EF4-FFF2-40B4-BE49-F238E27FC236}">
                <a16:creationId xmlns:a16="http://schemas.microsoft.com/office/drawing/2014/main" id="{5546B9A4-E14E-3C19-7969-D08609BD6711}"/>
              </a:ext>
            </a:extLst>
          </p:cNvPr>
          <p:cNvSpPr/>
          <p:nvPr userDrawn="1"/>
        </p:nvSpPr>
        <p:spPr bwMode="auto">
          <a:xfrm>
            <a:off x="0" y="2404697"/>
            <a:ext cx="12192000" cy="1474038"/>
          </a:xfrm>
          <a:custGeom>
            <a:avLst/>
            <a:gdLst>
              <a:gd name="connsiteX0" fmla="*/ 0 w 12192000"/>
              <a:gd name="connsiteY0" fmla="*/ 0 h 1474038"/>
              <a:gd name="connsiteX1" fmla="*/ 1830523 w 12192000"/>
              <a:gd name="connsiteY1" fmla="*/ 0 h 1474038"/>
              <a:gd name="connsiteX2" fmla="*/ 1840510 w 12192000"/>
              <a:gd name="connsiteY2" fmla="*/ 99068 h 1474038"/>
              <a:gd name="connsiteX3" fmla="*/ 2459845 w 12192000"/>
              <a:gd name="connsiteY3" fmla="*/ 603840 h 1474038"/>
              <a:gd name="connsiteX4" fmla="*/ 3079180 w 12192000"/>
              <a:gd name="connsiteY4" fmla="*/ 99068 h 1474038"/>
              <a:gd name="connsiteX5" fmla="*/ 3089167 w 12192000"/>
              <a:gd name="connsiteY5" fmla="*/ 0 h 1474038"/>
              <a:gd name="connsiteX6" fmla="*/ 3466670 w 12192000"/>
              <a:gd name="connsiteY6" fmla="*/ 0 h 1474038"/>
              <a:gd name="connsiteX7" fmla="*/ 3476657 w 12192000"/>
              <a:gd name="connsiteY7" fmla="*/ 99068 h 1474038"/>
              <a:gd name="connsiteX8" fmla="*/ 4095992 w 12192000"/>
              <a:gd name="connsiteY8" fmla="*/ 603840 h 1474038"/>
              <a:gd name="connsiteX9" fmla="*/ 4715327 w 12192000"/>
              <a:gd name="connsiteY9" fmla="*/ 99068 h 1474038"/>
              <a:gd name="connsiteX10" fmla="*/ 4725314 w 12192000"/>
              <a:gd name="connsiteY10" fmla="*/ 0 h 1474038"/>
              <a:gd name="connsiteX11" fmla="*/ 7469733 w 12192000"/>
              <a:gd name="connsiteY11" fmla="*/ 0 h 1474038"/>
              <a:gd name="connsiteX12" fmla="*/ 7479720 w 12192000"/>
              <a:gd name="connsiteY12" fmla="*/ 99068 h 1474038"/>
              <a:gd name="connsiteX13" fmla="*/ 8099055 w 12192000"/>
              <a:gd name="connsiteY13" fmla="*/ 603840 h 1474038"/>
              <a:gd name="connsiteX14" fmla="*/ 8718390 w 12192000"/>
              <a:gd name="connsiteY14" fmla="*/ 99068 h 1474038"/>
              <a:gd name="connsiteX15" fmla="*/ 8728377 w 12192000"/>
              <a:gd name="connsiteY15" fmla="*/ 0 h 1474038"/>
              <a:gd name="connsiteX16" fmla="*/ 9105880 w 12192000"/>
              <a:gd name="connsiteY16" fmla="*/ 0 h 1474038"/>
              <a:gd name="connsiteX17" fmla="*/ 9115867 w 12192000"/>
              <a:gd name="connsiteY17" fmla="*/ 99068 h 1474038"/>
              <a:gd name="connsiteX18" fmla="*/ 9735202 w 12192000"/>
              <a:gd name="connsiteY18" fmla="*/ 603840 h 1474038"/>
              <a:gd name="connsiteX19" fmla="*/ 10354537 w 12192000"/>
              <a:gd name="connsiteY19" fmla="*/ 99068 h 1474038"/>
              <a:gd name="connsiteX20" fmla="*/ 10364524 w 12192000"/>
              <a:gd name="connsiteY20" fmla="*/ 0 h 1474038"/>
              <a:gd name="connsiteX21" fmla="*/ 12192000 w 12192000"/>
              <a:gd name="connsiteY21" fmla="*/ 0 h 1474038"/>
              <a:gd name="connsiteX22" fmla="*/ 12192000 w 12192000"/>
              <a:gd name="connsiteY22" fmla="*/ 1474038 h 1474038"/>
              <a:gd name="connsiteX23" fmla="*/ 0 w 12192000"/>
              <a:gd name="connsiteY23" fmla="*/ 1474038 h 1474038"/>
              <a:gd name="connsiteX24" fmla="*/ 0 w 12192000"/>
              <a:gd name="connsiteY24" fmla="*/ 0 h 147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1474038">
                <a:moveTo>
                  <a:pt x="0" y="0"/>
                </a:moveTo>
                <a:lnTo>
                  <a:pt x="1830523" y="0"/>
                </a:lnTo>
                <a:lnTo>
                  <a:pt x="1840510" y="99068"/>
                </a:lnTo>
                <a:cubicBezTo>
                  <a:pt x="1899458" y="387141"/>
                  <a:pt x="2154345" y="603840"/>
                  <a:pt x="2459845" y="603840"/>
                </a:cubicBezTo>
                <a:cubicBezTo>
                  <a:pt x="2765345" y="603840"/>
                  <a:pt x="3020232" y="387141"/>
                  <a:pt x="3079180" y="99068"/>
                </a:cubicBezTo>
                <a:lnTo>
                  <a:pt x="3089167" y="0"/>
                </a:lnTo>
                <a:lnTo>
                  <a:pt x="3466670" y="0"/>
                </a:lnTo>
                <a:lnTo>
                  <a:pt x="3476657" y="99068"/>
                </a:lnTo>
                <a:cubicBezTo>
                  <a:pt x="3535605" y="387141"/>
                  <a:pt x="3790492" y="603840"/>
                  <a:pt x="4095992" y="603840"/>
                </a:cubicBezTo>
                <a:cubicBezTo>
                  <a:pt x="4401492" y="603840"/>
                  <a:pt x="4656379" y="387141"/>
                  <a:pt x="4715327" y="99068"/>
                </a:cubicBezTo>
                <a:lnTo>
                  <a:pt x="4725314" y="0"/>
                </a:lnTo>
                <a:lnTo>
                  <a:pt x="7469733" y="0"/>
                </a:lnTo>
                <a:lnTo>
                  <a:pt x="7479720" y="99068"/>
                </a:lnTo>
                <a:cubicBezTo>
                  <a:pt x="7538668" y="387141"/>
                  <a:pt x="7793555" y="603840"/>
                  <a:pt x="8099055" y="603840"/>
                </a:cubicBezTo>
                <a:cubicBezTo>
                  <a:pt x="8404555" y="603840"/>
                  <a:pt x="8659442" y="387141"/>
                  <a:pt x="8718390" y="99068"/>
                </a:cubicBezTo>
                <a:lnTo>
                  <a:pt x="8728377" y="0"/>
                </a:lnTo>
                <a:lnTo>
                  <a:pt x="9105880" y="0"/>
                </a:lnTo>
                <a:lnTo>
                  <a:pt x="9115867" y="99068"/>
                </a:lnTo>
                <a:cubicBezTo>
                  <a:pt x="9174815" y="387141"/>
                  <a:pt x="9429702" y="603840"/>
                  <a:pt x="9735202" y="603840"/>
                </a:cubicBezTo>
                <a:cubicBezTo>
                  <a:pt x="10040702" y="603840"/>
                  <a:pt x="10295589" y="387141"/>
                  <a:pt x="10354537" y="99068"/>
                </a:cubicBezTo>
                <a:lnTo>
                  <a:pt x="10364524" y="0"/>
                </a:lnTo>
                <a:lnTo>
                  <a:pt x="12192000" y="0"/>
                </a:lnTo>
                <a:lnTo>
                  <a:pt x="12192000" y="1474038"/>
                </a:lnTo>
                <a:lnTo>
                  <a:pt x="0" y="1474038"/>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cxnSp>
        <p:nvCxnSpPr>
          <p:cNvPr id="8" name="Straight Connector 7">
            <a:extLst>
              <a:ext uri="{FF2B5EF4-FFF2-40B4-BE49-F238E27FC236}">
                <a16:creationId xmlns:a16="http://schemas.microsoft.com/office/drawing/2014/main" id="{756EBE4A-5BB3-2FD0-69EF-4FF477FE1005}"/>
              </a:ext>
            </a:extLst>
          </p:cNvPr>
          <p:cNvCxnSpPr>
            <a:cxnSpLocks/>
          </p:cNvCxnSpPr>
          <p:nvPr userDrawn="1"/>
        </p:nvCxnSpPr>
        <p:spPr>
          <a:xfrm>
            <a:off x="6096000" y="2407189"/>
            <a:ext cx="0" cy="1469486"/>
          </a:xfrm>
          <a:prstGeom prst="line">
            <a:avLst/>
          </a:prstGeom>
          <a:noFill/>
          <a:ln w="41275">
            <a:solidFill>
              <a:schemeClr val="bg1">
                <a:lumMod val="50000"/>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 Placeholder 5">
            <a:extLst>
              <a:ext uri="{FF2B5EF4-FFF2-40B4-BE49-F238E27FC236}">
                <a16:creationId xmlns:a16="http://schemas.microsoft.com/office/drawing/2014/main" id="{5732FCFE-342B-9C3B-A31B-2817FA19B3D5}"/>
              </a:ext>
            </a:extLst>
          </p:cNvPr>
          <p:cNvSpPr>
            <a:spLocks noGrp="1"/>
          </p:cNvSpPr>
          <p:nvPr>
            <p:ph type="body" sz="quarter" idx="37"/>
          </p:nvPr>
        </p:nvSpPr>
        <p:spPr>
          <a:xfrm>
            <a:off x="839882"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0" name="Text Placeholder 5">
            <a:extLst>
              <a:ext uri="{FF2B5EF4-FFF2-40B4-BE49-F238E27FC236}">
                <a16:creationId xmlns:a16="http://schemas.microsoft.com/office/drawing/2014/main" id="{463711C3-3568-880F-3196-274FFA62ACB5}"/>
              </a:ext>
            </a:extLst>
          </p:cNvPr>
          <p:cNvSpPr>
            <a:spLocks noGrp="1"/>
          </p:cNvSpPr>
          <p:nvPr>
            <p:ph type="body" sz="quarter" idx="38"/>
          </p:nvPr>
        </p:nvSpPr>
        <p:spPr>
          <a:xfrm>
            <a:off x="839882"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1" name="Text Placeholder 5">
            <a:extLst>
              <a:ext uri="{FF2B5EF4-FFF2-40B4-BE49-F238E27FC236}">
                <a16:creationId xmlns:a16="http://schemas.microsoft.com/office/drawing/2014/main" id="{9007BC4F-9D6F-A5FB-E4CF-AC60A335343B}"/>
              </a:ext>
            </a:extLst>
          </p:cNvPr>
          <p:cNvSpPr>
            <a:spLocks noGrp="1"/>
          </p:cNvSpPr>
          <p:nvPr>
            <p:ph type="body" sz="quarter" idx="39"/>
          </p:nvPr>
        </p:nvSpPr>
        <p:spPr>
          <a:xfrm>
            <a:off x="839882"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3" name="Text Placeholder 5">
            <a:extLst>
              <a:ext uri="{FF2B5EF4-FFF2-40B4-BE49-F238E27FC236}">
                <a16:creationId xmlns:a16="http://schemas.microsoft.com/office/drawing/2014/main" id="{263D0B5F-3C76-A3FA-BCF6-78BBC6E0D4D7}"/>
              </a:ext>
            </a:extLst>
          </p:cNvPr>
          <p:cNvSpPr>
            <a:spLocks noGrp="1"/>
          </p:cNvSpPr>
          <p:nvPr>
            <p:ph type="body" sz="quarter" idx="40"/>
          </p:nvPr>
        </p:nvSpPr>
        <p:spPr>
          <a:xfrm>
            <a:off x="6876934"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4" name="Text Placeholder 5">
            <a:extLst>
              <a:ext uri="{FF2B5EF4-FFF2-40B4-BE49-F238E27FC236}">
                <a16:creationId xmlns:a16="http://schemas.microsoft.com/office/drawing/2014/main" id="{F6775768-E42D-3B8F-BD1D-CBAB6A3A0C5D}"/>
              </a:ext>
            </a:extLst>
          </p:cNvPr>
          <p:cNvSpPr>
            <a:spLocks noGrp="1"/>
          </p:cNvSpPr>
          <p:nvPr>
            <p:ph type="body" sz="quarter" idx="41"/>
          </p:nvPr>
        </p:nvSpPr>
        <p:spPr>
          <a:xfrm>
            <a:off x="6876934"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6" name="Text Placeholder 5">
            <a:extLst>
              <a:ext uri="{FF2B5EF4-FFF2-40B4-BE49-F238E27FC236}">
                <a16:creationId xmlns:a16="http://schemas.microsoft.com/office/drawing/2014/main" id="{996EA175-5FD0-F5F3-0F5C-06C9016ADDBD}"/>
              </a:ext>
            </a:extLst>
          </p:cNvPr>
          <p:cNvSpPr>
            <a:spLocks noGrp="1"/>
          </p:cNvSpPr>
          <p:nvPr>
            <p:ph type="body" sz="quarter" idx="42"/>
          </p:nvPr>
        </p:nvSpPr>
        <p:spPr>
          <a:xfrm>
            <a:off x="6876934"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29" name="Oval 28">
            <a:extLst>
              <a:ext uri="{FF2B5EF4-FFF2-40B4-BE49-F238E27FC236}">
                <a16:creationId xmlns:a16="http://schemas.microsoft.com/office/drawing/2014/main" id="{D44B4E05-E712-140E-5788-25EE31D38E8B}"/>
              </a:ext>
            </a:extLst>
          </p:cNvPr>
          <p:cNvSpPr/>
          <p:nvPr userDrawn="1"/>
        </p:nvSpPr>
        <p:spPr bwMode="auto">
          <a:xfrm>
            <a:off x="194309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E719424D-27D2-02C9-2A38-096673958F52}"/>
              </a:ext>
            </a:extLst>
          </p:cNvPr>
          <p:cNvSpPr/>
          <p:nvPr userDrawn="1"/>
        </p:nvSpPr>
        <p:spPr bwMode="auto">
          <a:xfrm>
            <a:off x="2044559"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1" name="Oval 30">
            <a:extLst>
              <a:ext uri="{FF2B5EF4-FFF2-40B4-BE49-F238E27FC236}">
                <a16:creationId xmlns:a16="http://schemas.microsoft.com/office/drawing/2014/main" id="{5E49F84F-C3CD-E3C3-A68B-70950D9B171C}"/>
              </a:ext>
            </a:extLst>
          </p:cNvPr>
          <p:cNvSpPr/>
          <p:nvPr userDrawn="1"/>
        </p:nvSpPr>
        <p:spPr bwMode="auto">
          <a:xfrm>
            <a:off x="357923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61FBC744-6C82-5EDB-1037-AC2EC8A3EBB1}"/>
              </a:ext>
            </a:extLst>
          </p:cNvPr>
          <p:cNvSpPr/>
          <p:nvPr userDrawn="1"/>
        </p:nvSpPr>
        <p:spPr bwMode="auto">
          <a:xfrm>
            <a:off x="368070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3" name="Oval 32">
            <a:extLst>
              <a:ext uri="{FF2B5EF4-FFF2-40B4-BE49-F238E27FC236}">
                <a16:creationId xmlns:a16="http://schemas.microsoft.com/office/drawing/2014/main" id="{B4E1814C-074F-4DDF-D938-535F760BB478}"/>
              </a:ext>
            </a:extLst>
          </p:cNvPr>
          <p:cNvSpPr/>
          <p:nvPr userDrawn="1"/>
        </p:nvSpPr>
        <p:spPr bwMode="auto">
          <a:xfrm>
            <a:off x="758230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7A675EF0-E474-CB29-E0CD-CC1890C072E3}"/>
              </a:ext>
            </a:extLst>
          </p:cNvPr>
          <p:cNvSpPr/>
          <p:nvPr userDrawn="1"/>
        </p:nvSpPr>
        <p:spPr bwMode="auto">
          <a:xfrm>
            <a:off x="7683003" y="1960307"/>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5" name="Oval 34">
            <a:extLst>
              <a:ext uri="{FF2B5EF4-FFF2-40B4-BE49-F238E27FC236}">
                <a16:creationId xmlns:a16="http://schemas.microsoft.com/office/drawing/2014/main" id="{0F840BC2-266A-1C82-92C2-7B6D9A105E14}"/>
              </a:ext>
            </a:extLst>
          </p:cNvPr>
          <p:cNvSpPr/>
          <p:nvPr userDrawn="1"/>
        </p:nvSpPr>
        <p:spPr bwMode="auto">
          <a:xfrm>
            <a:off x="921844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E73518D7-84FF-F739-1441-D82A99AA334F}"/>
              </a:ext>
            </a:extLst>
          </p:cNvPr>
          <p:cNvSpPr/>
          <p:nvPr userDrawn="1"/>
        </p:nvSpPr>
        <p:spPr bwMode="auto">
          <a:xfrm>
            <a:off x="931991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cxnSp>
        <p:nvCxnSpPr>
          <p:cNvPr id="54" name="Straight Connector 53">
            <a:extLst>
              <a:ext uri="{FF2B5EF4-FFF2-40B4-BE49-F238E27FC236}">
                <a16:creationId xmlns:a16="http://schemas.microsoft.com/office/drawing/2014/main" id="{2D16AF58-6722-39A6-1AD9-DC16456436E1}"/>
              </a:ext>
            </a:extLst>
          </p:cNvPr>
          <p:cNvCxnSpPr>
            <a:cxnSpLocks/>
          </p:cNvCxnSpPr>
          <p:nvPr userDrawn="1"/>
        </p:nvCxnSpPr>
        <p:spPr>
          <a:xfrm>
            <a:off x="6096000" y="3873832"/>
            <a:ext cx="0" cy="1755443"/>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5" name="Straight Connector 54">
            <a:extLst>
              <a:ext uri="{FF2B5EF4-FFF2-40B4-BE49-F238E27FC236}">
                <a16:creationId xmlns:a16="http://schemas.microsoft.com/office/drawing/2014/main" id="{08987300-6899-8524-267A-9FC03D13CB5B}"/>
              </a:ext>
            </a:extLst>
          </p:cNvPr>
          <p:cNvCxnSpPr>
            <a:cxnSpLocks/>
          </p:cNvCxnSpPr>
          <p:nvPr userDrawn="1"/>
        </p:nvCxnSpPr>
        <p:spPr>
          <a:xfrm flipH="1">
            <a:off x="0" y="5629275"/>
            <a:ext cx="12192000" cy="0"/>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0" name="Title 59">
            <a:extLst>
              <a:ext uri="{FF2B5EF4-FFF2-40B4-BE49-F238E27FC236}">
                <a16:creationId xmlns:a16="http://schemas.microsoft.com/office/drawing/2014/main" id="{59641B11-4B97-D963-19A2-D81441F13E5E}"/>
              </a:ext>
            </a:extLst>
          </p:cNvPr>
          <p:cNvSpPr>
            <a:spLocks noGrp="1"/>
          </p:cNvSpPr>
          <p:nvPr userDrawn="1">
            <p:ph type="title"/>
          </p:nvPr>
        </p:nvSpPr>
        <p:spPr/>
        <p:txBody>
          <a:bodyPr/>
          <a:lstStyle/>
          <a:p>
            <a:r>
              <a:rPr lang="en-US"/>
              <a:t>Click to edit Master title style</a:t>
            </a:r>
            <a:endParaRPr lang="en-IN"/>
          </a:p>
        </p:txBody>
      </p:sp>
      <p:sp>
        <p:nvSpPr>
          <p:cNvPr id="63" name="Text Placeholder 61">
            <a:extLst>
              <a:ext uri="{FF2B5EF4-FFF2-40B4-BE49-F238E27FC236}">
                <a16:creationId xmlns:a16="http://schemas.microsoft.com/office/drawing/2014/main" id="{FF90FD4A-AC33-5A2C-D076-3AC56D69CAF9}"/>
              </a:ext>
            </a:extLst>
          </p:cNvPr>
          <p:cNvSpPr>
            <a:spLocks noGrp="1"/>
          </p:cNvSpPr>
          <p:nvPr userDrawn="1">
            <p:ph type="body" sz="quarter" idx="13"/>
          </p:nvPr>
        </p:nvSpPr>
        <p:spPr>
          <a:xfrm>
            <a:off x="1645445"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7" name="Text Placeholder 66">
            <a:extLst>
              <a:ext uri="{FF2B5EF4-FFF2-40B4-BE49-F238E27FC236}">
                <a16:creationId xmlns:a16="http://schemas.microsoft.com/office/drawing/2014/main" id="{C3521EEC-9F97-A391-667C-D5B871F81D31}"/>
              </a:ext>
            </a:extLst>
          </p:cNvPr>
          <p:cNvSpPr>
            <a:spLocks noGrp="1"/>
          </p:cNvSpPr>
          <p:nvPr userDrawn="1">
            <p:ph type="body" sz="quarter" idx="16"/>
          </p:nvPr>
        </p:nvSpPr>
        <p:spPr>
          <a:xfrm>
            <a:off x="1645445" y="459566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9" name="Text Placeholder 68">
            <a:extLst>
              <a:ext uri="{FF2B5EF4-FFF2-40B4-BE49-F238E27FC236}">
                <a16:creationId xmlns:a16="http://schemas.microsoft.com/office/drawing/2014/main" id="{BC168433-D4F9-F291-57C0-3C6A88CB58E8}"/>
              </a:ext>
            </a:extLst>
          </p:cNvPr>
          <p:cNvSpPr>
            <a:spLocks noGrp="1"/>
          </p:cNvSpPr>
          <p:nvPr userDrawn="1">
            <p:ph type="body" sz="quarter" idx="17"/>
          </p:nvPr>
        </p:nvSpPr>
        <p:spPr>
          <a:xfrm>
            <a:off x="1645445"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1" name="Text Placeholder 70">
            <a:extLst>
              <a:ext uri="{FF2B5EF4-FFF2-40B4-BE49-F238E27FC236}">
                <a16:creationId xmlns:a16="http://schemas.microsoft.com/office/drawing/2014/main" id="{CD09CA6F-BA8E-2253-92FA-BFFCCD3EB9BD}"/>
              </a:ext>
            </a:extLst>
          </p:cNvPr>
          <p:cNvSpPr>
            <a:spLocks noGrp="1"/>
          </p:cNvSpPr>
          <p:nvPr userDrawn="1">
            <p:ph type="body" sz="quarter" idx="18"/>
          </p:nvPr>
        </p:nvSpPr>
        <p:spPr>
          <a:xfrm>
            <a:off x="7682497"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5" name="Text Placeholder 74">
            <a:extLst>
              <a:ext uri="{FF2B5EF4-FFF2-40B4-BE49-F238E27FC236}">
                <a16:creationId xmlns:a16="http://schemas.microsoft.com/office/drawing/2014/main" id="{9B51A413-70FD-1137-0C33-386E47515569}"/>
              </a:ext>
            </a:extLst>
          </p:cNvPr>
          <p:cNvSpPr>
            <a:spLocks noGrp="1"/>
          </p:cNvSpPr>
          <p:nvPr userDrawn="1">
            <p:ph type="body" sz="quarter" idx="21"/>
          </p:nvPr>
        </p:nvSpPr>
        <p:spPr>
          <a:xfrm>
            <a:off x="7682497" y="4595856"/>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vl5pPr>
              <a:defRPr/>
            </a:lvl5pPr>
          </a:lstStyle>
          <a:p>
            <a:pPr lvl="0"/>
            <a:endParaRPr lang="en-IN"/>
          </a:p>
        </p:txBody>
      </p:sp>
      <p:sp>
        <p:nvSpPr>
          <p:cNvPr id="77" name="Text Placeholder 76">
            <a:extLst>
              <a:ext uri="{FF2B5EF4-FFF2-40B4-BE49-F238E27FC236}">
                <a16:creationId xmlns:a16="http://schemas.microsoft.com/office/drawing/2014/main" id="{F96B9DB7-62C0-373F-7F1D-48D6B1E9B507}"/>
              </a:ext>
            </a:extLst>
          </p:cNvPr>
          <p:cNvSpPr>
            <a:spLocks noGrp="1"/>
          </p:cNvSpPr>
          <p:nvPr userDrawn="1">
            <p:ph type="body" sz="quarter" idx="22"/>
          </p:nvPr>
        </p:nvSpPr>
        <p:spPr>
          <a:xfrm>
            <a:off x="7682497"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81" name="Text Placeholder 80">
            <a:extLst>
              <a:ext uri="{FF2B5EF4-FFF2-40B4-BE49-F238E27FC236}">
                <a16:creationId xmlns:a16="http://schemas.microsoft.com/office/drawing/2014/main" id="{F33B6023-CEBC-C704-7C3D-EDDC0476C823}"/>
              </a:ext>
            </a:extLst>
          </p:cNvPr>
          <p:cNvSpPr>
            <a:spLocks noGrp="1"/>
          </p:cNvSpPr>
          <p:nvPr userDrawn="1">
            <p:ph type="body" sz="quarter" idx="23"/>
          </p:nvPr>
        </p:nvSpPr>
        <p:spPr>
          <a:xfrm>
            <a:off x="58826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marL="228600" marR="0" lvl="0" indent="-228600" algn="ctr" defTabSz="932472" rtl="0" eaLnBrk="1" fontAlgn="base" latinLnBrk="0" hangingPunct="1">
              <a:lnSpc>
                <a:spcPct val="100000"/>
              </a:lnSpc>
              <a:spcBef>
                <a:spcPct val="0"/>
              </a:spcBef>
              <a:spcAft>
                <a:spcPct val="0"/>
              </a:spcAft>
              <a:buClrTx/>
              <a:buSzTx/>
              <a:buFont typeface="Wingdings" panose="05000000000000000000" pitchFamily="2" charset="2"/>
              <a:buNone/>
              <a:tabLst/>
            </a:pPr>
            <a:endParaRPr lang="en-IN"/>
          </a:p>
        </p:txBody>
      </p:sp>
      <p:sp>
        <p:nvSpPr>
          <p:cNvPr id="83" name="Text Placeholder 82">
            <a:extLst>
              <a:ext uri="{FF2B5EF4-FFF2-40B4-BE49-F238E27FC236}">
                <a16:creationId xmlns:a16="http://schemas.microsoft.com/office/drawing/2014/main" id="{1EFD3972-BA87-4488-CEB6-D722C88EE31E}"/>
              </a:ext>
            </a:extLst>
          </p:cNvPr>
          <p:cNvSpPr>
            <a:spLocks noGrp="1"/>
          </p:cNvSpPr>
          <p:nvPr userDrawn="1">
            <p:ph type="body" sz="quarter" idx="24"/>
          </p:nvPr>
        </p:nvSpPr>
        <p:spPr>
          <a:xfrm>
            <a:off x="622747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lvl="0"/>
            <a:endParaRPr lang="en-IN"/>
          </a:p>
        </p:txBody>
      </p:sp>
      <p:sp>
        <p:nvSpPr>
          <p:cNvPr id="85" name="Picture Placeholder 84">
            <a:extLst>
              <a:ext uri="{FF2B5EF4-FFF2-40B4-BE49-F238E27FC236}">
                <a16:creationId xmlns:a16="http://schemas.microsoft.com/office/drawing/2014/main" id="{0EA89367-92E2-138D-5EC7-1CD725A1D636}"/>
              </a:ext>
            </a:extLst>
          </p:cNvPr>
          <p:cNvSpPr>
            <a:spLocks noGrp="1"/>
          </p:cNvSpPr>
          <p:nvPr userDrawn="1">
            <p:ph type="pic" sz="quarter" idx="25" hasCustomPrompt="1"/>
          </p:nvPr>
        </p:nvSpPr>
        <p:spPr>
          <a:xfrm>
            <a:off x="2043792" y="1960305"/>
            <a:ext cx="832104" cy="832104"/>
          </a:xfrm>
          <a:prstGeom prst="ellipse">
            <a:avLst/>
          </a:prstGeom>
        </p:spPr>
        <p:txBody>
          <a:bodyPr anchor="ctr">
            <a:noAutofit/>
          </a:bodyPr>
          <a:lstStyle>
            <a:lvl1pPr marL="0" indent="0" algn="ctr">
              <a:buNone/>
              <a:defRPr sz="1400"/>
            </a:lvl1pPr>
          </a:lstStyle>
          <a:p>
            <a:r>
              <a:rPr lang="en-IN"/>
              <a:t>Icon</a:t>
            </a:r>
          </a:p>
        </p:txBody>
      </p:sp>
      <p:sp>
        <p:nvSpPr>
          <p:cNvPr id="87" name="Picture Placeholder 86">
            <a:extLst>
              <a:ext uri="{FF2B5EF4-FFF2-40B4-BE49-F238E27FC236}">
                <a16:creationId xmlns:a16="http://schemas.microsoft.com/office/drawing/2014/main" id="{2A01C636-0C5E-8409-5D9F-70740D57E951}"/>
              </a:ext>
            </a:extLst>
          </p:cNvPr>
          <p:cNvSpPr>
            <a:spLocks noGrp="1"/>
          </p:cNvSpPr>
          <p:nvPr userDrawn="1">
            <p:ph type="pic" sz="quarter" idx="26" hasCustomPrompt="1"/>
          </p:nvPr>
        </p:nvSpPr>
        <p:spPr>
          <a:xfrm>
            <a:off x="3679939"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4" name="Text Placeholder 93">
            <a:extLst>
              <a:ext uri="{FF2B5EF4-FFF2-40B4-BE49-F238E27FC236}">
                <a16:creationId xmlns:a16="http://schemas.microsoft.com/office/drawing/2014/main" id="{2D84FC88-F182-D093-AE9C-AB5FEDDC61FC}"/>
              </a:ext>
            </a:extLst>
          </p:cNvPr>
          <p:cNvSpPr>
            <a:spLocks noGrp="1"/>
          </p:cNvSpPr>
          <p:nvPr userDrawn="1">
            <p:ph type="body" sz="quarter" idx="29" hasCustomPrompt="1"/>
          </p:nvPr>
        </p:nvSpPr>
        <p:spPr>
          <a:xfrm>
            <a:off x="1004539"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5" name="Text Placeholder 93">
            <a:extLst>
              <a:ext uri="{FF2B5EF4-FFF2-40B4-BE49-F238E27FC236}">
                <a16:creationId xmlns:a16="http://schemas.microsoft.com/office/drawing/2014/main" id="{9601CCE4-A762-599C-8431-6F9E2132E505}"/>
              </a:ext>
            </a:extLst>
          </p:cNvPr>
          <p:cNvSpPr>
            <a:spLocks noGrp="1"/>
          </p:cNvSpPr>
          <p:nvPr userDrawn="1">
            <p:ph type="body" sz="quarter" idx="30" hasCustomPrompt="1"/>
          </p:nvPr>
        </p:nvSpPr>
        <p:spPr>
          <a:xfrm>
            <a:off x="1004539"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6" name="Text Placeholder 93">
            <a:extLst>
              <a:ext uri="{FF2B5EF4-FFF2-40B4-BE49-F238E27FC236}">
                <a16:creationId xmlns:a16="http://schemas.microsoft.com/office/drawing/2014/main" id="{A57A6776-D180-1F93-542A-FA72D5CA9BDC}"/>
              </a:ext>
            </a:extLst>
          </p:cNvPr>
          <p:cNvSpPr>
            <a:spLocks noGrp="1"/>
          </p:cNvSpPr>
          <p:nvPr userDrawn="1">
            <p:ph type="body" sz="quarter" idx="31" hasCustomPrompt="1"/>
          </p:nvPr>
        </p:nvSpPr>
        <p:spPr>
          <a:xfrm>
            <a:off x="1004539"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7" name="Text Placeholder 93">
            <a:extLst>
              <a:ext uri="{FF2B5EF4-FFF2-40B4-BE49-F238E27FC236}">
                <a16:creationId xmlns:a16="http://schemas.microsoft.com/office/drawing/2014/main" id="{32F0C1CA-CC86-BEB6-B488-CF27701D1789}"/>
              </a:ext>
            </a:extLst>
          </p:cNvPr>
          <p:cNvSpPr>
            <a:spLocks noGrp="1"/>
          </p:cNvSpPr>
          <p:nvPr userDrawn="1">
            <p:ph type="body" sz="quarter" idx="32" hasCustomPrompt="1"/>
          </p:nvPr>
        </p:nvSpPr>
        <p:spPr>
          <a:xfrm>
            <a:off x="7041591"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8" name="Text Placeholder 93">
            <a:extLst>
              <a:ext uri="{FF2B5EF4-FFF2-40B4-BE49-F238E27FC236}">
                <a16:creationId xmlns:a16="http://schemas.microsoft.com/office/drawing/2014/main" id="{ABA48210-6C4F-A93E-B167-C621709034BB}"/>
              </a:ext>
            </a:extLst>
          </p:cNvPr>
          <p:cNvSpPr>
            <a:spLocks noGrp="1"/>
          </p:cNvSpPr>
          <p:nvPr userDrawn="1">
            <p:ph type="body" sz="quarter" idx="33" hasCustomPrompt="1"/>
          </p:nvPr>
        </p:nvSpPr>
        <p:spPr>
          <a:xfrm>
            <a:off x="7041591"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9" name="Text Placeholder 93">
            <a:extLst>
              <a:ext uri="{FF2B5EF4-FFF2-40B4-BE49-F238E27FC236}">
                <a16:creationId xmlns:a16="http://schemas.microsoft.com/office/drawing/2014/main" id="{E3B76DD4-E46C-CB73-2FBC-17DE1882B8E7}"/>
              </a:ext>
            </a:extLst>
          </p:cNvPr>
          <p:cNvSpPr>
            <a:spLocks noGrp="1"/>
          </p:cNvSpPr>
          <p:nvPr userDrawn="1">
            <p:ph type="body" sz="quarter" idx="34" hasCustomPrompt="1"/>
          </p:nvPr>
        </p:nvSpPr>
        <p:spPr>
          <a:xfrm>
            <a:off x="7041591"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7" name="Picture Placeholder 86">
            <a:extLst>
              <a:ext uri="{FF2B5EF4-FFF2-40B4-BE49-F238E27FC236}">
                <a16:creationId xmlns:a16="http://schemas.microsoft.com/office/drawing/2014/main" id="{34649A6E-FBCE-AEB7-E21F-FB48FCD75264}"/>
              </a:ext>
            </a:extLst>
          </p:cNvPr>
          <p:cNvSpPr>
            <a:spLocks noGrp="1"/>
          </p:cNvSpPr>
          <p:nvPr>
            <p:ph type="pic" sz="quarter" idx="35" hasCustomPrompt="1"/>
          </p:nvPr>
        </p:nvSpPr>
        <p:spPr>
          <a:xfrm>
            <a:off x="7681471"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 name="Picture Placeholder 86">
            <a:extLst>
              <a:ext uri="{FF2B5EF4-FFF2-40B4-BE49-F238E27FC236}">
                <a16:creationId xmlns:a16="http://schemas.microsoft.com/office/drawing/2014/main" id="{6B466EC3-56E8-3C5A-3FD5-0A0379353949}"/>
              </a:ext>
            </a:extLst>
          </p:cNvPr>
          <p:cNvSpPr>
            <a:spLocks noGrp="1"/>
          </p:cNvSpPr>
          <p:nvPr>
            <p:ph type="pic" sz="quarter" idx="36" hasCustomPrompt="1"/>
          </p:nvPr>
        </p:nvSpPr>
        <p:spPr>
          <a:xfrm>
            <a:off x="9318384" y="1960304"/>
            <a:ext cx="832104" cy="832104"/>
          </a:xfrm>
          <a:prstGeom prst="ellipse">
            <a:avLst/>
          </a:prstGeom>
        </p:spPr>
        <p:txBody>
          <a:bodyPr anchor="ctr">
            <a:noAutofit/>
          </a:bodyPr>
          <a:lstStyle>
            <a:lvl1pPr marL="0" indent="0" algn="ctr">
              <a:buNone/>
              <a:defRPr sz="1400"/>
            </a:lvl1pPr>
          </a:lstStyle>
          <a:p>
            <a:r>
              <a:rPr lang="en-IN"/>
              <a:t>Icon</a:t>
            </a:r>
          </a:p>
        </p:txBody>
      </p:sp>
    </p:spTree>
    <p:extLst>
      <p:ext uri="{BB962C8B-B14F-4D97-AF65-F5344CB8AC3E}">
        <p14:creationId xmlns:p14="http://schemas.microsoft.com/office/powerpoint/2010/main" val="2253833150"/>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with Two Column">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71B1F896-3BBF-7C0B-B78C-089503F93A13}"/>
              </a:ext>
            </a:extLst>
          </p:cNvPr>
          <p:cNvSpPr/>
          <p:nvPr userDrawn="1"/>
        </p:nvSpPr>
        <p:spPr bwMode="auto">
          <a:xfrm rot="5400000">
            <a:off x="-1734609" y="3323923"/>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Freeform: Shape 2">
            <a:extLst>
              <a:ext uri="{FF2B5EF4-FFF2-40B4-BE49-F238E27FC236}">
                <a16:creationId xmlns:a16="http://schemas.microsoft.com/office/drawing/2014/main" id="{CED6DE1A-02AC-9983-E2B2-368F46FDF84A}"/>
              </a:ext>
            </a:extLst>
          </p:cNvPr>
          <p:cNvSpPr/>
          <p:nvPr userDrawn="1"/>
        </p:nvSpPr>
        <p:spPr bwMode="auto">
          <a:xfrm>
            <a:off x="0" y="-1"/>
            <a:ext cx="12192000" cy="1793663"/>
          </a:xfrm>
          <a:custGeom>
            <a:avLst/>
            <a:gdLst>
              <a:gd name="connsiteX0" fmla="*/ 0 w 12192000"/>
              <a:gd name="connsiteY0" fmla="*/ 0 h 1793663"/>
              <a:gd name="connsiteX1" fmla="*/ 12192000 w 12192000"/>
              <a:gd name="connsiteY1" fmla="*/ 0 h 1793663"/>
              <a:gd name="connsiteX2" fmla="*/ 12192000 w 12192000"/>
              <a:gd name="connsiteY2" fmla="*/ 1793663 h 1793663"/>
              <a:gd name="connsiteX3" fmla="*/ 11603830 w 12192000"/>
              <a:gd name="connsiteY3" fmla="*/ 1793663 h 1793663"/>
              <a:gd name="connsiteX4" fmla="*/ 11603830 w 12192000"/>
              <a:gd name="connsiteY4" fmla="*/ 1661356 h 1793663"/>
              <a:gd name="connsiteX5" fmla="*/ 11326775 w 12192000"/>
              <a:gd name="connsiteY5" fmla="*/ 1384301 h 1793663"/>
              <a:gd name="connsiteX6" fmla="*/ 6461953 w 12192000"/>
              <a:gd name="connsiteY6" fmla="*/ 1384301 h 1793663"/>
              <a:gd name="connsiteX7" fmla="*/ 6184898 w 12192000"/>
              <a:gd name="connsiteY7" fmla="*/ 1661356 h 1793663"/>
              <a:gd name="connsiteX8" fmla="*/ 6184898 w 12192000"/>
              <a:gd name="connsiteY8" fmla="*/ 1793663 h 1793663"/>
              <a:gd name="connsiteX9" fmla="*/ 6007101 w 12192000"/>
              <a:gd name="connsiteY9" fmla="*/ 1793663 h 1793663"/>
              <a:gd name="connsiteX10" fmla="*/ 6007101 w 12192000"/>
              <a:gd name="connsiteY10" fmla="*/ 1661356 h 1793663"/>
              <a:gd name="connsiteX11" fmla="*/ 5730045 w 12192000"/>
              <a:gd name="connsiteY11" fmla="*/ 1384301 h 1793663"/>
              <a:gd name="connsiteX12" fmla="*/ 865223 w 12192000"/>
              <a:gd name="connsiteY12" fmla="*/ 1384301 h 1793663"/>
              <a:gd name="connsiteX13" fmla="*/ 588168 w 12192000"/>
              <a:gd name="connsiteY13" fmla="*/ 1661356 h 1793663"/>
              <a:gd name="connsiteX14" fmla="*/ 588168 w 12192000"/>
              <a:gd name="connsiteY14" fmla="*/ 1793663 h 1793663"/>
              <a:gd name="connsiteX15" fmla="*/ 0 w 12192000"/>
              <a:gd name="connsiteY15" fmla="*/ 1793663 h 179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793663">
                <a:moveTo>
                  <a:pt x="0" y="0"/>
                </a:moveTo>
                <a:lnTo>
                  <a:pt x="12192000" y="0"/>
                </a:lnTo>
                <a:lnTo>
                  <a:pt x="12192000" y="1793663"/>
                </a:lnTo>
                <a:lnTo>
                  <a:pt x="11603830" y="1793663"/>
                </a:lnTo>
                <a:lnTo>
                  <a:pt x="11603830" y="1661356"/>
                </a:lnTo>
                <a:cubicBezTo>
                  <a:pt x="11603830" y="1508343"/>
                  <a:pt x="11479788" y="1384301"/>
                  <a:pt x="11326775" y="1384301"/>
                </a:cubicBezTo>
                <a:lnTo>
                  <a:pt x="6461953" y="1384301"/>
                </a:lnTo>
                <a:cubicBezTo>
                  <a:pt x="6308940" y="1384301"/>
                  <a:pt x="6184898" y="1508343"/>
                  <a:pt x="6184898" y="1661356"/>
                </a:cubicBezTo>
                <a:lnTo>
                  <a:pt x="6184898" y="1793663"/>
                </a:lnTo>
                <a:lnTo>
                  <a:pt x="6007101" y="1793663"/>
                </a:lnTo>
                <a:lnTo>
                  <a:pt x="6007101" y="1661356"/>
                </a:lnTo>
                <a:cubicBezTo>
                  <a:pt x="6007101" y="1508343"/>
                  <a:pt x="5883058" y="1384301"/>
                  <a:pt x="5730045" y="1384301"/>
                </a:cubicBezTo>
                <a:lnTo>
                  <a:pt x="865223" y="1384301"/>
                </a:lnTo>
                <a:cubicBezTo>
                  <a:pt x="712210" y="1384301"/>
                  <a:pt x="588168" y="1508343"/>
                  <a:pt x="588168" y="1661356"/>
                </a:cubicBezTo>
                <a:lnTo>
                  <a:pt x="588168" y="1793663"/>
                </a:lnTo>
                <a:lnTo>
                  <a:pt x="0" y="1793663"/>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87D2CBC8-B3E0-36F6-1896-04979256EBBB}"/>
              </a:ext>
            </a:extLst>
          </p:cNvPr>
          <p:cNvSpPr/>
          <p:nvPr userDrawn="1"/>
        </p:nvSpPr>
        <p:spPr bwMode="auto">
          <a:xfrm>
            <a:off x="757920"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AB6EA6C3-278C-85D5-EF80-7159F73D9225}"/>
              </a:ext>
            </a:extLst>
          </p:cNvPr>
          <p:cNvSpPr/>
          <p:nvPr userDrawn="1"/>
        </p:nvSpPr>
        <p:spPr bwMode="auto">
          <a:xfrm>
            <a:off x="6363272"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6" name="Rectangle: Single Corner Rounded 5">
            <a:extLst>
              <a:ext uri="{FF2B5EF4-FFF2-40B4-BE49-F238E27FC236}">
                <a16:creationId xmlns:a16="http://schemas.microsoft.com/office/drawing/2014/main" id="{E67331C0-B087-7491-2422-0B553A1D35E9}"/>
              </a:ext>
            </a:extLst>
          </p:cNvPr>
          <p:cNvSpPr/>
          <p:nvPr userDrawn="1"/>
        </p:nvSpPr>
        <p:spPr bwMode="auto">
          <a:xfrm rot="16200000" flipH="1">
            <a:off x="9869223" y="3323924"/>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Top Corners Rounded 6">
            <a:extLst>
              <a:ext uri="{FF2B5EF4-FFF2-40B4-BE49-F238E27FC236}">
                <a16:creationId xmlns:a16="http://schemas.microsoft.com/office/drawing/2014/main" id="{C9963C8D-0FD8-30F3-3F86-2D4F0558C013}"/>
              </a:ext>
            </a:extLst>
          </p:cNvPr>
          <p:cNvSpPr/>
          <p:nvPr userDrawn="1"/>
        </p:nvSpPr>
        <p:spPr bwMode="auto">
          <a:xfrm flipV="1">
            <a:off x="6007100" y="1790125"/>
            <a:ext cx="177798" cy="1540903"/>
          </a:xfrm>
          <a:prstGeom prst="round2SameRect">
            <a:avLst>
              <a:gd name="adj1" fmla="val 50000"/>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6" name="Text Placeholder 15">
            <a:extLst>
              <a:ext uri="{FF2B5EF4-FFF2-40B4-BE49-F238E27FC236}">
                <a16:creationId xmlns:a16="http://schemas.microsoft.com/office/drawing/2014/main" id="{05FC84F8-E0F2-C97F-85C7-3850033867E0}"/>
              </a:ext>
            </a:extLst>
          </p:cNvPr>
          <p:cNvSpPr>
            <a:spLocks noGrp="1"/>
          </p:cNvSpPr>
          <p:nvPr>
            <p:ph type="body" sz="quarter" idx="10"/>
          </p:nvPr>
        </p:nvSpPr>
        <p:spPr>
          <a:xfrm>
            <a:off x="1752092"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a:p>
        </p:txBody>
      </p:sp>
      <p:sp>
        <p:nvSpPr>
          <p:cNvPr id="18" name="Text Placeholder 17">
            <a:extLst>
              <a:ext uri="{FF2B5EF4-FFF2-40B4-BE49-F238E27FC236}">
                <a16:creationId xmlns:a16="http://schemas.microsoft.com/office/drawing/2014/main" id="{3F397BDF-6661-8A5C-6327-9B07BAA4A5F8}"/>
              </a:ext>
            </a:extLst>
          </p:cNvPr>
          <p:cNvSpPr>
            <a:spLocks noGrp="1"/>
          </p:cNvSpPr>
          <p:nvPr>
            <p:ph type="body" sz="quarter" idx="11"/>
          </p:nvPr>
        </p:nvSpPr>
        <p:spPr>
          <a:xfrm>
            <a:off x="7357445"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stStyle>
          <a:p>
            <a:pPr lvl="0"/>
            <a:endParaRPr lang="en-IN"/>
          </a:p>
        </p:txBody>
      </p:sp>
      <p:sp>
        <p:nvSpPr>
          <p:cNvPr id="27" name="Text Placeholder 26">
            <a:extLst>
              <a:ext uri="{FF2B5EF4-FFF2-40B4-BE49-F238E27FC236}">
                <a16:creationId xmlns:a16="http://schemas.microsoft.com/office/drawing/2014/main" id="{5E2A6A41-D69C-81DA-BD2C-C524BB399819}"/>
              </a:ext>
            </a:extLst>
          </p:cNvPr>
          <p:cNvSpPr>
            <a:spLocks noGrp="1"/>
          </p:cNvSpPr>
          <p:nvPr>
            <p:ph type="body" sz="quarter" idx="14"/>
          </p:nvPr>
        </p:nvSpPr>
        <p:spPr>
          <a:xfrm>
            <a:off x="1006267"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9" name="Text Placeholder 28">
            <a:extLst>
              <a:ext uri="{FF2B5EF4-FFF2-40B4-BE49-F238E27FC236}">
                <a16:creationId xmlns:a16="http://schemas.microsoft.com/office/drawing/2014/main" id="{A32597D8-2F22-8BFA-3C92-B1AF975CB595}"/>
              </a:ext>
            </a:extLst>
          </p:cNvPr>
          <p:cNvSpPr>
            <a:spLocks noGrp="1"/>
          </p:cNvSpPr>
          <p:nvPr>
            <p:ph type="body" sz="quarter" idx="15"/>
          </p:nvPr>
        </p:nvSpPr>
        <p:spPr>
          <a:xfrm>
            <a:off x="6611620"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31" name="Picture Placeholder 30">
            <a:extLst>
              <a:ext uri="{FF2B5EF4-FFF2-40B4-BE49-F238E27FC236}">
                <a16:creationId xmlns:a16="http://schemas.microsoft.com/office/drawing/2014/main" id="{BC301C06-3022-C461-7ECC-928380A979BD}"/>
              </a:ext>
            </a:extLst>
          </p:cNvPr>
          <p:cNvSpPr>
            <a:spLocks noGrp="1"/>
          </p:cNvSpPr>
          <p:nvPr>
            <p:ph type="pic" sz="quarter" idx="16" hasCustomPrompt="1"/>
          </p:nvPr>
        </p:nvSpPr>
        <p:spPr>
          <a:xfrm>
            <a:off x="1007791" y="2016056"/>
            <a:ext cx="530352" cy="530352"/>
          </a:xfrm>
          <a:prstGeom prst="ellipse">
            <a:avLst/>
          </a:prstGeom>
        </p:spPr>
        <p:txBody>
          <a:bodyPr anchor="ctr">
            <a:noAutofit/>
          </a:bodyPr>
          <a:lstStyle>
            <a:lvl1pPr marL="0" indent="0" algn="ctr">
              <a:buNone/>
              <a:defRPr sz="1100"/>
            </a:lvl1pPr>
          </a:lstStyle>
          <a:p>
            <a:r>
              <a:rPr lang="en-IN"/>
              <a:t>Icon</a:t>
            </a:r>
          </a:p>
        </p:txBody>
      </p:sp>
      <p:sp>
        <p:nvSpPr>
          <p:cNvPr id="32" name="Picture Placeholder 30">
            <a:extLst>
              <a:ext uri="{FF2B5EF4-FFF2-40B4-BE49-F238E27FC236}">
                <a16:creationId xmlns:a16="http://schemas.microsoft.com/office/drawing/2014/main" id="{7664099F-EB3B-F818-FF0E-81C644180909}"/>
              </a:ext>
            </a:extLst>
          </p:cNvPr>
          <p:cNvSpPr>
            <a:spLocks noGrp="1"/>
          </p:cNvSpPr>
          <p:nvPr>
            <p:ph type="pic" sz="quarter" idx="17" hasCustomPrompt="1"/>
          </p:nvPr>
        </p:nvSpPr>
        <p:spPr>
          <a:xfrm>
            <a:off x="6613144" y="2016056"/>
            <a:ext cx="530352" cy="530352"/>
          </a:xfrm>
          <a:prstGeom prst="ellipse">
            <a:avLst/>
          </a:prstGeom>
        </p:spPr>
        <p:txBody>
          <a:bodyPr anchor="ctr">
            <a:noAutofit/>
          </a:bodyPr>
          <a:lstStyle>
            <a:lvl1pPr marL="0" indent="0" algn="ctr">
              <a:buNone/>
              <a:defRPr sz="1100"/>
            </a:lvl1pPr>
          </a:lstStyle>
          <a:p>
            <a:r>
              <a:rPr lang="en-IN"/>
              <a:t>Icon</a:t>
            </a:r>
          </a:p>
        </p:txBody>
      </p:sp>
    </p:spTree>
    <p:extLst>
      <p:ext uri="{BB962C8B-B14F-4D97-AF65-F5344CB8AC3E}">
        <p14:creationId xmlns:p14="http://schemas.microsoft.com/office/powerpoint/2010/main" val="304284874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Column with Number">
    <p:spTree>
      <p:nvGrpSpPr>
        <p:cNvPr id="1" name=""/>
        <p:cNvGrpSpPr/>
        <p:nvPr/>
      </p:nvGrpSpPr>
      <p:grpSpPr>
        <a:xfrm>
          <a:off x="0" y="0"/>
          <a:ext cx="0" cy="0"/>
          <a:chOff x="0" y="0"/>
          <a:chExt cx="0" cy="0"/>
        </a:xfrm>
      </p:grpSpPr>
      <p:sp>
        <p:nvSpPr>
          <p:cNvPr id="56" name="Text Placeholder 33">
            <a:extLst>
              <a:ext uri="{FF2B5EF4-FFF2-40B4-BE49-F238E27FC236}">
                <a16:creationId xmlns:a16="http://schemas.microsoft.com/office/drawing/2014/main" id="{88C179F9-E73E-95DF-7EA3-1878F0A07937}"/>
              </a:ext>
            </a:extLst>
          </p:cNvPr>
          <p:cNvSpPr>
            <a:spLocks noGrp="1"/>
          </p:cNvSpPr>
          <p:nvPr>
            <p:ph type="body" sz="quarter" idx="23"/>
          </p:nvPr>
        </p:nvSpPr>
        <p:spPr>
          <a:xfrm>
            <a:off x="93472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59" name="Text Placeholder 33">
            <a:extLst>
              <a:ext uri="{FF2B5EF4-FFF2-40B4-BE49-F238E27FC236}">
                <a16:creationId xmlns:a16="http://schemas.microsoft.com/office/drawing/2014/main" id="{65363787-8F35-47E6-EEFD-D0A680C64485}"/>
              </a:ext>
            </a:extLst>
          </p:cNvPr>
          <p:cNvSpPr>
            <a:spLocks noGrp="1"/>
          </p:cNvSpPr>
          <p:nvPr>
            <p:ph type="body" sz="quarter" idx="25"/>
          </p:nvPr>
        </p:nvSpPr>
        <p:spPr>
          <a:xfrm>
            <a:off x="371856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0" name="Text Placeholder 33">
            <a:extLst>
              <a:ext uri="{FF2B5EF4-FFF2-40B4-BE49-F238E27FC236}">
                <a16:creationId xmlns:a16="http://schemas.microsoft.com/office/drawing/2014/main" id="{3F62C5F8-007E-DB57-7E8D-755298D886AD}"/>
              </a:ext>
            </a:extLst>
          </p:cNvPr>
          <p:cNvSpPr>
            <a:spLocks noGrp="1"/>
          </p:cNvSpPr>
          <p:nvPr>
            <p:ph type="body" sz="quarter" idx="26"/>
          </p:nvPr>
        </p:nvSpPr>
        <p:spPr>
          <a:xfrm>
            <a:off x="650240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1" name="Text Placeholder 33">
            <a:extLst>
              <a:ext uri="{FF2B5EF4-FFF2-40B4-BE49-F238E27FC236}">
                <a16:creationId xmlns:a16="http://schemas.microsoft.com/office/drawing/2014/main" id="{3D15336C-F7AF-18CA-6D43-1ACCD249FCF5}"/>
              </a:ext>
            </a:extLst>
          </p:cNvPr>
          <p:cNvSpPr>
            <a:spLocks noGrp="1"/>
          </p:cNvSpPr>
          <p:nvPr>
            <p:ph type="body" sz="quarter" idx="27"/>
          </p:nvPr>
        </p:nvSpPr>
        <p:spPr>
          <a:xfrm>
            <a:off x="9286241"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8" name="Rectangle 7">
            <a:extLst>
              <a:ext uri="{FF2B5EF4-FFF2-40B4-BE49-F238E27FC236}">
                <a16:creationId xmlns:a16="http://schemas.microsoft.com/office/drawing/2014/main" id="{A36D360D-1D6E-4448-824A-8DF334138444}"/>
              </a:ext>
            </a:extLst>
          </p:cNvPr>
          <p:cNvSpPr/>
          <p:nvPr userDrawn="1"/>
        </p:nvSpPr>
        <p:spPr bwMode="auto">
          <a:xfrm>
            <a:off x="0" y="5079999"/>
            <a:ext cx="12192000" cy="985838"/>
          </a:xfrm>
          <a:prstGeom prst="rect">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Segoe UI Semibold"/>
              <a:ea typeface="+mn-ea"/>
              <a:cs typeface="Segoe UI" pitchFamily="34" charset="0"/>
            </a:endParaRPr>
          </a:p>
        </p:txBody>
      </p:sp>
      <p:sp>
        <p:nvSpPr>
          <p:cNvPr id="89" name="Text Placeholder 88">
            <a:extLst>
              <a:ext uri="{FF2B5EF4-FFF2-40B4-BE49-F238E27FC236}">
                <a16:creationId xmlns:a16="http://schemas.microsoft.com/office/drawing/2014/main" id="{CB414742-DEBE-863A-87E2-635881F4D1B5}"/>
              </a:ext>
            </a:extLst>
          </p:cNvPr>
          <p:cNvSpPr>
            <a:spLocks noGrp="1"/>
          </p:cNvSpPr>
          <p:nvPr>
            <p:ph type="body" sz="quarter" idx="41"/>
          </p:nvPr>
        </p:nvSpPr>
        <p:spPr>
          <a:xfrm>
            <a:off x="58420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0" name="Text Placeholder 88">
            <a:extLst>
              <a:ext uri="{FF2B5EF4-FFF2-40B4-BE49-F238E27FC236}">
                <a16:creationId xmlns:a16="http://schemas.microsoft.com/office/drawing/2014/main" id="{9C0B6495-7F86-9712-E11A-4BFAEC5CCBA1}"/>
              </a:ext>
            </a:extLst>
          </p:cNvPr>
          <p:cNvSpPr>
            <a:spLocks noGrp="1"/>
          </p:cNvSpPr>
          <p:nvPr>
            <p:ph type="body" sz="quarter" idx="42"/>
          </p:nvPr>
        </p:nvSpPr>
        <p:spPr>
          <a:xfrm>
            <a:off x="336804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1" name="Text Placeholder 88">
            <a:extLst>
              <a:ext uri="{FF2B5EF4-FFF2-40B4-BE49-F238E27FC236}">
                <a16:creationId xmlns:a16="http://schemas.microsoft.com/office/drawing/2014/main" id="{E2CD792B-9536-D820-E3A1-777D86E2ED71}"/>
              </a:ext>
            </a:extLst>
          </p:cNvPr>
          <p:cNvSpPr>
            <a:spLocks noGrp="1"/>
          </p:cNvSpPr>
          <p:nvPr>
            <p:ph type="body" sz="quarter" idx="43"/>
          </p:nvPr>
        </p:nvSpPr>
        <p:spPr>
          <a:xfrm>
            <a:off x="615188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2" name="Text Placeholder 88">
            <a:extLst>
              <a:ext uri="{FF2B5EF4-FFF2-40B4-BE49-F238E27FC236}">
                <a16:creationId xmlns:a16="http://schemas.microsoft.com/office/drawing/2014/main" id="{F0211C02-3F8C-5350-38FC-705D0E39CB92}"/>
              </a:ext>
            </a:extLst>
          </p:cNvPr>
          <p:cNvSpPr>
            <a:spLocks noGrp="1"/>
          </p:cNvSpPr>
          <p:nvPr>
            <p:ph type="body" sz="quarter" idx="44"/>
          </p:nvPr>
        </p:nvSpPr>
        <p:spPr>
          <a:xfrm>
            <a:off x="8935721"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4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30" name="Text Placeholder 29">
            <a:extLst>
              <a:ext uri="{FF2B5EF4-FFF2-40B4-BE49-F238E27FC236}">
                <a16:creationId xmlns:a16="http://schemas.microsoft.com/office/drawing/2014/main" id="{6B61CDCE-FB12-EEE4-66A6-E77EB88C6366}"/>
              </a:ext>
            </a:extLst>
          </p:cNvPr>
          <p:cNvSpPr>
            <a:spLocks noGrp="1"/>
          </p:cNvSpPr>
          <p:nvPr>
            <p:ph type="body" sz="quarter" idx="10"/>
          </p:nvPr>
        </p:nvSpPr>
        <p:spPr>
          <a:xfrm>
            <a:off x="588262" y="1144826"/>
            <a:ext cx="11018268" cy="615553"/>
          </a:xfrm>
        </p:spPr>
        <p:txBody>
          <a:bodyPr/>
          <a:lstStyle>
            <a:lvl1pPr marL="0" indent="0">
              <a:buNone/>
              <a:defRPr kumimoji="0" lang="en-IN" sz="2000" b="0" i="0" u="none" strike="noStrike" kern="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45" name="Text Placeholder 44">
            <a:extLst>
              <a:ext uri="{FF2B5EF4-FFF2-40B4-BE49-F238E27FC236}">
                <a16:creationId xmlns:a16="http://schemas.microsoft.com/office/drawing/2014/main" id="{0CCFD869-8E3B-4CF2-68E2-4431E58D5B03}"/>
              </a:ext>
            </a:extLst>
          </p:cNvPr>
          <p:cNvSpPr>
            <a:spLocks noGrp="1"/>
          </p:cNvSpPr>
          <p:nvPr>
            <p:ph type="body" sz="quarter" idx="17"/>
          </p:nvPr>
        </p:nvSpPr>
        <p:spPr>
          <a:xfrm>
            <a:off x="66420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7" name="Text Placeholder 46">
            <a:extLst>
              <a:ext uri="{FF2B5EF4-FFF2-40B4-BE49-F238E27FC236}">
                <a16:creationId xmlns:a16="http://schemas.microsoft.com/office/drawing/2014/main" id="{FBBA81A1-BAA3-EA5B-AD96-1A0BA33D46EB}"/>
              </a:ext>
            </a:extLst>
          </p:cNvPr>
          <p:cNvSpPr>
            <a:spLocks noGrp="1"/>
          </p:cNvSpPr>
          <p:nvPr>
            <p:ph type="body" sz="quarter" idx="18"/>
          </p:nvPr>
        </p:nvSpPr>
        <p:spPr>
          <a:xfrm>
            <a:off x="344804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9" name="Text Placeholder 48">
            <a:extLst>
              <a:ext uri="{FF2B5EF4-FFF2-40B4-BE49-F238E27FC236}">
                <a16:creationId xmlns:a16="http://schemas.microsoft.com/office/drawing/2014/main" id="{49639813-7613-1FF5-C008-109C8E28AC00}"/>
              </a:ext>
            </a:extLst>
          </p:cNvPr>
          <p:cNvSpPr>
            <a:spLocks noGrp="1"/>
          </p:cNvSpPr>
          <p:nvPr>
            <p:ph type="body" sz="quarter" idx="19"/>
          </p:nvPr>
        </p:nvSpPr>
        <p:spPr>
          <a:xfrm>
            <a:off x="623188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1" name="Text Placeholder 50">
            <a:extLst>
              <a:ext uri="{FF2B5EF4-FFF2-40B4-BE49-F238E27FC236}">
                <a16:creationId xmlns:a16="http://schemas.microsoft.com/office/drawing/2014/main" id="{07D1BB2B-6B1F-0FB2-EC46-8958C3AA6D92}"/>
              </a:ext>
            </a:extLst>
          </p:cNvPr>
          <p:cNvSpPr>
            <a:spLocks noGrp="1"/>
          </p:cNvSpPr>
          <p:nvPr>
            <p:ph type="body" sz="quarter" idx="20"/>
          </p:nvPr>
        </p:nvSpPr>
        <p:spPr>
          <a:xfrm>
            <a:off x="901572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5" name="Text Placeholder 54">
            <a:extLst>
              <a:ext uri="{FF2B5EF4-FFF2-40B4-BE49-F238E27FC236}">
                <a16:creationId xmlns:a16="http://schemas.microsoft.com/office/drawing/2014/main" id="{ECC2AC61-F41B-7C1A-88FD-99A071276943}"/>
              </a:ext>
            </a:extLst>
          </p:cNvPr>
          <p:cNvSpPr>
            <a:spLocks noGrp="1"/>
          </p:cNvSpPr>
          <p:nvPr>
            <p:ph type="body" sz="quarter" idx="22"/>
          </p:nvPr>
        </p:nvSpPr>
        <p:spPr>
          <a:xfrm>
            <a:off x="584200" y="5530600"/>
            <a:ext cx="11023600" cy="369332"/>
          </a:xfrm>
        </p:spPr>
        <p:txBody>
          <a:bodyPr/>
          <a:lstStyle>
            <a:lvl1pPr marL="0" indent="0" algn="ctr">
              <a:buNone/>
              <a:defRPr kumimoji="0" lang="en-IN" sz="2400" b="0" i="0" u="none" strike="noStrike" kern="1200" cap="none" spc="0" normalizeH="0" baseline="0" dirty="0">
                <a:ln>
                  <a:noFill/>
                </a:ln>
                <a:solidFill>
                  <a:schemeClr val="bg2"/>
                </a:solidFill>
                <a:effectLst/>
                <a:uLnTx/>
                <a:uFillTx/>
                <a:latin typeface="+mj-lt"/>
                <a:ea typeface="+mn-ea"/>
                <a:cs typeface="Segoe UI" pitchFamily="34" charset="0"/>
              </a:defRPr>
            </a:lvl1pPr>
          </a:lstStyle>
          <a:p>
            <a:pPr lvl="0"/>
            <a:endParaRPr lang="en-IN"/>
          </a:p>
        </p:txBody>
      </p:sp>
      <p:sp>
        <p:nvSpPr>
          <p:cNvPr id="58" name="Text Placeholder 57">
            <a:extLst>
              <a:ext uri="{FF2B5EF4-FFF2-40B4-BE49-F238E27FC236}">
                <a16:creationId xmlns:a16="http://schemas.microsoft.com/office/drawing/2014/main" id="{EEC8EF74-43BC-B549-D940-1CF55E69109B}"/>
              </a:ext>
            </a:extLst>
          </p:cNvPr>
          <p:cNvSpPr>
            <a:spLocks noGrp="1"/>
          </p:cNvSpPr>
          <p:nvPr>
            <p:ph type="body" sz="quarter" idx="24" hasCustomPrompt="1"/>
          </p:nvPr>
        </p:nvSpPr>
        <p:spPr>
          <a:xfrm>
            <a:off x="139437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2" name="Text Placeholder 57">
            <a:extLst>
              <a:ext uri="{FF2B5EF4-FFF2-40B4-BE49-F238E27FC236}">
                <a16:creationId xmlns:a16="http://schemas.microsoft.com/office/drawing/2014/main" id="{B21D5880-7A0D-CF88-CD72-E6E4B18C21E8}"/>
              </a:ext>
            </a:extLst>
          </p:cNvPr>
          <p:cNvSpPr>
            <a:spLocks noGrp="1"/>
          </p:cNvSpPr>
          <p:nvPr>
            <p:ph type="body" sz="quarter" idx="28" hasCustomPrompt="1"/>
          </p:nvPr>
        </p:nvSpPr>
        <p:spPr>
          <a:xfrm>
            <a:off x="417821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4" name="Text Placeholder 57">
            <a:extLst>
              <a:ext uri="{FF2B5EF4-FFF2-40B4-BE49-F238E27FC236}">
                <a16:creationId xmlns:a16="http://schemas.microsoft.com/office/drawing/2014/main" id="{440F6FDA-5D6C-CCD4-1CC3-160EB10018F1}"/>
              </a:ext>
            </a:extLst>
          </p:cNvPr>
          <p:cNvSpPr>
            <a:spLocks noGrp="1"/>
          </p:cNvSpPr>
          <p:nvPr>
            <p:ph type="body" sz="quarter" idx="29" hasCustomPrompt="1"/>
          </p:nvPr>
        </p:nvSpPr>
        <p:spPr>
          <a:xfrm>
            <a:off x="696205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5" name="Text Placeholder 57">
            <a:extLst>
              <a:ext uri="{FF2B5EF4-FFF2-40B4-BE49-F238E27FC236}">
                <a16:creationId xmlns:a16="http://schemas.microsoft.com/office/drawing/2014/main" id="{E9154C4D-EDBB-9D16-24D4-CC3375CB48A5}"/>
              </a:ext>
            </a:extLst>
          </p:cNvPr>
          <p:cNvSpPr>
            <a:spLocks noGrp="1"/>
          </p:cNvSpPr>
          <p:nvPr>
            <p:ph type="body" sz="quarter" idx="30" hasCustomPrompt="1"/>
          </p:nvPr>
        </p:nvSpPr>
        <p:spPr>
          <a:xfrm>
            <a:off x="9745899"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7" name="Text Placeholder 66">
            <a:extLst>
              <a:ext uri="{FF2B5EF4-FFF2-40B4-BE49-F238E27FC236}">
                <a16:creationId xmlns:a16="http://schemas.microsoft.com/office/drawing/2014/main" id="{4BF7CCD8-A92B-33A8-BD3F-515D5A15E804}"/>
              </a:ext>
            </a:extLst>
          </p:cNvPr>
          <p:cNvSpPr>
            <a:spLocks noGrp="1"/>
          </p:cNvSpPr>
          <p:nvPr>
            <p:ph type="body" sz="quarter" idx="31" hasCustomPrompt="1"/>
          </p:nvPr>
        </p:nvSpPr>
        <p:spPr>
          <a:xfrm>
            <a:off x="58521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1" name="Text Placeholder 70">
            <a:extLst>
              <a:ext uri="{FF2B5EF4-FFF2-40B4-BE49-F238E27FC236}">
                <a16:creationId xmlns:a16="http://schemas.microsoft.com/office/drawing/2014/main" id="{368CC796-F9AE-CEA3-BF85-3C3884FC27A3}"/>
              </a:ext>
            </a:extLst>
          </p:cNvPr>
          <p:cNvSpPr>
            <a:spLocks noGrp="1"/>
          </p:cNvSpPr>
          <p:nvPr>
            <p:ph type="body" sz="quarter" idx="33" hasCustomPrompt="1"/>
          </p:nvPr>
        </p:nvSpPr>
        <p:spPr>
          <a:xfrm>
            <a:off x="610705" y="2345140"/>
            <a:ext cx="649134" cy="430887"/>
          </a:xfrm>
        </p:spPr>
        <p:txBody>
          <a:bodyPr/>
          <a:lstStyle>
            <a:lvl1pPr marL="0" indent="0" algn="ctr">
              <a:buNone/>
              <a:defRPr>
                <a:solidFill>
                  <a:schemeClr val="bg2"/>
                </a:solidFill>
                <a:latin typeface="+mj-lt"/>
              </a:defRPr>
            </a:lvl1pPr>
          </a:lstStyle>
          <a:p>
            <a:pPr lvl="0"/>
            <a:r>
              <a:rPr lang="en-IN"/>
              <a:t>#</a:t>
            </a:r>
          </a:p>
        </p:txBody>
      </p:sp>
      <p:sp>
        <p:nvSpPr>
          <p:cNvPr id="78" name="Text Placeholder 66">
            <a:extLst>
              <a:ext uri="{FF2B5EF4-FFF2-40B4-BE49-F238E27FC236}">
                <a16:creationId xmlns:a16="http://schemas.microsoft.com/office/drawing/2014/main" id="{BFE6B3B7-330E-A776-2528-9B04F1795881}"/>
              </a:ext>
            </a:extLst>
          </p:cNvPr>
          <p:cNvSpPr>
            <a:spLocks noGrp="1"/>
          </p:cNvSpPr>
          <p:nvPr>
            <p:ph type="body" sz="quarter" idx="34" hasCustomPrompt="1"/>
          </p:nvPr>
        </p:nvSpPr>
        <p:spPr>
          <a:xfrm>
            <a:off x="3370009"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9" name="Text Placeholder 70">
            <a:extLst>
              <a:ext uri="{FF2B5EF4-FFF2-40B4-BE49-F238E27FC236}">
                <a16:creationId xmlns:a16="http://schemas.microsoft.com/office/drawing/2014/main" id="{3A721328-720A-6FD8-158C-CFBEEF462EB6}"/>
              </a:ext>
            </a:extLst>
          </p:cNvPr>
          <p:cNvSpPr>
            <a:spLocks noGrp="1"/>
          </p:cNvSpPr>
          <p:nvPr>
            <p:ph type="body" sz="quarter" idx="35" hasCustomPrompt="1"/>
          </p:nvPr>
        </p:nvSpPr>
        <p:spPr>
          <a:xfrm>
            <a:off x="3395498"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1" name="Text Placeholder 66">
            <a:extLst>
              <a:ext uri="{FF2B5EF4-FFF2-40B4-BE49-F238E27FC236}">
                <a16:creationId xmlns:a16="http://schemas.microsoft.com/office/drawing/2014/main" id="{C11A60CC-382F-DF86-1586-E99F2AA5F712}"/>
              </a:ext>
            </a:extLst>
          </p:cNvPr>
          <p:cNvSpPr>
            <a:spLocks noGrp="1"/>
          </p:cNvSpPr>
          <p:nvPr>
            <p:ph type="body" sz="quarter" idx="37" hasCustomPrompt="1"/>
          </p:nvPr>
        </p:nvSpPr>
        <p:spPr>
          <a:xfrm>
            <a:off x="6154802"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2" name="Text Placeholder 70">
            <a:extLst>
              <a:ext uri="{FF2B5EF4-FFF2-40B4-BE49-F238E27FC236}">
                <a16:creationId xmlns:a16="http://schemas.microsoft.com/office/drawing/2014/main" id="{9A68270F-B37B-9967-00E9-BF887DD878A2}"/>
              </a:ext>
            </a:extLst>
          </p:cNvPr>
          <p:cNvSpPr>
            <a:spLocks noGrp="1"/>
          </p:cNvSpPr>
          <p:nvPr>
            <p:ph type="body" sz="quarter" idx="38" hasCustomPrompt="1"/>
          </p:nvPr>
        </p:nvSpPr>
        <p:spPr>
          <a:xfrm>
            <a:off x="6180291"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5" name="Text Placeholder 66">
            <a:extLst>
              <a:ext uri="{FF2B5EF4-FFF2-40B4-BE49-F238E27FC236}">
                <a16:creationId xmlns:a16="http://schemas.microsoft.com/office/drawing/2014/main" id="{4928D8A8-8F0E-189F-A9A9-BA85675CF463}"/>
              </a:ext>
            </a:extLst>
          </p:cNvPr>
          <p:cNvSpPr>
            <a:spLocks noGrp="1"/>
          </p:cNvSpPr>
          <p:nvPr>
            <p:ph type="body" sz="quarter" idx="39" hasCustomPrompt="1"/>
          </p:nvPr>
        </p:nvSpPr>
        <p:spPr>
          <a:xfrm>
            <a:off x="893959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6" name="Text Placeholder 70">
            <a:extLst>
              <a:ext uri="{FF2B5EF4-FFF2-40B4-BE49-F238E27FC236}">
                <a16:creationId xmlns:a16="http://schemas.microsoft.com/office/drawing/2014/main" id="{AA30685F-0FF7-958D-CC71-1E5D4390481A}"/>
              </a:ext>
            </a:extLst>
          </p:cNvPr>
          <p:cNvSpPr>
            <a:spLocks noGrp="1"/>
          </p:cNvSpPr>
          <p:nvPr>
            <p:ph type="body" sz="quarter" idx="40" hasCustomPrompt="1"/>
          </p:nvPr>
        </p:nvSpPr>
        <p:spPr>
          <a:xfrm>
            <a:off x="8965085" y="2345140"/>
            <a:ext cx="649134" cy="430887"/>
          </a:xfrm>
        </p:spPr>
        <p:txBody>
          <a:bodyPr/>
          <a:lstStyle>
            <a:lvl1pPr marL="0" indent="0" algn="ctr">
              <a:buNone/>
              <a:defRPr>
                <a:solidFill>
                  <a:schemeClr val="bg2"/>
                </a:solidFill>
                <a:latin typeface="+mj-lt"/>
              </a:defRPr>
            </a:lvl1pPr>
          </a:lstStyle>
          <a:p>
            <a:pPr lvl="0"/>
            <a:r>
              <a:rPr lang="en-IN"/>
              <a:t>#</a:t>
            </a:r>
          </a:p>
        </p:txBody>
      </p:sp>
    </p:spTree>
    <p:extLst>
      <p:ext uri="{BB962C8B-B14F-4D97-AF65-F5344CB8AC3E}">
        <p14:creationId xmlns:p14="http://schemas.microsoft.com/office/powerpoint/2010/main" val="246796121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646431"/>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13468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01968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2.sv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theme" Target="../theme/theme2.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image" Target="../media/image2.svg"/><Relationship Id="rId2" Type="http://schemas.openxmlformats.org/officeDocument/2006/relationships/slideLayout" Target="../slideLayouts/slideLayout99.xml"/><Relationship Id="rId16" Type="http://schemas.openxmlformats.org/officeDocument/2006/relationships/theme" Target="../theme/theme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tags" Target="../tags/tag1.xml"/><Relationship Id="rId3" Type="http://schemas.openxmlformats.org/officeDocument/2006/relationships/slideLayout" Target="../slideLayouts/slideLayout115.xml"/><Relationship Id="rId21" Type="http://schemas.openxmlformats.org/officeDocument/2006/relationships/image" Target="../media/image2.svg"/><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4.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image" Target="../media/image65.emf"/><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oleObject" Target="../embeddings/oleObject1.bin"/><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image" Target="../media/image2.svg"/><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theme" Target="../theme/theme5.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83"/>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8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841" r:id="rId41"/>
    <p:sldLayoutId id="2147485842" r:id="rId42"/>
    <p:sldLayoutId id="2147485843" r:id="rId43"/>
    <p:sldLayoutId id="2147485845" r:id="rId44"/>
    <p:sldLayoutId id="2147485846" r:id="rId45"/>
    <p:sldLayoutId id="2147485847" r:id="rId46"/>
    <p:sldLayoutId id="2147485848" r:id="rId47"/>
    <p:sldLayoutId id="2147485849" r:id="rId48"/>
    <p:sldLayoutId id="2147486094" r:id="rId49"/>
    <p:sldLayoutId id="2147486096" r:id="rId50"/>
    <p:sldLayoutId id="2147486097" r:id="rId51"/>
    <p:sldLayoutId id="2147486098" r:id="rId52"/>
    <p:sldLayoutId id="2147486099" r:id="rId53"/>
    <p:sldLayoutId id="2147486100" r:id="rId54"/>
    <p:sldLayoutId id="2147486101" r:id="rId55"/>
    <p:sldLayoutId id="2147486102" r:id="rId56"/>
    <p:sldLayoutId id="2147486103" r:id="rId57"/>
    <p:sldLayoutId id="2147486104" r:id="rId58"/>
    <p:sldLayoutId id="2147486105" r:id="rId59"/>
    <p:sldLayoutId id="2147486106" r:id="rId60"/>
    <p:sldLayoutId id="2147486107" r:id="rId61"/>
    <p:sldLayoutId id="2147486108" r:id="rId62"/>
    <p:sldLayoutId id="2147486109" r:id="rId63"/>
    <p:sldLayoutId id="2147486110" r:id="rId64"/>
    <p:sldLayoutId id="2147486111" r:id="rId65"/>
    <p:sldLayoutId id="2147486112" r:id="rId66"/>
    <p:sldLayoutId id="2147486113" r:id="rId67"/>
    <p:sldLayoutId id="2147486114" r:id="rId68"/>
    <p:sldLayoutId id="2147486115" r:id="rId69"/>
    <p:sldLayoutId id="2147486116" r:id="rId70"/>
    <p:sldLayoutId id="2147486118" r:id="rId71"/>
    <p:sldLayoutId id="2147486119" r:id="rId72"/>
    <p:sldLayoutId id="2147486120" r:id="rId73"/>
    <p:sldLayoutId id="2147486121" r:id="rId74"/>
    <p:sldLayoutId id="2147486122" r:id="rId75"/>
    <p:sldLayoutId id="2147486123" r:id="rId76"/>
    <p:sldLayoutId id="2147486124" r:id="rId77"/>
    <p:sldLayoutId id="2147486125" r:id="rId78"/>
    <p:sldLayoutId id="2147486126" r:id="rId79"/>
    <p:sldLayoutId id="2147486127" r:id="rId80"/>
    <p:sldLayoutId id="2147486128" r:id="rId8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63E1FEEE-112B-02EA-2A33-B4B71AD51CD0}"/>
              </a:ext>
            </a:extLst>
          </p:cNvPr>
          <p:cNvSpPr/>
          <p:nvPr userDrawn="1"/>
        </p:nvSpPr>
        <p:spPr bwMode="auto">
          <a:xfrm>
            <a:off x="12410482" y="2"/>
            <a:ext cx="530159" cy="7228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50" name="Rectangle: Single Corner Snipped 49">
            <a:extLst>
              <a:ext uri="{FF2B5EF4-FFF2-40B4-BE49-F238E27FC236}">
                <a16:creationId xmlns:a16="http://schemas.microsoft.com/office/drawing/2014/main" id="{E60A3D03-6048-C4DE-5E7A-26BA8E566B48}"/>
              </a:ext>
            </a:extLst>
          </p:cNvPr>
          <p:cNvSpPr/>
          <p:nvPr userDrawn="1"/>
        </p:nvSpPr>
        <p:spPr bwMode="auto">
          <a:xfrm flipV="1">
            <a:off x="12994851" y="2"/>
            <a:ext cx="530160" cy="722860"/>
          </a:xfrm>
          <a:prstGeom prst="snip1Rect">
            <a:avLst>
              <a:gd name="adj" fmla="val 41626"/>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58673699-9081-FA96-B0BB-C69FAC84C74F}"/>
              </a:ext>
            </a:extLst>
          </p:cNvPr>
          <p:cNvSpPr/>
          <p:nvPr userDrawn="1"/>
        </p:nvSpPr>
        <p:spPr bwMode="auto">
          <a:xfrm>
            <a:off x="12410482" y="1537243"/>
            <a:ext cx="530159" cy="722860"/>
          </a:xfrm>
          <a:prstGeom prst="rect">
            <a:avLst/>
          </a:prstGeom>
          <a:solidFill>
            <a:srgbClr val="3746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2" name="Rectangle: Single Corner Snipped 51">
            <a:extLst>
              <a:ext uri="{FF2B5EF4-FFF2-40B4-BE49-F238E27FC236}">
                <a16:creationId xmlns:a16="http://schemas.microsoft.com/office/drawing/2014/main" id="{E7D36249-54DA-4D92-3FAE-CADB419C311E}"/>
              </a:ext>
            </a:extLst>
          </p:cNvPr>
          <p:cNvSpPr/>
          <p:nvPr userDrawn="1"/>
        </p:nvSpPr>
        <p:spPr bwMode="auto">
          <a:xfrm flipV="1">
            <a:off x="12994851" y="1537242"/>
            <a:ext cx="530160" cy="722860"/>
          </a:xfrm>
          <a:prstGeom prst="snip1Rect">
            <a:avLst>
              <a:gd name="adj" fmla="val 39234"/>
            </a:avLst>
          </a:prstGeom>
          <a:solidFill>
            <a:srgbClr val="A7B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C12DE7B7-6D48-157C-B67E-80676A5D1796}"/>
              </a:ext>
            </a:extLst>
          </p:cNvPr>
          <p:cNvSpPr/>
          <p:nvPr userDrawn="1"/>
        </p:nvSpPr>
        <p:spPr bwMode="auto">
          <a:xfrm>
            <a:off x="12410604" y="2305863"/>
            <a:ext cx="530159" cy="720557"/>
          </a:xfrm>
          <a:prstGeom prst="rect">
            <a:avLst/>
          </a:prstGeom>
          <a:solidFill>
            <a:srgbClr val="6A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 Bi Dark</a:t>
            </a:r>
          </a:p>
        </p:txBody>
      </p:sp>
      <p:sp>
        <p:nvSpPr>
          <p:cNvPr id="59" name="Rectangle: Single Corner Snipped 58">
            <a:extLst>
              <a:ext uri="{FF2B5EF4-FFF2-40B4-BE49-F238E27FC236}">
                <a16:creationId xmlns:a16="http://schemas.microsoft.com/office/drawing/2014/main" id="{04704ADC-5A71-A7AC-08FB-98476ACD606B}"/>
              </a:ext>
            </a:extLst>
          </p:cNvPr>
          <p:cNvSpPr/>
          <p:nvPr userDrawn="1"/>
        </p:nvSpPr>
        <p:spPr bwMode="auto">
          <a:xfrm flipV="1">
            <a:off x="12995340" y="2305862"/>
            <a:ext cx="530160" cy="720557"/>
          </a:xfrm>
          <a:prstGeom prst="snip1Rect">
            <a:avLst>
              <a:gd name="adj" fmla="val 38037"/>
            </a:avLst>
          </a:prstGeom>
          <a:solidFill>
            <a:srgbClr val="F2CE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 Bi Light</a:t>
            </a:r>
          </a:p>
        </p:txBody>
      </p:sp>
      <p:sp>
        <p:nvSpPr>
          <p:cNvPr id="62" name="Rectangle 61">
            <a:extLst>
              <a:ext uri="{FF2B5EF4-FFF2-40B4-BE49-F238E27FC236}">
                <a16:creationId xmlns:a16="http://schemas.microsoft.com/office/drawing/2014/main" id="{56110A8D-D937-33BE-87D5-7E552688D3F2}"/>
              </a:ext>
            </a:extLst>
          </p:cNvPr>
          <p:cNvSpPr/>
          <p:nvPr userDrawn="1"/>
        </p:nvSpPr>
        <p:spPr bwMode="auto">
          <a:xfrm>
            <a:off x="12410727" y="3072180"/>
            <a:ext cx="530159" cy="720557"/>
          </a:xfrm>
          <a:prstGeom prst="rect">
            <a:avLst/>
          </a:prstGeom>
          <a:solidFill>
            <a:srgbClr val="00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a:t>
            </a:r>
            <a:br>
              <a:rPr lang="en-US" sz="800" b="1">
                <a:solidFill>
                  <a:schemeClr val="bg1"/>
                </a:solidFill>
              </a:rPr>
            </a:br>
            <a:r>
              <a:rPr lang="en-US" sz="800" b="1">
                <a:solidFill>
                  <a:schemeClr val="bg1"/>
                </a:solidFill>
              </a:rPr>
              <a:t>Automate Dark</a:t>
            </a:r>
          </a:p>
        </p:txBody>
      </p:sp>
      <p:sp>
        <p:nvSpPr>
          <p:cNvPr id="63" name="Rectangle: Single Corner Snipped 62">
            <a:extLst>
              <a:ext uri="{FF2B5EF4-FFF2-40B4-BE49-F238E27FC236}">
                <a16:creationId xmlns:a16="http://schemas.microsoft.com/office/drawing/2014/main" id="{4F3699C4-A871-BEAC-0F44-134D67BDA5B2}"/>
              </a:ext>
            </a:extLst>
          </p:cNvPr>
          <p:cNvSpPr/>
          <p:nvPr userDrawn="1"/>
        </p:nvSpPr>
        <p:spPr bwMode="auto">
          <a:xfrm flipV="1">
            <a:off x="12995340" y="3072179"/>
            <a:ext cx="530160" cy="720557"/>
          </a:xfrm>
          <a:prstGeom prst="snip1Rect">
            <a:avLst>
              <a:gd name="adj" fmla="val 38037"/>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Automate Light</a:t>
            </a:r>
          </a:p>
        </p:txBody>
      </p:sp>
      <p:sp>
        <p:nvSpPr>
          <p:cNvPr id="66" name="Rectangle 65">
            <a:extLst>
              <a:ext uri="{FF2B5EF4-FFF2-40B4-BE49-F238E27FC236}">
                <a16:creationId xmlns:a16="http://schemas.microsoft.com/office/drawing/2014/main" id="{4F6C4DB2-FFDC-E46B-7EB6-A1AD0A18E2AA}"/>
              </a:ext>
            </a:extLst>
          </p:cNvPr>
          <p:cNvSpPr/>
          <p:nvPr userDrawn="1"/>
        </p:nvSpPr>
        <p:spPr bwMode="auto">
          <a:xfrm>
            <a:off x="12410849" y="3838497"/>
            <a:ext cx="530159" cy="720557"/>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a:t>
            </a:r>
            <a:br>
              <a:rPr lang="en-US" sz="800" b="1"/>
            </a:br>
            <a:r>
              <a:rPr lang="en-US" sz="800" b="1"/>
              <a:t>Apps</a:t>
            </a:r>
            <a:br>
              <a:rPr lang="en-US" sz="800" b="1"/>
            </a:br>
            <a:r>
              <a:rPr lang="en-US" sz="800" b="1"/>
              <a:t>Dark</a:t>
            </a:r>
          </a:p>
        </p:txBody>
      </p:sp>
      <p:sp>
        <p:nvSpPr>
          <p:cNvPr id="67" name="Rectangle: Single Corner Snipped 66">
            <a:extLst>
              <a:ext uri="{FF2B5EF4-FFF2-40B4-BE49-F238E27FC236}">
                <a16:creationId xmlns:a16="http://schemas.microsoft.com/office/drawing/2014/main" id="{05CDE5CD-D913-F954-8055-783E465DF50F}"/>
              </a:ext>
            </a:extLst>
          </p:cNvPr>
          <p:cNvSpPr/>
          <p:nvPr userDrawn="1"/>
        </p:nvSpPr>
        <p:spPr bwMode="auto">
          <a:xfrm flipV="1">
            <a:off x="12995340" y="3838496"/>
            <a:ext cx="530160" cy="720557"/>
          </a:xfrm>
          <a:prstGeom prst="snip1Rect">
            <a:avLst>
              <a:gd name="adj" fmla="val 30859"/>
            </a:avLst>
          </a:pr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Apps</a:t>
            </a:r>
            <a:br>
              <a:rPr lang="en-US" sz="800" b="1">
                <a:solidFill>
                  <a:schemeClr val="tx1"/>
                </a:solidFill>
              </a:rPr>
            </a:br>
            <a:r>
              <a:rPr lang="en-US" sz="800" b="1">
                <a:solidFill>
                  <a:schemeClr val="tx1"/>
                </a:solidFill>
              </a:rPr>
              <a:t>Light</a:t>
            </a:r>
          </a:p>
        </p:txBody>
      </p:sp>
      <p:sp>
        <p:nvSpPr>
          <p:cNvPr id="68" name="Rectangle 67">
            <a:extLst>
              <a:ext uri="{FF2B5EF4-FFF2-40B4-BE49-F238E27FC236}">
                <a16:creationId xmlns:a16="http://schemas.microsoft.com/office/drawing/2014/main" id="{F966EBCE-C013-9EED-E9EB-BA17AA3E5C8F}"/>
              </a:ext>
            </a:extLst>
          </p:cNvPr>
          <p:cNvSpPr/>
          <p:nvPr userDrawn="1"/>
        </p:nvSpPr>
        <p:spPr bwMode="auto">
          <a:xfrm>
            <a:off x="12410970" y="4604814"/>
            <a:ext cx="530159" cy="72055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 Virtual</a:t>
            </a:r>
            <a:br>
              <a:rPr lang="en-US" sz="800" b="1"/>
            </a:br>
            <a:r>
              <a:rPr lang="en-US" sz="800" b="1"/>
              <a:t>Agents Dark</a:t>
            </a:r>
          </a:p>
        </p:txBody>
      </p:sp>
      <p:sp>
        <p:nvSpPr>
          <p:cNvPr id="69" name="Rectangle: Single Corner Snipped 68">
            <a:extLst>
              <a:ext uri="{FF2B5EF4-FFF2-40B4-BE49-F238E27FC236}">
                <a16:creationId xmlns:a16="http://schemas.microsoft.com/office/drawing/2014/main" id="{13187A80-1B29-1AA7-E72E-CC324C7731B3}"/>
              </a:ext>
            </a:extLst>
          </p:cNvPr>
          <p:cNvSpPr/>
          <p:nvPr userDrawn="1"/>
        </p:nvSpPr>
        <p:spPr bwMode="auto">
          <a:xfrm flipV="1">
            <a:off x="12995340" y="4604813"/>
            <a:ext cx="530160" cy="720557"/>
          </a:xfrm>
          <a:prstGeom prst="snip1Rect">
            <a:avLst>
              <a:gd name="adj" fmla="val 21276"/>
            </a:avLst>
          </a:prstGeom>
          <a:solidFill>
            <a:srgbClr val="4CCB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27432" rIns="91440" bIns="27432" numCol="1" spcCol="0" rtlCol="0" fromWordArt="0" anchor="ctr" anchorCtr="0" forceAA="0" compatLnSpc="1">
            <a:prstTxWarp prst="textNoShape">
              <a:avLst/>
            </a:prstTxWarp>
            <a:noAutofit/>
          </a:bodyPr>
          <a:lstStyle/>
          <a:p>
            <a:pPr lvl="0" algn="ctr"/>
            <a:r>
              <a:rPr lang="en-US" sz="800" b="1">
                <a:solidFill>
                  <a:schemeClr val="tx1"/>
                </a:solidFill>
              </a:rPr>
              <a:t>Power Virtual</a:t>
            </a:r>
            <a:br>
              <a:rPr lang="en-US" sz="800" b="1">
                <a:solidFill>
                  <a:schemeClr val="tx1"/>
                </a:solidFill>
              </a:rPr>
            </a:br>
            <a:r>
              <a:rPr lang="en-US" sz="800" b="1">
                <a:solidFill>
                  <a:schemeClr val="tx1"/>
                </a:solidFill>
              </a:rPr>
              <a:t>Agents Light</a:t>
            </a:r>
          </a:p>
        </p:txBody>
      </p:sp>
      <p:sp>
        <p:nvSpPr>
          <p:cNvPr id="73" name="Rectangle 72">
            <a:extLst>
              <a:ext uri="{FF2B5EF4-FFF2-40B4-BE49-F238E27FC236}">
                <a16:creationId xmlns:a16="http://schemas.microsoft.com/office/drawing/2014/main" id="{68D432F4-C1DA-83AF-FC96-0CDD7996560C}"/>
              </a:ext>
            </a:extLst>
          </p:cNvPr>
          <p:cNvSpPr/>
          <p:nvPr userDrawn="1"/>
        </p:nvSpPr>
        <p:spPr bwMode="auto">
          <a:xfrm>
            <a:off x="12410849" y="5371131"/>
            <a:ext cx="530159" cy="720557"/>
          </a:xfrm>
          <a:prstGeom prst="rect">
            <a:avLst/>
          </a:prstGeom>
          <a:solidFill>
            <a:srgbClr val="22204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Pages</a:t>
            </a:r>
            <a:r>
              <a:rPr lang="en-US" sz="800" b="1" kern="1200">
                <a:solidFill>
                  <a:schemeClr val="bg1"/>
                </a:solidFill>
                <a:latin typeface="+mn-lt"/>
                <a:ea typeface="+mn-ea"/>
                <a:cs typeface="+mn-cs"/>
              </a:rPr>
              <a:t> Dark</a:t>
            </a:r>
            <a:endParaRPr lang="en-US" sz="800" b="1"/>
          </a:p>
        </p:txBody>
      </p:sp>
      <p:sp>
        <p:nvSpPr>
          <p:cNvPr id="74" name="Rectangle: Single Corner Snipped 73">
            <a:extLst>
              <a:ext uri="{FF2B5EF4-FFF2-40B4-BE49-F238E27FC236}">
                <a16:creationId xmlns:a16="http://schemas.microsoft.com/office/drawing/2014/main" id="{5E28FDC9-01D2-1FE1-7F07-0906701CCACF}"/>
              </a:ext>
            </a:extLst>
          </p:cNvPr>
          <p:cNvSpPr/>
          <p:nvPr userDrawn="1"/>
        </p:nvSpPr>
        <p:spPr bwMode="auto">
          <a:xfrm flipV="1">
            <a:off x="12995340" y="5371130"/>
            <a:ext cx="530160" cy="720557"/>
          </a:xfrm>
          <a:prstGeom prst="snip1Rect">
            <a:avLst>
              <a:gd name="adj" fmla="val 33252"/>
            </a:avLst>
          </a:prstGeom>
          <a:solidFill>
            <a:srgbClr val="4B44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Pages</a:t>
            </a:r>
            <a:r>
              <a:rPr lang="en-US" sz="800" b="1" kern="1200">
                <a:solidFill>
                  <a:schemeClr val="bg1"/>
                </a:solidFill>
                <a:latin typeface="+mn-lt"/>
                <a:ea typeface="+mn-ea"/>
                <a:cs typeface="+mn-cs"/>
              </a:rPr>
              <a:t> Light</a:t>
            </a:r>
            <a:endParaRPr lang="en-US" sz="800" b="1">
              <a:solidFill>
                <a:schemeClr val="bg1"/>
              </a:solidFill>
            </a:endParaRPr>
          </a:p>
        </p:txBody>
      </p:sp>
      <p:sp>
        <p:nvSpPr>
          <p:cNvPr id="91" name="Rectangle 90">
            <a:extLst>
              <a:ext uri="{FF2B5EF4-FFF2-40B4-BE49-F238E27FC236}">
                <a16:creationId xmlns:a16="http://schemas.microsoft.com/office/drawing/2014/main" id="{52B15FA5-6C54-48D2-5AF5-5F911096FD9C}"/>
              </a:ext>
            </a:extLst>
          </p:cNvPr>
          <p:cNvSpPr/>
          <p:nvPr userDrawn="1"/>
        </p:nvSpPr>
        <p:spPr bwMode="auto">
          <a:xfrm>
            <a:off x="12410970" y="6137444"/>
            <a:ext cx="530159" cy="720557"/>
          </a:xfrm>
          <a:prstGeom prst="rect">
            <a:avLst/>
          </a:prstGeom>
          <a:solidFill>
            <a:srgbClr val="1493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Platform</a:t>
            </a:r>
            <a:r>
              <a:rPr lang="en-US" sz="800" b="1" kern="1200">
                <a:solidFill>
                  <a:schemeClr val="bg1"/>
                </a:solidFill>
                <a:latin typeface="+mn-lt"/>
                <a:ea typeface="+mn-ea"/>
                <a:cs typeface="+mn-cs"/>
              </a:rPr>
              <a:t> Dark</a:t>
            </a:r>
            <a:endParaRPr lang="en-US" sz="800" b="1"/>
          </a:p>
        </p:txBody>
      </p:sp>
      <p:sp>
        <p:nvSpPr>
          <p:cNvPr id="92" name="Rectangle: Single Corner Snipped 91">
            <a:extLst>
              <a:ext uri="{FF2B5EF4-FFF2-40B4-BE49-F238E27FC236}">
                <a16:creationId xmlns:a16="http://schemas.microsoft.com/office/drawing/2014/main" id="{FECDD228-E02E-C86F-8EE2-87C6C84F8F3E}"/>
              </a:ext>
            </a:extLst>
          </p:cNvPr>
          <p:cNvSpPr/>
          <p:nvPr userDrawn="1"/>
        </p:nvSpPr>
        <p:spPr bwMode="auto">
          <a:xfrm flipV="1">
            <a:off x="12995340" y="6137444"/>
            <a:ext cx="530160" cy="720557"/>
          </a:xfrm>
          <a:prstGeom prst="snip1Rect">
            <a:avLst>
              <a:gd name="adj" fmla="val 24878"/>
            </a:avLst>
          </a:prstGeom>
          <a:solidFill>
            <a:srgbClr val="4BC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Platform</a:t>
            </a:r>
            <a:r>
              <a:rPr lang="en-US" sz="800" b="1" kern="1200">
                <a:solidFill>
                  <a:schemeClr val="bg1"/>
                </a:solidFill>
                <a:latin typeface="+mn-lt"/>
                <a:ea typeface="+mn-ea"/>
                <a:cs typeface="+mn-cs"/>
              </a:rPr>
              <a:t> Light</a:t>
            </a:r>
            <a:endParaRPr lang="en-US" sz="800" b="1">
              <a:solidFill>
                <a:schemeClr val="bg1"/>
              </a:solidFill>
            </a:endParaRPr>
          </a:p>
        </p:txBody>
      </p:sp>
      <p:sp>
        <p:nvSpPr>
          <p:cNvPr id="111" name="Rectangle 110">
            <a:extLst>
              <a:ext uri="{FF2B5EF4-FFF2-40B4-BE49-F238E27FC236}">
                <a16:creationId xmlns:a16="http://schemas.microsoft.com/office/drawing/2014/main" id="{BE7E2E2D-C6B1-5EA4-7349-83FF5DE2DBB6}"/>
              </a:ext>
            </a:extLst>
          </p:cNvPr>
          <p:cNvSpPr/>
          <p:nvPr userDrawn="1"/>
        </p:nvSpPr>
        <p:spPr bwMode="auto">
          <a:xfrm>
            <a:off x="12410482" y="768622"/>
            <a:ext cx="530159" cy="7228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112" name="Rectangle: Single Corner Snipped 111">
            <a:extLst>
              <a:ext uri="{FF2B5EF4-FFF2-40B4-BE49-F238E27FC236}">
                <a16:creationId xmlns:a16="http://schemas.microsoft.com/office/drawing/2014/main" id="{7109F77D-50EF-7CD4-C093-4F6451C99DB6}"/>
              </a:ext>
            </a:extLst>
          </p:cNvPr>
          <p:cNvSpPr/>
          <p:nvPr userDrawn="1"/>
        </p:nvSpPr>
        <p:spPr bwMode="auto">
          <a:xfrm flipV="1">
            <a:off x="12994851" y="768622"/>
            <a:ext cx="530160" cy="722860"/>
          </a:xfrm>
          <a:prstGeom prst="snip1Rect">
            <a:avLst>
              <a:gd name="adj" fmla="val 41626"/>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29425B8F-DEAE-2553-A34D-A142F1FCE2F5}"/>
              </a:ext>
            </a:extLst>
          </p:cNvPr>
          <p:cNvSpPr/>
          <p:nvPr userDrawn="1"/>
        </p:nvSpPr>
        <p:spPr bwMode="auto">
          <a:xfrm>
            <a:off x="13608553" y="0"/>
            <a:ext cx="134938" cy="2203733"/>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7" name="TextBox 116">
            <a:extLst>
              <a:ext uri="{FF2B5EF4-FFF2-40B4-BE49-F238E27FC236}">
                <a16:creationId xmlns:a16="http://schemas.microsoft.com/office/drawing/2014/main" id="{D0EA6001-AA7F-ADE7-1D3C-E21D2ED694F6}"/>
              </a:ext>
            </a:extLst>
          </p:cNvPr>
          <p:cNvSpPr txBox="1"/>
          <p:nvPr userDrawn="1"/>
        </p:nvSpPr>
        <p:spPr>
          <a:xfrm rot="5400000">
            <a:off x="13119148" y="971060"/>
            <a:ext cx="1263926"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Universal Colors</a:t>
            </a:r>
          </a:p>
        </p:txBody>
      </p:sp>
      <p:sp>
        <p:nvSpPr>
          <p:cNvPr id="118" name="Rectangle 114">
            <a:extLst>
              <a:ext uri="{FF2B5EF4-FFF2-40B4-BE49-F238E27FC236}">
                <a16:creationId xmlns:a16="http://schemas.microsoft.com/office/drawing/2014/main" id="{BDC581B7-C25C-BC19-F5F3-9B5342F25487}"/>
              </a:ext>
            </a:extLst>
          </p:cNvPr>
          <p:cNvSpPr/>
          <p:nvPr userDrawn="1"/>
        </p:nvSpPr>
        <p:spPr bwMode="auto">
          <a:xfrm>
            <a:off x="13609637" y="2303703"/>
            <a:ext cx="134938" cy="4554297"/>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26C18FCC-458B-3C39-F881-A647D9187BB2}"/>
              </a:ext>
            </a:extLst>
          </p:cNvPr>
          <p:cNvSpPr txBox="1"/>
          <p:nvPr userDrawn="1"/>
        </p:nvSpPr>
        <p:spPr>
          <a:xfrm rot="5400000">
            <a:off x="13162466" y="4258315"/>
            <a:ext cx="1177290"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Product Colors</a:t>
            </a:r>
          </a:p>
        </p:txBody>
      </p:sp>
      <p:sp>
        <p:nvSpPr>
          <p:cNvPr id="160" name="Rectangle 159">
            <a:extLst>
              <a:ext uri="{FF2B5EF4-FFF2-40B4-BE49-F238E27FC236}">
                <a16:creationId xmlns:a16="http://schemas.microsoft.com/office/drawing/2014/main" id="{0C48B22D-E877-46C2-C93F-2B0A8A391F90}"/>
              </a:ext>
            </a:extLst>
          </p:cNvPr>
          <p:cNvSpPr/>
          <p:nvPr userDrawn="1"/>
        </p:nvSpPr>
        <p:spPr bwMode="auto">
          <a:xfrm>
            <a:off x="13934970" y="0"/>
            <a:ext cx="530159" cy="72055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endParaRPr lang="en-US" sz="800" b="1"/>
          </a:p>
        </p:txBody>
      </p:sp>
      <p:sp>
        <p:nvSpPr>
          <p:cNvPr id="161" name="Rectangle: Single Corner Snipped 160">
            <a:extLst>
              <a:ext uri="{FF2B5EF4-FFF2-40B4-BE49-F238E27FC236}">
                <a16:creationId xmlns:a16="http://schemas.microsoft.com/office/drawing/2014/main" id="{13452B28-68E8-CE7E-FA9D-BD52B5D77B52}"/>
              </a:ext>
            </a:extLst>
          </p:cNvPr>
          <p:cNvSpPr/>
          <p:nvPr userDrawn="1"/>
        </p:nvSpPr>
        <p:spPr bwMode="auto">
          <a:xfrm flipV="1">
            <a:off x="14519340" y="0"/>
            <a:ext cx="530160" cy="720557"/>
          </a:xfrm>
          <a:prstGeom prst="snip1Rect">
            <a:avLst>
              <a:gd name="adj" fmla="val 24878"/>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endParaRPr lang="en-US" sz="800" b="1">
              <a:solidFill>
                <a:schemeClr val="bg1"/>
              </a:solidFill>
            </a:endParaRPr>
          </a:p>
        </p:txBody>
      </p:sp>
    </p:spTree>
    <p:extLst>
      <p:ext uri="{BB962C8B-B14F-4D97-AF65-F5344CB8AC3E}">
        <p14:creationId xmlns:p14="http://schemas.microsoft.com/office/powerpoint/2010/main" val="1200895194"/>
      </p:ext>
    </p:extLst>
  </p:cSld>
  <p:clrMap bg1="lt1" tx1="dk1" bg2="lt2" tx2="dk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 id="2147485862" r:id="rId12"/>
    <p:sldLayoutId id="2147485863" r:id="rId13"/>
    <p:sldLayoutId id="2147485864" r:id="rId14"/>
    <p:sldLayoutId id="2147485865" r:id="rId15"/>
    <p:sldLayoutId id="2147485878" r:id="rId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439756301"/>
      </p:ext>
    </p:extLst>
  </p:cSld>
  <p:clrMap bg1="lt1" tx1="dk1" bg2="lt2" tx2="dk2" accent1="accent1" accent2="accent2" accent3="accent3" accent4="accent4" accent5="accent5" accent6="accent6" hlink="hlink" folHlink="folHlink"/>
  <p:sldLayoutIdLst>
    <p:sldLayoutId id="2147485924" r:id="rId1"/>
    <p:sldLayoutId id="2147485925" r:id="rId2"/>
    <p:sldLayoutId id="2147485926" r:id="rId3"/>
    <p:sldLayoutId id="2147485927" r:id="rId4"/>
    <p:sldLayoutId id="2147485928" r:id="rId5"/>
    <p:sldLayoutId id="2147485929" r:id="rId6"/>
    <p:sldLayoutId id="2147485930" r:id="rId7"/>
    <p:sldLayoutId id="2147485931" r:id="rId8"/>
    <p:sldLayoutId id="2147485932" r:id="rId9"/>
    <p:sldLayoutId id="2147485933" r:id="rId10"/>
    <p:sldLayoutId id="2147485934" r:id="rId11"/>
    <p:sldLayoutId id="2147485935" r:id="rId12"/>
    <p:sldLayoutId id="2147485936" r:id="rId13"/>
    <p:sldLayoutId id="2147485937" r:id="rId14"/>
    <p:sldLayoutId id="2147485938" r:id="rId15"/>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823B2A0-7548-F3ED-CE7D-848EF15F132C}"/>
              </a:ext>
            </a:extLst>
          </p:cNvPr>
          <p:cNvGraphicFramePr>
            <a:graphicFrameLocks noChangeAspect="1"/>
          </p:cNvGraphicFramePr>
          <p:nvPr userDrawn="1">
            <p:custDataLst>
              <p:tags r:id="rId18"/>
            </p:custDataLst>
            <p:extLst>
              <p:ext uri="{D42A27DB-BD31-4B8C-83A1-F6EECF244321}">
                <p14:modId xmlns:p14="http://schemas.microsoft.com/office/powerpoint/2010/main" val="1780299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532" imgH="530" progId="TCLayout.ActiveDocument.1">
                  <p:embed/>
                </p:oleObj>
              </mc:Choice>
              <mc:Fallback>
                <p:oleObj name="think-cell Slide" r:id="rId19" imgW="532" imgH="530" progId="TCLayout.ActiveDocument.1">
                  <p:embed/>
                  <p:pic>
                    <p:nvPicPr>
                      <p:cNvPr id="6" name="think-cell data - do not delete" hidden="1">
                        <a:extLst>
                          <a:ext uri="{FF2B5EF4-FFF2-40B4-BE49-F238E27FC236}">
                            <a16:creationId xmlns:a16="http://schemas.microsoft.com/office/drawing/2014/main" id="{4823B2A0-7548-F3ED-CE7D-848EF15F132C}"/>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797193799"/>
      </p:ext>
    </p:extLst>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 id="2147486009" r:id="rId13"/>
    <p:sldLayoutId id="2147486010" r:id="rId14"/>
    <p:sldLayoutId id="2147486011" r:id="rId15"/>
    <p:sldLayoutId id="2147486093" r:id="rId16"/>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854112810"/>
      </p:ext>
    </p:extLst>
  </p:cSld>
  <p:clrMap bg1="lt1" tx1="dk1" bg2="lt2" tx2="dk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 id="2147486081" r:id="rId12"/>
    <p:sldLayoutId id="2147486082" r:id="rId13"/>
    <p:sldLayoutId id="2147486083" r:id="rId14"/>
    <p:sldLayoutId id="2147486084" r:id="rId15"/>
    <p:sldLayoutId id="2147486085" r:id="rId16"/>
    <p:sldLayoutId id="2147486086" r:id="rId17"/>
    <p:sldLayoutId id="2147486087" r:id="rId18"/>
    <p:sldLayoutId id="2147486088" r:id="rId19"/>
    <p:sldLayoutId id="2147486089" r:id="rId20"/>
    <p:sldLayoutId id="2147486090" r:id="rId21"/>
    <p:sldLayoutId id="2147486091" r:id="rId22"/>
    <p:sldLayoutId id="2147486092" r:id="rId2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4.xml"/><Relationship Id="rId1" Type="http://schemas.openxmlformats.org/officeDocument/2006/relationships/tags" Target="../tags/tag2.xml"/><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97.png"/><Relationship Id="rId3" Type="http://schemas.openxmlformats.org/officeDocument/2006/relationships/notesSlide" Target="../notesSlides/notesSlide11.xml"/><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slideLayout" Target="../slideLayouts/slideLayout45.xml"/><Relationship Id="rId1" Type="http://schemas.openxmlformats.org/officeDocument/2006/relationships/tags" Target="../tags/tag3.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svg"/><Relationship Id="rId10" Type="http://schemas.openxmlformats.org/officeDocument/2006/relationships/image" Target="../media/image94.png"/><Relationship Id="rId4" Type="http://schemas.openxmlformats.org/officeDocument/2006/relationships/image" Target="../media/image88.svg"/><Relationship Id="rId9" Type="http://schemas.openxmlformats.org/officeDocument/2006/relationships/image" Target="../media/image93.svg"/></Relationships>
</file>

<file path=ppt/slides/_rels/slide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7.png"/><Relationship Id="rId7"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97.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xml"/><Relationship Id="rId1" Type="http://schemas.openxmlformats.org/officeDocument/2006/relationships/slideLayout" Target="../slideLayouts/slideLayout126.xml"/><Relationship Id="rId5" Type="http://schemas.openxmlformats.org/officeDocument/2006/relationships/image" Target="../media/image115.png"/><Relationship Id="rId4" Type="http://schemas.openxmlformats.org/officeDocument/2006/relationships/image" Target="../media/image114.png"/></Relationships>
</file>

<file path=ppt/slides/_rels/slide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7.xml"/><Relationship Id="rId1" Type="http://schemas.openxmlformats.org/officeDocument/2006/relationships/slideLayout" Target="../slideLayouts/slideLayout126.xml"/><Relationship Id="rId5" Type="http://schemas.openxmlformats.org/officeDocument/2006/relationships/image" Target="../media/image116.png"/><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8" Type="http://schemas.openxmlformats.org/officeDocument/2006/relationships/hyperlink" Target="https://support.microsoft.com/en-us/topic/what-is-frontier-17c671e0-1906-4d9d-892c-68e11fbff4c7" TargetMode="External"/><Relationship Id="rId3" Type="http://schemas.openxmlformats.org/officeDocument/2006/relationships/slideLayout" Target="../slideLayouts/slideLayout126.xml"/><Relationship Id="rId7" Type="http://schemas.openxmlformats.org/officeDocument/2006/relationships/image" Target="../media/image1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2.png"/><Relationship Id="rId18" Type="http://schemas.openxmlformats.org/officeDocument/2006/relationships/hyperlink" Target="https://techcommunity.microsoft.com/blog/microsoft365copilotblog/researcher-agent-in-microsoft-365-copilot/4397186" TargetMode="External"/><Relationship Id="rId3" Type="http://schemas.openxmlformats.org/officeDocument/2006/relationships/image" Target="../media/image118.png"/><Relationship Id="rId21" Type="http://schemas.openxmlformats.org/officeDocument/2006/relationships/image" Target="../media/image126.png"/><Relationship Id="rId7" Type="http://schemas.openxmlformats.org/officeDocument/2006/relationships/image" Target="../media/image119.png"/><Relationship Id="rId12" Type="http://schemas.openxmlformats.org/officeDocument/2006/relationships/hyperlink" Target="https://techcommunity.microsoft.com/blog/microsoftformsblog/shipped-surveys-agent-now-live-for-customers-in-microsoft-365-copilot-frontier-p/4444421" TargetMode="External"/><Relationship Id="rId17" Type="http://schemas.openxmlformats.org/officeDocument/2006/relationships/image" Target="../media/image124.png"/><Relationship Id="rId25" Type="http://schemas.openxmlformats.org/officeDocument/2006/relationships/image" Target="../media/image129.png"/><Relationship Id="rId2" Type="http://schemas.openxmlformats.org/officeDocument/2006/relationships/notesSlide" Target="../notesSlides/notesSlide19.xml"/><Relationship Id="rId16" Type="http://schemas.openxmlformats.org/officeDocument/2006/relationships/hyperlink" Target="https://techcommunity.microsoft.com/blog/spblog/introducing-knowledge-agent-in-sharepoint/4454154" TargetMode="External"/><Relationship Id="rId20" Type="http://schemas.openxmlformats.org/officeDocument/2006/relationships/hyperlink" Target="https://techcommunity.microsoft.com/blog/viva_engage_blog/introducing-agents-in-viva-engage-communities-your-ai-powered-community-expert/4454146" TargetMode="External"/><Relationship Id="rId1" Type="http://schemas.openxmlformats.org/officeDocument/2006/relationships/slideLayout" Target="../slideLayouts/slideLayout126.xml"/><Relationship Id="rId6" Type="http://schemas.openxmlformats.org/officeDocument/2006/relationships/hyperlink" Target="https://techcommunity.microsoft.com/blog/microsoft365insiderblog/introducing-channel-agent-in-teams/4455451" TargetMode="External"/><Relationship Id="rId11" Type="http://schemas.openxmlformats.org/officeDocument/2006/relationships/hyperlink" Target="https://adoption.microsoft.com/en-us/copilot/frontier-program/" TargetMode="External"/><Relationship Id="rId24" Type="http://schemas.openxmlformats.org/officeDocument/2006/relationships/image" Target="../media/image128.png"/><Relationship Id="rId5" Type="http://schemas.openxmlformats.org/officeDocument/2006/relationships/hyperlink" Target="https://adoption.microsoft.com/en-us/customer-hub/ai-agents/" TargetMode="External"/><Relationship Id="rId15" Type="http://schemas.openxmlformats.org/officeDocument/2006/relationships/hyperlink" Target="https://techcommunity.microsoft.com/blog/plannerblog/unleashing-the-power-of-agents-in-microsoft-planner/4304794" TargetMode="External"/><Relationship Id="rId23" Type="http://schemas.openxmlformats.org/officeDocument/2006/relationships/image" Target="../media/image127.png"/><Relationship Id="rId10" Type="http://schemas.openxmlformats.org/officeDocument/2006/relationships/image" Target="../media/image121.png"/><Relationship Id="rId19" Type="http://schemas.openxmlformats.org/officeDocument/2006/relationships/image" Target="../media/image125.png"/><Relationship Id="rId4" Type="http://schemas.openxmlformats.org/officeDocument/2006/relationships/image" Target="../media/image114.png"/><Relationship Id="rId9" Type="http://schemas.openxmlformats.org/officeDocument/2006/relationships/hyperlink" Target="https://techcommunity.microsoft.com/blog/microsoft365copilotblog/analyst-agent-in-microsoft-365-copilot/4397191" TargetMode="External"/><Relationship Id="rId14" Type="http://schemas.openxmlformats.org/officeDocument/2006/relationships/image" Target="../media/image123.png"/><Relationship Id="rId22" Type="http://schemas.openxmlformats.org/officeDocument/2006/relationships/hyperlink" Target="https://techcommunity.microsoft.com/blog/microsoft365copilotblog/introducing-new-agents-in-microsoft-365/4296918"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hyperlink" Target="https://aka.ms/CustomerHubSessions" TargetMode="External"/><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microsoft.com/office/2007/relationships/hdphoto" Target="../media/hdphoto10.wdp"/><Relationship Id="rId5" Type="http://schemas.openxmlformats.org/officeDocument/2006/relationships/image" Target="../media/image73.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146.xml"/><Relationship Id="rId5" Type="http://schemas.openxmlformats.org/officeDocument/2006/relationships/image" Target="../media/image132.png"/><Relationship Id="rId4" Type="http://schemas.openxmlformats.org/officeDocument/2006/relationships/image" Target="../media/image13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39.png"/><Relationship Id="rId3" Type="http://schemas.openxmlformats.org/officeDocument/2006/relationships/hyperlink" Target="https://adoption.microsoft.com/en-gb/ai-agents/templates-and-examples/" TargetMode="External"/><Relationship Id="rId7" Type="http://schemas.openxmlformats.org/officeDocument/2006/relationships/image" Target="../media/image136.png"/><Relationship Id="rId12" Type="http://schemas.openxmlformats.org/officeDocument/2006/relationships/image" Target="../media/image112.png"/><Relationship Id="rId2" Type="http://schemas.openxmlformats.org/officeDocument/2006/relationships/notesSlide" Target="../notesSlides/notesSlide23.xml"/><Relationship Id="rId16" Type="http://schemas.openxmlformats.org/officeDocument/2006/relationships/image" Target="../media/image142.png"/><Relationship Id="rId1" Type="http://schemas.openxmlformats.org/officeDocument/2006/relationships/slideLayout" Target="../slideLayouts/slideLayout47.xml"/><Relationship Id="rId6" Type="http://schemas.openxmlformats.org/officeDocument/2006/relationships/image" Target="../media/image135.png"/><Relationship Id="rId11" Type="http://schemas.openxmlformats.org/officeDocument/2006/relationships/image" Target="../media/image138.png"/><Relationship Id="rId5" Type="http://schemas.openxmlformats.org/officeDocument/2006/relationships/image" Target="../media/image134.png"/><Relationship Id="rId15" Type="http://schemas.openxmlformats.org/officeDocument/2006/relationships/image" Target="../media/image141.png"/><Relationship Id="rId10" Type="http://schemas.openxmlformats.org/officeDocument/2006/relationships/image" Target="../media/image111.png"/><Relationship Id="rId4" Type="http://schemas.openxmlformats.org/officeDocument/2006/relationships/image" Target="../media/image133.png"/><Relationship Id="rId9" Type="http://schemas.openxmlformats.org/officeDocument/2006/relationships/image" Target="../media/image110.png"/><Relationship Id="rId14" Type="http://schemas.openxmlformats.org/officeDocument/2006/relationships/image" Target="../media/image140.png"/></Relationships>
</file>

<file path=ppt/slides/_rels/slide2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45.png"/><Relationship Id="rId4" Type="http://schemas.openxmlformats.org/officeDocument/2006/relationships/diagramLayout" Target="../diagrams/layout1.xml"/><Relationship Id="rId9" Type="http://schemas.openxmlformats.org/officeDocument/2006/relationships/image" Target="../media/image144.png"/></Relationships>
</file>

<file path=ppt/slides/_rels/slide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5.xml"/><Relationship Id="rId1" Type="http://schemas.openxmlformats.org/officeDocument/2006/relationships/slideLayout" Target="../slideLayouts/slideLayout41.xml"/><Relationship Id="rId5" Type="http://schemas.openxmlformats.org/officeDocument/2006/relationships/image" Target="../media/image148.png"/><Relationship Id="rId4" Type="http://schemas.openxmlformats.org/officeDocument/2006/relationships/image" Target="../media/image147.png"/></Relationships>
</file>

<file path=ppt/slides/_rels/slide26.xml.rels><?xml version="1.0" encoding="UTF-8" standalone="yes"?>
<Relationships xmlns="http://schemas.openxmlformats.org/package/2006/relationships"><Relationship Id="rId3" Type="http://schemas.openxmlformats.org/officeDocument/2006/relationships/hyperlink" Target="https://learn.microsoft.com/en-us/microsoft-365-copilot/extensibility/declarative-agent-instructions" TargetMode="External"/><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hyperlink" Target="https://learn.microsoft.com/en-us/microsoft-365-copilot/extensibility/declarative-agent-instructions" TargetMode="External"/><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77.svg"/><Relationship Id="rId4" Type="http://schemas.openxmlformats.org/officeDocument/2006/relationships/image" Target="../media/image76.svg"/></Relationships>
</file>

<file path=ppt/slides/_rels/slide30.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18" Type="http://schemas.openxmlformats.org/officeDocument/2006/relationships/image" Target="../media/image161.png"/><Relationship Id="rId3" Type="http://schemas.openxmlformats.org/officeDocument/2006/relationships/hyperlink" Target="https://adoption.microsoft.com/en-us/ai-agents/templates-and-examples/" TargetMode="External"/><Relationship Id="rId7" Type="http://schemas.openxmlformats.org/officeDocument/2006/relationships/image" Target="../media/image150.png"/><Relationship Id="rId12" Type="http://schemas.openxmlformats.org/officeDocument/2006/relationships/image" Target="../media/image155.png"/><Relationship Id="rId17" Type="http://schemas.openxmlformats.org/officeDocument/2006/relationships/image" Target="../media/image160.png"/><Relationship Id="rId2" Type="http://schemas.openxmlformats.org/officeDocument/2006/relationships/notesSlide" Target="../notesSlides/notesSlide30.xml"/><Relationship Id="rId16" Type="http://schemas.openxmlformats.org/officeDocument/2006/relationships/image" Target="../media/image159.png"/><Relationship Id="rId1" Type="http://schemas.openxmlformats.org/officeDocument/2006/relationships/slideLayout" Target="../slideLayouts/slideLayout47.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1.png"/><Relationship Id="rId15" Type="http://schemas.openxmlformats.org/officeDocument/2006/relationships/image" Target="../media/image158.png"/><Relationship Id="rId10" Type="http://schemas.openxmlformats.org/officeDocument/2006/relationships/image" Target="../media/image153.png"/><Relationship Id="rId19" Type="http://schemas.openxmlformats.org/officeDocument/2006/relationships/image" Target="../media/image162.png"/><Relationship Id="rId4" Type="http://schemas.openxmlformats.org/officeDocument/2006/relationships/hyperlink" Target="https://adoption.microsoft.com/en-gb/ai-agents/templates-and-examples/" TargetMode="External"/><Relationship Id="rId9" Type="http://schemas.openxmlformats.org/officeDocument/2006/relationships/image" Target="../media/image152.png"/><Relationship Id="rId14" Type="http://schemas.openxmlformats.org/officeDocument/2006/relationships/image" Target="../media/image157.png"/></Relationships>
</file>

<file path=ppt/slides/_rels/slide3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1.xml"/><Relationship Id="rId1" Type="http://schemas.openxmlformats.org/officeDocument/2006/relationships/slideLayout" Target="../slideLayouts/slideLayout47.xml"/><Relationship Id="rId4" Type="http://schemas.openxmlformats.org/officeDocument/2006/relationships/hyperlink" Target="https://adoption.microsoft.com/en-gb/ai-agents/templates-and-exampl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2.xml"/><Relationship Id="rId1" Type="http://schemas.openxmlformats.org/officeDocument/2006/relationships/slideLayout" Target="../slideLayouts/slideLayout47.xml"/><Relationship Id="rId5" Type="http://schemas.openxmlformats.org/officeDocument/2006/relationships/image" Target="../media/image163.png"/><Relationship Id="rId4" Type="http://schemas.openxmlformats.org/officeDocument/2006/relationships/image" Target="../media/image16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49.png"/><Relationship Id="rId7" Type="http://schemas.openxmlformats.org/officeDocument/2006/relationships/image" Target="../media/image155.png"/><Relationship Id="rId2" Type="http://schemas.openxmlformats.org/officeDocument/2006/relationships/notesSlide" Target="../notesSlides/notesSlide34.xml"/><Relationship Id="rId1" Type="http://schemas.openxmlformats.org/officeDocument/2006/relationships/slideLayout" Target="../slideLayouts/slideLayout4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5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forms.office.com/r/BF1haKJsF1" TargetMode="External"/><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image" Target="../media/image167.png"/><Relationship Id="rId5" Type="http://schemas.openxmlformats.org/officeDocument/2006/relationships/hyperlink" Target="https://adoption.microsoft.com/ai-agents/" TargetMode="External"/><Relationship Id="rId4" Type="http://schemas.microsoft.com/office/2007/relationships/hdphoto" Target="../media/hdphoto11.wdp"/></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72.png"/><Relationship Id="rId7" Type="http://schemas.openxmlformats.org/officeDocument/2006/relationships/hyperlink" Target="https://aka.ms/CustomerHubSessions" TargetMode="External"/><Relationship Id="rId2" Type="http://schemas.openxmlformats.org/officeDocument/2006/relationships/notesSlide" Target="../notesSlides/notesSlide40.xml"/><Relationship Id="rId1" Type="http://schemas.openxmlformats.org/officeDocument/2006/relationships/slideLayout" Target="../slideLayouts/slideLayout26.xml"/><Relationship Id="rId6" Type="http://schemas.microsoft.com/office/2007/relationships/hdphoto" Target="../media/hdphoto12.wdp"/><Relationship Id="rId5" Type="http://schemas.openxmlformats.org/officeDocument/2006/relationships/image" Target="../media/image168.png"/><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21.xml"/><Relationship Id="rId5" Type="http://schemas.openxmlformats.org/officeDocument/2006/relationships/image" Target="../media/image170.svg"/><Relationship Id="rId4" Type="http://schemas.openxmlformats.org/officeDocument/2006/relationships/hyperlink" Target="https://aka.ms/M365Champion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2.xml"/><Relationship Id="rId1" Type="http://schemas.openxmlformats.org/officeDocument/2006/relationships/slideLayout" Target="../slideLayouts/slideLayout22.xml"/><Relationship Id="rId6" Type="http://schemas.microsoft.com/office/2007/relationships/hdphoto" Target="../media/hdphoto13.wdp"/><Relationship Id="rId5" Type="http://schemas.openxmlformats.org/officeDocument/2006/relationships/image" Target="../media/image172.png"/><Relationship Id="rId4" Type="http://schemas.openxmlformats.org/officeDocument/2006/relationships/hyperlink" Target="https://aka.ms/CustomerHubSurvey"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A61A9-49AA-B8BE-EEF7-EE610AE2884A}"/>
              </a:ext>
            </a:extLst>
          </p:cNvPr>
          <p:cNvSpPr>
            <a:spLocks noGrp="1"/>
          </p:cNvSpPr>
          <p:nvPr>
            <p:ph type="title"/>
          </p:nvPr>
        </p:nvSpPr>
        <p:spPr>
          <a:xfrm>
            <a:off x="591450" y="2511166"/>
            <a:ext cx="5163891" cy="1754326"/>
          </a:xfrm>
          <a:prstGeom prst="rect">
            <a:avLst/>
          </a:prstGeom>
        </p:spPr>
        <p:txBody>
          <a:bodyPr/>
          <a:lstStyle/>
          <a:p>
            <a:r>
              <a:rPr lang="it-IT"/>
              <a:t>Agenti in un’ora</a:t>
            </a:r>
          </a:p>
        </p:txBody>
      </p:sp>
      <p:sp>
        <p:nvSpPr>
          <p:cNvPr id="2" name="Text Placeholder 1">
            <a:extLst>
              <a:ext uri="{FF2B5EF4-FFF2-40B4-BE49-F238E27FC236}">
                <a16:creationId xmlns:a16="http://schemas.microsoft.com/office/drawing/2014/main" id="{79C55DFC-05C3-5211-7C8C-01629B2A242D}"/>
              </a:ext>
            </a:extLst>
          </p:cNvPr>
          <p:cNvSpPr>
            <a:spLocks noGrp="1"/>
          </p:cNvSpPr>
          <p:nvPr>
            <p:ph type="body" sz="quarter" idx="10"/>
          </p:nvPr>
        </p:nvSpPr>
        <p:spPr>
          <a:prstGeom prst="rect">
            <a:avLst/>
          </a:prstGeom>
        </p:spPr>
        <p:txBody>
          <a:bodyPr/>
          <a:lstStyle/>
          <a:p>
            <a:pPr lvl="0" defTabSz="457200">
              <a:lnSpc>
                <a:spcPct val="90000"/>
              </a:lnSpc>
              <a:spcBef>
                <a:spcPts val="0"/>
              </a:spcBef>
              <a:buSzTx/>
              <a:defRPr/>
            </a:pPr>
            <a:r>
              <a:rPr lang="it-IT">
                <a:solidFill>
                  <a:prstClr val="white"/>
                </a:solidFill>
                <a:latin typeface="Segoe Sans Display" pitchFamily="2" charset="0"/>
              </a:rPr>
              <a:t>Sfrutta il potere dei modelli e degli esempi di Agent Builder</a:t>
            </a:r>
          </a:p>
        </p:txBody>
      </p:sp>
    </p:spTree>
    <p:extLst>
      <p:ext uri="{BB962C8B-B14F-4D97-AF65-F5344CB8AC3E}">
        <p14:creationId xmlns:p14="http://schemas.microsoft.com/office/powerpoint/2010/main" val="9662935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E8C73-E705-18A2-9CB3-6A00462DF6A2}"/>
            </a:ext>
          </a:extLst>
        </p:cNvPr>
        <p:cNvGrpSpPr/>
        <p:nvPr/>
      </p:nvGrpSpPr>
      <p:grpSpPr>
        <a:xfrm>
          <a:off x="0" y="0"/>
          <a:ext cx="0" cy="0"/>
          <a:chOff x="0" y="0"/>
          <a:chExt cx="0" cy="0"/>
        </a:xfrm>
      </p:grpSpPr>
      <p:sp>
        <p:nvSpPr>
          <p:cNvPr id="199" name="Graphic 197">
            <a:extLst>
              <a:ext uri="{FF2B5EF4-FFF2-40B4-BE49-F238E27FC236}">
                <a16:creationId xmlns:a16="http://schemas.microsoft.com/office/drawing/2014/main" id="{3D62C5A0-BA5F-94F9-4CAE-F535B85302BF}"/>
              </a:ext>
              <a:ext uri="{C183D7F6-B498-43B3-948B-1728B52AA6E4}">
                <adec:decorative xmlns:adec="http://schemas.microsoft.com/office/drawing/2017/decorative" val="1"/>
              </a:ext>
            </a:extLst>
          </p:cNvPr>
          <p:cNvSpPr>
            <a:spLocks/>
          </p:cNvSpPr>
          <p:nvPr/>
        </p:nvSpPr>
        <p:spPr>
          <a:xfrm>
            <a:off x="171450" y="1687547"/>
            <a:ext cx="11846451" cy="698294"/>
          </a:xfrm>
          <a:custGeom>
            <a:avLst/>
            <a:gdLst>
              <a:gd name="connsiteX0" fmla="*/ 18288 w 11846451"/>
              <a:gd name="connsiteY0" fmla="*/ 304176 h 698294"/>
              <a:gd name="connsiteX1" fmla="*/ 315665 w 11846451"/>
              <a:gd name="connsiteY1" fmla="*/ 6796 h 698294"/>
              <a:gd name="connsiteX2" fmla="*/ 352278 w 11846451"/>
              <a:gd name="connsiteY2" fmla="*/ 6796 h 698294"/>
              <a:gd name="connsiteX3" fmla="*/ 359861 w 11846451"/>
              <a:gd name="connsiteY3" fmla="*/ 25103 h 698294"/>
              <a:gd name="connsiteX4" fmla="*/ 359861 w 11846451"/>
              <a:gd name="connsiteY4" fmla="*/ 92978 h 698294"/>
              <a:gd name="connsiteX5" fmla="*/ 422364 w 11846451"/>
              <a:gd name="connsiteY5" fmla="*/ 155481 h 698294"/>
              <a:gd name="connsiteX6" fmla="*/ 11412665 w 11846451"/>
              <a:gd name="connsiteY6" fmla="*/ 155481 h 698294"/>
              <a:gd name="connsiteX7" fmla="*/ 11494580 w 11846451"/>
              <a:gd name="connsiteY7" fmla="*/ 73585 h 698294"/>
              <a:gd name="connsiteX8" fmla="*/ 11494580 w 11846451"/>
              <a:gd name="connsiteY8" fmla="*/ 44496 h 698294"/>
              <a:gd name="connsiteX9" fmla="*/ 11528489 w 11846451"/>
              <a:gd name="connsiteY9" fmla="*/ 10577 h 698294"/>
              <a:gd name="connsiteX10" fmla="*/ 11552491 w 11846451"/>
              <a:gd name="connsiteY10" fmla="*/ 20512 h 698294"/>
              <a:gd name="connsiteX11" fmla="*/ 11822431 w 11846451"/>
              <a:gd name="connsiteY11" fmla="*/ 290460 h 698294"/>
              <a:gd name="connsiteX12" fmla="*/ 11822431 w 11846451"/>
              <a:gd name="connsiteY12" fmla="*/ 406284 h 698294"/>
              <a:gd name="connsiteX13" fmla="*/ 11552491 w 11846451"/>
              <a:gd name="connsiteY13" fmla="*/ 676213 h 698294"/>
              <a:gd name="connsiteX14" fmla="*/ 11504486 w 11846451"/>
              <a:gd name="connsiteY14" fmla="*/ 676213 h 698294"/>
              <a:gd name="connsiteX15" fmla="*/ 11494580 w 11846451"/>
              <a:gd name="connsiteY15" fmla="*/ 652229 h 698294"/>
              <a:gd name="connsiteX16" fmla="*/ 11494580 w 11846451"/>
              <a:gd name="connsiteY16" fmla="*/ 623140 h 698294"/>
              <a:gd name="connsiteX17" fmla="*/ 11412665 w 11846451"/>
              <a:gd name="connsiteY17" fmla="*/ 541244 h 698294"/>
              <a:gd name="connsiteX18" fmla="*/ 422364 w 11846451"/>
              <a:gd name="connsiteY18" fmla="*/ 541244 h 698294"/>
              <a:gd name="connsiteX19" fmla="*/ 359861 w 11846451"/>
              <a:gd name="connsiteY19" fmla="*/ 603747 h 698294"/>
              <a:gd name="connsiteX20" fmla="*/ 359861 w 11846451"/>
              <a:gd name="connsiteY20" fmla="*/ 671622 h 698294"/>
              <a:gd name="connsiteX21" fmla="*/ 333970 w 11846451"/>
              <a:gd name="connsiteY21" fmla="*/ 697511 h 698294"/>
              <a:gd name="connsiteX22" fmla="*/ 315664 w 11846451"/>
              <a:gd name="connsiteY22" fmla="*/ 689929 h 698294"/>
              <a:gd name="connsiteX23" fmla="*/ 18289 w 11846451"/>
              <a:gd name="connsiteY23" fmla="*/ 392568 h 698294"/>
              <a:gd name="connsiteX24" fmla="*/ 18288 w 11846451"/>
              <a:gd name="connsiteY24" fmla="*/ 304176 h 698294"/>
              <a:gd name="connsiteX25" fmla="*/ 18288 w 11846451"/>
              <a:gd name="connsiteY25" fmla="*/ 304176 h 69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6451" h="698294">
                <a:moveTo>
                  <a:pt x="18288" y="304176"/>
                </a:moveTo>
                <a:lnTo>
                  <a:pt x="315665" y="6796"/>
                </a:lnTo>
                <a:cubicBezTo>
                  <a:pt x="325774" y="-3310"/>
                  <a:pt x="342167" y="-3310"/>
                  <a:pt x="352278" y="6796"/>
                </a:cubicBezTo>
                <a:cubicBezTo>
                  <a:pt x="357133" y="11654"/>
                  <a:pt x="359861" y="18235"/>
                  <a:pt x="359861" y="25103"/>
                </a:cubicBezTo>
                <a:lnTo>
                  <a:pt x="359861" y="92978"/>
                </a:lnTo>
                <a:cubicBezTo>
                  <a:pt x="359861" y="127497"/>
                  <a:pt x="387844" y="155481"/>
                  <a:pt x="422364" y="155481"/>
                </a:cubicBezTo>
                <a:lnTo>
                  <a:pt x="11412665" y="155481"/>
                </a:lnTo>
                <a:cubicBezTo>
                  <a:pt x="11457909" y="155481"/>
                  <a:pt x="11494580" y="118819"/>
                  <a:pt x="11494580" y="73585"/>
                </a:cubicBezTo>
                <a:lnTo>
                  <a:pt x="11494580" y="44496"/>
                </a:lnTo>
                <a:cubicBezTo>
                  <a:pt x="11494580" y="25760"/>
                  <a:pt x="11509724" y="10577"/>
                  <a:pt x="11528489" y="10577"/>
                </a:cubicBezTo>
                <a:cubicBezTo>
                  <a:pt x="11537538" y="10577"/>
                  <a:pt x="11546110" y="14149"/>
                  <a:pt x="11552491" y="20512"/>
                </a:cubicBezTo>
                <a:lnTo>
                  <a:pt x="11822431" y="290460"/>
                </a:lnTo>
                <a:cubicBezTo>
                  <a:pt x="11854435" y="322445"/>
                  <a:pt x="11854435" y="374299"/>
                  <a:pt x="11822431" y="406284"/>
                </a:cubicBezTo>
                <a:lnTo>
                  <a:pt x="11552491" y="676213"/>
                </a:lnTo>
                <a:cubicBezTo>
                  <a:pt x="11539252" y="689462"/>
                  <a:pt x="11517726" y="689462"/>
                  <a:pt x="11504486" y="676213"/>
                </a:cubicBezTo>
                <a:cubicBezTo>
                  <a:pt x="11498199" y="669850"/>
                  <a:pt x="11494580" y="661221"/>
                  <a:pt x="11494580" y="652229"/>
                </a:cubicBezTo>
                <a:lnTo>
                  <a:pt x="11494580" y="623140"/>
                </a:lnTo>
                <a:cubicBezTo>
                  <a:pt x="11494580" y="577905"/>
                  <a:pt x="11457909" y="541244"/>
                  <a:pt x="11412665" y="541244"/>
                </a:cubicBezTo>
                <a:lnTo>
                  <a:pt x="422364" y="541244"/>
                </a:lnTo>
                <a:cubicBezTo>
                  <a:pt x="387844" y="541244"/>
                  <a:pt x="359861" y="569228"/>
                  <a:pt x="359861" y="603747"/>
                </a:cubicBezTo>
                <a:lnTo>
                  <a:pt x="359861" y="671622"/>
                </a:lnTo>
                <a:cubicBezTo>
                  <a:pt x="359861" y="685919"/>
                  <a:pt x="348269" y="697511"/>
                  <a:pt x="333970" y="697511"/>
                </a:cubicBezTo>
                <a:cubicBezTo>
                  <a:pt x="327104" y="697511"/>
                  <a:pt x="320519" y="694787"/>
                  <a:pt x="315664" y="689929"/>
                </a:cubicBezTo>
                <a:lnTo>
                  <a:pt x="18289" y="392568"/>
                </a:lnTo>
                <a:cubicBezTo>
                  <a:pt x="-6119" y="368155"/>
                  <a:pt x="-6120" y="328589"/>
                  <a:pt x="18288" y="304176"/>
                </a:cubicBezTo>
                <a:cubicBezTo>
                  <a:pt x="18288" y="304176"/>
                  <a:pt x="18288" y="304176"/>
                  <a:pt x="18288" y="304176"/>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pic>
        <p:nvPicPr>
          <p:cNvPr id="65" name="Picture 64">
            <a:extLst>
              <a:ext uri="{FF2B5EF4-FFF2-40B4-BE49-F238E27FC236}">
                <a16:creationId xmlns:a16="http://schemas.microsoft.com/office/drawing/2014/main" id="{7CED751B-9B21-0E9E-BDAC-B743287D42EF}"/>
              </a:ext>
              <a:ext uri="{C183D7F6-B498-43B3-948B-1728B52AA6E4}">
                <adec:decorative xmlns:adec="http://schemas.microsoft.com/office/drawing/2017/decorative" val="1"/>
              </a:ext>
            </a:extLst>
          </p:cNvPr>
          <p:cNvPicPr>
            <a:picLocks/>
          </p:cNvPicPr>
          <p:nvPr/>
        </p:nvPicPr>
        <p:blipFill rotWithShape="1">
          <a:blip r:embed="rId4">
            <a:alphaModFix amt="45000"/>
          </a:blip>
          <a:srcRect l="7533" t="35613" r="65955" b="15124"/>
          <a:stretch/>
        </p:blipFill>
        <p:spPr>
          <a:xfrm>
            <a:off x="587374" y="2347804"/>
            <a:ext cx="11017254" cy="3690067"/>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8" name="Rectangle: Rounded Corners 67">
            <a:extLst>
              <a:ext uri="{FF2B5EF4-FFF2-40B4-BE49-F238E27FC236}">
                <a16:creationId xmlns:a16="http://schemas.microsoft.com/office/drawing/2014/main" id="{78872B9C-6B24-D12C-18D3-A6B2CCE4416C}"/>
              </a:ext>
              <a:ext uri="{C183D7F6-B498-43B3-948B-1728B52AA6E4}">
                <adec:decorative xmlns:adec="http://schemas.microsoft.com/office/drawing/2017/decorative" val="1"/>
              </a:ext>
            </a:extLst>
          </p:cNvPr>
          <p:cNvSpPr>
            <a:spLocks/>
          </p:cNvSpPr>
          <p:nvPr/>
        </p:nvSpPr>
        <p:spPr bwMode="auto">
          <a:xfrm>
            <a:off x="754914" y="2744483"/>
            <a:ext cx="10682172" cy="460605"/>
          </a:xfrm>
          <a:prstGeom prst="roundRect">
            <a:avLst>
              <a:gd name="adj" fmla="val 1243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0" name="TextBox 69">
            <a:extLst>
              <a:ext uri="{FF2B5EF4-FFF2-40B4-BE49-F238E27FC236}">
                <a16:creationId xmlns:a16="http://schemas.microsoft.com/office/drawing/2014/main" id="{233A7341-BAE1-DE61-E3C7-449FB1EE390E}"/>
              </a:ext>
              <a:ext uri="{C183D7F6-B498-43B3-948B-1728B52AA6E4}">
                <adec:decorative xmlns:adec="http://schemas.microsoft.com/office/drawing/2017/decorative" val="1"/>
              </a:ext>
            </a:extLst>
          </p:cNvPr>
          <p:cNvSpPr txBox="1">
            <a:spLocks/>
          </p:cNvSpPr>
          <p:nvPr/>
        </p:nvSpPr>
        <p:spPr>
          <a:xfrm>
            <a:off x="838683" y="3677255"/>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3F15E6EC-8770-93F5-B928-BD207A7F1B71}"/>
              </a:ext>
              <a:ext uri="{C183D7F6-B498-43B3-948B-1728B52AA6E4}">
                <adec:decorative xmlns:adec="http://schemas.microsoft.com/office/drawing/2017/decorative" val="1"/>
              </a:ext>
            </a:extLst>
          </p:cNvPr>
          <p:cNvSpPr txBox="1">
            <a:spLocks/>
          </p:cNvSpPr>
          <p:nvPr/>
        </p:nvSpPr>
        <p:spPr>
          <a:xfrm>
            <a:off x="4371503" y="3677255"/>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72" name="TextBox 71">
            <a:extLst>
              <a:ext uri="{FF2B5EF4-FFF2-40B4-BE49-F238E27FC236}">
                <a16:creationId xmlns:a16="http://schemas.microsoft.com/office/drawing/2014/main" id="{87997BF2-7DC2-BAEB-1534-37FC596F526B}"/>
              </a:ext>
              <a:ext uri="{C183D7F6-B498-43B3-948B-1728B52AA6E4}">
                <adec:decorative xmlns:adec="http://schemas.microsoft.com/office/drawing/2017/decorative" val="1"/>
              </a:ext>
            </a:extLst>
          </p:cNvPr>
          <p:cNvSpPr txBox="1">
            <a:spLocks/>
          </p:cNvSpPr>
          <p:nvPr/>
        </p:nvSpPr>
        <p:spPr>
          <a:xfrm>
            <a:off x="7904325" y="3677256"/>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89" name="Freeform: Shape 33">
            <a:extLst>
              <a:ext uri="{FF2B5EF4-FFF2-40B4-BE49-F238E27FC236}">
                <a16:creationId xmlns:a16="http://schemas.microsoft.com/office/drawing/2014/main" id="{73CA232F-0159-198D-6414-D725CA47FD39}"/>
              </a:ext>
              <a:ext uri="{C183D7F6-B498-43B3-948B-1728B52AA6E4}">
                <adec:decorative xmlns:adec="http://schemas.microsoft.com/office/drawing/2017/decorative" val="1"/>
              </a:ext>
            </a:extLst>
          </p:cNvPr>
          <p:cNvSpPr>
            <a:spLocks/>
          </p:cNvSpPr>
          <p:nvPr/>
        </p:nvSpPr>
        <p:spPr bwMode="auto">
          <a:xfrm>
            <a:off x="2102644"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0" name="Rectangle: Top Corners Rounded 189">
            <a:extLst>
              <a:ext uri="{FF2B5EF4-FFF2-40B4-BE49-F238E27FC236}">
                <a16:creationId xmlns:a16="http://schemas.microsoft.com/office/drawing/2014/main" id="{88BF5521-BAE2-2AD1-8DA1-8EB9B62E8FEE}"/>
              </a:ext>
              <a:ext uri="{C183D7F6-B498-43B3-948B-1728B52AA6E4}">
                <adec:decorative xmlns:adec="http://schemas.microsoft.com/office/drawing/2017/decorative" val="1"/>
              </a:ext>
            </a:extLst>
          </p:cNvPr>
          <p:cNvSpPr/>
          <p:nvPr/>
        </p:nvSpPr>
        <p:spPr bwMode="auto">
          <a:xfrm>
            <a:off x="2193966" y="3602854"/>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1" name="Rectangle: Top Corners Rounded 190">
            <a:extLst>
              <a:ext uri="{FF2B5EF4-FFF2-40B4-BE49-F238E27FC236}">
                <a16:creationId xmlns:a16="http://schemas.microsoft.com/office/drawing/2014/main" id="{14A64C33-16DC-7A88-2074-CE2260BB9280}"/>
              </a:ext>
              <a:ext uri="{C183D7F6-B498-43B3-948B-1728B52AA6E4}">
                <adec:decorative xmlns:adec="http://schemas.microsoft.com/office/drawing/2017/decorative" val="1"/>
              </a:ext>
            </a:extLst>
          </p:cNvPr>
          <p:cNvSpPr/>
          <p:nvPr/>
        </p:nvSpPr>
        <p:spPr bwMode="auto">
          <a:xfrm>
            <a:off x="5726786" y="3602854"/>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2" name="Rectangle: Top Corners Rounded 191">
            <a:extLst>
              <a:ext uri="{FF2B5EF4-FFF2-40B4-BE49-F238E27FC236}">
                <a16:creationId xmlns:a16="http://schemas.microsoft.com/office/drawing/2014/main" id="{B84014CF-13CE-4276-7475-00E4793AAA6B}"/>
              </a:ext>
              <a:ext uri="{C183D7F6-B498-43B3-948B-1728B52AA6E4}">
                <adec:decorative xmlns:adec="http://schemas.microsoft.com/office/drawing/2017/decorative" val="1"/>
              </a:ext>
            </a:extLst>
          </p:cNvPr>
          <p:cNvSpPr>
            <a:spLocks/>
          </p:cNvSpPr>
          <p:nvPr/>
        </p:nvSpPr>
        <p:spPr bwMode="auto">
          <a:xfrm>
            <a:off x="9259608" y="3602854"/>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3" name="Freeform: Shape 33">
            <a:extLst>
              <a:ext uri="{FF2B5EF4-FFF2-40B4-BE49-F238E27FC236}">
                <a16:creationId xmlns:a16="http://schemas.microsoft.com/office/drawing/2014/main" id="{16C4E3A3-5D89-9FC1-A595-6635A08D0666}"/>
              </a:ext>
              <a:ext uri="{C183D7F6-B498-43B3-948B-1728B52AA6E4}">
                <adec:decorative xmlns:adec="http://schemas.microsoft.com/office/drawing/2017/decorative" val="1"/>
              </a:ext>
            </a:extLst>
          </p:cNvPr>
          <p:cNvSpPr>
            <a:spLocks/>
          </p:cNvSpPr>
          <p:nvPr/>
        </p:nvSpPr>
        <p:spPr bwMode="auto">
          <a:xfrm>
            <a:off x="5667429"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4" name="Freeform: Shape 33">
            <a:extLst>
              <a:ext uri="{FF2B5EF4-FFF2-40B4-BE49-F238E27FC236}">
                <a16:creationId xmlns:a16="http://schemas.microsoft.com/office/drawing/2014/main" id="{A320D534-B994-8904-35F1-D7A2ECB98B3C}"/>
              </a:ext>
              <a:ext uri="{C183D7F6-B498-43B3-948B-1728B52AA6E4}">
                <adec:decorative xmlns:adec="http://schemas.microsoft.com/office/drawing/2017/decorative" val="1"/>
              </a:ext>
            </a:extLst>
          </p:cNvPr>
          <p:cNvSpPr>
            <a:spLocks/>
          </p:cNvSpPr>
          <p:nvPr/>
        </p:nvSpPr>
        <p:spPr bwMode="auto">
          <a:xfrm>
            <a:off x="9200252"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itle 7">
            <a:extLst>
              <a:ext uri="{FF2B5EF4-FFF2-40B4-BE49-F238E27FC236}">
                <a16:creationId xmlns:a16="http://schemas.microsoft.com/office/drawing/2014/main" id="{38C9752E-5A93-D91F-A6ED-429E5596D50B}"/>
              </a:ext>
            </a:extLst>
          </p:cNvPr>
          <p:cNvSpPr>
            <a:spLocks noGrp="1"/>
          </p:cNvSpPr>
          <p:nvPr>
            <p:ph type="title"/>
          </p:nvPr>
        </p:nvSpPr>
        <p:spPr>
          <a:xfrm>
            <a:off x="586740" y="457200"/>
            <a:ext cx="11018520" cy="2926080"/>
          </a:xfrm>
        </p:spPr>
        <p:txBody>
          <a:bodyPr/>
          <a:lstStyle/>
          <a:p>
            <a:pPr algn="ctr"/>
            <a:r>
              <a:rPr lang="it-IT" dirty="0">
                <a:solidFill>
                  <a:schemeClr val="tx1"/>
                </a:solidFill>
              </a:rPr>
              <a:t>Cosa sono i </a:t>
            </a:r>
            <a:r>
              <a:rPr lang="it-IT" sz="3200" dirty="0" err="1">
                <a:gradFill flip="none" rotWithShape="1">
                  <a:gsLst>
                    <a:gs pos="12000">
                      <a:srgbClr val="8661C5"/>
                    </a:gs>
                    <a:gs pos="87000">
                      <a:srgbClr val="0078D4"/>
                    </a:gs>
                  </a:gsLst>
                  <a:lin ang="10800000" scaled="1"/>
                  <a:tileRect/>
                </a:gradFill>
                <a:latin typeface="Segoe UI Semibold"/>
                <a:cs typeface="Segoe UI Semibold"/>
              </a:rPr>
              <a:t>Copilot</a:t>
            </a:r>
            <a:r>
              <a:rPr lang="it-IT" sz="3200" dirty="0">
                <a:gradFill flip="none" rotWithShape="1">
                  <a:gsLst>
                    <a:gs pos="12000">
                      <a:srgbClr val="8661C5"/>
                    </a:gs>
                    <a:gs pos="87000">
                      <a:srgbClr val="0078D4"/>
                    </a:gs>
                  </a:gsLst>
                  <a:lin ang="10800000" scaled="1"/>
                  <a:tileRect/>
                </a:gradFill>
                <a:latin typeface="Segoe UI Semibold"/>
                <a:cs typeface="Segoe UI Semibold"/>
              </a:rPr>
              <a:t> agents</a:t>
            </a:r>
            <a:endParaRPr lang="it-IT" dirty="0">
              <a:solidFill>
                <a:schemeClr val="tx1"/>
              </a:solidFill>
            </a:endParaRPr>
          </a:p>
        </p:txBody>
      </p:sp>
      <p:sp>
        <p:nvSpPr>
          <p:cNvPr id="4" name="Slide Number Placeholder 5">
            <a:extLst>
              <a:ext uri="{FF2B5EF4-FFF2-40B4-BE49-F238E27FC236}">
                <a16:creationId xmlns:a16="http://schemas.microsoft.com/office/drawing/2014/main" id="{224D3A1A-3317-5B8E-32B8-35BF5D74FD8D}"/>
              </a:ext>
            </a:extLst>
          </p:cNvPr>
          <p:cNvSpPr>
            <a:spLocks noGrp="1"/>
          </p:cNvSpPr>
          <p:nvPr>
            <p:ph type="sldNum" sz="quarter" idx="4"/>
          </p:nvPr>
        </p:nvSpPr>
        <p:spPr>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C0151E6-08A3-4246-B91A-F3551DAD1FF4}" type="slidenum">
              <a:rPr kumimoji="0" lang="en-IN"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IN" sz="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itle 7">
            <a:extLst>
              <a:ext uri="{FF2B5EF4-FFF2-40B4-BE49-F238E27FC236}">
                <a16:creationId xmlns:a16="http://schemas.microsoft.com/office/drawing/2014/main" id="{AD91DF35-5288-8BC9-24F6-7C5E89C00D7F}"/>
              </a:ext>
            </a:extLst>
          </p:cNvPr>
          <p:cNvSpPr txBox="1">
            <a:spLocks/>
          </p:cNvSpPr>
          <p:nvPr/>
        </p:nvSpPr>
        <p:spPr>
          <a:xfrm>
            <a:off x="587375" y="1048051"/>
            <a:ext cx="11017250" cy="61555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it-IT" sz="2000" b="0" i="0" u="none" strike="noStrike" kern="1200" cap="none" spc="0" normalizeH="0" baseline="0" noProof="0">
                <a:ln w="3175">
                  <a:noFill/>
                </a:ln>
                <a:solidFill>
                  <a:srgbClr val="000000"/>
                </a:solidFill>
                <a:effectLst/>
                <a:uLnTx/>
                <a:uFillTx/>
                <a:latin typeface="Segoe UI Semibold"/>
                <a:ea typeface="+mn-ea"/>
                <a:cs typeface="Segoe UI" pitchFamily="34" charset="0"/>
              </a:rPr>
              <a:t>Gli agenti Copilot sono assistenti AI che possono aiutare a ottimizzare i processi aziendali e migliorare la produttività </a:t>
            </a:r>
          </a:p>
        </p:txBody>
      </p:sp>
      <p:sp>
        <p:nvSpPr>
          <p:cNvPr id="61" name="Title 7">
            <a:extLst>
              <a:ext uri="{FF2B5EF4-FFF2-40B4-BE49-F238E27FC236}">
                <a16:creationId xmlns:a16="http://schemas.microsoft.com/office/drawing/2014/main" id="{6FB747C8-00AA-5297-C57E-F4B7E37D10E2}"/>
              </a:ext>
            </a:extLst>
          </p:cNvPr>
          <p:cNvSpPr txBox="1">
            <a:spLocks/>
          </p:cNvSpPr>
          <p:nvPr/>
        </p:nvSpPr>
        <p:spPr>
          <a:xfrm>
            <a:off x="587375" y="1882806"/>
            <a:ext cx="11017250" cy="30777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it-IT" sz="2000" b="0" i="0" u="none" strike="noStrike" kern="1200" cap="none" spc="0" normalizeH="0" baseline="0" noProof="0">
                <a:ln w="3175">
                  <a:noFill/>
                </a:ln>
                <a:solidFill>
                  <a:srgbClr val="FFFFFF"/>
                </a:solidFill>
                <a:effectLst/>
                <a:uLnTx/>
                <a:uFillTx/>
                <a:latin typeface="Segoe UI Semibold"/>
                <a:ea typeface="+mn-ea"/>
                <a:cs typeface="Segoe UI" pitchFamily="34" charset="0"/>
              </a:rPr>
              <a:t>Gli agenti Copilot variano nel livello di complessità e capacità a seconda delle necessità</a:t>
            </a:r>
          </a:p>
        </p:txBody>
      </p:sp>
      <p:sp>
        <p:nvSpPr>
          <p:cNvPr id="6" name="Rectangle 5" descr="arrow showing a that retrieval, task and autonomous undergoes a flow from core to advanced">
            <a:extLst>
              <a:ext uri="{FF2B5EF4-FFF2-40B4-BE49-F238E27FC236}">
                <a16:creationId xmlns:a16="http://schemas.microsoft.com/office/drawing/2014/main" id="{785C6AA9-9767-6986-D7F5-6B339A71047B}"/>
              </a:ext>
            </a:extLst>
          </p:cNvPr>
          <p:cNvSpPr/>
          <p:nvPr/>
        </p:nvSpPr>
        <p:spPr bwMode="auto">
          <a:xfrm>
            <a:off x="6007589" y="2574534"/>
            <a:ext cx="174171" cy="1238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TextBox 73">
            <a:extLst>
              <a:ext uri="{FF2B5EF4-FFF2-40B4-BE49-F238E27FC236}">
                <a16:creationId xmlns:a16="http://schemas.microsoft.com/office/drawing/2014/main" id="{53808FAD-EB6C-D020-244D-AA0C8406A206}"/>
              </a:ext>
            </a:extLst>
          </p:cNvPr>
          <p:cNvSpPr txBox="1">
            <a:spLocks/>
          </p:cNvSpPr>
          <p:nvPr/>
        </p:nvSpPr>
        <p:spPr>
          <a:xfrm>
            <a:off x="838683" y="2851675"/>
            <a:ext cx="851320"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it-IT" sz="1600" b="0" i="0" u="none" strike="noStrike" kern="1200" cap="none" spc="0" normalizeH="0" baseline="0" noProof="0" dirty="0">
                <a:ln w="3175">
                  <a:noFill/>
                </a:ln>
                <a:solidFill>
                  <a:srgbClr val="FF5C39"/>
                </a:solidFill>
                <a:effectLst/>
                <a:uLnTx/>
                <a:uFillTx/>
                <a:latin typeface="Segoe UI Semibold"/>
                <a:ea typeface="+mn-ea"/>
                <a:cs typeface="Segoe UI" pitchFamily="34" charset="0"/>
              </a:rPr>
              <a:t>Semplice</a:t>
            </a:r>
          </a:p>
        </p:txBody>
      </p:sp>
      <p:sp>
        <p:nvSpPr>
          <p:cNvPr id="7" name="Rectangle 6" descr="Advanced">
            <a:extLst>
              <a:ext uri="{FF2B5EF4-FFF2-40B4-BE49-F238E27FC236}">
                <a16:creationId xmlns:a16="http://schemas.microsoft.com/office/drawing/2014/main" id="{74815DC9-13A8-0BCE-430E-6E4F8ABDBC2A}"/>
              </a:ext>
            </a:extLst>
          </p:cNvPr>
          <p:cNvSpPr/>
          <p:nvPr/>
        </p:nvSpPr>
        <p:spPr bwMode="auto">
          <a:xfrm>
            <a:off x="9541735" y="2574534"/>
            <a:ext cx="174171" cy="1238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TextBox 74">
            <a:extLst>
              <a:ext uri="{FF2B5EF4-FFF2-40B4-BE49-F238E27FC236}">
                <a16:creationId xmlns:a16="http://schemas.microsoft.com/office/drawing/2014/main" id="{85CB489A-9C5D-E635-F804-489A1FA2C1EB}"/>
              </a:ext>
              <a:ext uri="{C183D7F6-B498-43B3-948B-1728B52AA6E4}">
                <adec:decorative xmlns:adec="http://schemas.microsoft.com/office/drawing/2017/decorative" val="1"/>
              </a:ext>
            </a:extLst>
          </p:cNvPr>
          <p:cNvSpPr txBox="1">
            <a:spLocks/>
          </p:cNvSpPr>
          <p:nvPr/>
        </p:nvSpPr>
        <p:spPr>
          <a:xfrm>
            <a:off x="10363252" y="2851675"/>
            <a:ext cx="990066"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it-IT" sz="1600" b="0" i="0" u="none" strike="noStrike" kern="1200" cap="none" spc="0" normalizeH="0" baseline="0" noProof="0">
                <a:ln w="3175">
                  <a:noFill/>
                </a:ln>
                <a:solidFill>
                  <a:srgbClr val="14938C"/>
                </a:solidFill>
                <a:effectLst/>
                <a:uLnTx/>
                <a:uFillTx/>
                <a:latin typeface="Segoe UI Semibold"/>
                <a:ea typeface="+mn-ea"/>
                <a:cs typeface="Segoe UI" pitchFamily="34" charset="0"/>
              </a:rPr>
              <a:t>Avanzato</a:t>
            </a:r>
          </a:p>
        </p:txBody>
      </p:sp>
      <p:sp>
        <p:nvSpPr>
          <p:cNvPr id="2" name="Graphic 21" descr="Icon of a computer chip">
            <a:extLst>
              <a:ext uri="{FF2B5EF4-FFF2-40B4-BE49-F238E27FC236}">
                <a16:creationId xmlns:a16="http://schemas.microsoft.com/office/drawing/2014/main" id="{EEC11685-C807-DD4F-32AC-E6630A9CCDC7}"/>
              </a:ext>
            </a:extLst>
          </p:cNvPr>
          <p:cNvSpPr>
            <a:spLocks/>
          </p:cNvSpPr>
          <p:nvPr/>
        </p:nvSpPr>
        <p:spPr>
          <a:xfrm>
            <a:off x="2331134" y="2774698"/>
            <a:ext cx="400160" cy="400174"/>
          </a:xfrm>
          <a:custGeom>
            <a:avLst/>
            <a:gdLst>
              <a:gd name="connsiteX0" fmla="*/ 126206 w 190500"/>
              <a:gd name="connsiteY0" fmla="*/ 0 h 190500"/>
              <a:gd name="connsiteX1" fmla="*/ 133283 w 190500"/>
              <a:gd name="connsiteY1" fmla="*/ 6172 h 190500"/>
              <a:gd name="connsiteX2" fmla="*/ 133350 w 190500"/>
              <a:gd name="connsiteY2" fmla="*/ 7144 h 190500"/>
              <a:gd name="connsiteX3" fmla="*/ 133350 w 190500"/>
              <a:gd name="connsiteY3" fmla="*/ 29289 h 190500"/>
              <a:gd name="connsiteX4" fmla="*/ 161220 w 190500"/>
              <a:gd name="connsiteY4" fmla="*/ 57198 h 190500"/>
              <a:gd name="connsiteX5" fmla="*/ 183356 w 190500"/>
              <a:gd name="connsiteY5" fmla="*/ 57198 h 190500"/>
              <a:gd name="connsiteX6" fmla="*/ 190498 w 190500"/>
              <a:gd name="connsiteY6" fmla="*/ 64344 h 190500"/>
              <a:gd name="connsiteX7" fmla="*/ 184328 w 190500"/>
              <a:gd name="connsiteY7" fmla="*/ 71418 h 190500"/>
              <a:gd name="connsiteX8" fmla="*/ 183356 w 190500"/>
              <a:gd name="connsiteY8" fmla="*/ 71485 h 190500"/>
              <a:gd name="connsiteX9" fmla="*/ 161925 w 190500"/>
              <a:gd name="connsiteY9" fmla="*/ 71476 h 190500"/>
              <a:gd name="connsiteX10" fmla="*/ 161925 w 190500"/>
              <a:gd name="connsiteY10" fmla="*/ 88144 h 190500"/>
              <a:gd name="connsiteX11" fmla="*/ 183356 w 190500"/>
              <a:gd name="connsiteY11" fmla="*/ 88144 h 190500"/>
              <a:gd name="connsiteX12" fmla="*/ 190433 w 190500"/>
              <a:gd name="connsiteY12" fmla="*/ 94336 h 190500"/>
              <a:gd name="connsiteX13" fmla="*/ 190500 w 190500"/>
              <a:gd name="connsiteY13" fmla="*/ 95288 h 190500"/>
              <a:gd name="connsiteX14" fmla="*/ 184328 w 190500"/>
              <a:gd name="connsiteY14" fmla="*/ 102375 h 190500"/>
              <a:gd name="connsiteX15" fmla="*/ 183356 w 190500"/>
              <a:gd name="connsiteY15" fmla="*/ 102441 h 190500"/>
              <a:gd name="connsiteX16" fmla="*/ 161925 w 190500"/>
              <a:gd name="connsiteY16" fmla="*/ 102432 h 190500"/>
              <a:gd name="connsiteX17" fmla="*/ 161925 w 190500"/>
              <a:gd name="connsiteY17" fmla="*/ 119101 h 190500"/>
              <a:gd name="connsiteX18" fmla="*/ 183356 w 190500"/>
              <a:gd name="connsiteY18" fmla="*/ 119101 h 190500"/>
              <a:gd name="connsiteX19" fmla="*/ 190433 w 190500"/>
              <a:gd name="connsiteY19" fmla="*/ 125292 h 190500"/>
              <a:gd name="connsiteX20" fmla="*/ 190500 w 190500"/>
              <a:gd name="connsiteY20" fmla="*/ 126244 h 190500"/>
              <a:gd name="connsiteX21" fmla="*/ 184328 w 190500"/>
              <a:gd name="connsiteY21" fmla="*/ 133331 h 190500"/>
              <a:gd name="connsiteX22" fmla="*/ 183356 w 190500"/>
              <a:gd name="connsiteY22" fmla="*/ 133398 h 190500"/>
              <a:gd name="connsiteX23" fmla="*/ 161201 w 190500"/>
              <a:gd name="connsiteY23" fmla="*/ 133398 h 190500"/>
              <a:gd name="connsiteX24" fmla="*/ 133350 w 190500"/>
              <a:gd name="connsiteY24" fmla="*/ 161211 h 190500"/>
              <a:gd name="connsiteX25" fmla="*/ 133350 w 190500"/>
              <a:gd name="connsiteY25" fmla="*/ 183356 h 190500"/>
              <a:gd name="connsiteX26" fmla="*/ 126204 w 190500"/>
              <a:gd name="connsiteY26" fmla="*/ 190498 h 190500"/>
              <a:gd name="connsiteX27" fmla="*/ 119129 w 190500"/>
              <a:gd name="connsiteY27" fmla="*/ 184328 h 190500"/>
              <a:gd name="connsiteX28" fmla="*/ 119063 w 190500"/>
              <a:gd name="connsiteY28" fmla="*/ 183356 h 190500"/>
              <a:gd name="connsiteX29" fmla="*/ 119063 w 190500"/>
              <a:gd name="connsiteY29" fmla="*/ 161915 h 190500"/>
              <a:gd name="connsiteX30" fmla="*/ 102384 w 190500"/>
              <a:gd name="connsiteY30" fmla="*/ 161915 h 190500"/>
              <a:gd name="connsiteX31" fmla="*/ 102394 w 190500"/>
              <a:gd name="connsiteY31" fmla="*/ 183356 h 190500"/>
              <a:gd name="connsiteX32" fmla="*/ 96222 w 190500"/>
              <a:gd name="connsiteY32" fmla="*/ 190433 h 190500"/>
              <a:gd name="connsiteX33" fmla="*/ 95250 w 190500"/>
              <a:gd name="connsiteY33" fmla="*/ 190500 h 190500"/>
              <a:gd name="connsiteX34" fmla="*/ 88173 w 190500"/>
              <a:gd name="connsiteY34" fmla="*/ 184328 h 190500"/>
              <a:gd name="connsiteX35" fmla="*/ 88106 w 190500"/>
              <a:gd name="connsiteY35" fmla="*/ 183356 h 190500"/>
              <a:gd name="connsiteX36" fmla="*/ 88097 w 190500"/>
              <a:gd name="connsiteY36" fmla="*/ 161915 h 190500"/>
              <a:gd name="connsiteX37" fmla="*/ 71438 w 190500"/>
              <a:gd name="connsiteY37" fmla="*/ 161915 h 190500"/>
              <a:gd name="connsiteX38" fmla="*/ 71438 w 190500"/>
              <a:gd name="connsiteY38" fmla="*/ 183356 h 190500"/>
              <a:gd name="connsiteX39" fmla="*/ 65265 w 190500"/>
              <a:gd name="connsiteY39" fmla="*/ 190433 h 190500"/>
              <a:gd name="connsiteX40" fmla="*/ 64294 w 190500"/>
              <a:gd name="connsiteY40" fmla="*/ 190500 h 190500"/>
              <a:gd name="connsiteX41" fmla="*/ 57217 w 190500"/>
              <a:gd name="connsiteY41" fmla="*/ 184328 h 190500"/>
              <a:gd name="connsiteX42" fmla="*/ 57150 w 190500"/>
              <a:gd name="connsiteY42" fmla="*/ 183356 h 190500"/>
              <a:gd name="connsiteX43" fmla="*/ 57150 w 190500"/>
              <a:gd name="connsiteY43" fmla="*/ 161211 h 190500"/>
              <a:gd name="connsiteX44" fmla="*/ 29289 w 190500"/>
              <a:gd name="connsiteY44" fmla="*/ 133350 h 190500"/>
              <a:gd name="connsiteX45" fmla="*/ 7144 w 190500"/>
              <a:gd name="connsiteY45" fmla="*/ 133350 h 190500"/>
              <a:gd name="connsiteX46" fmla="*/ 2 w 190500"/>
              <a:gd name="connsiteY46" fmla="*/ 126204 h 190500"/>
              <a:gd name="connsiteX47" fmla="*/ 6172 w 190500"/>
              <a:gd name="connsiteY47" fmla="*/ 119129 h 190500"/>
              <a:gd name="connsiteX48" fmla="*/ 7144 w 190500"/>
              <a:gd name="connsiteY48" fmla="*/ 119063 h 190500"/>
              <a:gd name="connsiteX49" fmla="*/ 28575 w 190500"/>
              <a:gd name="connsiteY49" fmla="*/ 119053 h 190500"/>
              <a:gd name="connsiteX50" fmla="*/ 28575 w 190500"/>
              <a:gd name="connsiteY50" fmla="*/ 102384 h 190500"/>
              <a:gd name="connsiteX51" fmla="*/ 7144 w 190500"/>
              <a:gd name="connsiteY51" fmla="*/ 102394 h 190500"/>
              <a:gd name="connsiteX52" fmla="*/ 67 w 190500"/>
              <a:gd name="connsiteY52" fmla="*/ 96222 h 190500"/>
              <a:gd name="connsiteX53" fmla="*/ 0 w 190500"/>
              <a:gd name="connsiteY53" fmla="*/ 95250 h 190500"/>
              <a:gd name="connsiteX54" fmla="*/ 6172 w 190500"/>
              <a:gd name="connsiteY54" fmla="*/ 88173 h 190500"/>
              <a:gd name="connsiteX55" fmla="*/ 7144 w 190500"/>
              <a:gd name="connsiteY55" fmla="*/ 88106 h 190500"/>
              <a:gd name="connsiteX56" fmla="*/ 28575 w 190500"/>
              <a:gd name="connsiteY56" fmla="*/ 88097 h 190500"/>
              <a:gd name="connsiteX57" fmla="*/ 28575 w 190500"/>
              <a:gd name="connsiteY57" fmla="*/ 71428 h 190500"/>
              <a:gd name="connsiteX58" fmla="*/ 7144 w 190500"/>
              <a:gd name="connsiteY58" fmla="*/ 71438 h 190500"/>
              <a:gd name="connsiteX59" fmla="*/ 67 w 190500"/>
              <a:gd name="connsiteY59" fmla="*/ 65265 h 190500"/>
              <a:gd name="connsiteX60" fmla="*/ 0 w 190500"/>
              <a:gd name="connsiteY60" fmla="*/ 64294 h 190500"/>
              <a:gd name="connsiteX61" fmla="*/ 6172 w 190500"/>
              <a:gd name="connsiteY61" fmla="*/ 57217 h 190500"/>
              <a:gd name="connsiteX62" fmla="*/ 7144 w 190500"/>
              <a:gd name="connsiteY62" fmla="*/ 57150 h 190500"/>
              <a:gd name="connsiteX63" fmla="*/ 29289 w 190500"/>
              <a:gd name="connsiteY63" fmla="*/ 57140 h 190500"/>
              <a:gd name="connsiteX64" fmla="*/ 57150 w 190500"/>
              <a:gd name="connsiteY64" fmla="*/ 29289 h 190500"/>
              <a:gd name="connsiteX65" fmla="*/ 57150 w 190500"/>
              <a:gd name="connsiteY65" fmla="*/ 7144 h 190500"/>
              <a:gd name="connsiteX66" fmla="*/ 64296 w 190500"/>
              <a:gd name="connsiteY66" fmla="*/ 2 h 190500"/>
              <a:gd name="connsiteX67" fmla="*/ 71371 w 190500"/>
              <a:gd name="connsiteY67" fmla="*/ 6172 h 190500"/>
              <a:gd name="connsiteX68" fmla="*/ 71438 w 190500"/>
              <a:gd name="connsiteY68" fmla="*/ 7144 h 190500"/>
              <a:gd name="connsiteX69" fmla="*/ 71438 w 190500"/>
              <a:gd name="connsiteY69" fmla="*/ 28565 h 190500"/>
              <a:gd name="connsiteX70" fmla="*/ 88097 w 190500"/>
              <a:gd name="connsiteY70" fmla="*/ 28565 h 190500"/>
              <a:gd name="connsiteX71" fmla="*/ 88106 w 190500"/>
              <a:gd name="connsiteY71" fmla="*/ 7144 h 190500"/>
              <a:gd name="connsiteX72" fmla="*/ 94278 w 190500"/>
              <a:gd name="connsiteY72" fmla="*/ 67 h 190500"/>
              <a:gd name="connsiteX73" fmla="*/ 95250 w 190500"/>
              <a:gd name="connsiteY73" fmla="*/ 0 h 190500"/>
              <a:gd name="connsiteX74" fmla="*/ 102327 w 190500"/>
              <a:gd name="connsiteY74" fmla="*/ 6172 h 190500"/>
              <a:gd name="connsiteX75" fmla="*/ 102394 w 190500"/>
              <a:gd name="connsiteY75" fmla="*/ 7144 h 190500"/>
              <a:gd name="connsiteX76" fmla="*/ 102384 w 190500"/>
              <a:gd name="connsiteY76" fmla="*/ 28565 h 190500"/>
              <a:gd name="connsiteX77" fmla="*/ 119063 w 190500"/>
              <a:gd name="connsiteY77" fmla="*/ 28565 h 190500"/>
              <a:gd name="connsiteX78" fmla="*/ 119063 w 190500"/>
              <a:gd name="connsiteY78" fmla="*/ 7144 h 190500"/>
              <a:gd name="connsiteX79" fmla="*/ 124301 w 190500"/>
              <a:gd name="connsiteY79" fmla="*/ 257 h 190500"/>
              <a:gd name="connsiteX80" fmla="*/ 125235 w 190500"/>
              <a:gd name="connsiteY80" fmla="*/ 67 h 190500"/>
              <a:gd name="connsiteX81" fmla="*/ 126206 w 190500"/>
              <a:gd name="connsiteY81" fmla="*/ 0 h 190500"/>
              <a:gd name="connsiteX82" fmla="*/ 95298 w 190500"/>
              <a:gd name="connsiteY82" fmla="*/ 66723 h 190500"/>
              <a:gd name="connsiteX83" fmla="*/ 66723 w 190500"/>
              <a:gd name="connsiteY83" fmla="*/ 95298 h 190500"/>
              <a:gd name="connsiteX84" fmla="*/ 95298 w 190500"/>
              <a:gd name="connsiteY84" fmla="*/ 123873 h 190500"/>
              <a:gd name="connsiteX85" fmla="*/ 123873 w 190500"/>
              <a:gd name="connsiteY85" fmla="*/ 95298 h 190500"/>
              <a:gd name="connsiteX86" fmla="*/ 95298 w 190500"/>
              <a:gd name="connsiteY86" fmla="*/ 66723 h 190500"/>
              <a:gd name="connsiteX87" fmla="*/ 95298 w 190500"/>
              <a:gd name="connsiteY87" fmla="*/ 81010 h 190500"/>
              <a:gd name="connsiteX88" fmla="*/ 109585 w 190500"/>
              <a:gd name="connsiteY88" fmla="*/ 95298 h 190500"/>
              <a:gd name="connsiteX89" fmla="*/ 95298 w 190500"/>
              <a:gd name="connsiteY89" fmla="*/ 109585 h 190500"/>
              <a:gd name="connsiteX90" fmla="*/ 81010 w 190500"/>
              <a:gd name="connsiteY90" fmla="*/ 95298 h 190500"/>
              <a:gd name="connsiteX91" fmla="*/ 95298 w 190500"/>
              <a:gd name="connsiteY91" fmla="*/ 810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0500" h="190500">
                <a:moveTo>
                  <a:pt x="126206" y="0"/>
                </a:moveTo>
                <a:cubicBezTo>
                  <a:pt x="129776" y="0"/>
                  <a:pt x="132798" y="2636"/>
                  <a:pt x="133283" y="6172"/>
                </a:cubicBezTo>
                <a:lnTo>
                  <a:pt x="133350" y="7144"/>
                </a:lnTo>
                <a:lnTo>
                  <a:pt x="133350" y="29289"/>
                </a:lnTo>
                <a:cubicBezTo>
                  <a:pt x="147395" y="32164"/>
                  <a:pt x="158365" y="43149"/>
                  <a:pt x="161220" y="57198"/>
                </a:cubicBezTo>
                <a:lnTo>
                  <a:pt x="183356" y="57198"/>
                </a:lnTo>
                <a:cubicBezTo>
                  <a:pt x="187302" y="57199"/>
                  <a:pt x="190499" y="60398"/>
                  <a:pt x="190498" y="64344"/>
                </a:cubicBezTo>
                <a:cubicBezTo>
                  <a:pt x="190497" y="67912"/>
                  <a:pt x="187863" y="70932"/>
                  <a:pt x="184328" y="71418"/>
                </a:cubicBezTo>
                <a:lnTo>
                  <a:pt x="183356" y="71485"/>
                </a:lnTo>
                <a:lnTo>
                  <a:pt x="161925" y="71476"/>
                </a:lnTo>
                <a:lnTo>
                  <a:pt x="161925" y="88144"/>
                </a:lnTo>
                <a:lnTo>
                  <a:pt x="183356" y="88144"/>
                </a:lnTo>
                <a:cubicBezTo>
                  <a:pt x="186933" y="88146"/>
                  <a:pt x="189956" y="90791"/>
                  <a:pt x="190433" y="94336"/>
                </a:cubicBezTo>
                <a:lnTo>
                  <a:pt x="190500" y="95288"/>
                </a:lnTo>
                <a:cubicBezTo>
                  <a:pt x="190505" y="98862"/>
                  <a:pt x="187868" y="101889"/>
                  <a:pt x="184328" y="102375"/>
                </a:cubicBezTo>
                <a:lnTo>
                  <a:pt x="183356" y="102441"/>
                </a:lnTo>
                <a:lnTo>
                  <a:pt x="161925" y="102432"/>
                </a:lnTo>
                <a:lnTo>
                  <a:pt x="161925" y="119101"/>
                </a:lnTo>
                <a:lnTo>
                  <a:pt x="183356" y="119101"/>
                </a:lnTo>
                <a:cubicBezTo>
                  <a:pt x="186933" y="119103"/>
                  <a:pt x="189956" y="121748"/>
                  <a:pt x="190433" y="125292"/>
                </a:cubicBezTo>
                <a:lnTo>
                  <a:pt x="190500" y="126244"/>
                </a:lnTo>
                <a:cubicBezTo>
                  <a:pt x="190505" y="129818"/>
                  <a:pt x="187868" y="132845"/>
                  <a:pt x="184328" y="133331"/>
                </a:cubicBezTo>
                <a:lnTo>
                  <a:pt x="183356" y="133398"/>
                </a:lnTo>
                <a:lnTo>
                  <a:pt x="161201" y="133398"/>
                </a:lnTo>
                <a:cubicBezTo>
                  <a:pt x="158312" y="147402"/>
                  <a:pt x="147359" y="158341"/>
                  <a:pt x="133350" y="161211"/>
                </a:cubicBezTo>
                <a:lnTo>
                  <a:pt x="133350" y="183356"/>
                </a:lnTo>
                <a:cubicBezTo>
                  <a:pt x="133349" y="187302"/>
                  <a:pt x="130150" y="190499"/>
                  <a:pt x="126204" y="190498"/>
                </a:cubicBezTo>
                <a:cubicBezTo>
                  <a:pt x="122635" y="190497"/>
                  <a:pt x="119616" y="187863"/>
                  <a:pt x="119129" y="184328"/>
                </a:cubicBezTo>
                <a:lnTo>
                  <a:pt x="119063" y="183356"/>
                </a:lnTo>
                <a:lnTo>
                  <a:pt x="119063" y="161915"/>
                </a:lnTo>
                <a:lnTo>
                  <a:pt x="102384" y="161915"/>
                </a:lnTo>
                <a:lnTo>
                  <a:pt x="102394" y="183356"/>
                </a:lnTo>
                <a:cubicBezTo>
                  <a:pt x="102394" y="186926"/>
                  <a:pt x="99758" y="189948"/>
                  <a:pt x="96222" y="190433"/>
                </a:cubicBezTo>
                <a:lnTo>
                  <a:pt x="95250" y="190500"/>
                </a:lnTo>
                <a:cubicBezTo>
                  <a:pt x="91680" y="190500"/>
                  <a:pt x="88659" y="187864"/>
                  <a:pt x="88173" y="184328"/>
                </a:cubicBezTo>
                <a:lnTo>
                  <a:pt x="88106" y="183356"/>
                </a:lnTo>
                <a:lnTo>
                  <a:pt x="88097" y="161915"/>
                </a:lnTo>
                <a:lnTo>
                  <a:pt x="71438" y="161915"/>
                </a:lnTo>
                <a:lnTo>
                  <a:pt x="71438" y="183356"/>
                </a:lnTo>
                <a:cubicBezTo>
                  <a:pt x="71437" y="186926"/>
                  <a:pt x="68802" y="189948"/>
                  <a:pt x="65265" y="190433"/>
                </a:cubicBezTo>
                <a:lnTo>
                  <a:pt x="64294" y="190500"/>
                </a:lnTo>
                <a:cubicBezTo>
                  <a:pt x="60724" y="190500"/>
                  <a:pt x="57702" y="187864"/>
                  <a:pt x="57217" y="184328"/>
                </a:cubicBezTo>
                <a:lnTo>
                  <a:pt x="57150" y="183356"/>
                </a:lnTo>
                <a:lnTo>
                  <a:pt x="57150" y="161211"/>
                </a:lnTo>
                <a:cubicBezTo>
                  <a:pt x="43123" y="158340"/>
                  <a:pt x="32160" y="147377"/>
                  <a:pt x="29289" y="133350"/>
                </a:cubicBezTo>
                <a:lnTo>
                  <a:pt x="7144" y="133350"/>
                </a:lnTo>
                <a:cubicBezTo>
                  <a:pt x="3198" y="133349"/>
                  <a:pt x="1" y="130150"/>
                  <a:pt x="2" y="126204"/>
                </a:cubicBezTo>
                <a:cubicBezTo>
                  <a:pt x="3" y="122635"/>
                  <a:pt x="2637" y="119616"/>
                  <a:pt x="6172" y="119129"/>
                </a:cubicBezTo>
                <a:lnTo>
                  <a:pt x="7144" y="119063"/>
                </a:lnTo>
                <a:lnTo>
                  <a:pt x="28575" y="119053"/>
                </a:lnTo>
                <a:lnTo>
                  <a:pt x="28575" y="102384"/>
                </a:lnTo>
                <a:lnTo>
                  <a:pt x="7144" y="102394"/>
                </a:lnTo>
                <a:cubicBezTo>
                  <a:pt x="3574" y="102394"/>
                  <a:pt x="552" y="99758"/>
                  <a:pt x="67" y="96222"/>
                </a:cubicBezTo>
                <a:lnTo>
                  <a:pt x="0" y="95250"/>
                </a:lnTo>
                <a:cubicBezTo>
                  <a:pt x="0" y="91680"/>
                  <a:pt x="2636" y="88659"/>
                  <a:pt x="6172" y="88173"/>
                </a:cubicBezTo>
                <a:lnTo>
                  <a:pt x="7144" y="88106"/>
                </a:lnTo>
                <a:lnTo>
                  <a:pt x="28575" y="88097"/>
                </a:lnTo>
                <a:lnTo>
                  <a:pt x="28575" y="71428"/>
                </a:lnTo>
                <a:lnTo>
                  <a:pt x="7144" y="71438"/>
                </a:lnTo>
                <a:cubicBezTo>
                  <a:pt x="3574" y="71437"/>
                  <a:pt x="552" y="68802"/>
                  <a:pt x="67" y="65265"/>
                </a:cubicBezTo>
                <a:lnTo>
                  <a:pt x="0" y="64294"/>
                </a:lnTo>
                <a:cubicBezTo>
                  <a:pt x="0" y="60724"/>
                  <a:pt x="2636" y="57702"/>
                  <a:pt x="6172" y="57217"/>
                </a:cubicBezTo>
                <a:lnTo>
                  <a:pt x="7144" y="57150"/>
                </a:lnTo>
                <a:lnTo>
                  <a:pt x="29289" y="57140"/>
                </a:lnTo>
                <a:cubicBezTo>
                  <a:pt x="32164" y="43117"/>
                  <a:pt x="43125" y="32159"/>
                  <a:pt x="57150" y="29289"/>
                </a:cubicBezTo>
                <a:lnTo>
                  <a:pt x="57150" y="7144"/>
                </a:lnTo>
                <a:cubicBezTo>
                  <a:pt x="57151" y="3198"/>
                  <a:pt x="60351" y="1"/>
                  <a:pt x="64296" y="2"/>
                </a:cubicBezTo>
                <a:cubicBezTo>
                  <a:pt x="67864" y="3"/>
                  <a:pt x="70884" y="2637"/>
                  <a:pt x="71371" y="6172"/>
                </a:cubicBezTo>
                <a:lnTo>
                  <a:pt x="71438" y="7144"/>
                </a:lnTo>
                <a:lnTo>
                  <a:pt x="71438" y="28565"/>
                </a:lnTo>
                <a:lnTo>
                  <a:pt x="88097" y="28565"/>
                </a:lnTo>
                <a:lnTo>
                  <a:pt x="88106" y="7144"/>
                </a:lnTo>
                <a:cubicBezTo>
                  <a:pt x="88106" y="3574"/>
                  <a:pt x="90742" y="552"/>
                  <a:pt x="94278" y="67"/>
                </a:cubicBezTo>
                <a:lnTo>
                  <a:pt x="95250" y="0"/>
                </a:lnTo>
                <a:cubicBezTo>
                  <a:pt x="98820" y="0"/>
                  <a:pt x="101841" y="2636"/>
                  <a:pt x="102327" y="6172"/>
                </a:cubicBezTo>
                <a:lnTo>
                  <a:pt x="102394" y="7144"/>
                </a:lnTo>
                <a:lnTo>
                  <a:pt x="102384" y="28565"/>
                </a:lnTo>
                <a:lnTo>
                  <a:pt x="119063" y="28565"/>
                </a:lnTo>
                <a:lnTo>
                  <a:pt x="119063" y="7144"/>
                </a:lnTo>
                <a:cubicBezTo>
                  <a:pt x="119062" y="3931"/>
                  <a:pt x="121206" y="1114"/>
                  <a:pt x="124301" y="257"/>
                </a:cubicBezTo>
                <a:lnTo>
                  <a:pt x="125235" y="67"/>
                </a:lnTo>
                <a:lnTo>
                  <a:pt x="126206" y="0"/>
                </a:lnTo>
                <a:close/>
                <a:moveTo>
                  <a:pt x="95298" y="66723"/>
                </a:moveTo>
                <a:cubicBezTo>
                  <a:pt x="79516" y="66723"/>
                  <a:pt x="66723" y="79516"/>
                  <a:pt x="66723" y="95298"/>
                </a:cubicBezTo>
                <a:cubicBezTo>
                  <a:pt x="66723" y="111080"/>
                  <a:pt x="79516" y="123873"/>
                  <a:pt x="95298" y="123873"/>
                </a:cubicBezTo>
                <a:cubicBezTo>
                  <a:pt x="111080" y="123873"/>
                  <a:pt x="123873" y="111080"/>
                  <a:pt x="123873" y="95298"/>
                </a:cubicBezTo>
                <a:cubicBezTo>
                  <a:pt x="123873" y="79516"/>
                  <a:pt x="111080" y="66723"/>
                  <a:pt x="95298" y="66723"/>
                </a:cubicBezTo>
                <a:close/>
                <a:moveTo>
                  <a:pt x="95298" y="81010"/>
                </a:moveTo>
                <a:cubicBezTo>
                  <a:pt x="103188" y="81010"/>
                  <a:pt x="109585" y="87407"/>
                  <a:pt x="109585" y="95298"/>
                </a:cubicBezTo>
                <a:cubicBezTo>
                  <a:pt x="109585" y="103188"/>
                  <a:pt x="103188" y="109585"/>
                  <a:pt x="95298" y="109585"/>
                </a:cubicBezTo>
                <a:cubicBezTo>
                  <a:pt x="87407" y="109585"/>
                  <a:pt x="81010" y="103188"/>
                  <a:pt x="81010" y="95298"/>
                </a:cubicBezTo>
                <a:cubicBezTo>
                  <a:pt x="81010" y="87407"/>
                  <a:pt x="87407" y="81010"/>
                  <a:pt x="95298" y="8101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7" name="TextBox 86">
            <a:extLst>
              <a:ext uri="{FF2B5EF4-FFF2-40B4-BE49-F238E27FC236}">
                <a16:creationId xmlns:a16="http://schemas.microsoft.com/office/drawing/2014/main" id="{55E184A1-B9E9-2612-8CED-FE8F2D9976F1}"/>
              </a:ext>
            </a:extLst>
          </p:cNvPr>
          <p:cNvSpPr txBox="1">
            <a:spLocks/>
          </p:cNvSpPr>
          <p:nvPr/>
        </p:nvSpPr>
        <p:spPr>
          <a:xfrm>
            <a:off x="922513" y="3745062"/>
            <a:ext cx="3281332" cy="1461939"/>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800" b="0" i="0" u="none" strike="noStrike" kern="1200" cap="none" spc="0" normalizeH="0" baseline="0" noProof="0">
                <a:ln>
                  <a:noFill/>
                </a:ln>
                <a:solidFill>
                  <a:srgbClr val="F4364C"/>
                </a:solidFill>
                <a:effectLst/>
                <a:uLnTx/>
                <a:uFillTx/>
                <a:latin typeface="Segoe UI Semibold"/>
                <a:ea typeface="+mn-ea"/>
                <a:cs typeface="Segoe Sans Display Semibold" pitchFamily="2" charset="0"/>
              </a:rPr>
              <a:t>Recupero</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Recupera informazioni</a:t>
            </a:r>
            <a:r>
              <a:rPr kumimoji="0" lang="en-US" sz="18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dai dati di ancoraggio, ragiona, sintetizza e risponde alle</a:t>
            </a:r>
            <a:b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b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domande degli utenti</a:t>
            </a:r>
          </a:p>
        </p:txBody>
      </p:sp>
      <p:sp>
        <p:nvSpPr>
          <p:cNvPr id="3" name="Graphic 52" descr="Icon of three layers stacked on top of the other">
            <a:extLst>
              <a:ext uri="{FF2B5EF4-FFF2-40B4-BE49-F238E27FC236}">
                <a16:creationId xmlns:a16="http://schemas.microsoft.com/office/drawing/2014/main" id="{6C9D602C-57D7-B74B-B4D8-79EBBE983189}"/>
              </a:ext>
            </a:extLst>
          </p:cNvPr>
          <p:cNvSpPr>
            <a:spLocks/>
          </p:cNvSpPr>
          <p:nvPr/>
        </p:nvSpPr>
        <p:spPr>
          <a:xfrm>
            <a:off x="5905393" y="2774033"/>
            <a:ext cx="381212" cy="401504"/>
          </a:xfrm>
          <a:custGeom>
            <a:avLst/>
            <a:gdLst>
              <a:gd name="connsiteX0" fmla="*/ 92561 w 158693"/>
              <a:gd name="connsiteY0" fmla="*/ 4001 h 167136"/>
              <a:gd name="connsiteX1" fmla="*/ 153187 w 158693"/>
              <a:gd name="connsiteY1" fmla="*/ 44415 h 167136"/>
              <a:gd name="connsiteX2" fmla="*/ 155828 w 158693"/>
              <a:gd name="connsiteY2" fmla="*/ 57625 h 167136"/>
              <a:gd name="connsiteX3" fmla="*/ 153187 w 158693"/>
              <a:gd name="connsiteY3" fmla="*/ 60265 h 167136"/>
              <a:gd name="connsiteX4" fmla="*/ 92561 w 158693"/>
              <a:gd name="connsiteY4" fmla="*/ 100689 h 167136"/>
              <a:gd name="connsiteX5" fmla="*/ 66138 w 158693"/>
              <a:gd name="connsiteY5" fmla="*/ 100689 h 167136"/>
              <a:gd name="connsiteX6" fmla="*/ 5512 w 158693"/>
              <a:gd name="connsiteY6" fmla="*/ 60265 h 167136"/>
              <a:gd name="connsiteX7" fmla="*/ 2871 w 158693"/>
              <a:gd name="connsiteY7" fmla="*/ 47056 h 167136"/>
              <a:gd name="connsiteX8" fmla="*/ 5512 w 158693"/>
              <a:gd name="connsiteY8" fmla="*/ 44415 h 167136"/>
              <a:gd name="connsiteX9" fmla="*/ 66138 w 158693"/>
              <a:gd name="connsiteY9" fmla="*/ 4001 h 167136"/>
              <a:gd name="connsiteX10" fmla="*/ 92561 w 158693"/>
              <a:gd name="connsiteY10" fmla="*/ 4001 h 167136"/>
              <a:gd name="connsiteX11" fmla="*/ 155797 w 158693"/>
              <a:gd name="connsiteY11" fmla="*/ 87507 h 167136"/>
              <a:gd name="connsiteX12" fmla="*/ 150301 w 158693"/>
              <a:gd name="connsiteY12" fmla="*/ 93202 h 167136"/>
              <a:gd name="connsiteX13" fmla="*/ 92675 w 158693"/>
              <a:gd name="connsiteY13" fmla="*/ 132103 h 167136"/>
              <a:gd name="connsiteX14" fmla="*/ 66024 w 158693"/>
              <a:gd name="connsiteY14" fmla="*/ 132103 h 167136"/>
              <a:gd name="connsiteX15" fmla="*/ 8398 w 158693"/>
              <a:gd name="connsiteY15" fmla="*/ 93202 h 167136"/>
              <a:gd name="connsiteX16" fmla="*/ 978 w 158693"/>
              <a:gd name="connsiteY16" fmla="*/ 71390 h 167136"/>
              <a:gd name="connsiteX17" fmla="*/ 66138 w 158693"/>
              <a:gd name="connsiteY17" fmla="*/ 114824 h 167136"/>
              <a:gd name="connsiteX18" fmla="*/ 91027 w 158693"/>
              <a:gd name="connsiteY18" fmla="*/ 115758 h 167136"/>
              <a:gd name="connsiteX19" fmla="*/ 92551 w 158693"/>
              <a:gd name="connsiteY19" fmla="*/ 114824 h 167136"/>
              <a:gd name="connsiteX20" fmla="*/ 157712 w 158693"/>
              <a:gd name="connsiteY20" fmla="*/ 71390 h 167136"/>
              <a:gd name="connsiteX21" fmla="*/ 155797 w 158693"/>
              <a:gd name="connsiteY21" fmla="*/ 87507 h 167136"/>
              <a:gd name="connsiteX22" fmla="*/ 155797 w 158693"/>
              <a:gd name="connsiteY22" fmla="*/ 118463 h 167136"/>
              <a:gd name="connsiteX23" fmla="*/ 150301 w 158693"/>
              <a:gd name="connsiteY23" fmla="*/ 124159 h 167136"/>
              <a:gd name="connsiteX24" fmla="*/ 92675 w 158693"/>
              <a:gd name="connsiteY24" fmla="*/ 163059 h 167136"/>
              <a:gd name="connsiteX25" fmla="*/ 66024 w 158693"/>
              <a:gd name="connsiteY25" fmla="*/ 163059 h 167136"/>
              <a:gd name="connsiteX26" fmla="*/ 8398 w 158693"/>
              <a:gd name="connsiteY26" fmla="*/ 124159 h 167136"/>
              <a:gd name="connsiteX27" fmla="*/ 978 w 158693"/>
              <a:gd name="connsiteY27" fmla="*/ 102346 h 167136"/>
              <a:gd name="connsiteX28" fmla="*/ 66138 w 158693"/>
              <a:gd name="connsiteY28" fmla="*/ 145780 h 167136"/>
              <a:gd name="connsiteX29" fmla="*/ 91027 w 158693"/>
              <a:gd name="connsiteY29" fmla="*/ 146714 h 167136"/>
              <a:gd name="connsiteX30" fmla="*/ 92551 w 158693"/>
              <a:gd name="connsiteY30" fmla="*/ 145780 h 167136"/>
              <a:gd name="connsiteX31" fmla="*/ 157712 w 158693"/>
              <a:gd name="connsiteY31" fmla="*/ 102346 h 167136"/>
              <a:gd name="connsiteX32" fmla="*/ 155797 w 158693"/>
              <a:gd name="connsiteY32" fmla="*/ 118463 h 1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693" h="167136">
                <a:moveTo>
                  <a:pt x="92561" y="4001"/>
                </a:moveTo>
                <a:lnTo>
                  <a:pt x="153187" y="44415"/>
                </a:lnTo>
                <a:cubicBezTo>
                  <a:pt x="157564" y="47334"/>
                  <a:pt x="158746" y="53248"/>
                  <a:pt x="155828" y="57625"/>
                </a:cubicBezTo>
                <a:cubicBezTo>
                  <a:pt x="155130" y="58670"/>
                  <a:pt x="154233" y="59568"/>
                  <a:pt x="153187" y="60265"/>
                </a:cubicBezTo>
                <a:lnTo>
                  <a:pt x="92561" y="100689"/>
                </a:lnTo>
                <a:cubicBezTo>
                  <a:pt x="84561" y="106024"/>
                  <a:pt x="74138" y="106024"/>
                  <a:pt x="66138" y="100689"/>
                </a:cubicBezTo>
                <a:lnTo>
                  <a:pt x="5512" y="60265"/>
                </a:lnTo>
                <a:cubicBezTo>
                  <a:pt x="1135" y="57347"/>
                  <a:pt x="-47" y="51433"/>
                  <a:pt x="2871" y="47056"/>
                </a:cubicBezTo>
                <a:cubicBezTo>
                  <a:pt x="3568" y="46010"/>
                  <a:pt x="4466" y="45113"/>
                  <a:pt x="5512" y="44415"/>
                </a:cubicBezTo>
                <a:lnTo>
                  <a:pt x="66138" y="4001"/>
                </a:lnTo>
                <a:cubicBezTo>
                  <a:pt x="74138" y="-1334"/>
                  <a:pt x="84561" y="-1334"/>
                  <a:pt x="92561" y="4001"/>
                </a:cubicBezTo>
                <a:close/>
                <a:moveTo>
                  <a:pt x="155797" y="87507"/>
                </a:moveTo>
                <a:cubicBezTo>
                  <a:pt x="154384" y="89769"/>
                  <a:pt x="152511" y="91709"/>
                  <a:pt x="150301" y="93202"/>
                </a:cubicBezTo>
                <a:lnTo>
                  <a:pt x="92675" y="132103"/>
                </a:lnTo>
                <a:cubicBezTo>
                  <a:pt x="84623" y="137539"/>
                  <a:pt x="74075" y="137539"/>
                  <a:pt x="66024" y="132103"/>
                </a:cubicBezTo>
                <a:lnTo>
                  <a:pt x="8398" y="93202"/>
                </a:lnTo>
                <a:cubicBezTo>
                  <a:pt x="1310" y="88421"/>
                  <a:pt x="-1724" y="79503"/>
                  <a:pt x="978" y="71390"/>
                </a:cubicBezTo>
                <a:lnTo>
                  <a:pt x="66138" y="114824"/>
                </a:lnTo>
                <a:cubicBezTo>
                  <a:pt x="73597" y="119795"/>
                  <a:pt x="83217" y="120155"/>
                  <a:pt x="91027" y="115758"/>
                </a:cubicBezTo>
                <a:lnTo>
                  <a:pt x="92551" y="114824"/>
                </a:lnTo>
                <a:lnTo>
                  <a:pt x="157712" y="71390"/>
                </a:lnTo>
                <a:cubicBezTo>
                  <a:pt x="159514" y="76779"/>
                  <a:pt x="158812" y="82691"/>
                  <a:pt x="155797" y="87507"/>
                </a:cubicBezTo>
                <a:close/>
                <a:moveTo>
                  <a:pt x="155797" y="118463"/>
                </a:moveTo>
                <a:cubicBezTo>
                  <a:pt x="154384" y="120725"/>
                  <a:pt x="152511" y="122665"/>
                  <a:pt x="150301" y="124159"/>
                </a:cubicBezTo>
                <a:lnTo>
                  <a:pt x="92675" y="163059"/>
                </a:lnTo>
                <a:cubicBezTo>
                  <a:pt x="84623" y="168496"/>
                  <a:pt x="74075" y="168496"/>
                  <a:pt x="66024" y="163059"/>
                </a:cubicBezTo>
                <a:lnTo>
                  <a:pt x="8398" y="124159"/>
                </a:lnTo>
                <a:cubicBezTo>
                  <a:pt x="1310" y="119377"/>
                  <a:pt x="-1724" y="110459"/>
                  <a:pt x="978" y="102346"/>
                </a:cubicBezTo>
                <a:lnTo>
                  <a:pt x="66138" y="145780"/>
                </a:lnTo>
                <a:cubicBezTo>
                  <a:pt x="73597" y="150752"/>
                  <a:pt x="83217" y="151112"/>
                  <a:pt x="91027" y="146714"/>
                </a:cubicBezTo>
                <a:lnTo>
                  <a:pt x="92551" y="145780"/>
                </a:lnTo>
                <a:lnTo>
                  <a:pt x="157712" y="102346"/>
                </a:lnTo>
                <a:cubicBezTo>
                  <a:pt x="159514" y="107735"/>
                  <a:pt x="158812" y="113647"/>
                  <a:pt x="155797" y="1184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8" name="TextBox 87">
            <a:extLst>
              <a:ext uri="{FF2B5EF4-FFF2-40B4-BE49-F238E27FC236}">
                <a16:creationId xmlns:a16="http://schemas.microsoft.com/office/drawing/2014/main" id="{E511079C-682F-2E72-2817-50BD75970A75}"/>
              </a:ext>
            </a:extLst>
          </p:cNvPr>
          <p:cNvSpPr txBox="1">
            <a:spLocks/>
          </p:cNvSpPr>
          <p:nvPr/>
        </p:nvSpPr>
        <p:spPr>
          <a:xfrm>
            <a:off x="4455333" y="3745062"/>
            <a:ext cx="3281332" cy="1423467"/>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800" b="0" i="0" u="none" strike="noStrike" kern="1200" cap="none" spc="0" normalizeH="0" baseline="0" noProof="0">
                <a:ln>
                  <a:noFill/>
                </a:ln>
                <a:solidFill>
                  <a:srgbClr val="C03BC4"/>
                </a:solidFill>
                <a:effectLst/>
                <a:uLnTx/>
                <a:uFillTx/>
                <a:latin typeface="Segoe UI Semibold"/>
                <a:ea typeface="+mn-ea"/>
                <a:cs typeface="Segoe Sans Display Semibold" pitchFamily="2" charset="0"/>
              </a:rPr>
              <a:t>Attività</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Esegue azioni su richiesta</a:t>
            </a:r>
            <a:r>
              <a:rPr kumimoji="0" lang="en-US" sz="18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automatizza i flussi di lavoro e sostituisce le attività ripetitive per gli utenti</a:t>
            </a:r>
          </a:p>
        </p:txBody>
      </p:sp>
      <p:sp>
        <p:nvSpPr>
          <p:cNvPr id="5" name="Graphic 7" descr="Icon of a cylinder with a power plug showing an A to B connection">
            <a:extLst>
              <a:ext uri="{FF2B5EF4-FFF2-40B4-BE49-F238E27FC236}">
                <a16:creationId xmlns:a16="http://schemas.microsoft.com/office/drawing/2014/main" id="{58D4FAF2-B02D-9BEA-068C-3040128195AD}"/>
              </a:ext>
            </a:extLst>
          </p:cNvPr>
          <p:cNvSpPr>
            <a:spLocks/>
          </p:cNvSpPr>
          <p:nvPr/>
        </p:nvSpPr>
        <p:spPr>
          <a:xfrm>
            <a:off x="9458396" y="2780629"/>
            <a:ext cx="340852" cy="388312"/>
          </a:xfrm>
          <a:custGeom>
            <a:avLst/>
            <a:gdLst>
              <a:gd name="connsiteX0" fmla="*/ 76200 w 180975"/>
              <a:gd name="connsiteY0" fmla="*/ 76200 h 190500"/>
              <a:gd name="connsiteX1" fmla="*/ 152400 w 180975"/>
              <a:gd name="connsiteY1" fmla="*/ 38100 h 190500"/>
              <a:gd name="connsiteX2" fmla="*/ 76200 w 180975"/>
              <a:gd name="connsiteY2" fmla="*/ 0 h 190500"/>
              <a:gd name="connsiteX3" fmla="*/ 0 w 180975"/>
              <a:gd name="connsiteY3" fmla="*/ 38100 h 190500"/>
              <a:gd name="connsiteX4" fmla="*/ 76200 w 180975"/>
              <a:gd name="connsiteY4" fmla="*/ 76200 h 190500"/>
              <a:gd name="connsiteX5" fmla="*/ 136474 w 180975"/>
              <a:gd name="connsiteY5" fmla="*/ 77819 h 190500"/>
              <a:gd name="connsiteX6" fmla="*/ 152400 w 180975"/>
              <a:gd name="connsiteY6" fmla="*/ 67180 h 190500"/>
              <a:gd name="connsiteX7" fmla="*/ 152400 w 180975"/>
              <a:gd name="connsiteY7" fmla="*/ 105337 h 190500"/>
              <a:gd name="connsiteX8" fmla="*/ 145256 w 180975"/>
              <a:gd name="connsiteY8" fmla="*/ 104775 h 190500"/>
              <a:gd name="connsiteX9" fmla="*/ 111919 w 180975"/>
              <a:gd name="connsiteY9" fmla="*/ 104775 h 190500"/>
              <a:gd name="connsiteX10" fmla="*/ 66666 w 180975"/>
              <a:gd name="connsiteY10" fmla="*/ 150010 h 190500"/>
              <a:gd name="connsiteX11" fmla="*/ 90421 w 180975"/>
              <a:gd name="connsiteY11" fmla="*/ 189833 h 190500"/>
              <a:gd name="connsiteX12" fmla="*/ 76200 w 180975"/>
              <a:gd name="connsiteY12" fmla="*/ 190500 h 190500"/>
              <a:gd name="connsiteX13" fmla="*/ 0 w 180975"/>
              <a:gd name="connsiteY13" fmla="*/ 152400 h 190500"/>
              <a:gd name="connsiteX14" fmla="*/ 0 w 180975"/>
              <a:gd name="connsiteY14" fmla="*/ 67180 h 190500"/>
              <a:gd name="connsiteX15" fmla="*/ 15926 w 180975"/>
              <a:gd name="connsiteY15" fmla="*/ 77819 h 190500"/>
              <a:gd name="connsiteX16" fmla="*/ 76200 w 180975"/>
              <a:gd name="connsiteY16" fmla="*/ 90488 h 190500"/>
              <a:gd name="connsiteX17" fmla="*/ 136474 w 180975"/>
              <a:gd name="connsiteY17" fmla="*/ 77819 h 190500"/>
              <a:gd name="connsiteX18" fmla="*/ 180975 w 180975"/>
              <a:gd name="connsiteY18" fmla="*/ 150019 h 190500"/>
              <a:gd name="connsiteX19" fmla="*/ 145256 w 180975"/>
              <a:gd name="connsiteY19" fmla="*/ 114300 h 190500"/>
              <a:gd name="connsiteX20" fmla="*/ 144285 w 180975"/>
              <a:gd name="connsiteY20" fmla="*/ 114367 h 190500"/>
              <a:gd name="connsiteX21" fmla="*/ 138181 w 180975"/>
              <a:gd name="connsiteY21" fmla="*/ 122417 h 190500"/>
              <a:gd name="connsiteX22" fmla="*/ 145256 w 180975"/>
              <a:gd name="connsiteY22" fmla="*/ 128588 h 190500"/>
              <a:gd name="connsiteX23" fmla="*/ 146723 w 180975"/>
              <a:gd name="connsiteY23" fmla="*/ 128635 h 190500"/>
              <a:gd name="connsiteX24" fmla="*/ 166679 w 180975"/>
              <a:gd name="connsiteY24" fmla="*/ 151447 h 190500"/>
              <a:gd name="connsiteX25" fmla="*/ 145256 w 180975"/>
              <a:gd name="connsiteY25" fmla="*/ 171450 h 190500"/>
              <a:gd name="connsiteX26" fmla="*/ 145228 w 180975"/>
              <a:gd name="connsiteY26" fmla="*/ 171498 h 190500"/>
              <a:gd name="connsiteX27" fmla="*/ 144256 w 180975"/>
              <a:gd name="connsiteY27" fmla="*/ 171564 h 190500"/>
              <a:gd name="connsiteX28" fmla="*/ 138151 w 180975"/>
              <a:gd name="connsiteY28" fmla="*/ 179614 h 190500"/>
              <a:gd name="connsiteX29" fmla="*/ 145285 w 180975"/>
              <a:gd name="connsiteY29" fmla="*/ 185785 h 190500"/>
              <a:gd name="connsiteX30" fmla="*/ 145285 w 180975"/>
              <a:gd name="connsiteY30" fmla="*/ 185738 h 190500"/>
              <a:gd name="connsiteX31" fmla="*/ 147190 w 180975"/>
              <a:gd name="connsiteY31" fmla="*/ 185690 h 190500"/>
              <a:gd name="connsiteX32" fmla="*/ 180975 w 180975"/>
              <a:gd name="connsiteY32" fmla="*/ 150019 h 190500"/>
              <a:gd name="connsiteX33" fmla="*/ 119063 w 180975"/>
              <a:gd name="connsiteY33" fmla="*/ 121444 h 190500"/>
              <a:gd name="connsiteX34" fmla="*/ 111919 w 180975"/>
              <a:gd name="connsiteY34" fmla="*/ 114300 h 190500"/>
              <a:gd name="connsiteX35" fmla="*/ 110014 w 180975"/>
              <a:gd name="connsiteY35" fmla="*/ 114348 h 190500"/>
              <a:gd name="connsiteX36" fmla="*/ 76186 w 180975"/>
              <a:gd name="connsiteY36" fmla="*/ 151862 h 190500"/>
              <a:gd name="connsiteX37" fmla="*/ 111919 w 180975"/>
              <a:gd name="connsiteY37" fmla="*/ 185738 h 190500"/>
              <a:gd name="connsiteX38" fmla="*/ 112890 w 180975"/>
              <a:gd name="connsiteY38" fmla="*/ 185671 h 190500"/>
              <a:gd name="connsiteX39" fmla="*/ 118994 w 180975"/>
              <a:gd name="connsiteY39" fmla="*/ 177620 h 190500"/>
              <a:gd name="connsiteX40" fmla="*/ 111919 w 180975"/>
              <a:gd name="connsiteY40" fmla="*/ 171450 h 190500"/>
              <a:gd name="connsiteX41" fmla="*/ 110452 w 180975"/>
              <a:gd name="connsiteY41" fmla="*/ 171402 h 190500"/>
              <a:gd name="connsiteX42" fmla="*/ 90496 w 180975"/>
              <a:gd name="connsiteY42" fmla="*/ 148591 h 190500"/>
              <a:gd name="connsiteX43" fmla="*/ 111919 w 180975"/>
              <a:gd name="connsiteY43" fmla="*/ 128588 h 190500"/>
              <a:gd name="connsiteX44" fmla="*/ 112890 w 180975"/>
              <a:gd name="connsiteY44" fmla="*/ 128521 h 190500"/>
              <a:gd name="connsiteX45" fmla="*/ 119063 w 180975"/>
              <a:gd name="connsiteY45" fmla="*/ 121444 h 190500"/>
              <a:gd name="connsiteX46" fmla="*/ 152400 w 180975"/>
              <a:gd name="connsiteY46" fmla="*/ 150019 h 190500"/>
              <a:gd name="connsiteX47" fmla="*/ 145256 w 180975"/>
              <a:gd name="connsiteY47" fmla="*/ 142875 h 190500"/>
              <a:gd name="connsiteX48" fmla="*/ 111919 w 180975"/>
              <a:gd name="connsiteY48" fmla="*/ 142875 h 190500"/>
              <a:gd name="connsiteX49" fmla="*/ 110947 w 180975"/>
              <a:gd name="connsiteY49" fmla="*/ 142942 h 190500"/>
              <a:gd name="connsiteX50" fmla="*/ 104844 w 180975"/>
              <a:gd name="connsiteY50" fmla="*/ 150992 h 190500"/>
              <a:gd name="connsiteX51" fmla="*/ 111919 w 180975"/>
              <a:gd name="connsiteY51" fmla="*/ 157163 h 190500"/>
              <a:gd name="connsiteX52" fmla="*/ 145256 w 180975"/>
              <a:gd name="connsiteY52" fmla="*/ 157163 h 190500"/>
              <a:gd name="connsiteX53" fmla="*/ 146228 w 180975"/>
              <a:gd name="connsiteY53" fmla="*/ 157096 h 190500"/>
              <a:gd name="connsiteX54" fmla="*/ 152400 w 180975"/>
              <a:gd name="connsiteY54" fmla="*/ 1500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0975"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05337"/>
                </a:lnTo>
                <a:cubicBezTo>
                  <a:pt x="150037" y="104963"/>
                  <a:pt x="147649" y="104774"/>
                  <a:pt x="145256" y="104775"/>
                </a:cubicBezTo>
                <a:lnTo>
                  <a:pt x="111919" y="104775"/>
                </a:lnTo>
                <a:cubicBezTo>
                  <a:pt x="86931" y="104770"/>
                  <a:pt x="66671" y="125023"/>
                  <a:pt x="66666" y="150010"/>
                </a:cubicBezTo>
                <a:cubicBezTo>
                  <a:pt x="66664" y="166642"/>
                  <a:pt x="75786" y="181934"/>
                  <a:pt x="90421" y="189833"/>
                </a:cubicBezTo>
                <a:cubicBezTo>
                  <a:pt x="85811" y="190271"/>
                  <a:pt x="81058"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moveTo>
                  <a:pt x="180975" y="150019"/>
                </a:moveTo>
                <a:cubicBezTo>
                  <a:pt x="180975" y="130292"/>
                  <a:pt x="164983" y="114300"/>
                  <a:pt x="145256" y="114300"/>
                </a:cubicBezTo>
                <a:lnTo>
                  <a:pt x="144285" y="114367"/>
                </a:lnTo>
                <a:cubicBezTo>
                  <a:pt x="140377" y="114905"/>
                  <a:pt x="137644" y="118509"/>
                  <a:pt x="138181" y="122417"/>
                </a:cubicBezTo>
                <a:cubicBezTo>
                  <a:pt x="138668" y="125953"/>
                  <a:pt x="141688" y="128587"/>
                  <a:pt x="145256" y="128588"/>
                </a:cubicBezTo>
                <a:lnTo>
                  <a:pt x="146723" y="128635"/>
                </a:lnTo>
                <a:cubicBezTo>
                  <a:pt x="158533" y="129424"/>
                  <a:pt x="167468" y="139637"/>
                  <a:pt x="166679" y="151447"/>
                </a:cubicBezTo>
                <a:cubicBezTo>
                  <a:pt x="165926" y="162718"/>
                  <a:pt x="156554" y="171471"/>
                  <a:pt x="145256" y="171450"/>
                </a:cubicBezTo>
                <a:lnTo>
                  <a:pt x="145228" y="171498"/>
                </a:lnTo>
                <a:lnTo>
                  <a:pt x="144256" y="171564"/>
                </a:lnTo>
                <a:cubicBezTo>
                  <a:pt x="140347" y="172102"/>
                  <a:pt x="137614" y="175705"/>
                  <a:pt x="138151" y="179614"/>
                </a:cubicBezTo>
                <a:cubicBezTo>
                  <a:pt x="138639" y="183171"/>
                  <a:pt x="141694" y="185814"/>
                  <a:pt x="145285" y="185785"/>
                </a:cubicBezTo>
                <a:lnTo>
                  <a:pt x="145285" y="185738"/>
                </a:lnTo>
                <a:lnTo>
                  <a:pt x="147190" y="185690"/>
                </a:lnTo>
                <a:cubicBezTo>
                  <a:pt x="166140" y="184662"/>
                  <a:pt x="180978" y="168996"/>
                  <a:pt x="180975" y="150019"/>
                </a:cubicBezTo>
                <a:close/>
                <a:moveTo>
                  <a:pt x="119063" y="121444"/>
                </a:moveTo>
                <a:cubicBezTo>
                  <a:pt x="119063" y="117499"/>
                  <a:pt x="115864" y="114300"/>
                  <a:pt x="111919" y="114300"/>
                </a:cubicBezTo>
                <a:lnTo>
                  <a:pt x="110014" y="114348"/>
                </a:lnTo>
                <a:cubicBezTo>
                  <a:pt x="90313" y="115366"/>
                  <a:pt x="75167" y="132161"/>
                  <a:pt x="76186" y="151862"/>
                </a:cubicBezTo>
                <a:cubicBezTo>
                  <a:pt x="77168" y="170871"/>
                  <a:pt x="92884" y="185771"/>
                  <a:pt x="111919" y="185738"/>
                </a:cubicBezTo>
                <a:lnTo>
                  <a:pt x="112890" y="185671"/>
                </a:lnTo>
                <a:cubicBezTo>
                  <a:pt x="116798" y="185133"/>
                  <a:pt x="119531" y="181528"/>
                  <a:pt x="118994" y="177620"/>
                </a:cubicBezTo>
                <a:cubicBezTo>
                  <a:pt x="118507" y="174085"/>
                  <a:pt x="115487" y="171451"/>
                  <a:pt x="111919" y="171450"/>
                </a:cubicBezTo>
                <a:lnTo>
                  <a:pt x="110452" y="171402"/>
                </a:lnTo>
                <a:cubicBezTo>
                  <a:pt x="98642" y="170614"/>
                  <a:pt x="89707" y="160401"/>
                  <a:pt x="90496" y="148591"/>
                </a:cubicBezTo>
                <a:cubicBezTo>
                  <a:pt x="91249" y="137319"/>
                  <a:pt x="100621" y="128567"/>
                  <a:pt x="111919" y="128588"/>
                </a:cubicBezTo>
                <a:lnTo>
                  <a:pt x="112890" y="128521"/>
                </a:lnTo>
                <a:cubicBezTo>
                  <a:pt x="116427" y="128035"/>
                  <a:pt x="119063" y="125014"/>
                  <a:pt x="119063" y="121444"/>
                </a:cubicBezTo>
                <a:close/>
                <a:moveTo>
                  <a:pt x="152400" y="150019"/>
                </a:moveTo>
                <a:cubicBezTo>
                  <a:pt x="152400" y="146074"/>
                  <a:pt x="149202" y="142875"/>
                  <a:pt x="145256" y="142875"/>
                </a:cubicBezTo>
                <a:lnTo>
                  <a:pt x="111919" y="142875"/>
                </a:lnTo>
                <a:lnTo>
                  <a:pt x="110947" y="142942"/>
                </a:lnTo>
                <a:cubicBezTo>
                  <a:pt x="107039" y="143480"/>
                  <a:pt x="104306" y="147084"/>
                  <a:pt x="104844" y="150992"/>
                </a:cubicBezTo>
                <a:cubicBezTo>
                  <a:pt x="105330" y="154528"/>
                  <a:pt x="108351" y="157162"/>
                  <a:pt x="111919" y="157163"/>
                </a:cubicBezTo>
                <a:lnTo>
                  <a:pt x="145256" y="157163"/>
                </a:lnTo>
                <a:lnTo>
                  <a:pt x="146228" y="157096"/>
                </a:lnTo>
                <a:cubicBezTo>
                  <a:pt x="149764" y="156610"/>
                  <a:pt x="152400" y="153589"/>
                  <a:pt x="152400" y="150019"/>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9" name="TextBox 88">
            <a:extLst>
              <a:ext uri="{FF2B5EF4-FFF2-40B4-BE49-F238E27FC236}">
                <a16:creationId xmlns:a16="http://schemas.microsoft.com/office/drawing/2014/main" id="{AEB90455-B066-3786-9075-4A86A5EC6823}"/>
              </a:ext>
            </a:extLst>
          </p:cNvPr>
          <p:cNvSpPr txBox="1">
            <a:spLocks/>
          </p:cNvSpPr>
          <p:nvPr/>
        </p:nvSpPr>
        <p:spPr>
          <a:xfrm>
            <a:off x="7988156" y="3745062"/>
            <a:ext cx="3281332" cy="1423467"/>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800" b="0" i="0" u="none" strike="noStrike" kern="1200" cap="none" spc="0" normalizeH="0" baseline="0" noProof="0">
                <a:ln>
                  <a:noFill/>
                </a:ln>
                <a:solidFill>
                  <a:srgbClr val="0078D4"/>
                </a:solidFill>
                <a:effectLst/>
                <a:uLnTx/>
                <a:uFillTx/>
                <a:latin typeface="Segoe UI Semibold"/>
                <a:ea typeface="+mn-ea"/>
                <a:cs typeface="Segoe Sans Display Semibold" pitchFamily="2" charset="0"/>
              </a:rPr>
              <a:t>Autonomo</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Opera in modo indipendente</a:t>
            </a:r>
            <a:r>
              <a:rPr kumimoji="0" lang="en-US" sz="18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n-US" sz="1800" b="0" i="0" u="none" strike="noStrike" kern="1200" cap="none" spc="0" normalizeH="0" baseline="0" noProof="0">
                <a:ln>
                  <a:noFill/>
                </a:ln>
                <a:solidFill>
                  <a:srgbClr val="000000"/>
                </a:solidFill>
                <a:effectLst/>
                <a:uLnTx/>
                <a:uFillTx/>
                <a:latin typeface="Segoe UI"/>
                <a:ea typeface="+mn-ea"/>
                <a:cs typeface="Segoe Sans Display" pitchFamily="2" charset="0"/>
              </a:rPr>
              <a:t>pianifica dinamicamente, orchestra altri agenti, apprende ed escala</a:t>
            </a:r>
          </a:p>
        </p:txBody>
      </p:sp>
    </p:spTree>
    <p:custDataLst>
      <p:tags r:id="rId1"/>
    </p:custDataLst>
    <p:extLst>
      <p:ext uri="{BB962C8B-B14F-4D97-AF65-F5344CB8AC3E}">
        <p14:creationId xmlns:p14="http://schemas.microsoft.com/office/powerpoint/2010/main" val="265036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5416A-6833-611D-75C4-5E7BCB91D1E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535701B-CFFD-A8ED-37E1-37F6112FEC52}"/>
              </a:ext>
              <a:ext uri="{C183D7F6-B498-43B3-948B-1728B52AA6E4}">
                <adec:decorative xmlns:adec="http://schemas.microsoft.com/office/drawing/2017/decorative" val="1"/>
              </a:ext>
            </a:extLst>
          </p:cNvPr>
          <p:cNvGrpSpPr/>
          <p:nvPr/>
        </p:nvGrpSpPr>
        <p:grpSpPr>
          <a:xfrm>
            <a:off x="591621" y="3228275"/>
            <a:ext cx="11049399" cy="1565289"/>
            <a:chOff x="591621" y="3228275"/>
            <a:chExt cx="11049399" cy="1565289"/>
          </a:xfrm>
        </p:grpSpPr>
        <p:sp>
          <p:nvSpPr>
            <p:cNvPr id="10" name="Rectangle: Rounded Corners 9">
              <a:extLst>
                <a:ext uri="{FF2B5EF4-FFF2-40B4-BE49-F238E27FC236}">
                  <a16:creationId xmlns:a16="http://schemas.microsoft.com/office/drawing/2014/main" id="{D6F7D806-311E-18B7-C50E-7C7D8A467462}"/>
                </a:ext>
              </a:extLst>
            </p:cNvPr>
            <p:cNvSpPr/>
            <p:nvPr/>
          </p:nvSpPr>
          <p:spPr bwMode="auto">
            <a:xfrm>
              <a:off x="591621" y="3711511"/>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t-IT" sz="1600" b="0" i="0" u="none" strike="noStrike" kern="0" cap="none" spc="0" normalizeH="0" baseline="0" noProof="0" err="1">
                <a:ln>
                  <a:noFill/>
                </a:ln>
                <a:solidFill>
                  <a:srgbClr val="FFFFFF"/>
                </a:solidFill>
                <a:effectLst/>
                <a:uLnTx/>
                <a:uFillTx/>
                <a:latin typeface="Segoe UI Semibold"/>
                <a:ea typeface="+mn-ea"/>
                <a:cs typeface="+mn-cs"/>
              </a:endParaRPr>
            </a:p>
          </p:txBody>
        </p:sp>
        <p:grpSp>
          <p:nvGrpSpPr>
            <p:cNvPr id="11" name="Group 10">
              <a:extLst>
                <a:ext uri="{FF2B5EF4-FFF2-40B4-BE49-F238E27FC236}">
                  <a16:creationId xmlns:a16="http://schemas.microsoft.com/office/drawing/2014/main" id="{9CC5F165-B1B8-6339-5563-44769B21DFBF}"/>
                </a:ext>
              </a:extLst>
            </p:cNvPr>
            <p:cNvGrpSpPr/>
            <p:nvPr/>
          </p:nvGrpSpPr>
          <p:grpSpPr>
            <a:xfrm>
              <a:off x="2787259" y="3477450"/>
              <a:ext cx="991344" cy="991341"/>
              <a:chOff x="2926231" y="2534689"/>
              <a:chExt cx="991344" cy="991341"/>
            </a:xfrm>
          </p:grpSpPr>
          <p:grpSp>
            <p:nvGrpSpPr>
              <p:cNvPr id="62" name="Group 61">
                <a:extLst>
                  <a:ext uri="{FF2B5EF4-FFF2-40B4-BE49-F238E27FC236}">
                    <a16:creationId xmlns:a16="http://schemas.microsoft.com/office/drawing/2014/main" id="{93CB5EED-E785-55BD-00E7-0EEB0DA93091}"/>
                  </a:ext>
                </a:extLst>
              </p:cNvPr>
              <p:cNvGrpSpPr/>
              <p:nvPr/>
            </p:nvGrpSpPr>
            <p:grpSpPr>
              <a:xfrm>
                <a:off x="2926231" y="2534689"/>
                <a:ext cx="991344" cy="991341"/>
                <a:chOff x="3031090" y="2734209"/>
                <a:chExt cx="752625" cy="752623"/>
              </a:xfrm>
            </p:grpSpPr>
            <p:sp>
              <p:nvSpPr>
                <p:cNvPr id="64" name="Oval 63">
                  <a:extLst>
                    <a:ext uri="{FF2B5EF4-FFF2-40B4-BE49-F238E27FC236}">
                      <a16:creationId xmlns:a16="http://schemas.microsoft.com/office/drawing/2014/main" id="{0FD777BE-0DD1-01D3-DEAB-E8F8679DF552}"/>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D936FF9-3486-8557-8CDC-D752022FDAFE}"/>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it-IT"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63" name="Graphic 62" descr="Chat outline">
                <a:extLst>
                  <a:ext uri="{FF2B5EF4-FFF2-40B4-BE49-F238E27FC236}">
                    <a16:creationId xmlns:a16="http://schemas.microsoft.com/office/drawing/2014/main" id="{88E907F2-68F0-1B47-818D-6C1FC693C5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3588" y="2741063"/>
                <a:ext cx="591887" cy="591887"/>
              </a:xfrm>
              <a:prstGeom prst="rect">
                <a:avLst/>
              </a:prstGeom>
            </p:spPr>
          </p:pic>
        </p:grpSp>
        <p:grpSp>
          <p:nvGrpSpPr>
            <p:cNvPr id="12" name="Group 11">
              <a:extLst>
                <a:ext uri="{FF2B5EF4-FFF2-40B4-BE49-F238E27FC236}">
                  <a16:creationId xmlns:a16="http://schemas.microsoft.com/office/drawing/2014/main" id="{0457DF1E-82C7-31DC-0AFA-F9365BFE072E}"/>
                </a:ext>
              </a:extLst>
            </p:cNvPr>
            <p:cNvGrpSpPr/>
            <p:nvPr/>
          </p:nvGrpSpPr>
          <p:grpSpPr>
            <a:xfrm>
              <a:off x="5616729" y="3462726"/>
              <a:ext cx="991344" cy="991341"/>
              <a:chOff x="5693247" y="2519965"/>
              <a:chExt cx="991344" cy="991341"/>
            </a:xfrm>
          </p:grpSpPr>
          <p:grpSp>
            <p:nvGrpSpPr>
              <p:cNvPr id="58" name="Group 57">
                <a:extLst>
                  <a:ext uri="{FF2B5EF4-FFF2-40B4-BE49-F238E27FC236}">
                    <a16:creationId xmlns:a16="http://schemas.microsoft.com/office/drawing/2014/main" id="{7686D7DD-4617-7170-6730-CB955A227AF0}"/>
                  </a:ext>
                </a:extLst>
              </p:cNvPr>
              <p:cNvGrpSpPr/>
              <p:nvPr/>
            </p:nvGrpSpPr>
            <p:grpSpPr>
              <a:xfrm>
                <a:off x="5693247" y="2519965"/>
                <a:ext cx="991344" cy="991341"/>
                <a:chOff x="3031090" y="2734209"/>
                <a:chExt cx="752625" cy="752623"/>
              </a:xfrm>
            </p:grpSpPr>
            <p:sp>
              <p:nvSpPr>
                <p:cNvPr id="60" name="Oval 59">
                  <a:extLst>
                    <a:ext uri="{FF2B5EF4-FFF2-40B4-BE49-F238E27FC236}">
                      <a16:creationId xmlns:a16="http://schemas.microsoft.com/office/drawing/2014/main" id="{D840B118-AB8F-DAB3-0D08-FC6CC4DBFC54}"/>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4B2DADFE-7417-5F7B-A9DD-ED219AD9F4B1}"/>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it-IT"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9" name="Graphic 58" descr="Flowchart outline">
                <a:extLst>
                  <a:ext uri="{FF2B5EF4-FFF2-40B4-BE49-F238E27FC236}">
                    <a16:creationId xmlns:a16="http://schemas.microsoft.com/office/drawing/2014/main" id="{9AEB6F86-42D1-9637-4724-EE890C9414C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14768" y="2731859"/>
                <a:ext cx="552075" cy="552075"/>
              </a:xfrm>
              <a:prstGeom prst="rect">
                <a:avLst/>
              </a:prstGeom>
            </p:spPr>
          </p:pic>
        </p:grpSp>
        <p:grpSp>
          <p:nvGrpSpPr>
            <p:cNvPr id="13" name="Group 12">
              <a:extLst>
                <a:ext uri="{FF2B5EF4-FFF2-40B4-BE49-F238E27FC236}">
                  <a16:creationId xmlns:a16="http://schemas.microsoft.com/office/drawing/2014/main" id="{ECC4B565-9CCA-5190-F5C9-91147DC533B8}"/>
                </a:ext>
              </a:extLst>
            </p:cNvPr>
            <p:cNvGrpSpPr/>
            <p:nvPr/>
          </p:nvGrpSpPr>
          <p:grpSpPr>
            <a:xfrm>
              <a:off x="8444770" y="3461914"/>
              <a:ext cx="991344" cy="991341"/>
              <a:chOff x="8326586" y="2528545"/>
              <a:chExt cx="991344" cy="991341"/>
            </a:xfrm>
          </p:grpSpPr>
          <p:grpSp>
            <p:nvGrpSpPr>
              <p:cNvPr id="54" name="Group 53">
                <a:extLst>
                  <a:ext uri="{FF2B5EF4-FFF2-40B4-BE49-F238E27FC236}">
                    <a16:creationId xmlns:a16="http://schemas.microsoft.com/office/drawing/2014/main" id="{B844D3ED-4A3F-C9ED-DFC0-F551DEA3E696}"/>
                  </a:ext>
                </a:extLst>
              </p:cNvPr>
              <p:cNvGrpSpPr/>
              <p:nvPr/>
            </p:nvGrpSpPr>
            <p:grpSpPr>
              <a:xfrm>
                <a:off x="8326586" y="2528545"/>
                <a:ext cx="991344" cy="991341"/>
                <a:chOff x="3031090" y="2734209"/>
                <a:chExt cx="752625" cy="752623"/>
              </a:xfrm>
            </p:grpSpPr>
            <p:sp>
              <p:nvSpPr>
                <p:cNvPr id="56" name="Oval 55">
                  <a:extLst>
                    <a:ext uri="{FF2B5EF4-FFF2-40B4-BE49-F238E27FC236}">
                      <a16:creationId xmlns:a16="http://schemas.microsoft.com/office/drawing/2014/main" id="{92D0C02A-5571-0397-ABDC-22453175A26D}"/>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AD799FB8-608D-7C56-5C0B-8CE2745655F2}"/>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it-IT"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5" name="Graphic 54" descr="Robot Hand outline">
                <a:extLst>
                  <a:ext uri="{FF2B5EF4-FFF2-40B4-BE49-F238E27FC236}">
                    <a16:creationId xmlns:a16="http://schemas.microsoft.com/office/drawing/2014/main" id="{F6E32AAB-A254-DB38-94B7-DE9CC505E4A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585864" y="2737513"/>
                <a:ext cx="549697" cy="549697"/>
              </a:xfrm>
              <a:prstGeom prst="rect">
                <a:avLst/>
              </a:prstGeom>
            </p:spPr>
          </p:pic>
        </p:grpSp>
        <p:sp>
          <p:nvSpPr>
            <p:cNvPr id="14" name="TextBox 13">
              <a:extLst>
                <a:ext uri="{FF2B5EF4-FFF2-40B4-BE49-F238E27FC236}">
                  <a16:creationId xmlns:a16="http://schemas.microsoft.com/office/drawing/2014/main" id="{30B7295D-F85F-DB4D-FB7F-2271CF9F5260}"/>
                </a:ext>
              </a:extLst>
            </p:cNvPr>
            <p:cNvSpPr txBox="1"/>
            <p:nvPr/>
          </p:nvSpPr>
          <p:spPr>
            <a:xfrm>
              <a:off x="771315" y="3869498"/>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a:ln>
                    <a:noFill/>
                  </a:ln>
                  <a:solidFill>
                    <a:srgbClr val="FFFFFF"/>
                  </a:solidFill>
                  <a:effectLst/>
                  <a:uLnTx/>
                  <a:uFillTx/>
                  <a:latin typeface="Segoe UI Semibold"/>
                  <a:ea typeface="+mn-ea"/>
                  <a:cs typeface="+mn-cs"/>
                </a:rPr>
                <a:t>Semplice</a:t>
              </a: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26F9EC5A-98FE-C62A-3F0B-F17BF93C4EFB}"/>
                </a:ext>
              </a:extLst>
            </p:cNvPr>
            <p:cNvSpPr txBox="1"/>
            <p:nvPr/>
          </p:nvSpPr>
          <p:spPr>
            <a:xfrm>
              <a:off x="10224306" y="3869498"/>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0" cap="none" spc="0" normalizeH="0" baseline="0" noProof="0">
                  <a:ln>
                    <a:noFill/>
                  </a:ln>
                  <a:solidFill>
                    <a:srgbClr val="FFFFFF"/>
                  </a:solidFill>
                  <a:effectLst/>
                  <a:uLnTx/>
                  <a:uFillTx/>
                  <a:latin typeface="Segoe UI Semibold"/>
                  <a:ea typeface="+mn-ea"/>
                  <a:cs typeface="+mn-cs"/>
                </a:rPr>
                <a:t>Avanzato</a:t>
              </a:r>
              <a:endParaRPr kumimoji="0" lang="it-IT"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2" name="Straight Connector 31">
              <a:extLst>
                <a:ext uri="{FF2B5EF4-FFF2-40B4-BE49-F238E27FC236}">
                  <a16:creationId xmlns:a16="http://schemas.microsoft.com/office/drawing/2014/main" id="{9ED99FF6-3DFD-A773-7E6D-FABAC0A9578D}"/>
                </a:ext>
              </a:extLst>
            </p:cNvPr>
            <p:cNvCxnSpPr>
              <a:cxnSpLocks/>
            </p:cNvCxnSpPr>
            <p:nvPr/>
          </p:nvCxnSpPr>
          <p:spPr>
            <a:xfrm>
              <a:off x="2082569" y="3228275"/>
              <a:ext cx="0" cy="483236"/>
            </a:xfrm>
            <a:prstGeom prst="line">
              <a:avLst/>
            </a:prstGeom>
            <a:noFill/>
            <a:ln w="19050" cap="flat" cmpd="sng" algn="ctr">
              <a:solidFill>
                <a:srgbClr val="D043A0"/>
              </a:solidFill>
              <a:prstDash val="solid"/>
              <a:headEnd type="none" w="lg" len="med"/>
              <a:tailEnd type="none" w="lg" len="med"/>
            </a:ln>
            <a:effectLst/>
          </p:spPr>
        </p:cxnSp>
        <p:cxnSp>
          <p:nvCxnSpPr>
            <p:cNvPr id="33" name="Straight Connector 32">
              <a:extLst>
                <a:ext uri="{FF2B5EF4-FFF2-40B4-BE49-F238E27FC236}">
                  <a16:creationId xmlns:a16="http://schemas.microsoft.com/office/drawing/2014/main" id="{49416062-C265-F873-C199-D67CF61A14C1}"/>
                </a:ext>
              </a:extLst>
            </p:cNvPr>
            <p:cNvCxnSpPr>
              <a:cxnSpLocks/>
            </p:cNvCxnSpPr>
            <p:nvPr/>
          </p:nvCxnSpPr>
          <p:spPr>
            <a:xfrm>
              <a:off x="3778603" y="4234731"/>
              <a:ext cx="0" cy="558833"/>
            </a:xfrm>
            <a:prstGeom prst="line">
              <a:avLst/>
            </a:prstGeom>
            <a:noFill/>
            <a:ln w="19050" cap="flat" cmpd="sng" algn="ctr">
              <a:solidFill>
                <a:srgbClr val="D043A0"/>
              </a:solidFill>
              <a:prstDash val="solid"/>
              <a:headEnd type="none" w="lg" len="med"/>
              <a:tailEnd type="none" w="lg" len="med"/>
            </a:ln>
            <a:effectLst/>
          </p:spPr>
        </p:cxnSp>
        <p:cxnSp>
          <p:nvCxnSpPr>
            <p:cNvPr id="34" name="Straight Connector 33">
              <a:extLst>
                <a:ext uri="{FF2B5EF4-FFF2-40B4-BE49-F238E27FC236}">
                  <a16:creationId xmlns:a16="http://schemas.microsoft.com/office/drawing/2014/main" id="{224CD0F8-50DE-28E3-76F1-123D3C9B486B}"/>
                </a:ext>
              </a:extLst>
            </p:cNvPr>
            <p:cNvCxnSpPr>
              <a:cxnSpLocks/>
            </p:cNvCxnSpPr>
            <p:nvPr/>
          </p:nvCxnSpPr>
          <p:spPr>
            <a:xfrm>
              <a:off x="5311515" y="3238697"/>
              <a:ext cx="0" cy="475160"/>
            </a:xfrm>
            <a:prstGeom prst="line">
              <a:avLst/>
            </a:prstGeom>
            <a:noFill/>
            <a:ln w="19050" cap="flat" cmpd="sng" algn="ctr">
              <a:solidFill>
                <a:srgbClr val="595CCD"/>
              </a:solidFill>
              <a:prstDash val="solid"/>
              <a:headEnd type="none" w="lg" len="med"/>
              <a:tailEnd type="none" w="lg" len="med"/>
            </a:ln>
            <a:effectLst/>
          </p:spPr>
        </p:cxnSp>
        <p:cxnSp>
          <p:nvCxnSpPr>
            <p:cNvPr id="35" name="Straight Connector 34">
              <a:extLst>
                <a:ext uri="{FF2B5EF4-FFF2-40B4-BE49-F238E27FC236}">
                  <a16:creationId xmlns:a16="http://schemas.microsoft.com/office/drawing/2014/main" id="{43210D65-BDE9-E74D-FFC1-52666D70155A}"/>
                </a:ext>
              </a:extLst>
            </p:cNvPr>
            <p:cNvCxnSpPr>
              <a:cxnSpLocks/>
            </p:cNvCxnSpPr>
            <p:nvPr/>
          </p:nvCxnSpPr>
          <p:spPr>
            <a:xfrm>
              <a:off x="7110643" y="4234731"/>
              <a:ext cx="0" cy="558833"/>
            </a:xfrm>
            <a:prstGeom prst="line">
              <a:avLst/>
            </a:prstGeom>
            <a:noFill/>
            <a:ln w="19050" cap="flat" cmpd="sng" algn="ctr">
              <a:solidFill>
                <a:srgbClr val="595CCD"/>
              </a:solidFill>
              <a:prstDash val="solid"/>
              <a:headEnd type="none" w="lg" len="med"/>
              <a:tailEnd type="none" w="lg" len="med"/>
            </a:ln>
            <a:effectLst/>
          </p:spPr>
        </p:cxnSp>
        <p:cxnSp>
          <p:nvCxnSpPr>
            <p:cNvPr id="36" name="Straight Connector 35">
              <a:extLst>
                <a:ext uri="{FF2B5EF4-FFF2-40B4-BE49-F238E27FC236}">
                  <a16:creationId xmlns:a16="http://schemas.microsoft.com/office/drawing/2014/main" id="{EBCBB963-C881-FC20-DD69-34387E14ECD2}"/>
                </a:ext>
              </a:extLst>
            </p:cNvPr>
            <p:cNvCxnSpPr>
              <a:cxnSpLocks/>
            </p:cNvCxnSpPr>
            <p:nvPr/>
          </p:nvCxnSpPr>
          <p:spPr>
            <a:xfrm>
              <a:off x="8377338" y="3238697"/>
              <a:ext cx="0" cy="472814"/>
            </a:xfrm>
            <a:prstGeom prst="line">
              <a:avLst/>
            </a:prstGeom>
            <a:noFill/>
            <a:ln w="19050" cap="flat" cmpd="sng" algn="ctr">
              <a:solidFill>
                <a:srgbClr val="0D8ECF"/>
              </a:solidFill>
              <a:prstDash val="solid"/>
              <a:headEnd type="none" w="lg" len="med"/>
              <a:tailEnd type="none" w="lg" len="med"/>
            </a:ln>
            <a:effectLst/>
          </p:spPr>
        </p:cxnSp>
        <p:cxnSp>
          <p:nvCxnSpPr>
            <p:cNvPr id="37" name="Straight Connector 36">
              <a:extLst>
                <a:ext uri="{FF2B5EF4-FFF2-40B4-BE49-F238E27FC236}">
                  <a16:creationId xmlns:a16="http://schemas.microsoft.com/office/drawing/2014/main" id="{09CF60B9-FE9C-E5CF-ED0E-A07317A98703}"/>
                </a:ext>
              </a:extLst>
            </p:cNvPr>
            <p:cNvCxnSpPr>
              <a:cxnSpLocks/>
            </p:cNvCxnSpPr>
            <p:nvPr/>
          </p:nvCxnSpPr>
          <p:spPr>
            <a:xfrm>
              <a:off x="10418886" y="4234731"/>
              <a:ext cx="0" cy="558833"/>
            </a:xfrm>
            <a:prstGeom prst="line">
              <a:avLst/>
            </a:prstGeom>
            <a:noFill/>
            <a:ln w="19050" cap="flat" cmpd="sng" algn="ctr">
              <a:solidFill>
                <a:srgbClr val="0D8ECF"/>
              </a:solidFill>
              <a:prstDash val="solid"/>
              <a:headEnd type="none" w="lg" len="med"/>
              <a:tailEnd type="none" w="lg" len="med"/>
            </a:ln>
            <a:effectLst/>
          </p:spPr>
        </p:cxnSp>
      </p:grpSp>
      <p:grpSp>
        <p:nvGrpSpPr>
          <p:cNvPr id="66" name="Group 65">
            <a:extLst>
              <a:ext uri="{FF2B5EF4-FFF2-40B4-BE49-F238E27FC236}">
                <a16:creationId xmlns:a16="http://schemas.microsoft.com/office/drawing/2014/main" id="{405AB3F1-8FFE-E7DB-13BC-4C3B888819EE}"/>
              </a:ext>
              <a:ext uri="{C183D7F6-B498-43B3-948B-1728B52AA6E4}">
                <adec:decorative xmlns:adec="http://schemas.microsoft.com/office/drawing/2017/decorative" val="1"/>
              </a:ext>
            </a:extLst>
          </p:cNvPr>
          <p:cNvGrpSpPr/>
          <p:nvPr/>
        </p:nvGrpSpPr>
        <p:grpSpPr>
          <a:xfrm>
            <a:off x="593007" y="2347747"/>
            <a:ext cx="10353948" cy="3342510"/>
            <a:chOff x="593007" y="2347747"/>
            <a:chExt cx="10353948" cy="3342510"/>
          </a:xfrm>
        </p:grpSpPr>
        <p:sp>
          <p:nvSpPr>
            <p:cNvPr id="67" name="Rectangle: Rounded Corners 6">
              <a:extLst>
                <a:ext uri="{FF2B5EF4-FFF2-40B4-BE49-F238E27FC236}">
                  <a16:creationId xmlns:a16="http://schemas.microsoft.com/office/drawing/2014/main" id="{65F9ACF1-0EF9-1EBB-E4F8-9B6BB8582A7C}"/>
                </a:ext>
                <a:ext uri="{C183D7F6-B498-43B3-948B-1728B52AA6E4}">
                  <adec:decorative xmlns:adec="http://schemas.microsoft.com/office/drawing/2017/decorative" val="1"/>
                </a:ext>
              </a:extLst>
            </p:cNvPr>
            <p:cNvSpPr/>
            <p:nvPr/>
          </p:nvSpPr>
          <p:spPr bwMode="auto">
            <a:xfrm>
              <a:off x="7610622" y="2353071"/>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8" name="Graphic 67">
              <a:extLst>
                <a:ext uri="{FF2B5EF4-FFF2-40B4-BE49-F238E27FC236}">
                  <a16:creationId xmlns:a16="http://schemas.microsoft.com/office/drawing/2014/main" id="{F16E86F8-E856-F0F1-EE0B-9787076C7B8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175910" y="3003509"/>
              <a:ext cx="117643" cy="134449"/>
            </a:xfrm>
            <a:prstGeom prst="rect">
              <a:avLst/>
            </a:prstGeom>
          </p:spPr>
        </p:pic>
        <p:pic>
          <p:nvPicPr>
            <p:cNvPr id="69" name="Graphic 68">
              <a:extLst>
                <a:ext uri="{FF2B5EF4-FFF2-40B4-BE49-F238E27FC236}">
                  <a16:creationId xmlns:a16="http://schemas.microsoft.com/office/drawing/2014/main" id="{B64ADA71-C904-5716-A52F-14F04612E36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956826" y="3000148"/>
              <a:ext cx="141171" cy="141171"/>
            </a:xfrm>
            <a:prstGeom prst="rect">
              <a:avLst/>
            </a:prstGeom>
          </p:spPr>
        </p:pic>
        <p:pic>
          <p:nvPicPr>
            <p:cNvPr id="70" name="Graphic 69">
              <a:extLst>
                <a:ext uri="{FF2B5EF4-FFF2-40B4-BE49-F238E27FC236}">
                  <a16:creationId xmlns:a16="http://schemas.microsoft.com/office/drawing/2014/main" id="{CB3027A0-21C7-FCD7-78F5-D0D0E153D06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866604" y="3009461"/>
              <a:ext cx="117643" cy="117643"/>
            </a:xfrm>
            <a:prstGeom prst="rect">
              <a:avLst/>
            </a:prstGeom>
          </p:spPr>
        </p:pic>
        <p:sp>
          <p:nvSpPr>
            <p:cNvPr id="71" name="Rectangle: Rounded Corners 6">
              <a:extLst>
                <a:ext uri="{FF2B5EF4-FFF2-40B4-BE49-F238E27FC236}">
                  <a16:creationId xmlns:a16="http://schemas.microsoft.com/office/drawing/2014/main" id="{D815D3CF-0473-50CB-E782-7F805CF3F000}"/>
                </a:ext>
                <a:ext uri="{C183D7F6-B498-43B3-948B-1728B52AA6E4}">
                  <adec:decorative xmlns:adec="http://schemas.microsoft.com/office/drawing/2017/decorative" val="1"/>
                </a:ext>
              </a:extLst>
            </p:cNvPr>
            <p:cNvSpPr/>
            <p:nvPr/>
          </p:nvSpPr>
          <p:spPr bwMode="auto">
            <a:xfrm>
              <a:off x="593007" y="234774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2" name="Graphic 71">
              <a:extLst>
                <a:ext uri="{FF2B5EF4-FFF2-40B4-BE49-F238E27FC236}">
                  <a16:creationId xmlns:a16="http://schemas.microsoft.com/office/drawing/2014/main" id="{A9972566-ED54-3300-1789-897859870E6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58295" y="2998185"/>
              <a:ext cx="117643" cy="134449"/>
            </a:xfrm>
            <a:prstGeom prst="rect">
              <a:avLst/>
            </a:prstGeom>
          </p:spPr>
        </p:pic>
        <p:pic>
          <p:nvPicPr>
            <p:cNvPr id="73" name="Graphic 72">
              <a:extLst>
                <a:ext uri="{FF2B5EF4-FFF2-40B4-BE49-F238E27FC236}">
                  <a16:creationId xmlns:a16="http://schemas.microsoft.com/office/drawing/2014/main" id="{1ED04DB9-990C-D5BB-06E0-2DF76558709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939211" y="2994824"/>
              <a:ext cx="141171" cy="141171"/>
            </a:xfrm>
            <a:prstGeom prst="rect">
              <a:avLst/>
            </a:prstGeom>
          </p:spPr>
        </p:pic>
        <p:pic>
          <p:nvPicPr>
            <p:cNvPr id="74" name="Graphic 73">
              <a:extLst>
                <a:ext uri="{FF2B5EF4-FFF2-40B4-BE49-F238E27FC236}">
                  <a16:creationId xmlns:a16="http://schemas.microsoft.com/office/drawing/2014/main" id="{16C6C470-027D-C58A-510A-7FACCCD44EF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48989" y="3004137"/>
              <a:ext cx="117643" cy="117643"/>
            </a:xfrm>
            <a:prstGeom prst="rect">
              <a:avLst/>
            </a:prstGeom>
          </p:spPr>
        </p:pic>
        <p:sp>
          <p:nvSpPr>
            <p:cNvPr id="75" name="Rectangle: Rounded Corners 6">
              <a:extLst>
                <a:ext uri="{FF2B5EF4-FFF2-40B4-BE49-F238E27FC236}">
                  <a16:creationId xmlns:a16="http://schemas.microsoft.com/office/drawing/2014/main" id="{39811B81-B2B4-C2E4-4ACD-0F69E2E745FB}"/>
                </a:ext>
                <a:ext uri="{C183D7F6-B498-43B3-948B-1728B52AA6E4}">
                  <adec:decorative xmlns:adec="http://schemas.microsoft.com/office/drawing/2017/decorative" val="1"/>
                </a:ext>
              </a:extLst>
            </p:cNvPr>
            <p:cNvSpPr/>
            <p:nvPr/>
          </p:nvSpPr>
          <p:spPr bwMode="auto">
            <a:xfrm>
              <a:off x="1676859" y="479930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6" name="Graphic 75">
              <a:extLst>
                <a:ext uri="{FF2B5EF4-FFF2-40B4-BE49-F238E27FC236}">
                  <a16:creationId xmlns:a16="http://schemas.microsoft.com/office/drawing/2014/main" id="{9C0BE90C-CA40-5224-00FB-E49533239E8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242147" y="5449745"/>
              <a:ext cx="117643" cy="134449"/>
            </a:xfrm>
            <a:prstGeom prst="rect">
              <a:avLst/>
            </a:prstGeom>
          </p:spPr>
        </p:pic>
        <p:pic>
          <p:nvPicPr>
            <p:cNvPr id="77" name="Graphic 76">
              <a:extLst>
                <a:ext uri="{FF2B5EF4-FFF2-40B4-BE49-F238E27FC236}">
                  <a16:creationId xmlns:a16="http://schemas.microsoft.com/office/drawing/2014/main" id="{84A2C2BC-60F1-3233-D60E-AEF43460F13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23063" y="5446384"/>
              <a:ext cx="141171" cy="141171"/>
            </a:xfrm>
            <a:prstGeom prst="rect">
              <a:avLst/>
            </a:prstGeom>
          </p:spPr>
        </p:pic>
        <p:pic>
          <p:nvPicPr>
            <p:cNvPr id="78" name="Graphic 77">
              <a:extLst>
                <a:ext uri="{FF2B5EF4-FFF2-40B4-BE49-F238E27FC236}">
                  <a16:creationId xmlns:a16="http://schemas.microsoft.com/office/drawing/2014/main" id="{678CB1A3-4EAE-D940-B29A-E2386DE9BE9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932841" y="5455697"/>
              <a:ext cx="117643" cy="117643"/>
            </a:xfrm>
            <a:prstGeom prst="rect">
              <a:avLst/>
            </a:prstGeom>
          </p:spPr>
        </p:pic>
        <p:sp>
          <p:nvSpPr>
            <p:cNvPr id="79" name="Rectangle: Rounded Corners 6">
              <a:extLst>
                <a:ext uri="{FF2B5EF4-FFF2-40B4-BE49-F238E27FC236}">
                  <a16:creationId xmlns:a16="http://schemas.microsoft.com/office/drawing/2014/main" id="{EED16D0A-E0EF-7CB1-8462-2E9665D02808}"/>
                </a:ext>
                <a:ext uri="{C183D7F6-B498-43B3-948B-1728B52AA6E4}">
                  <adec:decorative xmlns:adec="http://schemas.microsoft.com/office/drawing/2017/decorative" val="1"/>
                </a:ext>
              </a:extLst>
            </p:cNvPr>
            <p:cNvSpPr/>
            <p:nvPr/>
          </p:nvSpPr>
          <p:spPr bwMode="auto">
            <a:xfrm>
              <a:off x="4971286" y="4795667"/>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0" name="Graphic 79">
              <a:extLst>
                <a:ext uri="{FF2B5EF4-FFF2-40B4-BE49-F238E27FC236}">
                  <a16:creationId xmlns:a16="http://schemas.microsoft.com/office/drawing/2014/main" id="{C05180D5-B3B2-E200-536C-B6E5FBF52BC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536574" y="5446105"/>
              <a:ext cx="117643" cy="134449"/>
            </a:xfrm>
            <a:prstGeom prst="rect">
              <a:avLst/>
            </a:prstGeom>
          </p:spPr>
        </p:pic>
        <p:pic>
          <p:nvPicPr>
            <p:cNvPr id="81" name="Graphic 80">
              <a:extLst>
                <a:ext uri="{FF2B5EF4-FFF2-40B4-BE49-F238E27FC236}">
                  <a16:creationId xmlns:a16="http://schemas.microsoft.com/office/drawing/2014/main" id="{18720A1C-8518-AC82-9979-7FBF5698B3A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17490" y="5442744"/>
              <a:ext cx="141171" cy="141171"/>
            </a:xfrm>
            <a:prstGeom prst="rect">
              <a:avLst/>
            </a:prstGeom>
          </p:spPr>
        </p:pic>
        <p:pic>
          <p:nvPicPr>
            <p:cNvPr id="82" name="Graphic 81">
              <a:extLst>
                <a:ext uri="{FF2B5EF4-FFF2-40B4-BE49-F238E27FC236}">
                  <a16:creationId xmlns:a16="http://schemas.microsoft.com/office/drawing/2014/main" id="{4B0EE2EF-9BAB-E0F8-4743-CD5EB11FFC8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227268" y="5452057"/>
              <a:ext cx="117643" cy="117643"/>
            </a:xfrm>
            <a:prstGeom prst="rect">
              <a:avLst/>
            </a:prstGeom>
          </p:spPr>
        </p:pic>
        <p:sp>
          <p:nvSpPr>
            <p:cNvPr id="83" name="Rectangle: Rounded Corners 6">
              <a:extLst>
                <a:ext uri="{FF2B5EF4-FFF2-40B4-BE49-F238E27FC236}">
                  <a16:creationId xmlns:a16="http://schemas.microsoft.com/office/drawing/2014/main" id="{CE5685B2-8B1F-02C6-46A6-40D076BF2EAE}"/>
                </a:ext>
                <a:ext uri="{C183D7F6-B498-43B3-948B-1728B52AA6E4}">
                  <adec:decorative xmlns:adec="http://schemas.microsoft.com/office/drawing/2017/decorative" val="1"/>
                </a:ext>
              </a:extLst>
            </p:cNvPr>
            <p:cNvSpPr/>
            <p:nvPr/>
          </p:nvSpPr>
          <p:spPr bwMode="auto">
            <a:xfrm>
              <a:off x="4149477" y="2350209"/>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4" name="Graphic 83">
              <a:extLst>
                <a:ext uri="{FF2B5EF4-FFF2-40B4-BE49-F238E27FC236}">
                  <a16:creationId xmlns:a16="http://schemas.microsoft.com/office/drawing/2014/main" id="{3178C76F-EA6E-03FC-A137-84BB00DF98A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714765" y="3000647"/>
              <a:ext cx="117643" cy="134449"/>
            </a:xfrm>
            <a:prstGeom prst="rect">
              <a:avLst/>
            </a:prstGeom>
          </p:spPr>
        </p:pic>
        <p:pic>
          <p:nvPicPr>
            <p:cNvPr id="85" name="Graphic 84">
              <a:extLst>
                <a:ext uri="{FF2B5EF4-FFF2-40B4-BE49-F238E27FC236}">
                  <a16:creationId xmlns:a16="http://schemas.microsoft.com/office/drawing/2014/main" id="{D436F67E-0013-6907-5755-2A34DA3A265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95681" y="2997286"/>
              <a:ext cx="141171" cy="141171"/>
            </a:xfrm>
            <a:prstGeom prst="rect">
              <a:avLst/>
            </a:prstGeom>
          </p:spPr>
        </p:pic>
        <p:pic>
          <p:nvPicPr>
            <p:cNvPr id="86" name="Graphic 85">
              <a:extLst>
                <a:ext uri="{FF2B5EF4-FFF2-40B4-BE49-F238E27FC236}">
                  <a16:creationId xmlns:a16="http://schemas.microsoft.com/office/drawing/2014/main" id="{BA252DD0-3EDA-4BD5-C423-BD0B6B978E8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405459" y="3006599"/>
              <a:ext cx="117643" cy="117643"/>
            </a:xfrm>
            <a:prstGeom prst="rect">
              <a:avLst/>
            </a:prstGeom>
          </p:spPr>
        </p:pic>
        <p:sp>
          <p:nvSpPr>
            <p:cNvPr id="87" name="Rectangle: Rounded Corners 6">
              <a:extLst>
                <a:ext uri="{FF2B5EF4-FFF2-40B4-BE49-F238E27FC236}">
                  <a16:creationId xmlns:a16="http://schemas.microsoft.com/office/drawing/2014/main" id="{3D6021F6-6CAC-3CF3-B144-D7EB242F9116}"/>
                </a:ext>
                <a:ext uri="{C183D7F6-B498-43B3-948B-1728B52AA6E4}">
                  <adec:decorative xmlns:adec="http://schemas.microsoft.com/office/drawing/2017/decorative" val="1"/>
                </a:ext>
              </a:extLst>
            </p:cNvPr>
            <p:cNvSpPr/>
            <p:nvPr/>
          </p:nvSpPr>
          <p:spPr bwMode="auto">
            <a:xfrm>
              <a:off x="8366785" y="4793564"/>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8" name="Graphic 87">
              <a:extLst>
                <a:ext uri="{FF2B5EF4-FFF2-40B4-BE49-F238E27FC236}">
                  <a16:creationId xmlns:a16="http://schemas.microsoft.com/office/drawing/2014/main" id="{F9A1997A-09D0-ABA9-FCD4-2F4396E508F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932073" y="5444002"/>
              <a:ext cx="117643" cy="134449"/>
            </a:xfrm>
            <a:prstGeom prst="rect">
              <a:avLst/>
            </a:prstGeom>
          </p:spPr>
        </p:pic>
        <p:pic>
          <p:nvPicPr>
            <p:cNvPr id="89" name="Graphic 88">
              <a:extLst>
                <a:ext uri="{FF2B5EF4-FFF2-40B4-BE49-F238E27FC236}">
                  <a16:creationId xmlns:a16="http://schemas.microsoft.com/office/drawing/2014/main" id="{B32441C5-A7B3-E6CF-A337-1D25407B86B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712989" y="5440641"/>
              <a:ext cx="141171" cy="141171"/>
            </a:xfrm>
            <a:prstGeom prst="rect">
              <a:avLst/>
            </a:prstGeom>
          </p:spPr>
        </p:pic>
        <p:pic>
          <p:nvPicPr>
            <p:cNvPr id="90" name="Graphic 89">
              <a:extLst>
                <a:ext uri="{FF2B5EF4-FFF2-40B4-BE49-F238E27FC236}">
                  <a16:creationId xmlns:a16="http://schemas.microsoft.com/office/drawing/2014/main" id="{5E6FADD3-71D0-FC13-75E2-55945D8A04D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22767" y="5449954"/>
              <a:ext cx="117643" cy="117643"/>
            </a:xfrm>
            <a:prstGeom prst="rect">
              <a:avLst/>
            </a:prstGeom>
          </p:spPr>
        </p:pic>
      </p:grpSp>
      <p:sp>
        <p:nvSpPr>
          <p:cNvPr id="92" name="TextBox 91">
            <a:extLst>
              <a:ext uri="{FF2B5EF4-FFF2-40B4-BE49-F238E27FC236}">
                <a16:creationId xmlns:a16="http://schemas.microsoft.com/office/drawing/2014/main" id="{22B98046-2A4F-AC20-BBBE-E5BAC76C8CDE}"/>
              </a:ext>
            </a:extLst>
          </p:cNvPr>
          <p:cNvSpPr txBox="1"/>
          <p:nvPr/>
        </p:nvSpPr>
        <p:spPr>
          <a:xfrm>
            <a:off x="604582" y="2111875"/>
            <a:ext cx="197953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Agente IT Helpdesk</a:t>
            </a:r>
          </a:p>
        </p:txBody>
      </p:sp>
      <p:sp>
        <p:nvSpPr>
          <p:cNvPr id="93" name="Title 1">
            <a:extLst>
              <a:ext uri="{FF2B5EF4-FFF2-40B4-BE49-F238E27FC236}">
                <a16:creationId xmlns:a16="http://schemas.microsoft.com/office/drawing/2014/main" id="{25F5029B-B87A-6ABA-436A-4A25DD08FAA6}"/>
              </a:ext>
            </a:extLst>
          </p:cNvPr>
          <p:cNvSpPr txBox="1">
            <a:spLocks/>
          </p:cNvSpPr>
          <p:nvPr/>
        </p:nvSpPr>
        <p:spPr>
          <a:xfrm>
            <a:off x="734689" y="2436676"/>
            <a:ext cx="2319033" cy="17472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it-IT"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it-IT" sz="1050" b="0" i="0" u="none" strike="noStrike" kern="1200" cap="none" spc="0" normalizeH="0" baseline="0" noProof="0">
                <a:ln w="3175">
                  <a:noFill/>
                </a:ln>
                <a:solidFill>
                  <a:srgbClr val="000000"/>
                </a:solidFill>
                <a:effectLst/>
                <a:uLnTx/>
                <a:uFillTx/>
                <a:latin typeface="Segoe UI"/>
                <a:ea typeface="+mn-ea"/>
                <a:cs typeface="Segoe UI" pitchFamily="34" charset="0"/>
              </a:rPr>
              <a:t>Come mi connetto </a:t>
            </a:r>
            <a:r>
              <a:rPr kumimoji="0" lang="it-IT" sz="1050" b="0" i="0" u="none" strike="noStrike" kern="1200" cap="none" spc="0" normalizeH="0" baseline="0" noProof="0">
                <a:ln>
                  <a:noFill/>
                </a:ln>
                <a:solidFill>
                  <a:srgbClr val="000000"/>
                </a:solidFill>
                <a:effectLst/>
                <a:uLnTx/>
                <a:uFillTx/>
                <a:latin typeface="Segoe UI"/>
                <a:ea typeface="+mn-ea"/>
                <a:cs typeface="Segoe UI" pitchFamily="34" charset="0"/>
              </a:rPr>
              <a:t>alla rete aziendale</a:t>
            </a:r>
            <a:r>
              <a:rPr kumimoji="0" lang="it-IT" sz="1050" b="0" i="0" u="none" strike="noStrike" kern="1200" cap="none" spc="0" normalizeH="0" baseline="0" noProof="0">
                <a:ln w="3175">
                  <a:noFill/>
                </a:ln>
                <a:solidFill>
                  <a:srgbClr val="000000"/>
                </a:solidFill>
                <a:effectLst/>
                <a:uLnTx/>
                <a:uFillTx/>
                <a:latin typeface="Segoe UI"/>
                <a:ea typeface="+mn-ea"/>
                <a:cs typeface="Segoe UI" pitchFamily="34" charset="0"/>
              </a:rPr>
              <a:t>?</a:t>
            </a:r>
          </a:p>
        </p:txBody>
      </p:sp>
      <p:sp>
        <p:nvSpPr>
          <p:cNvPr id="94" name="TextBox 93">
            <a:extLst>
              <a:ext uri="{FF2B5EF4-FFF2-40B4-BE49-F238E27FC236}">
                <a16:creationId xmlns:a16="http://schemas.microsoft.com/office/drawing/2014/main" id="{85D62477-9FFE-0A44-8B71-B95350E980B3}"/>
              </a:ext>
            </a:extLst>
          </p:cNvPr>
          <p:cNvSpPr txBox="1"/>
          <p:nvPr/>
        </p:nvSpPr>
        <p:spPr>
          <a:xfrm>
            <a:off x="4161052"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Agente Device Refresh</a:t>
            </a:r>
          </a:p>
        </p:txBody>
      </p:sp>
      <p:sp>
        <p:nvSpPr>
          <p:cNvPr id="95" name="Title 1">
            <a:extLst>
              <a:ext uri="{FF2B5EF4-FFF2-40B4-BE49-F238E27FC236}">
                <a16:creationId xmlns:a16="http://schemas.microsoft.com/office/drawing/2014/main" id="{C9FE2B6C-E6A2-3773-5C6F-58A024891D77}"/>
              </a:ext>
            </a:extLst>
          </p:cNvPr>
          <p:cNvSpPr txBox="1">
            <a:spLocks/>
          </p:cNvSpPr>
          <p:nvPr/>
        </p:nvSpPr>
        <p:spPr>
          <a:xfrm>
            <a:off x="4291159" y="2439138"/>
            <a:ext cx="2319033" cy="55944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it-IT"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it-IT" sz="1050" b="0" i="0" u="none" strike="noStrike" kern="1200" cap="none" spc="0" normalizeH="0" baseline="0" noProof="0">
                <a:ln w="3175">
                  <a:noFill/>
                </a:ln>
                <a:solidFill>
                  <a:srgbClr val="000000"/>
                </a:solidFill>
                <a:effectLst/>
                <a:uLnTx/>
                <a:uFillTx/>
                <a:latin typeface="Segoe UI"/>
                <a:ea typeface="+mn-ea"/>
                <a:cs typeface="Segoe UI" pitchFamily="34" charset="0"/>
              </a:rPr>
              <a:t>Richiedi un nuovo laptop e invia approvazioni tramite lo strumento IT Service.</a:t>
            </a:r>
          </a:p>
        </p:txBody>
      </p:sp>
      <p:sp>
        <p:nvSpPr>
          <p:cNvPr id="96" name="TextBox 95">
            <a:extLst>
              <a:ext uri="{FF2B5EF4-FFF2-40B4-BE49-F238E27FC236}">
                <a16:creationId xmlns:a16="http://schemas.microsoft.com/office/drawing/2014/main" id="{75E83068-5E17-B560-CC0D-4DF56367C2A2}"/>
              </a:ext>
            </a:extLst>
          </p:cNvPr>
          <p:cNvSpPr txBox="1"/>
          <p:nvPr/>
        </p:nvSpPr>
        <p:spPr>
          <a:xfrm>
            <a:off x="7622197" y="2111875"/>
            <a:ext cx="1984127"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Agente Lead Gen</a:t>
            </a:r>
          </a:p>
        </p:txBody>
      </p:sp>
      <p:sp>
        <p:nvSpPr>
          <p:cNvPr id="97" name="Title 1">
            <a:extLst>
              <a:ext uri="{FF2B5EF4-FFF2-40B4-BE49-F238E27FC236}">
                <a16:creationId xmlns:a16="http://schemas.microsoft.com/office/drawing/2014/main" id="{0A5AAE98-0B86-B9A2-8293-CB83BBB9BC31}"/>
              </a:ext>
            </a:extLst>
          </p:cNvPr>
          <p:cNvSpPr txBox="1">
            <a:spLocks/>
          </p:cNvSpPr>
          <p:nvPr/>
        </p:nvSpPr>
        <p:spPr>
          <a:xfrm>
            <a:off x="7752304" y="2442000"/>
            <a:ext cx="2438488"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it-IT"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it-IT" sz="1050" b="0" i="0" u="none" strike="noStrike" kern="1200" cap="none" spc="0" normalizeH="0" baseline="0" noProof="0">
                <a:ln w="3175">
                  <a:noFill/>
                </a:ln>
                <a:solidFill>
                  <a:srgbClr val="000000"/>
                </a:solidFill>
                <a:effectLst/>
                <a:uLnTx/>
                <a:uFillTx/>
                <a:latin typeface="Segoe UI"/>
                <a:ea typeface="+mn-ea"/>
                <a:cs typeface="Segoe UI" pitchFamily="34" charset="0"/>
              </a:rPr>
              <a:t>L’agente ha identificato e analizzato 15 nuovi lead da esaminare.</a:t>
            </a:r>
          </a:p>
        </p:txBody>
      </p:sp>
      <p:sp>
        <p:nvSpPr>
          <p:cNvPr id="98" name="TextBox 97">
            <a:extLst>
              <a:ext uri="{FF2B5EF4-FFF2-40B4-BE49-F238E27FC236}">
                <a16:creationId xmlns:a16="http://schemas.microsoft.com/office/drawing/2014/main" id="{065AE7C8-F056-527A-5C82-67C8C0E1DD57}"/>
              </a:ext>
            </a:extLst>
          </p:cNvPr>
          <p:cNvSpPr txBox="1"/>
          <p:nvPr/>
        </p:nvSpPr>
        <p:spPr>
          <a:xfrm>
            <a:off x="1688434" y="4557870"/>
            <a:ext cx="1983253"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Agente Project Tracker</a:t>
            </a:r>
          </a:p>
        </p:txBody>
      </p:sp>
      <p:sp>
        <p:nvSpPr>
          <p:cNvPr id="99" name="Title 1">
            <a:extLst>
              <a:ext uri="{FF2B5EF4-FFF2-40B4-BE49-F238E27FC236}">
                <a16:creationId xmlns:a16="http://schemas.microsoft.com/office/drawing/2014/main" id="{720F70A4-B90E-5C9E-8479-5AA966A93F62}"/>
              </a:ext>
            </a:extLst>
          </p:cNvPr>
          <p:cNvSpPr txBox="1">
            <a:spLocks/>
          </p:cNvSpPr>
          <p:nvPr/>
        </p:nvSpPr>
        <p:spPr>
          <a:xfrm>
            <a:off x="1818541" y="488823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it-IT"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it-IT" sz="1050" b="0" i="0" u="none" strike="noStrike" kern="1200" cap="none" spc="0" normalizeH="0" baseline="0" noProof="0">
                <a:ln w="3175">
                  <a:noFill/>
                </a:ln>
                <a:solidFill>
                  <a:srgbClr val="000000"/>
                </a:solidFill>
                <a:effectLst/>
                <a:uLnTx/>
                <a:uFillTx/>
                <a:latin typeface="Segoe UI"/>
                <a:ea typeface="+mn-ea"/>
                <a:cs typeface="Segoe UI" pitchFamily="34" charset="0"/>
              </a:rPr>
              <a:t>Qual è lo stato della fase 2 del progetto X e il budget rimanente?</a:t>
            </a:r>
          </a:p>
        </p:txBody>
      </p:sp>
      <p:sp>
        <p:nvSpPr>
          <p:cNvPr id="100" name="TextBox 99">
            <a:extLst>
              <a:ext uri="{FF2B5EF4-FFF2-40B4-BE49-F238E27FC236}">
                <a16:creationId xmlns:a16="http://schemas.microsoft.com/office/drawing/2014/main" id="{DDF8992D-A290-4397-5D87-36721DE31B6A}"/>
              </a:ext>
            </a:extLst>
          </p:cNvPr>
          <p:cNvSpPr txBox="1"/>
          <p:nvPr/>
        </p:nvSpPr>
        <p:spPr>
          <a:xfrm>
            <a:off x="4956225" y="4398347"/>
            <a:ext cx="1983253"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Segoe UI Semibold"/>
                <a:ea typeface="+mn-ea"/>
                <a:cs typeface="Segoe Sans Text Semibold" pitchFamily="2" charset="0"/>
              </a:rPr>
              <a:t>Agente Budget Management</a:t>
            </a:r>
          </a:p>
        </p:txBody>
      </p:sp>
      <p:sp>
        <p:nvSpPr>
          <p:cNvPr id="101" name="Title 1">
            <a:extLst>
              <a:ext uri="{FF2B5EF4-FFF2-40B4-BE49-F238E27FC236}">
                <a16:creationId xmlns:a16="http://schemas.microsoft.com/office/drawing/2014/main" id="{BC7B9BE6-68E9-CC0B-23A9-D7511F3AD306}"/>
              </a:ext>
            </a:extLst>
          </p:cNvPr>
          <p:cNvSpPr txBox="1">
            <a:spLocks/>
          </p:cNvSpPr>
          <p:nvPr/>
        </p:nvSpPr>
        <p:spPr>
          <a:xfrm>
            <a:off x="5112968" y="4884596"/>
            <a:ext cx="2319033" cy="367088"/>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it-IT"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it-IT" sz="1050" b="0" i="0" u="none" strike="noStrike" kern="1200" cap="none" spc="0" normalizeH="0" baseline="0" noProof="0">
                <a:ln w="3175">
                  <a:noFill/>
                </a:ln>
                <a:solidFill>
                  <a:srgbClr val="000000"/>
                </a:solidFill>
                <a:effectLst/>
                <a:uLnTx/>
                <a:uFillTx/>
                <a:latin typeface="Segoe UI"/>
                <a:ea typeface="+mn-ea"/>
                <a:cs typeface="Segoe UI" pitchFamily="34" charset="0"/>
              </a:rPr>
              <a:t>Esamina i PO aperti in sospeso e avvia la pianificazione finanziaria.</a:t>
            </a:r>
          </a:p>
        </p:txBody>
      </p:sp>
      <p:sp>
        <p:nvSpPr>
          <p:cNvPr id="102" name="TextBox 101">
            <a:extLst>
              <a:ext uri="{FF2B5EF4-FFF2-40B4-BE49-F238E27FC236}">
                <a16:creationId xmlns:a16="http://schemas.microsoft.com/office/drawing/2014/main" id="{789A30E1-252E-D83F-B682-021A48B93384}"/>
              </a:ext>
            </a:extLst>
          </p:cNvPr>
          <p:cNvSpPr txBox="1"/>
          <p:nvPr/>
        </p:nvSpPr>
        <p:spPr>
          <a:xfrm>
            <a:off x="8378360" y="4557870"/>
            <a:ext cx="2019459"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Segoe UI Semibold"/>
                <a:ea typeface="+mn-ea"/>
                <a:cs typeface="Segoe Sans Text Semibold" pitchFamily="2" charset="0"/>
              </a:rPr>
              <a:t>Agente Customer Support</a:t>
            </a:r>
          </a:p>
        </p:txBody>
      </p:sp>
      <p:sp>
        <p:nvSpPr>
          <p:cNvPr id="103" name="Title 1">
            <a:extLst>
              <a:ext uri="{FF2B5EF4-FFF2-40B4-BE49-F238E27FC236}">
                <a16:creationId xmlns:a16="http://schemas.microsoft.com/office/drawing/2014/main" id="{7416BBEA-8993-05C5-BF23-261B1746CA7E}"/>
              </a:ext>
            </a:extLst>
          </p:cNvPr>
          <p:cNvSpPr txBox="1">
            <a:spLocks/>
          </p:cNvSpPr>
          <p:nvPr/>
        </p:nvSpPr>
        <p:spPr>
          <a:xfrm>
            <a:off x="8508467" y="4882493"/>
            <a:ext cx="2319033" cy="559449"/>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it-IT"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500"/>
              </a:lnSpc>
              <a:spcBef>
                <a:spcPct val="0"/>
              </a:spcBef>
              <a:spcAft>
                <a:spcPct val="0"/>
              </a:spcAft>
              <a:buClrTx/>
              <a:buSzTx/>
              <a:buFontTx/>
              <a:buNone/>
              <a:tabLst/>
              <a:defRPr/>
            </a:pPr>
            <a:r>
              <a:rPr kumimoji="0" lang="it-IT" sz="1050" b="0" i="0" u="none" strike="noStrike" kern="1200" cap="none" spc="0" normalizeH="0" baseline="0" noProof="0">
                <a:ln w="3175">
                  <a:noFill/>
                </a:ln>
                <a:solidFill>
                  <a:srgbClr val="000000"/>
                </a:solidFill>
                <a:effectLst/>
                <a:uLnTx/>
                <a:uFillTx/>
                <a:latin typeface="Segoe UI"/>
                <a:ea typeface="+mn-ea"/>
                <a:cs typeface="Segoe UI" pitchFamily="34" charset="0"/>
              </a:rPr>
              <a:t>L’agente ha identificato nuovi problemi di supporto e li ha smistati ad altri agenti.</a:t>
            </a:r>
          </a:p>
        </p:txBody>
      </p:sp>
      <p:pic>
        <p:nvPicPr>
          <p:cNvPr id="1026" name="Picture 2">
            <a:extLst>
              <a:ext uri="{FF2B5EF4-FFF2-40B4-BE49-F238E27FC236}">
                <a16:creationId xmlns:a16="http://schemas.microsoft.com/office/drawing/2014/main" id="{FD4AD7E5-E3B5-C745-B304-ECCE756D48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6883" y="2149236"/>
            <a:ext cx="46672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D6C2C7E-89B8-02FE-2CAA-B0A944BC8F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3909" y="2065116"/>
            <a:ext cx="482176" cy="494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42E6DB9-4987-947E-A775-ECBF09A0D8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61217" y="4478274"/>
            <a:ext cx="493145" cy="505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with a black background AI-generated content may be incorrect.">
            <a:extLst>
              <a:ext uri="{FF2B5EF4-FFF2-40B4-BE49-F238E27FC236}">
                <a16:creationId xmlns:a16="http://schemas.microsoft.com/office/drawing/2014/main" id="{7C60F618-C86F-8BD0-72C3-FDB54C3711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7107" y="2383063"/>
            <a:ext cx="991344" cy="991344"/>
          </a:xfrm>
          <a:prstGeom prst="rect">
            <a:avLst/>
          </a:prstGeom>
        </p:spPr>
      </p:pic>
      <p:pic>
        <p:nvPicPr>
          <p:cNvPr id="5" name="Picture 8">
            <a:extLst>
              <a:ext uri="{FF2B5EF4-FFF2-40B4-BE49-F238E27FC236}">
                <a16:creationId xmlns:a16="http://schemas.microsoft.com/office/drawing/2014/main" id="{D4519D4B-CFF9-8DD5-C377-DCE92C3406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1452" y="4478274"/>
            <a:ext cx="505152" cy="5181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zure logo">
            <a:extLst>
              <a:ext uri="{FF2B5EF4-FFF2-40B4-BE49-F238E27FC236}">
                <a16:creationId xmlns:a16="http://schemas.microsoft.com/office/drawing/2014/main" id="{682CDDDC-E5A0-9A42-8467-F886B87DC772}"/>
              </a:ext>
            </a:extLst>
          </p:cNvPr>
          <p:cNvPicPr>
            <a:picLocks noChangeAspect="1"/>
          </p:cNvPicPr>
          <p:nvPr/>
        </p:nvPicPr>
        <p:blipFill>
          <a:blip r:embed="rId13"/>
          <a:stretch>
            <a:fillRect/>
          </a:stretch>
        </p:blipFill>
        <p:spPr>
          <a:xfrm>
            <a:off x="9949704" y="1957318"/>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7" name="Picture 2">
            <a:extLst>
              <a:ext uri="{FF2B5EF4-FFF2-40B4-BE49-F238E27FC236}">
                <a16:creationId xmlns:a16="http://schemas.microsoft.com/office/drawing/2014/main" id="{DCDF3ECC-7E2A-B8FA-64CA-859020F90B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0136" y="4622520"/>
            <a:ext cx="466725" cy="4381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F6029D4-531D-25EF-EBAB-775BCB2ADC0A}"/>
              </a:ext>
            </a:extLst>
          </p:cNvPr>
          <p:cNvSpPr txBox="1">
            <a:spLocks/>
          </p:cNvSpPr>
          <p:nvPr/>
        </p:nvSpPr>
        <p:spPr>
          <a:xfrm>
            <a:off x="659219" y="365126"/>
            <a:ext cx="11025680" cy="1072072"/>
          </a:xfrm>
          <a:prstGeom prst="rect">
            <a:avLst/>
          </a:prstGeom>
        </p:spPr>
        <p:txBody>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4200" b="1" i="0" u="none" strike="noStrike" kern="1200" cap="none" spc="0" normalizeH="0" baseline="0" noProof="0">
                <a:ln>
                  <a:noFill/>
                </a:ln>
                <a:solidFill>
                  <a:srgbClr val="091F2C"/>
                </a:solidFill>
                <a:effectLst/>
                <a:uLnTx/>
                <a:uFillTx/>
                <a:latin typeface="Segoe UI" panose="020B0502040204020203" pitchFamily="34" charset="0"/>
                <a:ea typeface="+mj-ea"/>
                <a:cs typeface="Segoe UI" panose="020B0502040204020203" pitchFamily="34" charset="0"/>
              </a:rPr>
              <a:t>Spettro degli agenti</a:t>
            </a:r>
          </a:p>
        </p:txBody>
      </p:sp>
    </p:spTree>
    <p:custDataLst>
      <p:tags r:id="rId1"/>
    </p:custDataLst>
    <p:extLst>
      <p:ext uri="{BB962C8B-B14F-4D97-AF65-F5344CB8AC3E}">
        <p14:creationId xmlns:p14="http://schemas.microsoft.com/office/powerpoint/2010/main" val="198729019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7E2A4-7678-40DB-560A-9D852A24C59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6B86E4D-EFDD-A098-C8D3-0F7088523C34}"/>
              </a:ext>
            </a:extLst>
          </p:cNvPr>
          <p:cNvSpPr/>
          <p:nvPr/>
        </p:nvSpPr>
        <p:spPr bwMode="auto">
          <a:xfrm>
            <a:off x="4536439" y="1186026"/>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0" i="0" u="none" strike="noStrike" kern="1200" cap="none" spc="0" normalizeH="0" baseline="0" noProof="0" dirty="0">
                <a:ln>
                  <a:noFill/>
                </a:ln>
                <a:effectLst/>
                <a:uLnTx/>
                <a:uFillTx/>
                <a:latin typeface="Segoe UI Semibold"/>
                <a:ea typeface="+mn-ea"/>
                <a:cs typeface="Segoe UI" pitchFamily="34" charset="0"/>
              </a:rPr>
              <a:t>Istruzioni</a:t>
            </a:r>
          </a:p>
        </p:txBody>
      </p:sp>
      <p:sp>
        <p:nvSpPr>
          <p:cNvPr id="50" name="Rectangle: Rounded Corners 49">
            <a:extLst>
              <a:ext uri="{FF2B5EF4-FFF2-40B4-BE49-F238E27FC236}">
                <a16:creationId xmlns:a16="http://schemas.microsoft.com/office/drawing/2014/main" id="{26DAAEF5-51B9-3C0B-FA2C-592D36AEAD2D}"/>
              </a:ext>
            </a:extLst>
          </p:cNvPr>
          <p:cNvSpPr/>
          <p:nvPr/>
        </p:nvSpPr>
        <p:spPr bwMode="auto">
          <a:xfrm>
            <a:off x="4536439" y="2693297"/>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0" i="0" u="none" strike="noStrike" kern="1200" cap="none" spc="0" normalizeH="0" baseline="0" noProof="0">
                <a:ln>
                  <a:noFill/>
                </a:ln>
                <a:effectLst/>
                <a:uLnTx/>
                <a:uFillTx/>
                <a:latin typeface="Segoe UI Semibold"/>
                <a:ea typeface="+mn-ea"/>
                <a:cs typeface="Segoe UI" pitchFamily="34" charset="0"/>
              </a:rPr>
              <a:t>Trigger</a:t>
            </a:r>
          </a:p>
        </p:txBody>
      </p:sp>
      <p:sp>
        <p:nvSpPr>
          <p:cNvPr id="51" name="Rectangle: Rounded Corners 50">
            <a:extLst>
              <a:ext uri="{FF2B5EF4-FFF2-40B4-BE49-F238E27FC236}">
                <a16:creationId xmlns:a16="http://schemas.microsoft.com/office/drawing/2014/main" id="{E9EBC02B-1545-803F-5CFC-7B34FA43B571}"/>
              </a:ext>
            </a:extLst>
          </p:cNvPr>
          <p:cNvSpPr/>
          <p:nvPr/>
        </p:nvSpPr>
        <p:spPr bwMode="auto">
          <a:xfrm>
            <a:off x="4536439" y="1925942"/>
            <a:ext cx="3424178" cy="612648"/>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0" i="0" u="none" strike="noStrike" kern="1200" cap="none" spc="0" normalizeH="0" baseline="0" noProof="0" dirty="0">
                <a:ln>
                  <a:noFill/>
                </a:ln>
                <a:effectLst/>
                <a:uLnTx/>
                <a:uFillTx/>
                <a:latin typeface="Segoe UI Semibold"/>
                <a:ea typeface="+mn-ea"/>
                <a:cs typeface="Segoe UI" pitchFamily="34" charset="0"/>
              </a:rPr>
              <a:t>Azioni</a:t>
            </a:r>
            <a:r>
              <a:rPr kumimoji="0" lang="it-IT" sz="2000" b="0" i="0" u="none" strike="noStrike" kern="1200" cap="none" spc="0" normalizeH="0" baseline="0" noProof="0">
                <a:ln>
                  <a:noFill/>
                </a:ln>
                <a:effectLst/>
                <a:uLnTx/>
                <a:uFillTx/>
                <a:latin typeface="Segoe UI Semibold"/>
                <a:ea typeface="+mn-ea"/>
                <a:cs typeface="Segoe UI" pitchFamily="34" charset="0"/>
              </a:rPr>
              <a:t>/strumenti</a:t>
            </a:r>
          </a:p>
        </p:txBody>
      </p:sp>
      <p:sp>
        <p:nvSpPr>
          <p:cNvPr id="52" name="Rectangle: Rounded Corners 51">
            <a:extLst>
              <a:ext uri="{FF2B5EF4-FFF2-40B4-BE49-F238E27FC236}">
                <a16:creationId xmlns:a16="http://schemas.microsoft.com/office/drawing/2014/main" id="{00250E05-ECEE-1D4C-862F-98F2A5FE402C}"/>
              </a:ext>
            </a:extLst>
          </p:cNvPr>
          <p:cNvSpPr/>
          <p:nvPr/>
        </p:nvSpPr>
        <p:spPr bwMode="auto">
          <a:xfrm>
            <a:off x="4536439" y="3596552"/>
            <a:ext cx="3424178" cy="612648"/>
          </a:xfrm>
          <a:prstGeom prst="roundRect">
            <a:avLst>
              <a:gd name="adj" fmla="val 1669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0" i="0" u="none" strike="noStrike" kern="1200" cap="none" spc="0" normalizeH="0" baseline="0" noProof="0">
                <a:ln>
                  <a:noFill/>
                </a:ln>
                <a:effectLst/>
                <a:uLnTx/>
                <a:uFillTx/>
                <a:latin typeface="Segoe UI Semibold"/>
                <a:ea typeface="+mn-ea"/>
                <a:cs typeface="Segoe UI" pitchFamily="34" charset="0"/>
              </a:rPr>
              <a:t>Conoscenza</a:t>
            </a:r>
          </a:p>
        </p:txBody>
      </p:sp>
      <p:sp>
        <p:nvSpPr>
          <p:cNvPr id="53" name="Rectangle: Rounded Corners 52">
            <a:extLst>
              <a:ext uri="{FF2B5EF4-FFF2-40B4-BE49-F238E27FC236}">
                <a16:creationId xmlns:a16="http://schemas.microsoft.com/office/drawing/2014/main" id="{9043133B-AE8E-1B73-855D-51309533D06A}"/>
              </a:ext>
            </a:extLst>
          </p:cNvPr>
          <p:cNvSpPr/>
          <p:nvPr/>
        </p:nvSpPr>
        <p:spPr bwMode="auto">
          <a:xfrm>
            <a:off x="4536439" y="4402804"/>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0" i="0" u="none" strike="noStrike" kern="1200" cap="none" spc="0" normalizeH="0" baseline="0" noProof="0">
                <a:ln>
                  <a:noFill/>
                </a:ln>
                <a:effectLst/>
                <a:uLnTx/>
                <a:uFillTx/>
                <a:latin typeface="Segoe UI Semibold"/>
                <a:ea typeface="+mn-ea"/>
                <a:cs typeface="Segoe UI" pitchFamily="34" charset="0"/>
              </a:rPr>
              <a:t>Orchestratore</a:t>
            </a:r>
          </a:p>
        </p:txBody>
      </p:sp>
      <p:sp>
        <p:nvSpPr>
          <p:cNvPr id="54" name="Rectangle: Rounded Corners 53">
            <a:extLst>
              <a:ext uri="{FF2B5EF4-FFF2-40B4-BE49-F238E27FC236}">
                <a16:creationId xmlns:a16="http://schemas.microsoft.com/office/drawing/2014/main" id="{66FCF56C-889D-F9E7-F3E6-A3DEE6589E44}"/>
              </a:ext>
            </a:extLst>
          </p:cNvPr>
          <p:cNvSpPr/>
          <p:nvPr/>
        </p:nvSpPr>
        <p:spPr bwMode="auto">
          <a:xfrm>
            <a:off x="4536439" y="5204941"/>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0" i="0" u="none" strike="noStrike" kern="1200" cap="none" spc="-40" normalizeH="0" baseline="0" noProof="0" dirty="0">
                <a:ln>
                  <a:noFill/>
                </a:ln>
                <a:effectLst/>
                <a:uLnTx/>
                <a:uFillTx/>
                <a:latin typeface="Segoe UI Semibold"/>
                <a:ea typeface="+mn-ea"/>
                <a:cs typeface="Segoe UI" pitchFamily="34" charset="0"/>
              </a:rPr>
              <a:t>Modelli</a:t>
            </a:r>
            <a:r>
              <a:rPr kumimoji="0" lang="it-IT" sz="2000" b="0" i="0" u="none" strike="noStrike" kern="1200" cap="none" spc="-40" normalizeH="0" baseline="0" noProof="0" dirty="0">
                <a:ln>
                  <a:noFill/>
                </a:ln>
                <a:solidFill>
                  <a:srgbClr val="FFFFFF"/>
                </a:solidFill>
                <a:effectLst/>
                <a:uLnTx/>
                <a:uFillTx/>
                <a:latin typeface="Segoe UI Semibold"/>
                <a:ea typeface="+mn-ea"/>
                <a:cs typeface="Segoe UI" pitchFamily="34" charset="0"/>
              </a:rPr>
              <a:t> </a:t>
            </a:r>
            <a:r>
              <a:rPr kumimoji="0" lang="it-IT" sz="2000" b="0" i="0" u="none" strike="noStrike" kern="1200" cap="none" spc="-40" normalizeH="0" baseline="0" noProof="0" dirty="0">
                <a:ln>
                  <a:noFill/>
                </a:ln>
                <a:effectLst/>
                <a:uLnTx/>
                <a:uFillTx/>
                <a:latin typeface="Segoe UI Semibold"/>
                <a:ea typeface="+mn-ea"/>
                <a:cs typeface="Segoe UI" pitchFamily="34" charset="0"/>
              </a:rPr>
              <a:t>di base</a:t>
            </a:r>
          </a:p>
        </p:txBody>
      </p:sp>
      <p:sp>
        <p:nvSpPr>
          <p:cNvPr id="2" name="Title 1">
            <a:extLst>
              <a:ext uri="{FF2B5EF4-FFF2-40B4-BE49-F238E27FC236}">
                <a16:creationId xmlns:a16="http://schemas.microsoft.com/office/drawing/2014/main" id="{99207698-B431-7154-FC6C-0D323A2B07B1}"/>
              </a:ext>
            </a:extLst>
          </p:cNvPr>
          <p:cNvSpPr>
            <a:spLocks noGrp="1"/>
          </p:cNvSpPr>
          <p:nvPr>
            <p:ph type="title"/>
          </p:nvPr>
        </p:nvSpPr>
        <p:spPr>
          <a:xfrm>
            <a:off x="588263" y="2534776"/>
            <a:ext cx="4089754" cy="1107996"/>
          </a:xfrm>
        </p:spPr>
        <p:txBody>
          <a:bodyPr>
            <a:normAutofit fontScale="90000"/>
          </a:bodyPr>
          <a:lstStyle/>
          <a:p>
            <a:r>
              <a:rPr lang="it-IT">
                <a:solidFill>
                  <a:schemeClr val="tx1"/>
                </a:solidFill>
                <a:cs typeface="Segoe UI"/>
              </a:rPr>
              <a:t>La struttura di un</a:t>
            </a:r>
            <a:br>
              <a:rPr lang="it-IT">
                <a:solidFill>
                  <a:schemeClr val="tx1"/>
                </a:solidFill>
                <a:cs typeface="Segoe UI"/>
              </a:rPr>
            </a:br>
            <a:r>
              <a:rPr lang="it-IT">
                <a:solidFill>
                  <a:schemeClr val="tx1"/>
                </a:solidFill>
                <a:cs typeface="Segoe UI"/>
              </a:rPr>
              <a:t>agente</a:t>
            </a:r>
          </a:p>
        </p:txBody>
      </p:sp>
      <p:sp>
        <p:nvSpPr>
          <p:cNvPr id="3" name="Rectangle: Rounded Corners 19">
            <a:extLst>
              <a:ext uri="{FF2B5EF4-FFF2-40B4-BE49-F238E27FC236}">
                <a16:creationId xmlns:a16="http://schemas.microsoft.com/office/drawing/2014/main" id="{61C95489-C150-84D6-2C2D-1A8424E7FAB6}"/>
              </a:ext>
            </a:extLst>
          </p:cNvPr>
          <p:cNvSpPr/>
          <p:nvPr/>
        </p:nvSpPr>
        <p:spPr bwMode="auto">
          <a:xfrm>
            <a:off x="4218910" y="862584"/>
            <a:ext cx="4059237" cy="5285232"/>
          </a:xfrm>
          <a:prstGeom prst="roundRect">
            <a:avLst>
              <a:gd name="adj" fmla="val 6526"/>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000000">
                <a:alpha val="5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cxnSp>
        <p:nvCxnSpPr>
          <p:cNvPr id="4" name="!!1">
            <a:extLst>
              <a:ext uri="{FF2B5EF4-FFF2-40B4-BE49-F238E27FC236}">
                <a16:creationId xmlns:a16="http://schemas.microsoft.com/office/drawing/2014/main" id="{38B63FD5-1DFD-7FF2-851C-3B17F6E55881}"/>
              </a:ext>
            </a:extLst>
          </p:cNvPr>
          <p:cNvCxnSpPr/>
          <p:nvPr/>
        </p:nvCxnSpPr>
        <p:spPr>
          <a:xfrm>
            <a:off x="5642808" y="1074420"/>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5" name="!!2">
            <a:extLst>
              <a:ext uri="{FF2B5EF4-FFF2-40B4-BE49-F238E27FC236}">
                <a16:creationId xmlns:a16="http://schemas.microsoft.com/office/drawing/2014/main" id="{4618DB38-1230-E230-3CE2-47781B7F25EE}"/>
              </a:ext>
            </a:extLst>
          </p:cNvPr>
          <p:cNvCxnSpPr/>
          <p:nvPr/>
        </p:nvCxnSpPr>
        <p:spPr>
          <a:xfrm>
            <a:off x="5642808" y="1883409"/>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6" name="!!3">
            <a:extLst>
              <a:ext uri="{FF2B5EF4-FFF2-40B4-BE49-F238E27FC236}">
                <a16:creationId xmlns:a16="http://schemas.microsoft.com/office/drawing/2014/main" id="{E872260E-8796-55A5-2EE4-4922798E38FA}"/>
              </a:ext>
            </a:extLst>
          </p:cNvPr>
          <p:cNvCxnSpPr/>
          <p:nvPr/>
        </p:nvCxnSpPr>
        <p:spPr>
          <a:xfrm>
            <a:off x="5642808" y="2692399"/>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7" name="!!4">
            <a:extLst>
              <a:ext uri="{FF2B5EF4-FFF2-40B4-BE49-F238E27FC236}">
                <a16:creationId xmlns:a16="http://schemas.microsoft.com/office/drawing/2014/main" id="{9D00DFE9-7DF3-3622-2FC5-D681270E58CD}"/>
              </a:ext>
            </a:extLst>
          </p:cNvPr>
          <p:cNvCxnSpPr/>
          <p:nvPr/>
        </p:nvCxnSpPr>
        <p:spPr>
          <a:xfrm>
            <a:off x="5642808" y="3501388"/>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8" name="!!5">
            <a:extLst>
              <a:ext uri="{FF2B5EF4-FFF2-40B4-BE49-F238E27FC236}">
                <a16:creationId xmlns:a16="http://schemas.microsoft.com/office/drawing/2014/main" id="{48960C03-43D9-FC55-BFDA-7D1C64783E1D}"/>
              </a:ext>
            </a:extLst>
          </p:cNvPr>
          <p:cNvCxnSpPr/>
          <p:nvPr/>
        </p:nvCxnSpPr>
        <p:spPr>
          <a:xfrm>
            <a:off x="5642808" y="4310378"/>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9" name="!!6">
            <a:extLst>
              <a:ext uri="{FF2B5EF4-FFF2-40B4-BE49-F238E27FC236}">
                <a16:creationId xmlns:a16="http://schemas.microsoft.com/office/drawing/2014/main" id="{AEDD4B49-10F2-BB47-4BF5-166FC3994DF2}"/>
              </a:ext>
            </a:extLst>
          </p:cNvPr>
          <p:cNvCxnSpPr/>
          <p:nvPr/>
        </p:nvCxnSpPr>
        <p:spPr>
          <a:xfrm>
            <a:off x="5642808" y="5119367"/>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B368360-45A5-FF87-9A87-F1E1A7D4D828}"/>
              </a:ext>
            </a:extLst>
          </p:cNvPr>
          <p:cNvPicPr>
            <a:picLocks noChangeAspect="1"/>
          </p:cNvPicPr>
          <p:nvPr/>
        </p:nvPicPr>
        <p:blipFill>
          <a:blip r:embed="rId3"/>
          <a:stretch>
            <a:fillRect/>
          </a:stretch>
        </p:blipFill>
        <p:spPr>
          <a:xfrm>
            <a:off x="5266416" y="5862645"/>
            <a:ext cx="1946846" cy="570342"/>
          </a:xfrm>
          <a:prstGeom prst="rect">
            <a:avLst/>
          </a:prstGeom>
        </p:spPr>
      </p:pic>
      <p:cxnSp>
        <p:nvCxnSpPr>
          <p:cNvPr id="10" name="Straight Connector 9">
            <a:extLst>
              <a:ext uri="{FF2B5EF4-FFF2-40B4-BE49-F238E27FC236}">
                <a16:creationId xmlns:a16="http://schemas.microsoft.com/office/drawing/2014/main" id="{478F2EC4-72D1-9276-E30E-EB6232E4C006}"/>
              </a:ext>
            </a:extLst>
          </p:cNvPr>
          <p:cNvCxnSpPr>
            <a:cxnSpLocks/>
          </p:cNvCxnSpPr>
          <p:nvPr/>
        </p:nvCxnSpPr>
        <p:spPr>
          <a:xfrm>
            <a:off x="4581276" y="3501388"/>
            <a:ext cx="3379341"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04F8E-0E1F-F98A-C063-2F4B2CF492F9}"/>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20D290-8440-E62E-BB48-F87AFC29B8E8}"/>
              </a:ext>
            </a:extLst>
          </p:cNvPr>
          <p:cNvSpPr/>
          <p:nvPr/>
        </p:nvSpPr>
        <p:spPr bwMode="auto">
          <a:xfrm>
            <a:off x="575220" y="2519678"/>
            <a:ext cx="11049399" cy="523220"/>
          </a:xfrm>
          <a:prstGeom prst="roundRect">
            <a:avLst>
              <a:gd name="adj" fmla="val 50000"/>
            </a:avLst>
          </a:prstGeom>
          <a:gradFill>
            <a:gsLst>
              <a:gs pos="100000">
                <a:srgbClr val="286BD1"/>
              </a:gs>
              <a:gs pos="0">
                <a:srgbClr val="00B0F0"/>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it-IT" sz="1600" b="0" i="0" u="none" strike="noStrike" kern="0" cap="none" spc="0" normalizeH="0" baseline="0" noProof="0" err="1">
              <a:ln>
                <a:noFill/>
              </a:ln>
              <a:solidFill>
                <a:srgbClr val="FFFFFF"/>
              </a:solidFill>
              <a:effectLst/>
              <a:uLnTx/>
              <a:uFillTx/>
              <a:latin typeface="Segoe UI Semibold"/>
              <a:ea typeface="+mn-ea"/>
              <a:cs typeface="+mn-cs"/>
            </a:endParaRPr>
          </a:p>
        </p:txBody>
      </p:sp>
      <p:sp>
        <p:nvSpPr>
          <p:cNvPr id="42" name="Oval 41">
            <a:extLst>
              <a:ext uri="{FF2B5EF4-FFF2-40B4-BE49-F238E27FC236}">
                <a16:creationId xmlns:a16="http://schemas.microsoft.com/office/drawing/2014/main" id="{10E85FDA-7BDC-409D-9A90-6C4CBEEC067D}"/>
              </a:ext>
            </a:extLst>
          </p:cNvPr>
          <p:cNvSpPr/>
          <p:nvPr/>
        </p:nvSpPr>
        <p:spPr bwMode="auto">
          <a:xfrm>
            <a:off x="9114169" y="2270081"/>
            <a:ext cx="991344" cy="991341"/>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6ADAAC6E-8095-DB18-FC67-1089C980F5AC}"/>
              </a:ext>
            </a:extLst>
          </p:cNvPr>
          <p:cNvSpPr/>
          <p:nvPr/>
        </p:nvSpPr>
        <p:spPr bwMode="auto">
          <a:xfrm>
            <a:off x="9211498" y="2367411"/>
            <a:ext cx="796686" cy="796680"/>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nvGrpSpPr>
          <p:cNvPr id="39" name="Group 38">
            <a:extLst>
              <a:ext uri="{FF2B5EF4-FFF2-40B4-BE49-F238E27FC236}">
                <a16:creationId xmlns:a16="http://schemas.microsoft.com/office/drawing/2014/main" id="{E4D4A9A7-CBEE-7C43-4CDD-CB0AD5DD669B}"/>
              </a:ext>
            </a:extLst>
          </p:cNvPr>
          <p:cNvGrpSpPr/>
          <p:nvPr/>
        </p:nvGrpSpPr>
        <p:grpSpPr>
          <a:xfrm>
            <a:off x="2039338" y="2285617"/>
            <a:ext cx="991346" cy="991341"/>
            <a:chOff x="3031083" y="2734209"/>
            <a:chExt cx="752625" cy="752623"/>
          </a:xfrm>
        </p:grpSpPr>
        <p:sp>
          <p:nvSpPr>
            <p:cNvPr id="40" name="Oval 39">
              <a:extLst>
                <a:ext uri="{FF2B5EF4-FFF2-40B4-BE49-F238E27FC236}">
                  <a16:creationId xmlns:a16="http://schemas.microsoft.com/office/drawing/2014/main" id="{221CE249-9599-A8BE-BD1F-56F3F2A54F8C}"/>
                </a:ext>
              </a:extLst>
            </p:cNvPr>
            <p:cNvSpPr/>
            <p:nvPr/>
          </p:nvSpPr>
          <p:spPr bwMode="auto">
            <a:xfrm>
              <a:off x="3031083"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01D04F06-6036-1709-8AB2-775893BC400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9" name="TextBox 8">
            <a:extLst>
              <a:ext uri="{FF2B5EF4-FFF2-40B4-BE49-F238E27FC236}">
                <a16:creationId xmlns:a16="http://schemas.microsoft.com/office/drawing/2014/main" id="{7B5265C4-9E0A-5460-A371-02C90C558A1C}"/>
              </a:ext>
            </a:extLst>
          </p:cNvPr>
          <p:cNvSpPr txBox="1"/>
          <p:nvPr/>
        </p:nvSpPr>
        <p:spPr>
          <a:xfrm>
            <a:off x="754914" y="2677665"/>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FFFFFF"/>
                </a:solidFill>
                <a:effectLst/>
                <a:uLnTx/>
                <a:uFillTx/>
                <a:latin typeface="Segoe UI Semibold"/>
                <a:ea typeface="+mn-ea"/>
                <a:cs typeface="+mn-cs"/>
              </a:rPr>
              <a:t>No code</a:t>
            </a:r>
          </a:p>
        </p:txBody>
      </p:sp>
      <p:sp>
        <p:nvSpPr>
          <p:cNvPr id="10" name="TextBox 9">
            <a:extLst>
              <a:ext uri="{FF2B5EF4-FFF2-40B4-BE49-F238E27FC236}">
                <a16:creationId xmlns:a16="http://schemas.microsoft.com/office/drawing/2014/main" id="{88D1ED77-FA55-F594-E1A3-2D029B606015}"/>
              </a:ext>
            </a:extLst>
          </p:cNvPr>
          <p:cNvSpPr txBox="1"/>
          <p:nvPr/>
        </p:nvSpPr>
        <p:spPr>
          <a:xfrm>
            <a:off x="10207905" y="2677665"/>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FFFFFF"/>
                </a:solidFill>
                <a:effectLst/>
                <a:uLnTx/>
                <a:uFillTx/>
                <a:latin typeface="Segoe UI Semibold"/>
                <a:ea typeface="+mn-ea"/>
                <a:cs typeface="+mn-cs"/>
              </a:rPr>
              <a:t>Pro code</a:t>
            </a:r>
          </a:p>
        </p:txBody>
      </p:sp>
      <p:pic>
        <p:nvPicPr>
          <p:cNvPr id="11" name="Picture 10" descr="Azure logo">
            <a:extLst>
              <a:ext uri="{FF2B5EF4-FFF2-40B4-BE49-F238E27FC236}">
                <a16:creationId xmlns:a16="http://schemas.microsoft.com/office/drawing/2014/main" id="{4D528AFB-8377-5D90-4622-036573456F58}"/>
              </a:ext>
            </a:extLst>
          </p:cNvPr>
          <p:cNvPicPr>
            <a:picLocks noChangeAspect="1"/>
          </p:cNvPicPr>
          <p:nvPr/>
        </p:nvPicPr>
        <p:blipFill>
          <a:blip r:embed="rId3"/>
          <a:stretch>
            <a:fillRect/>
          </a:stretch>
        </p:blipFill>
        <p:spPr>
          <a:xfrm>
            <a:off x="9358090" y="2526752"/>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ADB5EC0F-ED3D-1CF7-9D80-CA83121BCFC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2923" b="2923"/>
          <a:stretch/>
        </p:blipFill>
        <p:spPr>
          <a:xfrm>
            <a:off x="2256794" y="2526326"/>
            <a:ext cx="538849" cy="507350"/>
          </a:xfrm>
          <a:prstGeom prst="rect">
            <a:avLst/>
          </a:prstGeom>
          <a:ln w="7441" cap="flat">
            <a:noFill/>
            <a:prstDash val="solid"/>
            <a:miter/>
          </a:ln>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12E1F5EE-0AF3-1E65-0D12-E258F909C44A}"/>
              </a:ext>
            </a:extLst>
          </p:cNvPr>
          <p:cNvGrpSpPr/>
          <p:nvPr/>
        </p:nvGrpSpPr>
        <p:grpSpPr>
          <a:xfrm>
            <a:off x="5605957" y="2301199"/>
            <a:ext cx="991344" cy="991341"/>
            <a:chOff x="5600328" y="2260733"/>
            <a:chExt cx="991344" cy="991341"/>
          </a:xfrm>
        </p:grpSpPr>
        <p:grpSp>
          <p:nvGrpSpPr>
            <p:cNvPr id="166" name="Group 165">
              <a:extLst>
                <a:ext uri="{FF2B5EF4-FFF2-40B4-BE49-F238E27FC236}">
                  <a16:creationId xmlns:a16="http://schemas.microsoft.com/office/drawing/2014/main" id="{993BF4EF-4F88-3A62-B330-54D2CF540A2E}"/>
                </a:ext>
              </a:extLst>
            </p:cNvPr>
            <p:cNvGrpSpPr/>
            <p:nvPr/>
          </p:nvGrpSpPr>
          <p:grpSpPr>
            <a:xfrm>
              <a:off x="5600328" y="2260733"/>
              <a:ext cx="991344" cy="991341"/>
              <a:chOff x="3031090" y="2734209"/>
              <a:chExt cx="752625" cy="752623"/>
            </a:xfrm>
          </p:grpSpPr>
          <p:sp>
            <p:nvSpPr>
              <p:cNvPr id="168" name="Oval 167">
                <a:extLst>
                  <a:ext uri="{FF2B5EF4-FFF2-40B4-BE49-F238E27FC236}">
                    <a16:creationId xmlns:a16="http://schemas.microsoft.com/office/drawing/2014/main" id="{EF218D1B-7048-2FA4-D859-5AD8DBC6E7D3}"/>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9" name="Oval 168">
                <a:extLst>
                  <a:ext uri="{FF2B5EF4-FFF2-40B4-BE49-F238E27FC236}">
                    <a16:creationId xmlns:a16="http://schemas.microsoft.com/office/drawing/2014/main" id="{C6E6805F-DADE-B5E8-FF4C-21ACF12FF9A1}"/>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67" name="Graphic 166">
              <a:extLst>
                <a:ext uri="{FF2B5EF4-FFF2-40B4-BE49-F238E27FC236}">
                  <a16:creationId xmlns:a16="http://schemas.microsoft.com/office/drawing/2014/main" id="{A01F6A9C-B48A-6F1B-9399-3BA05FCFC1CF}"/>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5399" y="2488972"/>
              <a:ext cx="521199" cy="521199"/>
            </a:xfrm>
            <a:prstGeom prst="rect">
              <a:avLst/>
            </a:prstGeom>
            <a:effectLst>
              <a:outerShdw blurRad="50800" dist="38100" dir="5400000" algn="t" rotWithShape="0">
                <a:prstClr val="black">
                  <a:alpha val="40000"/>
                </a:prstClr>
              </a:outerShdw>
            </a:effectLst>
          </p:spPr>
        </p:pic>
      </p:grpSp>
      <p:sp>
        <p:nvSpPr>
          <p:cNvPr id="27" name="Rectangle: Rounded Corners 26">
            <a:extLst>
              <a:ext uri="{FF2B5EF4-FFF2-40B4-BE49-F238E27FC236}">
                <a16:creationId xmlns:a16="http://schemas.microsoft.com/office/drawing/2014/main" id="{85A6D24D-BBBC-6C15-2A83-79D14366D22D}"/>
              </a:ext>
            </a:extLst>
          </p:cNvPr>
          <p:cNvSpPr/>
          <p:nvPr/>
        </p:nvSpPr>
        <p:spPr bwMode="auto">
          <a:xfrm>
            <a:off x="1497797" y="3447288"/>
            <a:ext cx="2197639" cy="329724"/>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rPr>
              <a:t>Per gli utenti finali</a:t>
            </a:r>
          </a:p>
        </p:txBody>
      </p:sp>
      <p:sp>
        <p:nvSpPr>
          <p:cNvPr id="29" name="TextBox 28">
            <a:extLst>
              <a:ext uri="{FF2B5EF4-FFF2-40B4-BE49-F238E27FC236}">
                <a16:creationId xmlns:a16="http://schemas.microsoft.com/office/drawing/2014/main" id="{FD20ABA9-FCA3-B6FB-589B-6FBFFB8C1A89}"/>
              </a:ext>
            </a:extLst>
          </p:cNvPr>
          <p:cNvSpPr txBox="1"/>
          <p:nvPr/>
        </p:nvSpPr>
        <p:spPr>
          <a:xfrm>
            <a:off x="1600990" y="5805956"/>
            <a:ext cx="1801554" cy="35394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Agent builder</a:t>
            </a:r>
          </a:p>
        </p:txBody>
      </p:sp>
      <p:pic>
        <p:nvPicPr>
          <p:cNvPr id="30" name="Picture 29" descr="A screenshot of a computer Description automatically generated">
            <a:extLst>
              <a:ext uri="{FF2B5EF4-FFF2-40B4-BE49-F238E27FC236}">
                <a16:creationId xmlns:a16="http://schemas.microsoft.com/office/drawing/2014/main" id="{6F2DB1C6-08B3-40E8-C4DE-A6F95F330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038" y="3745507"/>
            <a:ext cx="3450204" cy="2145126"/>
          </a:xfrm>
          <a:prstGeom prst="rect">
            <a:avLst/>
          </a:prstGeom>
        </p:spPr>
      </p:pic>
      <p:sp>
        <p:nvSpPr>
          <p:cNvPr id="23" name="Rectangle: Rounded Corners 22">
            <a:extLst>
              <a:ext uri="{FF2B5EF4-FFF2-40B4-BE49-F238E27FC236}">
                <a16:creationId xmlns:a16="http://schemas.microsoft.com/office/drawing/2014/main" id="{BF7EDDC1-7CA5-7EE0-837F-439677D5C284}"/>
              </a:ext>
            </a:extLst>
          </p:cNvPr>
          <p:cNvSpPr/>
          <p:nvPr/>
        </p:nvSpPr>
        <p:spPr bwMode="auto">
          <a:xfrm>
            <a:off x="8572667" y="3441915"/>
            <a:ext cx="2255089" cy="329724"/>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FFFFFF"/>
                </a:solidFill>
                <a:effectLst/>
                <a:uLnTx/>
                <a:uFillTx/>
                <a:latin typeface="Segoe UI Semibold"/>
                <a:ea typeface="+mn-ea"/>
                <a:cs typeface="Segoe UI" pitchFamily="34" charset="0"/>
              </a:rPr>
              <a:t>Per gli sviluppatori</a:t>
            </a:r>
          </a:p>
        </p:txBody>
      </p:sp>
      <p:sp>
        <p:nvSpPr>
          <p:cNvPr id="25" name="TextBox 24">
            <a:extLst>
              <a:ext uri="{FF2B5EF4-FFF2-40B4-BE49-F238E27FC236}">
                <a16:creationId xmlns:a16="http://schemas.microsoft.com/office/drawing/2014/main" id="{2E9D3F36-B5DF-0AF6-5BD1-6527ED2F092B}"/>
              </a:ext>
            </a:extLst>
          </p:cNvPr>
          <p:cNvSpPr txBox="1"/>
          <p:nvPr/>
        </p:nvSpPr>
        <p:spPr>
          <a:xfrm>
            <a:off x="7900392" y="5800393"/>
            <a:ext cx="3415235"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VS Code, Copilot Studio, </a:t>
            </a:r>
            <a:br>
              <a:rPr kumimoji="0" lang="it-IT"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it-IT"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Azure AI Foundry</a:t>
            </a:r>
          </a:p>
        </p:txBody>
      </p:sp>
      <p:pic>
        <p:nvPicPr>
          <p:cNvPr id="26" name="Picture 25">
            <a:extLst>
              <a:ext uri="{FF2B5EF4-FFF2-40B4-BE49-F238E27FC236}">
                <a16:creationId xmlns:a16="http://schemas.microsoft.com/office/drawing/2014/main" id="{3605FBA4-2939-64A0-F615-83CD5A76B93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19067" y="3941868"/>
            <a:ext cx="2777886" cy="1723380"/>
          </a:xfrm>
          <a:prstGeom prst="rect">
            <a:avLst/>
          </a:prstGeom>
        </p:spPr>
      </p:pic>
      <p:sp>
        <p:nvSpPr>
          <p:cNvPr id="21" name="TextBox 20">
            <a:extLst>
              <a:ext uri="{FF2B5EF4-FFF2-40B4-BE49-F238E27FC236}">
                <a16:creationId xmlns:a16="http://schemas.microsoft.com/office/drawing/2014/main" id="{4DAFF6FC-92D9-45D7-156A-9B252990650F}"/>
              </a:ext>
            </a:extLst>
          </p:cNvPr>
          <p:cNvSpPr txBox="1"/>
          <p:nvPr/>
        </p:nvSpPr>
        <p:spPr>
          <a:xfrm>
            <a:off x="5193002" y="5800393"/>
            <a:ext cx="1801762"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Studio</a:t>
            </a:r>
          </a:p>
        </p:txBody>
      </p:sp>
      <p:pic>
        <p:nvPicPr>
          <p:cNvPr id="22" name="Picture 21" descr="A screenshot showing the in product experience of copilot studio">
            <a:extLst>
              <a:ext uri="{FF2B5EF4-FFF2-40B4-BE49-F238E27FC236}">
                <a16:creationId xmlns:a16="http://schemas.microsoft.com/office/drawing/2014/main" id="{2E509080-5FF1-5213-8118-131771B80855}"/>
              </a:ext>
              <a:ext uri="{C183D7F6-B498-43B3-948B-1728B52AA6E4}">
                <adec:decorative xmlns:adec="http://schemas.microsoft.com/office/drawing/2017/decorative" val="0"/>
              </a:ext>
            </a:extLst>
          </p:cNvPr>
          <p:cNvPicPr>
            <a:picLocks/>
          </p:cNvPicPr>
          <p:nvPr/>
        </p:nvPicPr>
        <p:blipFill rotWithShape="1">
          <a:blip r:embed="rId8">
            <a:extLst>
              <a:ext uri="{28A0092B-C50C-407E-A947-70E740481C1C}">
                <a14:useLocalDpi xmlns:a14="http://schemas.microsoft.com/office/drawing/2010/main" val="0"/>
              </a:ext>
            </a:extLst>
          </a:blip>
          <a:stretch/>
        </p:blipFill>
        <p:spPr>
          <a:xfrm>
            <a:off x="4873217" y="4130651"/>
            <a:ext cx="2441332" cy="1363712"/>
          </a:xfrm>
          <a:prstGeom prst="roundRect">
            <a:avLst>
              <a:gd name="adj" fmla="val 2856"/>
            </a:avLst>
          </a:prstGeom>
          <a:noFill/>
          <a:effectLst>
            <a:outerShdw blurRad="279400" algn="ctr" rotWithShape="0">
              <a:prstClr val="black">
                <a:alpha val="20000"/>
              </a:prstClr>
            </a:outerShdw>
          </a:effectLst>
        </p:spPr>
      </p:pic>
      <p:sp>
        <p:nvSpPr>
          <p:cNvPr id="20" name="Rectangle: Rounded Corners 19">
            <a:extLst>
              <a:ext uri="{FF2B5EF4-FFF2-40B4-BE49-F238E27FC236}">
                <a16:creationId xmlns:a16="http://schemas.microsoft.com/office/drawing/2014/main" id="{288A7118-7D52-A5BB-681C-B5F3BD42804B}"/>
              </a:ext>
            </a:extLst>
          </p:cNvPr>
          <p:cNvSpPr/>
          <p:nvPr/>
        </p:nvSpPr>
        <p:spPr bwMode="auto">
          <a:xfrm>
            <a:off x="5034786" y="3444572"/>
            <a:ext cx="2122428" cy="326966"/>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a:ln>
                  <a:noFill/>
                </a:ln>
                <a:solidFill>
                  <a:srgbClr val="FFFFFF"/>
                </a:solidFill>
                <a:effectLst/>
                <a:uLnTx/>
                <a:uFillTx/>
                <a:latin typeface="Segoe UI Semibold"/>
                <a:ea typeface="+mn-ea"/>
                <a:cs typeface="Segoe UI" pitchFamily="34" charset="0"/>
              </a:rPr>
              <a:t>Per i creatori</a:t>
            </a:r>
          </a:p>
        </p:txBody>
      </p:sp>
      <p:sp>
        <p:nvSpPr>
          <p:cNvPr id="3" name="Title 35">
            <a:extLst>
              <a:ext uri="{FF2B5EF4-FFF2-40B4-BE49-F238E27FC236}">
                <a16:creationId xmlns:a16="http://schemas.microsoft.com/office/drawing/2014/main" id="{43106AF3-78FC-3D6F-8F48-9D03F9EAA8D9}"/>
              </a:ext>
            </a:extLst>
          </p:cNvPr>
          <p:cNvSpPr txBox="1">
            <a:spLocks/>
          </p:cNvSpPr>
          <p:nvPr/>
        </p:nvSpPr>
        <p:spPr>
          <a:xfrm>
            <a:off x="882459" y="536115"/>
            <a:ext cx="11017250" cy="1163395"/>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it-IT"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1490663" algn="l"/>
              </a:tabLst>
              <a:defRPr/>
            </a:pPr>
            <a:r>
              <a:rPr kumimoji="0" lang="it-IT" sz="4200" b="0" i="0" u="none" strike="noStrike" kern="1200" cap="none" spc="-70" normalizeH="0" baseline="0" noProof="0">
                <a:ln>
                  <a:noFill/>
                </a:ln>
                <a:solidFill>
                  <a:prstClr val="black"/>
                </a:solidFill>
                <a:effectLst/>
                <a:uLnTx/>
                <a:uFillTx/>
                <a:latin typeface="Segoe UI Semibold"/>
                <a:ea typeface="+mn-ea"/>
                <a:cs typeface="Segoe UI" pitchFamily="34" charset="0"/>
              </a:rPr>
              <a:t>Una gamma di strumenti per la creazione di agenti</a:t>
            </a:r>
            <a:endParaRPr kumimoji="0" lang="it-IT" sz="4000" b="1" i="0" u="none" strike="noStrike" kern="1200" cap="none" spc="-80" normalizeH="0" baseline="0" noProof="0">
              <a:ln>
                <a:noFill/>
              </a:ln>
              <a:gradFill flip="none" rotWithShape="1">
                <a:gsLst>
                  <a:gs pos="66000">
                    <a:srgbClr val="0078D4"/>
                  </a:gs>
                  <a:gs pos="93000">
                    <a:srgbClr val="C03BC4"/>
                  </a:gs>
                  <a:gs pos="100000">
                    <a:srgbClr val="FF5C39"/>
                  </a:gs>
                </a:gsLst>
                <a:lin ang="2700000" scaled="0"/>
                <a:tileRect/>
              </a:gradFill>
              <a:effectLst/>
              <a:uLnTx/>
              <a:uFillTx/>
              <a:latin typeface="Segoe Sans Display Semibold" pitchFamily="2" charset="0"/>
              <a:ea typeface="+mn-ea"/>
              <a:cs typeface="Segoe Sans Display Semibold" pitchFamily="2" charset="0"/>
            </a:endParaRPr>
          </a:p>
        </p:txBody>
      </p:sp>
      <p:sp>
        <p:nvSpPr>
          <p:cNvPr id="2" name="Rectangle 1">
            <a:extLst>
              <a:ext uri="{FF2B5EF4-FFF2-40B4-BE49-F238E27FC236}">
                <a16:creationId xmlns:a16="http://schemas.microsoft.com/office/drawing/2014/main" id="{FB1EB669-B65D-6A96-F856-4EEAE17765D2}"/>
              </a:ext>
            </a:extLst>
          </p:cNvPr>
          <p:cNvSpPr/>
          <p:nvPr/>
        </p:nvSpPr>
        <p:spPr bwMode="auto">
          <a:xfrm>
            <a:off x="993531" y="3877408"/>
            <a:ext cx="3112477" cy="1922985"/>
          </a:xfrm>
          <a:prstGeom prst="rect">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70000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6DA3-079A-DF81-1D1D-38494EAAFDC7}"/>
            </a:ext>
          </a:extLst>
        </p:cNvPr>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98620DDF-9C73-D162-283F-F4A35B7AADFD}"/>
              </a:ext>
              <a:ext uri="{C183D7F6-B498-43B3-948B-1728B52AA6E4}">
                <adec:decorative xmlns:adec="http://schemas.microsoft.com/office/drawing/2017/decorative" val="1"/>
              </a:ext>
            </a:extLst>
          </p:cNvPr>
          <p:cNvSpPr/>
          <p:nvPr/>
        </p:nvSpPr>
        <p:spPr bwMode="auto">
          <a:xfrm>
            <a:off x="289242" y="1518307"/>
            <a:ext cx="11613515" cy="4954336"/>
          </a:xfrm>
          <a:prstGeom prst="roundRect">
            <a:avLst>
              <a:gd name="adj" fmla="val 3686"/>
            </a:avLst>
          </a:prstGeom>
          <a:solidFill>
            <a:schemeClr val="bg1"/>
          </a:solidFill>
          <a:ln w="6350">
            <a:noFill/>
            <a:headEnd type="none" w="med" len="med"/>
            <a:tailEnd type="none" w="med" len="med"/>
          </a:ln>
          <a:effectLst>
            <a:outerShdw blurRad="127000" sx="102000" sy="1020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9" name="TextBox 78">
            <a:extLst>
              <a:ext uri="{FF2B5EF4-FFF2-40B4-BE49-F238E27FC236}">
                <a16:creationId xmlns:a16="http://schemas.microsoft.com/office/drawing/2014/main" id="{2D010693-536C-156B-EBAF-14B85ECBD152}"/>
              </a:ext>
            </a:extLst>
          </p:cNvPr>
          <p:cNvSpPr txBox="1"/>
          <p:nvPr/>
        </p:nvSpPr>
        <p:spPr>
          <a:xfrm>
            <a:off x="4326849"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97" name="TextBox 96">
            <a:extLst>
              <a:ext uri="{FF2B5EF4-FFF2-40B4-BE49-F238E27FC236}">
                <a16:creationId xmlns:a16="http://schemas.microsoft.com/office/drawing/2014/main" id="{622CE8EF-C76A-4B30-ED01-1B3106808947}"/>
              </a:ext>
            </a:extLst>
          </p:cNvPr>
          <p:cNvSpPr txBox="1"/>
          <p:nvPr/>
        </p:nvSpPr>
        <p:spPr>
          <a:xfrm>
            <a:off x="8054931"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434F4D2A-7ECE-2A1B-E349-0AC6064EAD0A}"/>
              </a:ext>
            </a:extLst>
          </p:cNvPr>
          <p:cNvSpPr>
            <a:spLocks noGrp="1"/>
          </p:cNvSpPr>
          <p:nvPr>
            <p:ph type="title"/>
          </p:nvPr>
        </p:nvSpPr>
        <p:spPr>
          <a:xfrm>
            <a:off x="586737" y="304573"/>
            <a:ext cx="11018520" cy="553998"/>
          </a:xfrm>
        </p:spPr>
        <p:txBody>
          <a:bodyPr/>
          <a:lstStyle/>
          <a:p>
            <a:r>
              <a:rPr lang="it-IT" dirty="0">
                <a:cs typeface="Segoe UI"/>
              </a:rPr>
              <a:t>Scegli il tuo percorso</a:t>
            </a:r>
            <a:endParaRPr lang="it-IT" dirty="0"/>
          </a:p>
        </p:txBody>
      </p:sp>
      <p:sp>
        <p:nvSpPr>
          <p:cNvPr id="3" name="Title 13">
            <a:extLst>
              <a:ext uri="{FF2B5EF4-FFF2-40B4-BE49-F238E27FC236}">
                <a16:creationId xmlns:a16="http://schemas.microsoft.com/office/drawing/2014/main" id="{1F890480-9F27-D21C-B48E-2DE1FABD395C}"/>
              </a:ext>
            </a:extLst>
          </p:cNvPr>
          <p:cNvSpPr txBox="1">
            <a:spLocks/>
          </p:cNvSpPr>
          <p:nvPr/>
        </p:nvSpPr>
        <p:spPr>
          <a:xfrm>
            <a:off x="657631" y="892444"/>
            <a:ext cx="1101852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it-IT"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78D4"/>
                </a:solidFill>
                <a:effectLst/>
                <a:uLnTx/>
                <a:uFillTx/>
                <a:latin typeface="Segoe Sans Display Semibold" pitchFamily="2" charset="0"/>
                <a:ea typeface="+mj-lt"/>
                <a:cs typeface="Segoe Sans Display Semibold" pitchFamily="2" charset="0"/>
              </a:rPr>
              <a:t>Che tu sia un principiante o un professionista, gli agenti potenziano </a:t>
            </a:r>
            <a:r>
              <a:rPr kumimoji="0" lang="it-IT" sz="1800" b="1" i="0" u="none" strike="noStrike" kern="1200" cap="none" spc="0" normalizeH="0" baseline="0" noProof="0" dirty="0" err="1">
                <a:ln>
                  <a:noFill/>
                </a:ln>
                <a:solidFill>
                  <a:srgbClr val="0078D4"/>
                </a:solidFill>
                <a:effectLst/>
                <a:uLnTx/>
                <a:uFillTx/>
                <a:latin typeface="Segoe Sans Display Semibold" pitchFamily="2" charset="0"/>
                <a:ea typeface="+mj-lt"/>
                <a:cs typeface="Segoe Sans Display Semibold" pitchFamily="2" charset="0"/>
              </a:rPr>
              <a:t>Copilot</a:t>
            </a:r>
            <a:r>
              <a:rPr kumimoji="0" lang="it-IT" sz="1800" b="1" i="0" u="none" strike="noStrike" kern="1200" cap="none" spc="0" normalizeH="0" baseline="0" noProof="0" dirty="0">
                <a:ln>
                  <a:noFill/>
                </a:ln>
                <a:solidFill>
                  <a:srgbClr val="0078D4"/>
                </a:solidFill>
                <a:effectLst/>
                <a:uLnTx/>
                <a:uFillTx/>
                <a:latin typeface="Segoe Sans Display Semibold" pitchFamily="2" charset="0"/>
                <a:ea typeface="+mj-lt"/>
                <a:cs typeface="Segoe Sans Display Semibold" pitchFamily="2" charset="0"/>
              </a:rPr>
              <a:t> per adattarsi meglio alle esigenze della tua azienda</a:t>
            </a:r>
            <a:endParaRPr kumimoji="0" lang="it-IT" sz="3600" b="1" i="0" u="none" strike="noStrike" kern="1200" cap="none" spc="-50" normalizeH="0" baseline="0" noProof="0" dirty="0">
              <a:ln w="3175">
                <a:noFill/>
              </a:ln>
              <a:solidFill>
                <a:srgbClr val="0078D4"/>
              </a:solidFill>
              <a:effectLst/>
              <a:uLnTx/>
              <a:uFillTx/>
              <a:latin typeface="Segoe Sans Display Semibold" pitchFamily="2" charset="0"/>
              <a:ea typeface="+mj-lt"/>
              <a:cs typeface="Segoe Sans Display Semibold" pitchFamily="2" charset="0"/>
            </a:endParaRPr>
          </a:p>
        </p:txBody>
      </p:sp>
      <p:sp>
        <p:nvSpPr>
          <p:cNvPr id="12" name="TextBox 11">
            <a:extLst>
              <a:ext uri="{FF2B5EF4-FFF2-40B4-BE49-F238E27FC236}">
                <a16:creationId xmlns:a16="http://schemas.microsoft.com/office/drawing/2014/main" id="{F10F3EB8-A948-3C79-FBEC-5F52F0E62B91}"/>
              </a:ext>
            </a:extLst>
          </p:cNvPr>
          <p:cNvSpPr txBox="1"/>
          <p:nvPr/>
        </p:nvSpPr>
        <p:spPr>
          <a:xfrm>
            <a:off x="598767"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16" name="Rectangle: Rounded Corners 15">
            <a:extLst>
              <a:ext uri="{FF2B5EF4-FFF2-40B4-BE49-F238E27FC236}">
                <a16:creationId xmlns:a16="http://schemas.microsoft.com/office/drawing/2014/main" id="{1EBC3626-68BF-5CEE-B515-702A29B3D1E9}"/>
              </a:ext>
            </a:extLst>
          </p:cNvPr>
          <p:cNvSpPr/>
          <p:nvPr/>
        </p:nvSpPr>
        <p:spPr bwMode="auto">
          <a:xfrm>
            <a:off x="859978"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0" normalizeH="0" baseline="0" noProof="0">
                <a:ln>
                  <a:noFill/>
                </a:ln>
                <a:solidFill>
                  <a:srgbClr val="FFFFFF"/>
                </a:solidFill>
                <a:effectLst/>
                <a:uLnTx/>
                <a:uFillTx/>
                <a:latin typeface="Segoe UI Semibold"/>
                <a:ea typeface="+mn-ea"/>
                <a:cs typeface="Segoe Sans Text Semibold" pitchFamily="2" charset="0"/>
              </a:rPr>
              <a:t>Inizia con un agente preconfigurato</a:t>
            </a:r>
          </a:p>
        </p:txBody>
      </p:sp>
      <p:sp>
        <p:nvSpPr>
          <p:cNvPr id="33" name="TextBox 32">
            <a:extLst>
              <a:ext uri="{FF2B5EF4-FFF2-40B4-BE49-F238E27FC236}">
                <a16:creationId xmlns:a16="http://schemas.microsoft.com/office/drawing/2014/main" id="{3D6FE610-67BF-619A-F343-FB8A841A99A1}"/>
              </a:ext>
            </a:extLst>
          </p:cNvPr>
          <p:cNvSpPr txBox="1"/>
          <p:nvPr/>
        </p:nvSpPr>
        <p:spPr>
          <a:xfrm>
            <a:off x="859978"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Cerchi un impatto immediato?</a:t>
            </a:r>
            <a:br>
              <a:rPr kumimoji="0" lang="it-IT"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br>
            <a:endParaRPr kumimoji="0" lang="it-IT"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Scegli tra una varietà di agenti preconfigurati progettati per automatizzare le attività aziendali comuni nell’Agent Store o in Copilot Studio.</a:t>
            </a:r>
          </a:p>
        </p:txBody>
      </p:sp>
      <p:sp>
        <p:nvSpPr>
          <p:cNvPr id="76" name="Rectangle: Rounded Corners 75">
            <a:extLst>
              <a:ext uri="{FF2B5EF4-FFF2-40B4-BE49-F238E27FC236}">
                <a16:creationId xmlns:a16="http://schemas.microsoft.com/office/drawing/2014/main" id="{D9AEF354-7E1D-6405-F1C9-361E10818CF4}"/>
              </a:ext>
            </a:extLst>
          </p:cNvPr>
          <p:cNvSpPr/>
          <p:nvPr/>
        </p:nvSpPr>
        <p:spPr bwMode="auto">
          <a:xfrm>
            <a:off x="859978"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Visualizza altri nell’Agent Store, in Copilot Chat e in Copilot Studio </a:t>
            </a:r>
          </a:p>
        </p:txBody>
      </p:sp>
      <p:sp>
        <p:nvSpPr>
          <p:cNvPr id="80" name="Rectangle: Rounded Corners 79">
            <a:extLst>
              <a:ext uri="{FF2B5EF4-FFF2-40B4-BE49-F238E27FC236}">
                <a16:creationId xmlns:a16="http://schemas.microsoft.com/office/drawing/2014/main" id="{98066FDF-BF3A-8784-36BF-CD2DA4FDD67C}"/>
              </a:ext>
            </a:extLst>
          </p:cNvPr>
          <p:cNvSpPr/>
          <p:nvPr/>
        </p:nvSpPr>
        <p:spPr bwMode="auto">
          <a:xfrm>
            <a:off x="4588060"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0" normalizeH="0" baseline="0" noProof="0">
                <a:ln>
                  <a:noFill/>
                </a:ln>
                <a:solidFill>
                  <a:srgbClr val="FFFFFF"/>
                </a:solidFill>
                <a:effectLst/>
                <a:uLnTx/>
                <a:uFillTx/>
                <a:latin typeface="Segoe UI Semibold"/>
                <a:ea typeface="Segoe UI" pitchFamily="34" charset="0"/>
                <a:cs typeface="Segoe UI"/>
              </a:rPr>
              <a:t>Crea un agente da zero o da un modello personalizzabile</a:t>
            </a:r>
            <a:endParaRPr kumimoji="0" lang="it-IT"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98" name="Rectangle: Rounded Corners 97">
            <a:extLst>
              <a:ext uri="{FF2B5EF4-FFF2-40B4-BE49-F238E27FC236}">
                <a16:creationId xmlns:a16="http://schemas.microsoft.com/office/drawing/2014/main" id="{5A58A936-34CE-2AED-1B9D-03E6AE768435}"/>
              </a:ext>
            </a:extLst>
          </p:cNvPr>
          <p:cNvSpPr/>
          <p:nvPr/>
        </p:nvSpPr>
        <p:spPr bwMode="auto">
          <a:xfrm>
            <a:off x="8316142"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0" normalizeH="0" baseline="0" noProof="0">
                <a:ln>
                  <a:noFill/>
                </a:ln>
                <a:solidFill>
                  <a:srgbClr val="FFFFFF"/>
                </a:solidFill>
                <a:effectLst/>
                <a:uLnTx/>
                <a:uFillTx/>
                <a:latin typeface="Segoe UI Semibold"/>
                <a:ea typeface="Segoe UI" pitchFamily="34" charset="0"/>
                <a:cs typeface="Segoe UI"/>
              </a:rPr>
              <a:t>Porta il tuo agente</a:t>
            </a:r>
            <a:endParaRPr kumimoji="0" lang="it-IT" sz="14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56" name="TextBox 55">
            <a:extLst>
              <a:ext uri="{FF2B5EF4-FFF2-40B4-BE49-F238E27FC236}">
                <a16:creationId xmlns:a16="http://schemas.microsoft.com/office/drawing/2014/main" id="{7AB35ABC-7ECA-12C3-D727-04DCD71CF8EB}"/>
              </a:ext>
            </a:extLst>
          </p:cNvPr>
          <p:cNvSpPr txBox="1"/>
          <p:nvPr/>
        </p:nvSpPr>
        <p:spPr>
          <a:xfrm>
            <a:off x="4588060" y="4201405"/>
            <a:ext cx="3015879" cy="12772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Hai una visione specifica?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Crea rapidamente il tuo agente usando il linguaggio naturale in </a:t>
            </a:r>
            <a:r>
              <a:rPr lang="it-IT" sz="1200">
                <a:solidFill>
                  <a:srgbClr val="000000"/>
                </a:solidFill>
                <a:latin typeface="Segoe Sans Display" pitchFamily="2" charset="0"/>
                <a:cs typeface="Segoe Sans Display" pitchFamily="2" charset="0"/>
              </a:rPr>
              <a:t>Agent Builder o </a:t>
            </a:r>
            <a:r>
              <a:rPr kumimoji="0" lang="it-IT"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tramite Copilot Chat. Inizia più velocemente con un modello personalizzabile adatto alla tua azienda.</a:t>
            </a:r>
          </a:p>
        </p:txBody>
      </p:sp>
      <p:grpSp>
        <p:nvGrpSpPr>
          <p:cNvPr id="57" name="Group 56">
            <a:extLst>
              <a:ext uri="{FF2B5EF4-FFF2-40B4-BE49-F238E27FC236}">
                <a16:creationId xmlns:a16="http://schemas.microsoft.com/office/drawing/2014/main" id="{0D62C7CD-03B7-E5B2-7533-099F9099EDF9}"/>
              </a:ext>
            </a:extLst>
          </p:cNvPr>
          <p:cNvGrpSpPr/>
          <p:nvPr/>
        </p:nvGrpSpPr>
        <p:grpSpPr>
          <a:xfrm>
            <a:off x="4588058" y="2891000"/>
            <a:ext cx="3015879" cy="1000680"/>
            <a:chOff x="859979" y="3356603"/>
            <a:chExt cx="3015879" cy="1000680"/>
          </a:xfrm>
        </p:grpSpPr>
        <p:grpSp>
          <p:nvGrpSpPr>
            <p:cNvPr id="58" name="Group 57">
              <a:extLst>
                <a:ext uri="{FF2B5EF4-FFF2-40B4-BE49-F238E27FC236}">
                  <a16:creationId xmlns:a16="http://schemas.microsoft.com/office/drawing/2014/main" id="{38E62581-D7B0-BD10-68F3-925E5521B388}"/>
                </a:ext>
              </a:extLst>
            </p:cNvPr>
            <p:cNvGrpSpPr/>
            <p:nvPr/>
          </p:nvGrpSpPr>
          <p:grpSpPr>
            <a:xfrm>
              <a:off x="859979" y="3356604"/>
              <a:ext cx="914401" cy="1000679"/>
              <a:chOff x="3361364" y="3552085"/>
              <a:chExt cx="914401" cy="1000679"/>
            </a:xfrm>
          </p:grpSpPr>
          <p:sp>
            <p:nvSpPr>
              <p:cNvPr id="94" name="Rectangle: Rounded Corners 110">
                <a:extLst>
                  <a:ext uri="{FF2B5EF4-FFF2-40B4-BE49-F238E27FC236}">
                    <a16:creationId xmlns:a16="http://schemas.microsoft.com/office/drawing/2014/main" id="{46C6D99C-941D-A152-76C0-25A55AF07DCA}"/>
                  </a:ext>
                </a:extLst>
              </p:cNvPr>
              <p:cNvSpPr/>
              <p:nvPr/>
            </p:nvSpPr>
            <p:spPr bwMode="auto">
              <a:xfrm>
                <a:off x="3361364" y="355208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4" name="TextBox 113">
                <a:extLst>
                  <a:ext uri="{FF2B5EF4-FFF2-40B4-BE49-F238E27FC236}">
                    <a16:creationId xmlns:a16="http://schemas.microsoft.com/office/drawing/2014/main" id="{34DB3E5E-A905-D4D4-DCA3-D2D9BCD85600}"/>
                  </a:ext>
                </a:extLst>
              </p:cNvPr>
              <p:cNvSpPr txBox="1"/>
              <p:nvPr/>
            </p:nvSpPr>
            <p:spPr>
              <a:xfrm>
                <a:off x="3361365" y="4189341"/>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Cliente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850">
                    <a:solidFill>
                      <a:srgbClr val="000000"/>
                    </a:solidFill>
                    <a:latin typeface="Segoe Sans Display" pitchFamily="2" charset="0"/>
                    <a:cs typeface="Segoe Sans Display" pitchFamily="2" charset="0"/>
                  </a:rPr>
                  <a:t>Approfondimenti </a:t>
                </a:r>
                <a:endParaRPr kumimoji="0" lang="it-IT"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grpSp>
          <p:nvGrpSpPr>
            <p:cNvPr id="59" name="Group 58">
              <a:extLst>
                <a:ext uri="{FF2B5EF4-FFF2-40B4-BE49-F238E27FC236}">
                  <a16:creationId xmlns:a16="http://schemas.microsoft.com/office/drawing/2014/main" id="{4B8DA7CA-C9A3-3446-973A-2BC4C04543EF}"/>
                </a:ext>
              </a:extLst>
            </p:cNvPr>
            <p:cNvGrpSpPr/>
            <p:nvPr/>
          </p:nvGrpSpPr>
          <p:grpSpPr>
            <a:xfrm>
              <a:off x="2961457" y="3356603"/>
              <a:ext cx="914401" cy="1000679"/>
              <a:chOff x="4417825" y="4677538"/>
              <a:chExt cx="914401" cy="1000679"/>
            </a:xfrm>
          </p:grpSpPr>
          <p:sp>
            <p:nvSpPr>
              <p:cNvPr id="78" name="Rectangle: Rounded Corners 107">
                <a:extLst>
                  <a:ext uri="{FF2B5EF4-FFF2-40B4-BE49-F238E27FC236}">
                    <a16:creationId xmlns:a16="http://schemas.microsoft.com/office/drawing/2014/main" id="{60AAF3B9-5730-DD58-48F4-9E91EB5CAABD}"/>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TextBox 90">
                <a:extLst>
                  <a:ext uri="{FF2B5EF4-FFF2-40B4-BE49-F238E27FC236}">
                    <a16:creationId xmlns:a16="http://schemas.microsoft.com/office/drawing/2014/main" id="{22ECAD59-5247-C8BB-1B7C-D58F3E23FD0E}"/>
                  </a:ext>
                </a:extLst>
              </p:cNvPr>
              <p:cNvSpPr txBox="1"/>
              <p:nvPr/>
            </p:nvSpPr>
            <p:spPr>
              <a:xfrm>
                <a:off x="4417826" y="5314794"/>
                <a:ext cx="914400" cy="261610"/>
              </a:xfrm>
              <a:prstGeom prst="rect">
                <a:avLst/>
              </a:prstGeom>
              <a:noFill/>
            </p:spPr>
            <p:txBody>
              <a:bodyPr wrap="square" lIns="0" tIns="0" rIns="0" bIns="0" rtlCol="0" anchor="ctr">
                <a:spAutoFit/>
              </a:bodyPr>
              <a:lstStyle/>
              <a:p>
                <a:pPr lvl="0" algn="ctr" defTabSz="914400">
                  <a:defRPr/>
                </a:pPr>
                <a:r>
                  <a:rPr kumimoji="0" lang="it-IT"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Quiz</a:t>
                </a:r>
              </a:p>
              <a:p>
                <a:pPr lvl="0" algn="ctr" defTabSz="914400">
                  <a:defRPr/>
                </a:pPr>
                <a:r>
                  <a:rPr lang="it-IT" sz="850">
                    <a:solidFill>
                      <a:srgbClr val="000000"/>
                    </a:solidFill>
                    <a:latin typeface="Segoe Sans Display" pitchFamily="2" charset="0"/>
                    <a:cs typeface="Segoe Sans Display" pitchFamily="2" charset="0"/>
                  </a:rPr>
                  <a:t>Tutor </a:t>
                </a:r>
                <a:endParaRPr kumimoji="0" lang="it-IT"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grpSp>
          <p:nvGrpSpPr>
            <p:cNvPr id="60" name="Group 59">
              <a:extLst>
                <a:ext uri="{FF2B5EF4-FFF2-40B4-BE49-F238E27FC236}">
                  <a16:creationId xmlns:a16="http://schemas.microsoft.com/office/drawing/2014/main" id="{27AB4113-65A8-B3E0-DF31-482659CFBEB6}"/>
                </a:ext>
              </a:extLst>
            </p:cNvPr>
            <p:cNvGrpSpPr/>
            <p:nvPr/>
          </p:nvGrpSpPr>
          <p:grpSpPr>
            <a:xfrm>
              <a:off x="1910718" y="3356603"/>
              <a:ext cx="914401" cy="1000679"/>
              <a:chOff x="4417825" y="4677538"/>
              <a:chExt cx="914401" cy="1000679"/>
            </a:xfrm>
          </p:grpSpPr>
          <p:sp>
            <p:nvSpPr>
              <p:cNvPr id="61" name="Rectangle: Rounded Corners 104">
                <a:extLst>
                  <a:ext uri="{FF2B5EF4-FFF2-40B4-BE49-F238E27FC236}">
                    <a16:creationId xmlns:a16="http://schemas.microsoft.com/office/drawing/2014/main" id="{06E1B0B8-9F74-7077-E03F-B794AB25A7A5}"/>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TextBox 76">
                <a:extLst>
                  <a:ext uri="{FF2B5EF4-FFF2-40B4-BE49-F238E27FC236}">
                    <a16:creationId xmlns:a16="http://schemas.microsoft.com/office/drawing/2014/main" id="{2487219C-4593-68DF-46E0-B52E03AE4246}"/>
                  </a:ext>
                </a:extLst>
              </p:cNvPr>
              <p:cNvSpPr txBox="1"/>
              <p:nvPr/>
            </p:nvSpPr>
            <p:spPr>
              <a:xfrm>
                <a:off x="4417826" y="5314794"/>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Colloquio</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850">
                    <a:solidFill>
                      <a:srgbClr val="000000"/>
                    </a:solidFill>
                    <a:latin typeface="Segoe Sans Display" pitchFamily="2" charset="0"/>
                    <a:cs typeface="Segoe Sans Display" pitchFamily="2" charset="0"/>
                  </a:rPr>
                  <a:t>Domande</a:t>
                </a:r>
                <a:endParaRPr kumimoji="0" lang="it-IT"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grpSp>
      <p:sp>
        <p:nvSpPr>
          <p:cNvPr id="115" name="Rectangle: Rounded Corners 100">
            <a:extLst>
              <a:ext uri="{FF2B5EF4-FFF2-40B4-BE49-F238E27FC236}">
                <a16:creationId xmlns:a16="http://schemas.microsoft.com/office/drawing/2014/main" id="{9858003D-089F-67D3-2F46-105DE80FF141}"/>
              </a:ext>
            </a:extLst>
          </p:cNvPr>
          <p:cNvSpPr/>
          <p:nvPr/>
        </p:nvSpPr>
        <p:spPr bwMode="auto">
          <a:xfrm>
            <a:off x="4588060"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Visualizza altri in Copilot Chat e Copilot Studio</a:t>
            </a:r>
          </a:p>
        </p:txBody>
      </p:sp>
      <p:sp>
        <p:nvSpPr>
          <p:cNvPr id="116" name="TextBox 115">
            <a:extLst>
              <a:ext uri="{FF2B5EF4-FFF2-40B4-BE49-F238E27FC236}">
                <a16:creationId xmlns:a16="http://schemas.microsoft.com/office/drawing/2014/main" id="{10EE6655-DA0D-2F3A-B8F6-7F79748C099F}"/>
              </a:ext>
            </a:extLst>
          </p:cNvPr>
          <p:cNvSpPr txBox="1"/>
          <p:nvPr/>
        </p:nvSpPr>
        <p:spPr>
          <a:xfrm>
            <a:off x="8316142"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a:ln>
                  <a:noFill/>
                </a:ln>
                <a:solidFill>
                  <a:srgbClr val="000000"/>
                </a:solidFill>
                <a:effectLst/>
                <a:uLnTx/>
                <a:uFillTx/>
                <a:latin typeface="Segoe Sans Display Semibold" pitchFamily="2" charset="0"/>
                <a:ea typeface="+mn-ea"/>
                <a:cs typeface="Segoe Sans Display Semibold" pitchFamily="2" charset="0"/>
              </a:rPr>
              <a:t>Vuoi costruire su ciò che hai?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Porta gli agenti esistenti in Copilot Studio per sbloccare i vantaggi di una piattaforma di livello aziendale completamente gestita, sicura, conforme ed estensibile. </a:t>
            </a:r>
          </a:p>
        </p:txBody>
      </p:sp>
      <p:grpSp>
        <p:nvGrpSpPr>
          <p:cNvPr id="117" name="Group 116">
            <a:extLst>
              <a:ext uri="{FF2B5EF4-FFF2-40B4-BE49-F238E27FC236}">
                <a16:creationId xmlns:a16="http://schemas.microsoft.com/office/drawing/2014/main" id="{9FA095AF-0C6F-1864-A6E3-28B399A1B0E6}"/>
              </a:ext>
            </a:extLst>
          </p:cNvPr>
          <p:cNvGrpSpPr/>
          <p:nvPr/>
        </p:nvGrpSpPr>
        <p:grpSpPr>
          <a:xfrm>
            <a:off x="8316142" y="2891000"/>
            <a:ext cx="3015879" cy="1000680"/>
            <a:chOff x="859979" y="3356603"/>
            <a:chExt cx="3015879" cy="1000680"/>
          </a:xfrm>
        </p:grpSpPr>
        <p:grpSp>
          <p:nvGrpSpPr>
            <p:cNvPr id="119" name="Group 118">
              <a:extLst>
                <a:ext uri="{FF2B5EF4-FFF2-40B4-BE49-F238E27FC236}">
                  <a16:creationId xmlns:a16="http://schemas.microsoft.com/office/drawing/2014/main" id="{B1CB4308-A26A-F9DD-A1A5-AB6A3FC83D54}"/>
                </a:ext>
              </a:extLst>
            </p:cNvPr>
            <p:cNvGrpSpPr/>
            <p:nvPr/>
          </p:nvGrpSpPr>
          <p:grpSpPr>
            <a:xfrm>
              <a:off x="859979" y="3356604"/>
              <a:ext cx="914401" cy="1000679"/>
              <a:chOff x="3361364" y="3552085"/>
              <a:chExt cx="914401" cy="1000679"/>
            </a:xfrm>
          </p:grpSpPr>
          <p:sp>
            <p:nvSpPr>
              <p:cNvPr id="126" name="Rectangle: Rounded Corners 92">
                <a:extLst>
                  <a:ext uri="{FF2B5EF4-FFF2-40B4-BE49-F238E27FC236}">
                    <a16:creationId xmlns:a16="http://schemas.microsoft.com/office/drawing/2014/main" id="{D9CC9A0A-8AF6-1C01-48C8-E6FC242BC0D0}"/>
                  </a:ext>
                </a:extLst>
              </p:cNvPr>
              <p:cNvSpPr/>
              <p:nvPr/>
            </p:nvSpPr>
            <p:spPr bwMode="auto">
              <a:xfrm>
                <a:off x="3361364" y="355208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7" name="TextBox 126">
                <a:extLst>
                  <a:ext uri="{FF2B5EF4-FFF2-40B4-BE49-F238E27FC236}">
                    <a16:creationId xmlns:a16="http://schemas.microsoft.com/office/drawing/2014/main" id="{4AB53B29-7EE7-5818-CAEC-E30DC22FB098}"/>
                  </a:ext>
                </a:extLst>
              </p:cNvPr>
              <p:cNvSpPr txBox="1"/>
              <p:nvPr/>
            </p:nvSpPr>
            <p:spPr>
              <a:xfrm>
                <a:off x="3361365" y="425474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M365 Agents SDK</a:t>
                </a:r>
              </a:p>
            </p:txBody>
          </p:sp>
        </p:grpSp>
        <p:grpSp>
          <p:nvGrpSpPr>
            <p:cNvPr id="120" name="Group 119">
              <a:extLst>
                <a:ext uri="{FF2B5EF4-FFF2-40B4-BE49-F238E27FC236}">
                  <a16:creationId xmlns:a16="http://schemas.microsoft.com/office/drawing/2014/main" id="{3B424186-2201-0CBA-0B66-FEA601877D32}"/>
                </a:ext>
              </a:extLst>
            </p:cNvPr>
            <p:cNvGrpSpPr/>
            <p:nvPr/>
          </p:nvGrpSpPr>
          <p:grpSpPr>
            <a:xfrm>
              <a:off x="2961457" y="3356603"/>
              <a:ext cx="914401" cy="1000679"/>
              <a:chOff x="4417825" y="4677538"/>
              <a:chExt cx="914401" cy="1000679"/>
            </a:xfrm>
          </p:grpSpPr>
          <p:sp>
            <p:nvSpPr>
              <p:cNvPr id="124" name="Rectangle: Rounded Corners 89">
                <a:extLst>
                  <a:ext uri="{FF2B5EF4-FFF2-40B4-BE49-F238E27FC236}">
                    <a16:creationId xmlns:a16="http://schemas.microsoft.com/office/drawing/2014/main" id="{54532572-2927-5A1B-A7D4-209412A61026}"/>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5" name="TextBox 124">
                <a:extLst>
                  <a:ext uri="{FF2B5EF4-FFF2-40B4-BE49-F238E27FC236}">
                    <a16:creationId xmlns:a16="http://schemas.microsoft.com/office/drawing/2014/main" id="{A0A1D60D-E104-3879-CF16-DC62925B0334}"/>
                  </a:ext>
                </a:extLst>
              </p:cNvPr>
              <p:cNvSpPr txBox="1"/>
              <p:nvPr/>
            </p:nvSpPr>
            <p:spPr>
              <a:xfrm>
                <a:off x="4417826" y="5380196"/>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Visual Studio</a:t>
                </a:r>
              </a:p>
            </p:txBody>
          </p:sp>
        </p:grpSp>
        <p:grpSp>
          <p:nvGrpSpPr>
            <p:cNvPr id="121" name="Group 120">
              <a:extLst>
                <a:ext uri="{FF2B5EF4-FFF2-40B4-BE49-F238E27FC236}">
                  <a16:creationId xmlns:a16="http://schemas.microsoft.com/office/drawing/2014/main" id="{CB275346-BE05-11F6-9C69-836F7AF6076F}"/>
                </a:ext>
              </a:extLst>
            </p:cNvPr>
            <p:cNvGrpSpPr/>
            <p:nvPr/>
          </p:nvGrpSpPr>
          <p:grpSpPr>
            <a:xfrm>
              <a:off x="1910718" y="3356603"/>
              <a:ext cx="914401" cy="1000679"/>
              <a:chOff x="4417825" y="4677538"/>
              <a:chExt cx="914401" cy="1000679"/>
            </a:xfrm>
          </p:grpSpPr>
          <p:sp>
            <p:nvSpPr>
              <p:cNvPr id="122" name="Rectangle: Rounded Corners 86">
                <a:extLst>
                  <a:ext uri="{FF2B5EF4-FFF2-40B4-BE49-F238E27FC236}">
                    <a16:creationId xmlns:a16="http://schemas.microsoft.com/office/drawing/2014/main" id="{3ABDC248-04E2-D8C1-6536-94DDED67F674}"/>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3" name="TextBox 122">
                <a:extLst>
                  <a:ext uri="{FF2B5EF4-FFF2-40B4-BE49-F238E27FC236}">
                    <a16:creationId xmlns:a16="http://schemas.microsoft.com/office/drawing/2014/main" id="{463A96AC-E92D-A2D2-F000-7DD1A4B350AB}"/>
                  </a:ext>
                </a:extLst>
              </p:cNvPr>
              <p:cNvSpPr txBox="1"/>
              <p:nvPr/>
            </p:nvSpPr>
            <p:spPr>
              <a:xfrm>
                <a:off x="4417826" y="5380196"/>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Azure AI Foundry</a:t>
                </a:r>
              </a:p>
            </p:txBody>
          </p:sp>
        </p:grpSp>
      </p:grpSp>
      <p:sp>
        <p:nvSpPr>
          <p:cNvPr id="128" name="Rectangle: Rounded Corners 82">
            <a:extLst>
              <a:ext uri="{FF2B5EF4-FFF2-40B4-BE49-F238E27FC236}">
                <a16:creationId xmlns:a16="http://schemas.microsoft.com/office/drawing/2014/main" id="{C7E0B0FB-5938-47B7-5AE9-36A52537FFC6}"/>
              </a:ext>
            </a:extLst>
          </p:cNvPr>
          <p:cNvSpPr/>
          <p:nvPr/>
        </p:nvSpPr>
        <p:spPr bwMode="auto">
          <a:xfrm>
            <a:off x="8316142"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Visualizza con M365 Agents SDK, Azure AI Foundry o dove crei i tuoi agenti</a:t>
            </a:r>
          </a:p>
        </p:txBody>
      </p:sp>
      <p:pic>
        <p:nvPicPr>
          <p:cNvPr id="129" name="Picture 128">
            <a:extLst>
              <a:ext uri="{FF2B5EF4-FFF2-40B4-BE49-F238E27FC236}">
                <a16:creationId xmlns:a16="http://schemas.microsoft.com/office/drawing/2014/main" id="{E1B2E7C9-F3A8-7D6F-5472-D8E6852BE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6736" y="3087501"/>
            <a:ext cx="654078" cy="408797"/>
          </a:xfrm>
          <a:prstGeom prst="rect">
            <a:avLst/>
          </a:prstGeom>
        </p:spPr>
      </p:pic>
      <p:pic>
        <p:nvPicPr>
          <p:cNvPr id="130" name="!! business central">
            <a:extLst>
              <a:ext uri="{FF2B5EF4-FFF2-40B4-BE49-F238E27FC236}">
                <a16:creationId xmlns:a16="http://schemas.microsoft.com/office/drawing/2014/main" id="{0ACAC55D-058A-8ECA-F32A-8E02910BCA9E}"/>
              </a:ext>
              <a:ext uri="{C183D7F6-B498-43B3-948B-1728B52AA6E4}">
                <adec:decorative xmlns:adec="http://schemas.microsoft.com/office/drawing/2017/decorative" val="1"/>
              </a:ext>
            </a:extLst>
          </p:cNvPr>
          <p:cNvPicPr>
            <a:picLocks noChangeAspect="1"/>
          </p:cNvPicPr>
          <p:nvPr/>
        </p:nvPicPr>
        <p:blipFill>
          <a:blip r:embed="rId4"/>
          <a:srcRect l="2503" r="2503"/>
          <a:stretch/>
        </p:blipFill>
        <p:spPr>
          <a:xfrm>
            <a:off x="9613478" y="3064858"/>
            <a:ext cx="463370" cy="463398"/>
          </a:xfrm>
          <a:prstGeom prst="rect">
            <a:avLst/>
          </a:prstGeom>
        </p:spPr>
      </p:pic>
      <p:pic>
        <p:nvPicPr>
          <p:cNvPr id="131" name="Picture 2" descr="Copilot Logo and symbol, meaning, history, PNG, brand">
            <a:extLst>
              <a:ext uri="{FF2B5EF4-FFF2-40B4-BE49-F238E27FC236}">
                <a16:creationId xmlns:a16="http://schemas.microsoft.com/office/drawing/2014/main" id="{A933BF46-17D3-5728-D66B-249926450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49" r="19049"/>
          <a:stretch/>
        </p:blipFill>
        <p:spPr bwMode="auto">
          <a:xfrm>
            <a:off x="8582588" y="3122601"/>
            <a:ext cx="405390" cy="368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A336003-572C-C775-A788-28BBA3B3D016}"/>
              </a:ext>
            </a:extLst>
          </p:cNvPr>
          <p:cNvSpPr/>
          <p:nvPr/>
        </p:nvSpPr>
        <p:spPr bwMode="auto">
          <a:xfrm>
            <a:off x="855978" y="2888706"/>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C6D9D3DF-F413-570B-8265-47F895FE2F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0860" y="2983674"/>
            <a:ext cx="464639" cy="464639"/>
          </a:xfrm>
          <a:prstGeom prst="rect">
            <a:avLst/>
          </a:prstGeom>
        </p:spPr>
      </p:pic>
      <p:sp>
        <p:nvSpPr>
          <p:cNvPr id="6" name="TextBox 5">
            <a:extLst>
              <a:ext uri="{FF2B5EF4-FFF2-40B4-BE49-F238E27FC236}">
                <a16:creationId xmlns:a16="http://schemas.microsoft.com/office/drawing/2014/main" id="{17BE496F-FB2B-3300-BCC0-FAD6A8368380}"/>
              </a:ext>
            </a:extLst>
          </p:cNvPr>
          <p:cNvSpPr txBox="1"/>
          <p:nvPr/>
        </p:nvSpPr>
        <p:spPr>
          <a:xfrm>
            <a:off x="855979" y="3591364"/>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50" b="0" i="0" u="none" strike="noStrike" kern="1200" cap="none" spc="0" normalizeH="0" baseline="0" noProof="0">
                <a:ln>
                  <a:noFill/>
                </a:ln>
                <a:solidFill>
                  <a:srgbClr val="000000"/>
                </a:solidFill>
                <a:effectLst/>
                <a:uLnTx/>
                <a:uFillTx/>
                <a:latin typeface="Segoe UI"/>
                <a:ea typeface="+mn-ea"/>
                <a:cs typeface="+mn-cs"/>
              </a:rPr>
              <a:t>Ricercatore</a:t>
            </a:r>
          </a:p>
        </p:txBody>
      </p:sp>
      <p:sp>
        <p:nvSpPr>
          <p:cNvPr id="7" name="Rectangle: Rounded Corners 6">
            <a:extLst>
              <a:ext uri="{FF2B5EF4-FFF2-40B4-BE49-F238E27FC236}">
                <a16:creationId xmlns:a16="http://schemas.microsoft.com/office/drawing/2014/main" id="{6B01BC8C-317A-72B1-DAFB-45C85B153CB8}"/>
              </a:ext>
            </a:extLst>
          </p:cNvPr>
          <p:cNvSpPr/>
          <p:nvPr/>
        </p:nvSpPr>
        <p:spPr bwMode="auto">
          <a:xfrm>
            <a:off x="2957456"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4DE908C0-6244-BB07-66D1-3683758E7BF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82338" y="2983673"/>
            <a:ext cx="464639" cy="464639"/>
          </a:xfrm>
          <a:prstGeom prst="rect">
            <a:avLst/>
          </a:prstGeom>
        </p:spPr>
      </p:pic>
      <p:sp>
        <p:nvSpPr>
          <p:cNvPr id="9" name="TextBox 8">
            <a:extLst>
              <a:ext uri="{FF2B5EF4-FFF2-40B4-BE49-F238E27FC236}">
                <a16:creationId xmlns:a16="http://schemas.microsoft.com/office/drawing/2014/main" id="{B1447A87-12D9-46B1-B01F-E25929D11468}"/>
              </a:ext>
            </a:extLst>
          </p:cNvPr>
          <p:cNvSpPr txBox="1"/>
          <p:nvPr/>
        </p:nvSpPr>
        <p:spPr>
          <a:xfrm>
            <a:off x="2957457" y="3525961"/>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50" b="0" i="0" u="none" strike="noStrike" kern="1200" cap="none" spc="0" normalizeH="0" baseline="0" noProof="0">
                <a:ln>
                  <a:noFill/>
                </a:ln>
                <a:solidFill>
                  <a:srgbClr val="000000"/>
                </a:solidFill>
                <a:effectLst/>
                <a:uLnTx/>
                <a:uFillTx/>
                <a:latin typeface="Segoe UI"/>
                <a:ea typeface="+mn-ea"/>
                <a:cs typeface="+mn-cs"/>
              </a:rPr>
              <a:t>Agente per le riunioni</a:t>
            </a:r>
          </a:p>
        </p:txBody>
      </p:sp>
      <p:sp>
        <p:nvSpPr>
          <p:cNvPr id="10" name="Rectangle: Rounded Corners 9">
            <a:extLst>
              <a:ext uri="{FF2B5EF4-FFF2-40B4-BE49-F238E27FC236}">
                <a16:creationId xmlns:a16="http://schemas.microsoft.com/office/drawing/2014/main" id="{9574421C-535F-8EB4-1209-8A303CF17457}"/>
              </a:ext>
            </a:extLst>
          </p:cNvPr>
          <p:cNvSpPr/>
          <p:nvPr/>
        </p:nvSpPr>
        <p:spPr bwMode="auto">
          <a:xfrm>
            <a:off x="1906717"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3190DF76-02B1-2A66-32D6-F2C4D88304D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32115" y="2984190"/>
            <a:ext cx="463606" cy="463606"/>
          </a:xfrm>
          <a:prstGeom prst="rect">
            <a:avLst/>
          </a:prstGeom>
        </p:spPr>
      </p:pic>
      <p:sp>
        <p:nvSpPr>
          <p:cNvPr id="13" name="TextBox 12">
            <a:extLst>
              <a:ext uri="{FF2B5EF4-FFF2-40B4-BE49-F238E27FC236}">
                <a16:creationId xmlns:a16="http://schemas.microsoft.com/office/drawing/2014/main" id="{6757B784-A97D-5CCF-7549-96424842320F}"/>
              </a:ext>
            </a:extLst>
          </p:cNvPr>
          <p:cNvSpPr txBox="1"/>
          <p:nvPr/>
        </p:nvSpPr>
        <p:spPr>
          <a:xfrm>
            <a:off x="1906718"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50" b="0" i="0" u="none" strike="noStrike" kern="1200" cap="none" spc="0" normalizeH="0" baseline="0" noProof="0">
                <a:ln>
                  <a:noFill/>
                </a:ln>
                <a:solidFill>
                  <a:srgbClr val="000000"/>
                </a:solidFill>
                <a:effectLst/>
                <a:uLnTx/>
                <a:uFillTx/>
                <a:latin typeface="Segoe UI"/>
                <a:ea typeface="+mn-ea"/>
                <a:cs typeface="+mn-cs"/>
              </a:rPr>
              <a:t>Analista</a:t>
            </a:r>
          </a:p>
        </p:txBody>
      </p:sp>
      <p:cxnSp>
        <p:nvCxnSpPr>
          <p:cNvPr id="15" name="Straight Arrow Connector 14">
            <a:extLst>
              <a:ext uri="{FF2B5EF4-FFF2-40B4-BE49-F238E27FC236}">
                <a16:creationId xmlns:a16="http://schemas.microsoft.com/office/drawing/2014/main" id="{D8DD6931-E351-8A9D-99F7-EEF8DE2E1450}"/>
              </a:ext>
            </a:extLst>
          </p:cNvPr>
          <p:cNvCxnSpPr/>
          <p:nvPr/>
        </p:nvCxnSpPr>
        <p:spPr>
          <a:xfrm>
            <a:off x="426720" y="6601096"/>
            <a:ext cx="11338560" cy="0"/>
          </a:xfrm>
          <a:prstGeom prst="straightConnector1">
            <a:avLst/>
          </a:prstGeom>
          <a:ln w="19050">
            <a:headEnd type="triangle"/>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F169E777-E38B-DBAD-8B79-96073FE769E7}"/>
              </a:ext>
            </a:extLst>
          </p:cNvPr>
          <p:cNvSpPr txBox="1"/>
          <p:nvPr/>
        </p:nvSpPr>
        <p:spPr>
          <a:xfrm>
            <a:off x="10910529" y="6635355"/>
            <a:ext cx="863460"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rgbClr val="000000"/>
                </a:solidFill>
                <a:effectLst/>
                <a:uLnTx/>
                <a:uFillTx/>
                <a:latin typeface="Segoe UI"/>
                <a:ea typeface="+mn-ea"/>
                <a:cs typeface="+mn-cs"/>
              </a:rPr>
              <a:t>Agent Pro</a:t>
            </a:r>
          </a:p>
        </p:txBody>
      </p:sp>
      <p:sp>
        <p:nvSpPr>
          <p:cNvPr id="21" name="TextBox 20">
            <a:extLst>
              <a:ext uri="{FF2B5EF4-FFF2-40B4-BE49-F238E27FC236}">
                <a16:creationId xmlns:a16="http://schemas.microsoft.com/office/drawing/2014/main" id="{700FC5CD-FF51-15C6-5D23-115829A5FF6E}"/>
              </a:ext>
            </a:extLst>
          </p:cNvPr>
          <p:cNvSpPr txBox="1"/>
          <p:nvPr/>
        </p:nvSpPr>
        <p:spPr>
          <a:xfrm>
            <a:off x="424904" y="6602556"/>
            <a:ext cx="95105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rgbClr val="000000"/>
                </a:solidFill>
                <a:effectLst/>
                <a:uLnTx/>
                <a:uFillTx/>
                <a:latin typeface="Segoe UI"/>
                <a:ea typeface="+mn-ea"/>
                <a:cs typeface="+mn-cs"/>
              </a:rPr>
              <a:t>Principiante </a:t>
            </a:r>
          </a:p>
        </p:txBody>
      </p:sp>
      <p:pic>
        <p:nvPicPr>
          <p:cNvPr id="14" name="Picture 13">
            <a:extLst>
              <a:ext uri="{FF2B5EF4-FFF2-40B4-BE49-F238E27FC236}">
                <a16:creationId xmlns:a16="http://schemas.microsoft.com/office/drawing/2014/main" id="{84807CF3-0508-CBB0-EB31-A652FA0EAB4E}"/>
              </a:ext>
            </a:extLst>
          </p:cNvPr>
          <p:cNvPicPr>
            <a:picLocks noChangeAspect="1"/>
          </p:cNvPicPr>
          <p:nvPr/>
        </p:nvPicPr>
        <p:blipFill>
          <a:blip r:embed="rId9">
            <a:clrChange>
              <a:clrFrom>
                <a:srgbClr val="FDFDFD"/>
              </a:clrFrom>
              <a:clrTo>
                <a:srgbClr val="FDFDFD">
                  <a:alpha val="0"/>
                </a:srgbClr>
              </a:clrTo>
            </a:clrChange>
          </a:blip>
          <a:stretch>
            <a:fillRect/>
          </a:stretch>
        </p:blipFill>
        <p:spPr>
          <a:xfrm>
            <a:off x="4586392" y="2888193"/>
            <a:ext cx="847971" cy="712296"/>
          </a:xfrm>
          <a:prstGeom prst="rect">
            <a:avLst/>
          </a:prstGeom>
        </p:spPr>
      </p:pic>
      <p:pic>
        <p:nvPicPr>
          <p:cNvPr id="18" name="Picture 17">
            <a:extLst>
              <a:ext uri="{FF2B5EF4-FFF2-40B4-BE49-F238E27FC236}">
                <a16:creationId xmlns:a16="http://schemas.microsoft.com/office/drawing/2014/main" id="{723133EE-A126-A499-F741-FBC2E86C1A27}"/>
              </a:ext>
            </a:extLst>
          </p:cNvPr>
          <p:cNvPicPr>
            <a:picLocks noChangeAspect="1"/>
          </p:cNvPicPr>
          <p:nvPr/>
        </p:nvPicPr>
        <p:blipFill>
          <a:blip r:embed="rId10">
            <a:clrChange>
              <a:clrFrom>
                <a:srgbClr val="FDFDFD"/>
              </a:clrFrom>
              <a:clrTo>
                <a:srgbClr val="FDFDFD">
                  <a:alpha val="0"/>
                </a:srgbClr>
              </a:clrTo>
            </a:clrChange>
          </a:blip>
          <a:stretch>
            <a:fillRect/>
          </a:stretch>
        </p:blipFill>
        <p:spPr>
          <a:xfrm>
            <a:off x="5680960" y="2850515"/>
            <a:ext cx="790697" cy="669052"/>
          </a:xfrm>
          <a:prstGeom prst="rect">
            <a:avLst/>
          </a:prstGeom>
        </p:spPr>
      </p:pic>
      <p:pic>
        <p:nvPicPr>
          <p:cNvPr id="19" name="Picture 18">
            <a:extLst>
              <a:ext uri="{FF2B5EF4-FFF2-40B4-BE49-F238E27FC236}">
                <a16:creationId xmlns:a16="http://schemas.microsoft.com/office/drawing/2014/main" id="{D0EB891E-38B6-8B44-CF26-A0594F4DEA99}"/>
              </a:ext>
            </a:extLst>
          </p:cNvPr>
          <p:cNvPicPr>
            <a:picLocks noChangeAspect="1"/>
          </p:cNvPicPr>
          <p:nvPr/>
        </p:nvPicPr>
        <p:blipFill>
          <a:blip r:embed="rId11">
            <a:clrChange>
              <a:clrFrom>
                <a:srgbClr val="FDFDFD"/>
              </a:clrFrom>
              <a:clrTo>
                <a:srgbClr val="FDFDFD">
                  <a:alpha val="0"/>
                </a:srgbClr>
              </a:clrTo>
            </a:clrChange>
          </a:blip>
          <a:stretch>
            <a:fillRect/>
          </a:stretch>
        </p:blipFill>
        <p:spPr>
          <a:xfrm>
            <a:off x="6787875" y="2868148"/>
            <a:ext cx="717721" cy="717721"/>
          </a:xfrm>
          <a:prstGeom prst="rect">
            <a:avLst/>
          </a:prstGeom>
        </p:spPr>
      </p:pic>
    </p:spTree>
    <p:extLst>
      <p:ext uri="{BB962C8B-B14F-4D97-AF65-F5344CB8AC3E}">
        <p14:creationId xmlns:p14="http://schemas.microsoft.com/office/powerpoint/2010/main" val="25379576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DF9C-2643-CCDD-355E-9EBEF26A5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6C5C0-3900-2EE7-D5FB-AC420390856C}"/>
              </a:ext>
            </a:extLst>
          </p:cNvPr>
          <p:cNvSpPr>
            <a:spLocks noGrp="1"/>
          </p:cNvSpPr>
          <p:nvPr>
            <p:ph type="title"/>
          </p:nvPr>
        </p:nvSpPr>
        <p:spPr>
          <a:xfrm>
            <a:off x="571500" y="2792795"/>
            <a:ext cx="4179404" cy="2308324"/>
          </a:xfrm>
          <a:prstGeom prst="rect">
            <a:avLst/>
          </a:prstGeom>
        </p:spPr>
        <p:txBody>
          <a:bodyPr/>
          <a:lstStyle/>
          <a:p>
            <a:r>
              <a:rPr lang="it-IT" spc="0"/>
              <a:t>Agenti preconfigurati disponibili su Microsoft 365 Copilot</a:t>
            </a:r>
          </a:p>
        </p:txBody>
      </p:sp>
    </p:spTree>
    <p:extLst>
      <p:ext uri="{BB962C8B-B14F-4D97-AF65-F5344CB8AC3E}">
        <p14:creationId xmlns:p14="http://schemas.microsoft.com/office/powerpoint/2010/main" val="12832706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AA62-39A3-A389-8C2A-F52AB59A2A1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2011EB9-65F6-0FE0-799A-58BB31DD9580}"/>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a:solidFill>
            <a:srgbClr val="FFF9F3"/>
          </a:solidFill>
        </p:spPr>
      </p:pic>
      <p:sp>
        <p:nvSpPr>
          <p:cNvPr id="16" name="Freeform: Shape 15">
            <a:extLst>
              <a:ext uri="{FF2B5EF4-FFF2-40B4-BE49-F238E27FC236}">
                <a16:creationId xmlns:a16="http://schemas.microsoft.com/office/drawing/2014/main" id="{CA4E89D2-69A0-6660-960F-D838E59661AC}"/>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FD61923B-F21F-7EFC-88F7-587F349537EF}"/>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0" name="Picture 19">
            <a:extLst>
              <a:ext uri="{FF2B5EF4-FFF2-40B4-BE49-F238E27FC236}">
                <a16:creationId xmlns:a16="http://schemas.microsoft.com/office/drawing/2014/main" id="{720535E9-5467-4D98-D91F-57FA80F4018A}"/>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3EFBEA86-81CD-15BE-D890-8E162053D27A}"/>
              </a:ext>
              <a:ext uri="{C183D7F6-B498-43B3-948B-1728B52AA6E4}">
                <adec:decorative xmlns:adec="http://schemas.microsoft.com/office/drawing/2017/decorative" val="1"/>
              </a:ext>
            </a:extLst>
          </p:cNvPr>
          <p:cNvSpPr>
            <a:spLocks/>
          </p:cNvSpPr>
          <p:nvPr/>
        </p:nvSpPr>
        <p:spPr bwMode="auto">
          <a:xfrm>
            <a:off x="4994680" y="1190020"/>
            <a:ext cx="6613725" cy="4477960"/>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E01FB0C5-2245-6C69-6470-662DA12B4E9B}"/>
              </a:ext>
            </a:extLst>
          </p:cNvPr>
          <p:cNvSpPr>
            <a:spLocks noGrp="1"/>
          </p:cNvSpPr>
          <p:nvPr>
            <p:ph type="title"/>
          </p:nvPr>
        </p:nvSpPr>
        <p:spPr>
          <a:xfrm>
            <a:off x="571500" y="986994"/>
            <a:ext cx="3933824" cy="492443"/>
          </a:xfrm>
        </p:spPr>
        <p:txBody>
          <a:bodyPr/>
          <a:lstStyle/>
          <a:p>
            <a:pPr>
              <a:spcAft>
                <a:spcPts val="600"/>
              </a:spcAft>
            </a:pPr>
            <a:r>
              <a:rPr lang="it-IT" sz="3200">
                <a:gradFill>
                  <a:gsLst>
                    <a:gs pos="2874">
                      <a:schemeClr val="accent1"/>
                    </a:gs>
                    <a:gs pos="71000">
                      <a:schemeClr val="accent4"/>
                    </a:gs>
                    <a:gs pos="100000">
                      <a:schemeClr val="accent2"/>
                    </a:gs>
                  </a:gsLst>
                  <a:lin ang="0" scaled="1"/>
                </a:gradFill>
                <a:ea typeface="+mj-ea"/>
                <a:cs typeface="+mj-cs"/>
              </a:rPr>
              <a:t>Researcher</a:t>
            </a:r>
          </a:p>
        </p:txBody>
      </p:sp>
      <p:sp>
        <p:nvSpPr>
          <p:cNvPr id="4" name="Text Placeholder 12_1">
            <a:extLst>
              <a:ext uri="{FF2B5EF4-FFF2-40B4-BE49-F238E27FC236}">
                <a16:creationId xmlns:a16="http://schemas.microsoft.com/office/drawing/2014/main" id="{0ACBB799-AA3D-77F7-33DD-29BE62C646AD}"/>
              </a:ext>
            </a:extLst>
          </p:cNvPr>
          <p:cNvSpPr txBox="1">
            <a:spLocks/>
          </p:cNvSpPr>
          <p:nvPr/>
        </p:nvSpPr>
        <p:spPr>
          <a:xfrm>
            <a:off x="571500" y="723854"/>
            <a:ext cx="1037528" cy="215444"/>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it-IT"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Copilot Chat</a:t>
            </a:r>
          </a:p>
        </p:txBody>
      </p:sp>
      <p:sp>
        <p:nvSpPr>
          <p:cNvPr id="18" name="TextBox 17">
            <a:extLst>
              <a:ext uri="{FF2B5EF4-FFF2-40B4-BE49-F238E27FC236}">
                <a16:creationId xmlns:a16="http://schemas.microsoft.com/office/drawing/2014/main" id="{790D913D-E90B-2711-00BF-82D9CE9B7B64}"/>
              </a:ext>
            </a:extLst>
          </p:cNvPr>
          <p:cNvSpPr txBox="1">
            <a:spLocks/>
          </p:cNvSpPr>
          <p:nvPr/>
        </p:nvSpPr>
        <p:spPr>
          <a:xfrm>
            <a:off x="571500" y="1894666"/>
            <a:ext cx="3844089" cy="3650326"/>
          </a:xfrm>
          <a:prstGeom prst="rect">
            <a:avLst/>
          </a:prstGeom>
          <a:noFill/>
        </p:spPr>
        <p:txBody>
          <a:bodyPr vert="horz" wrap="square" lIns="0" tIns="0" rIns="0" bIns="0" rtlCol="0">
            <a:noAutofit/>
          </a:bodyPr>
          <a:lstStyle/>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it-IT" sz="1400" b="0" i="0" u="none" strike="noStrike" kern="1200" cap="none" spc="0" normalizeH="0" baseline="0" noProof="0">
                <a:ln>
                  <a:noFill/>
                </a:ln>
                <a:solidFill>
                  <a:srgbClr val="C03BC4"/>
                </a:solidFill>
                <a:effectLst/>
                <a:uLnTx/>
                <a:uFillTx/>
                <a:latin typeface="Segoe Sans Display Semibold"/>
                <a:ea typeface="+mn-ea"/>
                <a:cs typeface="+mn-cs"/>
              </a:rPr>
              <a:t>L’agente Researcher </a:t>
            </a:r>
            <a:r>
              <a:rPr kumimoji="0" lang="it-IT" sz="1400" b="0" i="0" u="none" strike="noStrike" kern="1200" cap="none" spc="0" normalizeH="0" baseline="0" noProof="0">
                <a:ln>
                  <a:noFill/>
                </a:ln>
                <a:solidFill>
                  <a:srgbClr val="091F2C"/>
                </a:solidFill>
                <a:effectLst/>
                <a:uLnTx/>
                <a:uFillTx/>
                <a:latin typeface="Segoe Sans Display"/>
                <a:ea typeface="+mn-ea"/>
                <a:cs typeface="+mn-cs"/>
              </a:rPr>
              <a:t>offre alle organizzazioni le capacità che si aspetterebbero da uno stratega o ricercatore altamente qualificato</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it-IT" sz="1400" b="0" i="0" u="none" strike="noStrike" kern="1200" cap="none" spc="0" normalizeH="0" baseline="0" noProof="0">
                <a:ln>
                  <a:noFill/>
                </a:ln>
                <a:solidFill>
                  <a:srgbClr val="091F2C"/>
                </a:solidFill>
                <a:effectLst/>
                <a:uLnTx/>
                <a:uFillTx/>
                <a:latin typeface="Segoe Sans Display"/>
                <a:ea typeface="+mn-ea"/>
                <a:cs typeface="+mn-cs"/>
              </a:rPr>
              <a:t>Combina i modelli di ragionamento profondo più avanzati con il radicamento web e lavorativo di Copilot Chat, nonché il suo ecosistema di agenti,</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it-IT" sz="1400" b="0" i="0" u="none" strike="noStrike" kern="1200" cap="none" spc="0" normalizeH="0" baseline="0" noProof="0">
                <a:ln>
                  <a:noFill/>
                </a:ln>
                <a:solidFill>
                  <a:srgbClr val="C03BC4"/>
                </a:solidFill>
                <a:effectLst/>
                <a:uLnTx/>
                <a:uFillTx/>
                <a:latin typeface="Segoe Sans Display Semibold"/>
                <a:ea typeface="+mn-ea"/>
                <a:cs typeface="+mn-cs"/>
              </a:rPr>
              <a:t>Fornisce</a:t>
            </a:r>
            <a:r>
              <a:rPr kumimoji="0" lang="it-IT" sz="1400" b="0" i="0" u="none" strike="noStrike" kern="1200" cap="none" spc="0" normalizeH="0" baseline="0" noProof="0">
                <a:ln>
                  <a:noFill/>
                </a:ln>
                <a:solidFill>
                  <a:srgbClr val="091F2C"/>
                </a:solidFill>
                <a:effectLst/>
                <a:uLnTx/>
                <a:uFillTx/>
                <a:latin typeface="Segoe Sans Display"/>
                <a:ea typeface="+mn-ea"/>
                <a:cs typeface="+mn-cs"/>
              </a:rPr>
              <a:t> risposte ben argomentate a domande complesse con i dati più rilevanti.​</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it-IT" sz="1400" b="0" i="0" u="none" strike="noStrike" kern="1200" cap="none" spc="0" normalizeH="0" baseline="0" noProof="0">
                <a:ln>
                  <a:noFill/>
                </a:ln>
                <a:solidFill>
                  <a:srgbClr val="091F2C"/>
                </a:solidFill>
                <a:effectLst/>
                <a:uLnTx/>
                <a:uFillTx/>
                <a:latin typeface="Segoe Sans Display"/>
                <a:ea typeface="+mn-ea"/>
                <a:cs typeface="+mn-cs"/>
              </a:rPr>
              <a:t>Offre agli utenti </a:t>
            </a:r>
            <a:r>
              <a:rPr kumimoji="0" lang="it-IT" sz="1400" b="0" i="0" u="none" strike="noStrike" kern="1200" cap="none" spc="0" normalizeH="0" baseline="0" noProof="0">
                <a:ln>
                  <a:noFill/>
                </a:ln>
                <a:solidFill>
                  <a:srgbClr val="C03BC4"/>
                </a:solidFill>
                <a:effectLst/>
                <a:uLnTx/>
                <a:uFillTx/>
                <a:latin typeface="Segoe Sans Display Semibold"/>
                <a:ea typeface="+mn-ea"/>
                <a:cs typeface="+mn-cs"/>
              </a:rPr>
              <a:t>un partner di pensiero </a:t>
            </a:r>
            <a:r>
              <a:rPr kumimoji="0" lang="it-IT" sz="1400" b="0" i="0" u="none" strike="noStrike" kern="1200" cap="none" spc="0" normalizeH="0" baseline="0" noProof="0">
                <a:ln>
                  <a:noFill/>
                </a:ln>
                <a:solidFill>
                  <a:srgbClr val="091F2C"/>
                </a:solidFill>
                <a:effectLst/>
                <a:uLnTx/>
                <a:uFillTx/>
                <a:latin typeface="Segoe Sans Display"/>
                <a:ea typeface="+mn-ea"/>
                <a:cs typeface="+mn-cs"/>
              </a:rPr>
              <a:t>in grado di eseguire ragionamenti avanzati radicati nel loro contesto unico</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it-IT" sz="1400" b="0" i="0" u="none" strike="noStrike" kern="1200" cap="none" spc="0" normalizeH="0" baseline="0" noProof="0">
                <a:ln>
                  <a:noFill/>
                </a:ln>
                <a:solidFill>
                  <a:srgbClr val="091F2C"/>
                </a:solidFill>
                <a:effectLst/>
                <a:uLnTx/>
                <a:uFillTx/>
                <a:latin typeface="Segoe Sans Display"/>
                <a:ea typeface="+mn-ea"/>
                <a:cs typeface="+mn-cs"/>
              </a:rPr>
              <a:t>Offre alle organizzazioni </a:t>
            </a:r>
            <a:r>
              <a:rPr kumimoji="0" lang="it-IT" sz="1400" b="0" i="0" u="none" strike="noStrike" kern="1200" cap="none" spc="0" normalizeH="0" baseline="0" noProof="0">
                <a:ln>
                  <a:noFill/>
                </a:ln>
                <a:solidFill>
                  <a:srgbClr val="C03BC4"/>
                </a:solidFill>
                <a:effectLst/>
                <a:uLnTx/>
                <a:uFillTx/>
                <a:latin typeface="Segoe Sans Display Semibold"/>
                <a:ea typeface="+mn-ea"/>
                <a:cs typeface="+mn-cs"/>
              </a:rPr>
              <a:t>accesso su richiesta </a:t>
            </a:r>
            <a:r>
              <a:rPr kumimoji="0" lang="it-IT" sz="1400" b="0" i="0" u="none" strike="noStrike" kern="1200" cap="none" spc="0" normalizeH="0" baseline="0" noProof="0">
                <a:ln>
                  <a:noFill/>
                </a:ln>
                <a:solidFill>
                  <a:srgbClr val="091F2C"/>
                </a:solidFill>
                <a:effectLst/>
                <a:uLnTx/>
                <a:uFillTx/>
                <a:latin typeface="Segoe Sans Display"/>
                <a:ea typeface="+mn-ea"/>
                <a:cs typeface="+mn-cs"/>
              </a:rPr>
              <a:t>al tipo di lavoro che si aspettano tipicamente da dipendenti altamente qualificati</a:t>
            </a:r>
            <a:endParaRPr kumimoji="0" lang="it-IT" sz="14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9" name="Rectangle: Rounded Corners 18">
            <a:extLst>
              <a:ext uri="{FF2B5EF4-FFF2-40B4-BE49-F238E27FC236}">
                <a16:creationId xmlns:a16="http://schemas.microsoft.com/office/drawing/2014/main" id="{673E758E-0B1D-D7F5-622E-D4F0BD71A12E}"/>
              </a:ext>
              <a:ext uri="{C183D7F6-B498-43B3-948B-1728B52AA6E4}">
                <adec:decorative xmlns:adec="http://schemas.microsoft.com/office/drawing/2017/decorative" val="0"/>
              </a:ext>
            </a:extLst>
          </p:cNvPr>
          <p:cNvSpPr>
            <a:spLocks/>
          </p:cNvSpPr>
          <p:nvPr/>
        </p:nvSpPr>
        <p:spPr>
          <a:xfrm>
            <a:off x="571500" y="5850859"/>
            <a:ext cx="2182859" cy="403226"/>
          </a:xfrm>
          <a:prstGeom prst="roundRect">
            <a:avLst>
              <a:gd name="adj" fmla="val 50000"/>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srgbClr val="FFFFFF"/>
                </a:solidFill>
                <a:effectLst/>
                <a:uLnTx/>
                <a:uFillTx/>
                <a:latin typeface="Segoe Sans Display Semibold"/>
                <a:ea typeface="+mn-ea"/>
                <a:cs typeface="+mn-cs"/>
              </a:rPr>
              <a:t> </a:t>
            </a:r>
            <a:r>
              <a:rPr kumimoji="0" lang="it-IT" sz="1200" b="0" i="0" u="none" strike="noStrike" kern="1200" cap="none" spc="0" normalizeH="0" baseline="0" noProof="0">
                <a:ln>
                  <a:noFill/>
                </a:ln>
                <a:solidFill>
                  <a:srgbClr val="FFFFFF"/>
                </a:solidFill>
                <a:effectLst/>
                <a:uLnTx/>
                <a:uFillTx/>
                <a:latin typeface="Segoe Sans Display"/>
                <a:ea typeface="+mn-ea"/>
                <a:cs typeface="+mn-cs"/>
              </a:rPr>
              <a:t>Generalmente disponibile </a:t>
            </a:r>
          </a:p>
        </p:txBody>
      </p:sp>
      <p:pic>
        <p:nvPicPr>
          <p:cNvPr id="10" name="Picture Placeholder 10" descr="A screen capture displaying a research application interface with a sidebar for navigation and a main section showing the &quot;Researcher&quot; tab with a search bar and prompt suggestions for tasks like preparing for meetings and creating reports.">
            <a:extLst>
              <a:ext uri="{FF2B5EF4-FFF2-40B4-BE49-F238E27FC236}">
                <a16:creationId xmlns:a16="http://schemas.microsoft.com/office/drawing/2014/main" id="{9D59E74E-E5C9-FB2D-21F3-FDCEDB8AFD06}"/>
              </a:ext>
            </a:extLst>
          </p:cNvPr>
          <p:cNvPicPr>
            <a:picLocks/>
          </p:cNvPicPr>
          <p:nvPr/>
        </p:nvPicPr>
        <p:blipFill rotWithShape="1">
          <a:blip r:embed="rId5">
            <a:extLst>
              <a:ext uri="{28A0092B-C50C-407E-A947-70E740481C1C}">
                <a14:useLocalDpi xmlns:a14="http://schemas.microsoft.com/office/drawing/2010/main" val="0"/>
              </a:ext>
            </a:extLst>
          </a:blip>
          <a:stretch/>
        </p:blipFill>
        <p:spPr>
          <a:xfrm>
            <a:off x="5145131" y="1656022"/>
            <a:ext cx="6303926" cy="3545958"/>
          </a:xfrm>
          <a:prstGeom prst="roundRect">
            <a:avLst>
              <a:gd name="adj" fmla="val 1881"/>
            </a:avLst>
          </a:prstGeom>
          <a:solidFill>
            <a:srgbClr val="F3F3F3"/>
          </a:solidFill>
          <a:ln w="6350">
            <a:solidFill>
              <a:schemeClr val="accent3">
                <a:lumMod val="40000"/>
                <a:lumOff val="60000"/>
              </a:schemeClr>
            </a:solidFill>
          </a:ln>
          <a:effectLst>
            <a:outerShdw blurRad="127000" dist="38100" dir="2700000" algn="tl" rotWithShape="0">
              <a:prstClr val="black">
                <a:alpha val="5000"/>
              </a:prstClr>
            </a:outerShdw>
          </a:effectLst>
        </p:spPr>
      </p:pic>
    </p:spTree>
    <p:extLst>
      <p:ext uri="{BB962C8B-B14F-4D97-AF65-F5344CB8AC3E}">
        <p14:creationId xmlns:p14="http://schemas.microsoft.com/office/powerpoint/2010/main" val="196520824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CC9C-386A-3C48-510A-94F0BE32710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09DB889-1048-D2D3-64CD-7CA2EF1BE593}"/>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16" name="Freeform: Shape 15">
            <a:extLst>
              <a:ext uri="{FF2B5EF4-FFF2-40B4-BE49-F238E27FC236}">
                <a16:creationId xmlns:a16="http://schemas.microsoft.com/office/drawing/2014/main" id="{A96D920A-AECD-65F7-D3D0-FB902E8B119F}"/>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43D58ECC-F623-C532-49A3-38B5D23229D4}"/>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2" name="Picture 21">
            <a:extLst>
              <a:ext uri="{FF2B5EF4-FFF2-40B4-BE49-F238E27FC236}">
                <a16:creationId xmlns:a16="http://schemas.microsoft.com/office/drawing/2014/main" id="{A06AB3DB-6DDF-689F-2A0D-DA6ABD5A2296}"/>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01C4ED2C-EE5B-24F1-A5B1-010B514204FA}"/>
              </a:ext>
              <a:ext uri="{C183D7F6-B498-43B3-948B-1728B52AA6E4}">
                <adec:decorative xmlns:adec="http://schemas.microsoft.com/office/drawing/2017/decorative" val="1"/>
              </a:ext>
            </a:extLst>
          </p:cNvPr>
          <p:cNvSpPr>
            <a:spLocks/>
          </p:cNvSpPr>
          <p:nvPr/>
        </p:nvSpPr>
        <p:spPr bwMode="auto">
          <a:xfrm>
            <a:off x="4994680" y="1190020"/>
            <a:ext cx="6613725" cy="4477960"/>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0586A48C-616E-034A-02E2-F53F3E131940}"/>
              </a:ext>
            </a:extLst>
          </p:cNvPr>
          <p:cNvSpPr>
            <a:spLocks noGrp="1"/>
          </p:cNvSpPr>
          <p:nvPr>
            <p:ph type="title"/>
          </p:nvPr>
        </p:nvSpPr>
        <p:spPr>
          <a:xfrm>
            <a:off x="571500" y="986994"/>
            <a:ext cx="3933824" cy="492443"/>
          </a:xfrm>
        </p:spPr>
        <p:txBody>
          <a:bodyPr/>
          <a:lstStyle/>
          <a:p>
            <a:pPr>
              <a:spcAft>
                <a:spcPts val="600"/>
              </a:spcAft>
            </a:pPr>
            <a:r>
              <a:rPr lang="it-IT" sz="3200">
                <a:gradFill>
                  <a:gsLst>
                    <a:gs pos="2874">
                      <a:schemeClr val="accent1"/>
                    </a:gs>
                    <a:gs pos="71000">
                      <a:schemeClr val="accent4"/>
                    </a:gs>
                    <a:gs pos="100000">
                      <a:schemeClr val="accent2"/>
                    </a:gs>
                  </a:gsLst>
                  <a:lin ang="0" scaled="1"/>
                </a:gradFill>
                <a:ea typeface="+mj-ea"/>
                <a:cs typeface="+mj-cs"/>
              </a:rPr>
              <a:t>Analyst</a:t>
            </a:r>
          </a:p>
        </p:txBody>
      </p:sp>
      <p:sp>
        <p:nvSpPr>
          <p:cNvPr id="25" name="Text Placeholder 12">
            <a:extLst>
              <a:ext uri="{FF2B5EF4-FFF2-40B4-BE49-F238E27FC236}">
                <a16:creationId xmlns:a16="http://schemas.microsoft.com/office/drawing/2014/main" id="{3CA48A3E-E625-EDFB-823E-01FB01100817}"/>
              </a:ext>
            </a:extLst>
          </p:cNvPr>
          <p:cNvSpPr>
            <a:spLocks noGrp="1"/>
          </p:cNvSpPr>
          <p:nvPr>
            <p:ph type="body" sz="quarter" idx="11"/>
          </p:nvPr>
        </p:nvSpPr>
        <p:spPr>
          <a:xfrm>
            <a:off x="571500" y="723854"/>
            <a:ext cx="1037528" cy="215444"/>
          </a:xfrm>
        </p:spPr>
        <p:txBody>
          <a:bodyPr wrap="none" anchor="b">
            <a:spAutoFit/>
          </a:bodyPr>
          <a:lstStyle/>
          <a:p>
            <a:r>
              <a:rPr lang="it-IT" sz="1400" cap="none">
                <a:latin typeface="+mj-lt"/>
                <a:ea typeface="+mj-ea"/>
                <a:cs typeface="+mj-cs"/>
              </a:rPr>
              <a:t>Copilot Chat</a:t>
            </a:r>
          </a:p>
        </p:txBody>
      </p:sp>
      <p:sp>
        <p:nvSpPr>
          <p:cNvPr id="18" name="TextBox 17">
            <a:extLst>
              <a:ext uri="{FF2B5EF4-FFF2-40B4-BE49-F238E27FC236}">
                <a16:creationId xmlns:a16="http://schemas.microsoft.com/office/drawing/2014/main" id="{F4327493-856B-8E0D-71EF-DC750A61683B}"/>
              </a:ext>
            </a:extLst>
          </p:cNvPr>
          <p:cNvSpPr txBox="1">
            <a:spLocks/>
          </p:cNvSpPr>
          <p:nvPr/>
        </p:nvSpPr>
        <p:spPr>
          <a:xfrm>
            <a:off x="571501" y="1894790"/>
            <a:ext cx="3977053" cy="4247317"/>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it-IT" sz="1600" b="0" i="0" u="none" strike="noStrike" kern="1200" cap="none" spc="0" normalizeH="0" baseline="0" noProof="0">
                <a:ln>
                  <a:noFill/>
                </a:ln>
                <a:solidFill>
                  <a:srgbClr val="C03BC4"/>
                </a:solidFill>
                <a:effectLst/>
                <a:uLnTx/>
                <a:uFillTx/>
                <a:latin typeface="Segoe Sans Display Semibold"/>
                <a:ea typeface="+mn-ea"/>
                <a:cs typeface="+mn-cs"/>
              </a:rPr>
              <a:t>Analyst</a:t>
            </a:r>
            <a:r>
              <a:rPr kumimoji="0" lang="it-IT" sz="1600" b="0" i="0" u="none" strike="noStrike" kern="1200" cap="none" spc="0" normalizeH="0" baseline="0" noProof="0">
                <a:ln>
                  <a:noFill/>
                </a:ln>
                <a:solidFill>
                  <a:srgbClr val="091F2C"/>
                </a:solidFill>
                <a:effectLst/>
                <a:uLnTx/>
                <a:uFillTx/>
                <a:latin typeface="Segoe Sans Display"/>
                <a:ea typeface="+mn-ea"/>
                <a:cs typeface="+mn-cs"/>
              </a:rPr>
              <a:t> pensa come un esperto data scientist, permettendoti di </a:t>
            </a:r>
            <a:r>
              <a:rPr kumimoji="0" lang="it-IT" sz="1600" b="0" i="0" u="none" strike="noStrike" kern="1200" cap="none" spc="0" normalizeH="0" baseline="0" noProof="0">
                <a:ln>
                  <a:noFill/>
                </a:ln>
                <a:solidFill>
                  <a:srgbClr val="C03BC4"/>
                </a:solidFill>
                <a:effectLst/>
                <a:uLnTx/>
                <a:uFillTx/>
                <a:latin typeface="Segoe Sans Display Semibold"/>
                <a:ea typeface="+mn-ea"/>
                <a:cs typeface="+mn-cs"/>
              </a:rPr>
              <a:t>passare dai dati grezzi alle informazioni in pochi minuti</a:t>
            </a:r>
            <a:r>
              <a:rPr kumimoji="0" lang="it-IT" sz="1600" b="0" i="0" u="none" strike="noStrike" kern="1200" cap="none" spc="0" normalizeH="0" baseline="0" noProof="0">
                <a:ln>
                  <a:noFill/>
                </a:ln>
                <a:solidFill>
                  <a:srgbClr val="C03BC4"/>
                </a:solidFill>
                <a:effectLst/>
                <a:uLnTx/>
                <a:uFillTx/>
                <a:latin typeface="Segoe Sans Display"/>
                <a:ea typeface="+mn-ea"/>
                <a:cs typeface="+mn-cs"/>
              </a:rPr>
              <a:t>.</a:t>
            </a:r>
            <a:r>
              <a:rPr kumimoji="0" lang="it-IT" sz="1600" b="0" i="0" u="none" strike="noStrike" kern="1200" cap="none" spc="0" normalizeH="0" baseline="0" noProof="0">
                <a:ln>
                  <a:noFill/>
                </a:ln>
                <a:solidFill>
                  <a:srgbClr val="C03BC4"/>
                </a:solidFill>
                <a:effectLst/>
                <a:uLnTx/>
                <a:uFillTx/>
                <a:latin typeface="Segoe Sans Display Semibold"/>
                <a:ea typeface="+mn-ea"/>
                <a:cs typeface="+mn-cs"/>
              </a:rPr>
              <a:t> ​</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it-IT" sz="1600" b="0" i="0" u="none" strike="noStrike" kern="1200" cap="none" spc="0" normalizeH="0" baseline="0" noProof="0">
                <a:ln>
                  <a:noFill/>
                </a:ln>
                <a:solidFill>
                  <a:srgbClr val="091F2C"/>
                </a:solidFill>
                <a:effectLst/>
                <a:uLnTx/>
                <a:uFillTx/>
                <a:latin typeface="Segoe Sans Display"/>
                <a:ea typeface="+mn-ea"/>
                <a:cs typeface="+mn-cs"/>
              </a:rPr>
              <a:t>Basato sul modello di ragionamento o3-mini di OpenAI e ottimizzato per eseguire analisi avanzate dei dati sul lavoro</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it-IT" sz="1600" b="0" i="0" u="none" strike="noStrike" kern="1200" cap="none" spc="0" normalizeH="0" baseline="0" noProof="0">
                <a:ln>
                  <a:noFill/>
                </a:ln>
                <a:solidFill>
                  <a:srgbClr val="091F2C"/>
                </a:solidFill>
                <a:effectLst/>
                <a:uLnTx/>
                <a:uFillTx/>
                <a:latin typeface="Segoe Sans Display"/>
                <a:ea typeface="+mn-ea"/>
                <a:cs typeface="+mn-cs"/>
              </a:rPr>
              <a:t>Analyst utilizza il ragionamento a catena di pensiero per affrontare i problemi in modo iterativo, raffinare il proprio ragionamento e fornire risposte di alta qualità</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it-IT" sz="1600" b="0" i="0" u="none" strike="noStrike" kern="1200" cap="none" spc="0" normalizeH="0" baseline="0" noProof="0">
                <a:ln>
                  <a:noFill/>
                </a:ln>
                <a:solidFill>
                  <a:srgbClr val="091F2C"/>
                </a:solidFill>
                <a:effectLst/>
                <a:uLnTx/>
                <a:uFillTx/>
                <a:latin typeface="Segoe Sans Display"/>
                <a:ea typeface="+mn-ea"/>
                <a:cs typeface="+mn-cs"/>
              </a:rPr>
              <a:t>Esegue Python per affrontare le query sui dati più complesse— puoi visualizzare il codice in esecuzione in tempo reale per verificarne il funzionamento</a:t>
            </a:r>
          </a:p>
        </p:txBody>
      </p:sp>
      <p:pic>
        <p:nvPicPr>
          <p:cNvPr id="30" name="Picture 29">
            <a:extLst>
              <a:ext uri="{FF2B5EF4-FFF2-40B4-BE49-F238E27FC236}">
                <a16:creationId xmlns:a16="http://schemas.microsoft.com/office/drawing/2014/main" id="{60ED4C82-5504-B2C1-C6CF-5A10238965A3}"/>
              </a:ext>
            </a:extLst>
          </p:cNvPr>
          <p:cNvPicPr>
            <a:picLocks/>
          </p:cNvPicPr>
          <p:nvPr/>
        </p:nvPicPr>
        <p:blipFill>
          <a:blip r:embed="rId5"/>
          <a:srcRect l="4967" r="4967"/>
          <a:stretch/>
        </p:blipFill>
        <p:spPr>
          <a:xfrm>
            <a:off x="5145131" y="1343024"/>
            <a:ext cx="6303926" cy="4171954"/>
          </a:xfrm>
          <a:prstGeom prst="roundRect">
            <a:avLst>
              <a:gd name="adj" fmla="val 1881"/>
            </a:avLst>
          </a:prstGeom>
          <a:solidFill>
            <a:schemeClr val="bg1"/>
          </a:solidFill>
          <a:ln w="6350">
            <a:solidFill>
              <a:schemeClr val="accent3">
                <a:lumMod val="40000"/>
                <a:lumOff val="60000"/>
              </a:schemeClr>
            </a:solidFill>
          </a:ln>
          <a:effectLst>
            <a:outerShdw blurRad="127000" dist="38100" dir="2700000" algn="tl" rotWithShape="0">
              <a:prstClr val="black">
                <a:alpha val="5000"/>
              </a:prstClr>
            </a:outerShdw>
          </a:effectLst>
        </p:spPr>
      </p:pic>
      <p:sp>
        <p:nvSpPr>
          <p:cNvPr id="2" name="Rectangle: Rounded Corners 1">
            <a:extLst>
              <a:ext uri="{FF2B5EF4-FFF2-40B4-BE49-F238E27FC236}">
                <a16:creationId xmlns:a16="http://schemas.microsoft.com/office/drawing/2014/main" id="{E5C37610-8581-E4AB-5334-14A2A0847AED}"/>
              </a:ext>
              <a:ext uri="{C183D7F6-B498-43B3-948B-1728B52AA6E4}">
                <adec:decorative xmlns:adec="http://schemas.microsoft.com/office/drawing/2017/decorative" val="0"/>
              </a:ext>
            </a:extLst>
          </p:cNvPr>
          <p:cNvSpPr>
            <a:spLocks/>
          </p:cNvSpPr>
          <p:nvPr/>
        </p:nvSpPr>
        <p:spPr>
          <a:xfrm>
            <a:off x="527356" y="6277009"/>
            <a:ext cx="1618612" cy="403226"/>
          </a:xfrm>
          <a:prstGeom prst="roundRect">
            <a:avLst>
              <a:gd name="adj" fmla="val 50000"/>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FFFFFF"/>
                </a:solidFill>
                <a:effectLst/>
                <a:uLnTx/>
                <a:uFillTx/>
                <a:latin typeface="Segoe Sans Display Semibold"/>
                <a:ea typeface="+mn-ea"/>
                <a:cs typeface="+mn-cs"/>
              </a:rPr>
              <a:t>Generalmente disponibile</a:t>
            </a:r>
          </a:p>
        </p:txBody>
      </p:sp>
    </p:spTree>
    <p:extLst>
      <p:ext uri="{BB962C8B-B14F-4D97-AF65-F5344CB8AC3E}">
        <p14:creationId xmlns:p14="http://schemas.microsoft.com/office/powerpoint/2010/main" val="34530577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A105E-9B3E-EAA3-1454-2FED53DBBDD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4EB4445-4A9E-9310-18BC-200A48574C4A}"/>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a:solidFill>
            <a:srgbClr val="FFF9F3"/>
          </a:solidFill>
        </p:spPr>
      </p:pic>
      <p:sp>
        <p:nvSpPr>
          <p:cNvPr id="16" name="Freeform: Shape 15">
            <a:extLst>
              <a:ext uri="{FF2B5EF4-FFF2-40B4-BE49-F238E27FC236}">
                <a16:creationId xmlns:a16="http://schemas.microsoft.com/office/drawing/2014/main" id="{48B4C43C-645C-8457-C206-FD77573910A3}"/>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5C5D333C-49FE-83FD-E8F1-D4015A70834E}"/>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0" name="Picture 19">
            <a:extLst>
              <a:ext uri="{FF2B5EF4-FFF2-40B4-BE49-F238E27FC236}">
                <a16:creationId xmlns:a16="http://schemas.microsoft.com/office/drawing/2014/main" id="{4414A938-7862-31D9-CA2E-BB1DDD477FF9}"/>
              </a:ext>
              <a:ext uri="{C183D7F6-B498-43B3-948B-1728B52AA6E4}">
                <adec:decorative xmlns:adec="http://schemas.microsoft.com/office/drawing/2017/decorative" val="1"/>
              </a:ext>
            </a:extLst>
          </p:cNvPr>
          <p:cNvPicPr>
            <a:picLocks noChangeAspect="1"/>
          </p:cNvPicPr>
          <p:nvPr/>
        </p:nvPicPr>
        <p:blipFill>
          <a:blip r:embed="rId6"/>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3C9A147A-FEB8-E74B-0A65-DC18A527E293}"/>
              </a:ext>
              <a:ext uri="{C183D7F6-B498-43B3-948B-1728B52AA6E4}">
                <adec:decorative xmlns:adec="http://schemas.microsoft.com/office/drawing/2017/decorative" val="1"/>
              </a:ext>
            </a:extLst>
          </p:cNvPr>
          <p:cNvSpPr>
            <a:spLocks/>
          </p:cNvSpPr>
          <p:nvPr/>
        </p:nvSpPr>
        <p:spPr bwMode="auto">
          <a:xfrm>
            <a:off x="4994680" y="1190020"/>
            <a:ext cx="6938819" cy="4477959"/>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C849131E-223B-F3B7-833E-F84021A078AF}"/>
              </a:ext>
            </a:extLst>
          </p:cNvPr>
          <p:cNvSpPr>
            <a:spLocks noGrp="1"/>
          </p:cNvSpPr>
          <p:nvPr>
            <p:ph type="title"/>
          </p:nvPr>
        </p:nvSpPr>
        <p:spPr>
          <a:xfrm>
            <a:off x="571499" y="986994"/>
            <a:ext cx="4192009" cy="984885"/>
          </a:xfrm>
        </p:spPr>
        <p:txBody>
          <a:bodyPr/>
          <a:lstStyle/>
          <a:p>
            <a:pPr defTabSz="914400">
              <a:defRPr/>
            </a:pPr>
            <a:r>
              <a:rPr lang="it-IT" spc="-20">
                <a:ln>
                  <a:noFill/>
                </a:ln>
                <a:gradFill>
                  <a:gsLst>
                    <a:gs pos="0">
                      <a:srgbClr val="0078D4"/>
                    </a:gs>
                    <a:gs pos="94000">
                      <a:srgbClr val="C73ECC"/>
                    </a:gs>
                  </a:gsLst>
                  <a:lin ang="0" scaled="1"/>
                </a:gradFill>
              </a:rPr>
              <a:t>Agenti Word, Excel e PowerPoint</a:t>
            </a:r>
          </a:p>
        </p:txBody>
      </p:sp>
      <p:sp>
        <p:nvSpPr>
          <p:cNvPr id="4" name="Text Placeholder 12_1">
            <a:extLst>
              <a:ext uri="{FF2B5EF4-FFF2-40B4-BE49-F238E27FC236}">
                <a16:creationId xmlns:a16="http://schemas.microsoft.com/office/drawing/2014/main" id="{701EE3BB-92DD-0975-FDEF-F9FFD46F9809}"/>
              </a:ext>
            </a:extLst>
          </p:cNvPr>
          <p:cNvSpPr txBox="1">
            <a:spLocks/>
          </p:cNvSpPr>
          <p:nvPr/>
        </p:nvSpPr>
        <p:spPr>
          <a:xfrm>
            <a:off x="571500" y="723854"/>
            <a:ext cx="1454070" cy="215444"/>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it-IT" sz="1400" b="0" i="0" u="none" strike="noStrike" kern="1200" cap="none" spc="0" normalizeH="0" baseline="0" noProof="0">
                <a:ln>
                  <a:noFill/>
                </a:ln>
                <a:solidFill>
                  <a:srgbClr val="091F2C"/>
                </a:solidFill>
                <a:effectLst/>
                <a:uLnTx/>
                <a:uFillTx/>
                <a:latin typeface="Segoe Sans Display Semibold"/>
                <a:ea typeface="+mn-ea"/>
                <a:cs typeface="Segoe Sans Display" pitchFamily="2" charset="0"/>
              </a:rPr>
              <a:t>Frontier Program</a:t>
            </a:r>
          </a:p>
        </p:txBody>
      </p:sp>
      <p:sp>
        <p:nvSpPr>
          <p:cNvPr id="18" name="TextBox 17">
            <a:extLst>
              <a:ext uri="{FF2B5EF4-FFF2-40B4-BE49-F238E27FC236}">
                <a16:creationId xmlns:a16="http://schemas.microsoft.com/office/drawing/2014/main" id="{118150C6-94B4-8A76-42D4-31D7517B0E9D}"/>
              </a:ext>
            </a:extLst>
          </p:cNvPr>
          <p:cNvSpPr txBox="1">
            <a:spLocks/>
          </p:cNvSpPr>
          <p:nvPr/>
        </p:nvSpPr>
        <p:spPr>
          <a:xfrm>
            <a:off x="571500" y="2195616"/>
            <a:ext cx="3844089" cy="3650326"/>
          </a:xfrm>
          <a:prstGeom prst="rect">
            <a:avLst/>
          </a:prstGeom>
          <a:noFill/>
        </p:spPr>
        <p:txBody>
          <a:bodyPr vert="horz" wrap="square" lIns="0" tIns="0" rIns="0" bIns="0" rtlCol="0">
            <a:noAutofit/>
          </a:bodyPr>
          <a:lstStyle/>
          <a:p>
            <a:pPr marL="285750" indent="-285750">
              <a:spcBef>
                <a:spcPts val="600"/>
              </a:spcBef>
              <a:spcAft>
                <a:spcPts val="600"/>
              </a:spcAft>
              <a:buFont typeface="Arial" panose="020B0604020202020204" pitchFamily="34" charset="0"/>
              <a:buChar char="•"/>
              <a:defRPr/>
            </a:pPr>
            <a:r>
              <a:rPr lang="it-IT" sz="1400">
                <a:solidFill>
                  <a:schemeClr val="tx2"/>
                </a:solidFill>
              </a:rPr>
              <a:t>Trasforma le idee in documenti, fogli di calcolo e presentazioni perfezionati direttamente nella chat</a:t>
            </a:r>
            <a:endParaRPr lang="it-IT" sz="1400">
              <a:solidFill>
                <a:srgbClr val="000000"/>
              </a:solidFill>
            </a:endParaRPr>
          </a:p>
          <a:p>
            <a:pPr marL="225425" lvl="0" indent="-225425" defTabSz="914400">
              <a:spcBef>
                <a:spcPts val="600"/>
              </a:spcBef>
              <a:spcAft>
                <a:spcPts val="600"/>
              </a:spcAft>
              <a:buClr>
                <a:srgbClr val="000000"/>
              </a:buClr>
              <a:buFont typeface="Arial"/>
              <a:buChar char="•"/>
              <a:defRPr/>
            </a:pPr>
            <a:r>
              <a:rPr lang="it-IT" sz="1400">
                <a:solidFill>
                  <a:srgbClr val="000000"/>
                </a:solidFill>
              </a:rPr>
              <a:t>Ogni agente attinge da </a:t>
            </a:r>
            <a:r>
              <a:rPr lang="it-IT" sz="1400">
                <a:solidFill>
                  <a:srgbClr val="C03BC4"/>
                </a:solidFill>
                <a:latin typeface="Segoe Sans Display Semibold"/>
              </a:rPr>
              <a:t>fonti web e WorkIQ*</a:t>
            </a:r>
            <a:r>
              <a:rPr lang="it-IT" sz="1400">
                <a:solidFill>
                  <a:srgbClr val="000000"/>
                </a:solidFill>
              </a:rPr>
              <a:t> per </a:t>
            </a:r>
            <a:r>
              <a:rPr lang="it-IT" sz="1400">
                <a:solidFill>
                  <a:srgbClr val="C03BC4"/>
                </a:solidFill>
                <a:latin typeface="Segoe Sans Display Semibold"/>
              </a:rPr>
              <a:t>ricercare, analizzare e creare</a:t>
            </a:r>
            <a:r>
              <a:rPr lang="it-IT" sz="1400">
                <a:solidFill>
                  <a:srgbClr val="000000"/>
                </a:solidFill>
              </a:rPr>
              <a:t> contenuti di alta qualità.</a:t>
            </a:r>
          </a:p>
          <a:p>
            <a:pPr marL="225425" lvl="0" indent="-225425" defTabSz="914400">
              <a:spcBef>
                <a:spcPts val="600"/>
              </a:spcBef>
              <a:spcAft>
                <a:spcPts val="600"/>
              </a:spcAft>
              <a:buClr>
                <a:srgbClr val="000000"/>
              </a:buClr>
              <a:buFont typeface="Arial"/>
              <a:buChar char="•"/>
              <a:defRPr/>
            </a:pPr>
            <a:r>
              <a:rPr lang="it-IT" sz="1400">
                <a:solidFill>
                  <a:srgbClr val="000000"/>
                </a:solidFill>
              </a:rPr>
              <a:t>Collabora con te per chiarire la richiesta tramite domande mirate su focus, tema, pubblico e lunghezza del file.</a:t>
            </a:r>
          </a:p>
          <a:p>
            <a:pPr marL="225425" lvl="0" indent="-225425" defTabSz="914400">
              <a:spcBef>
                <a:spcPts val="600"/>
              </a:spcBef>
              <a:spcAft>
                <a:spcPts val="600"/>
              </a:spcAft>
              <a:buClr>
                <a:srgbClr val="000000"/>
              </a:buClr>
              <a:buFont typeface="Arial"/>
              <a:buChar char="•"/>
              <a:defRPr/>
            </a:pPr>
            <a:r>
              <a:rPr lang="it-IT" sz="1400">
                <a:solidFill>
                  <a:srgbClr val="C03BC4"/>
                </a:solidFill>
                <a:latin typeface="Segoe Sans Display Semibold"/>
              </a:rPr>
              <a:t>Let’s you refine results in Chat</a:t>
            </a:r>
            <a:r>
              <a:rPr lang="it-IT" sz="1400">
                <a:solidFill>
                  <a:srgbClr val="000000"/>
                </a:solidFill>
              </a:rPr>
              <a:t> or open in the Word, Excel, or PowerPoint apps to edit and collaborate further.</a:t>
            </a:r>
          </a:p>
        </p:txBody>
      </p:sp>
      <p:pic>
        <p:nvPicPr>
          <p:cNvPr id="6" name="1213-WXP-PPT-111325-POLISH-NoClaude-v7">
            <a:hlinkClick r:id="" action="ppaction://media"/>
            <a:extLst>
              <a:ext uri="{FF2B5EF4-FFF2-40B4-BE49-F238E27FC236}">
                <a16:creationId xmlns:a16="http://schemas.microsoft.com/office/drawing/2014/main" id="{F94C6B08-C051-5362-2F1D-F096312BAEC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0" r="140"/>
          <a:stretch>
            <a:fillRect/>
          </a:stretch>
        </p:blipFill>
        <p:spPr>
          <a:xfrm>
            <a:off x="5111430" y="1534218"/>
            <a:ext cx="6718118" cy="3789563"/>
          </a:xfrm>
          <a:prstGeom prst="roundRect">
            <a:avLst>
              <a:gd name="adj" fmla="val 1893"/>
            </a:avLst>
          </a:prstGeom>
        </p:spPr>
      </p:pic>
      <p:sp>
        <p:nvSpPr>
          <p:cNvPr id="8" name="TextBox 7">
            <a:extLst>
              <a:ext uri="{FF2B5EF4-FFF2-40B4-BE49-F238E27FC236}">
                <a16:creationId xmlns:a16="http://schemas.microsoft.com/office/drawing/2014/main" id="{C5C41EA8-7827-F69B-322B-4F7B433411AE}"/>
              </a:ext>
            </a:extLst>
          </p:cNvPr>
          <p:cNvSpPr txBox="1"/>
          <p:nvPr/>
        </p:nvSpPr>
        <p:spPr>
          <a:xfrm>
            <a:off x="4994679" y="5804120"/>
            <a:ext cx="6938820" cy="625812"/>
          </a:xfrm>
          <a:prstGeom prst="rect">
            <a:avLst/>
          </a:prstGeom>
          <a:noFill/>
        </p:spPr>
        <p:txBody>
          <a:bodyPr wrap="square">
            <a:spAutoFit/>
          </a:bodyPr>
          <a:lstStyle/>
          <a:p>
            <a:pPr marL="0" algn="l" rtl="0" eaLnBrk="1" latinLnBrk="0" hangingPunct="1">
              <a:spcAft>
                <a:spcPts val="200"/>
              </a:spcAft>
              <a:buNone/>
            </a:pPr>
            <a:r>
              <a:rPr lang="it-IT" sz="1100" kern="1200">
                <a:solidFill>
                  <a:srgbClr val="000000"/>
                </a:solidFill>
                <a:effectLst/>
                <a:latin typeface="Segoe Sans Display" pitchFamily="2" charset="0"/>
                <a:ea typeface="+mn-ea"/>
                <a:cs typeface="+mn-cs"/>
              </a:rPr>
              <a:t>Disponibile in </a:t>
            </a:r>
            <a:r>
              <a:rPr lang="it-IT" sz="1100" kern="1200">
                <a:solidFill>
                  <a:srgbClr val="000000"/>
                </a:solidFill>
                <a:effectLst/>
                <a:latin typeface="Segoe Sans Display" pitchFamily="2" charset="0"/>
                <a:ea typeface="+mn-ea"/>
                <a:cs typeface="+mn-cs"/>
                <a:hlinkClick r:id="rId8"/>
              </a:rPr>
              <a:t>Frontier Program</a:t>
            </a:r>
            <a:r>
              <a:rPr lang="it-IT" sz="1100" kern="1200">
                <a:solidFill>
                  <a:srgbClr val="000000"/>
                </a:solidFill>
                <a:effectLst/>
                <a:latin typeface="Segoe Sans Display" pitchFamily="2" charset="0"/>
                <a:ea typeface="+mn-ea"/>
                <a:cs typeface="+mn-cs"/>
              </a:rPr>
              <a:t>, Generalmente Disponibile a livello mondiale nel Q1 2026</a:t>
            </a:r>
            <a:endParaRPr lang="en-IN" sz="1100">
              <a:effectLst/>
            </a:endParaRPr>
          </a:p>
          <a:p>
            <a:pPr marL="0" algn="l" rtl="0" eaLnBrk="1" latinLnBrk="0" hangingPunct="1">
              <a:spcAft>
                <a:spcPts val="200"/>
              </a:spcAft>
              <a:buNone/>
            </a:pPr>
            <a:r>
              <a:rPr lang="it-IT" sz="1100" kern="1200">
                <a:solidFill>
                  <a:srgbClr val="000000"/>
                </a:solidFill>
                <a:effectLst/>
                <a:latin typeface="Segoe Sans Display" pitchFamily="2" charset="0"/>
                <a:ea typeface="+mn-ea"/>
                <a:cs typeface="+mn-cs"/>
              </a:rPr>
              <a:t>*Excel Agent attualmente supporta solo fonti web; gli utenti di Microsoft 365 Copilot Chat possono accedere solo al radicamento web </a:t>
            </a:r>
            <a:endParaRPr lang="en-IN" sz="1100">
              <a:effectLst/>
            </a:endParaRPr>
          </a:p>
        </p:txBody>
      </p:sp>
    </p:spTree>
    <p:extLst>
      <p:ext uri="{BB962C8B-B14F-4D97-AF65-F5344CB8AC3E}">
        <p14:creationId xmlns:p14="http://schemas.microsoft.com/office/powerpoint/2010/main" val="1456623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a:extLst>
            <a:ext uri="{FF2B5EF4-FFF2-40B4-BE49-F238E27FC236}">
              <a16:creationId xmlns:a16="http://schemas.microsoft.com/office/drawing/2014/main" id="{C46FD195-0670-8BCD-E406-D49A7B55AFF6}"/>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87F47579-E137-250B-0A36-C6435D83FB40}"/>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6960" y="11102"/>
            <a:ext cx="12192000" cy="6858000"/>
          </a:xfrm>
          <a:prstGeom prst="rect">
            <a:avLst/>
          </a:prstGeom>
        </p:spPr>
      </p:pic>
      <p:sp>
        <p:nvSpPr>
          <p:cNvPr id="31" name="Rectangle 30">
            <a:extLst>
              <a:ext uri="{FF2B5EF4-FFF2-40B4-BE49-F238E27FC236}">
                <a16:creationId xmlns:a16="http://schemas.microsoft.com/office/drawing/2014/main" id="{592E9963-BC41-CF82-28A0-48515A037FD6}"/>
              </a:ext>
              <a:ext uri="{C183D7F6-B498-43B3-948B-1728B52AA6E4}">
                <adec:decorative xmlns:adec="http://schemas.microsoft.com/office/drawing/2017/decorative" val="1"/>
              </a:ext>
            </a:extLst>
          </p:cNvPr>
          <p:cNvSpPr>
            <a:spLocks/>
          </p:cNvSpPr>
          <p:nvPr/>
        </p:nvSpPr>
        <p:spPr bwMode="auto">
          <a:xfrm>
            <a:off x="6960" y="-28977"/>
            <a:ext cx="12191998"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32" name="Picture 31">
            <a:extLst>
              <a:ext uri="{FF2B5EF4-FFF2-40B4-BE49-F238E27FC236}">
                <a16:creationId xmlns:a16="http://schemas.microsoft.com/office/drawing/2014/main" id="{0250977E-E50A-C453-9EF6-D4407E561225}"/>
              </a:ext>
              <a:ext uri="{C183D7F6-B498-43B3-948B-1728B52AA6E4}">
                <adec:decorative xmlns:adec="http://schemas.microsoft.com/office/drawing/2017/decorative" val="1"/>
              </a:ext>
            </a:extLst>
          </p:cNvPr>
          <p:cNvPicPr>
            <a:picLocks/>
          </p:cNvPicPr>
          <p:nvPr/>
        </p:nvPicPr>
        <p:blipFill>
          <a:blip r:embed="rId4"/>
          <a:stretch>
            <a:fillRect/>
          </a:stretch>
        </p:blipFill>
        <p:spPr>
          <a:xfrm flipH="1">
            <a:off x="5056079" y="6788943"/>
            <a:ext cx="2079834" cy="69057"/>
          </a:xfrm>
          <a:prstGeom prst="rect">
            <a:avLst/>
          </a:prstGeom>
        </p:spPr>
      </p:pic>
      <p:sp>
        <p:nvSpPr>
          <p:cNvPr id="44" name="Title 43">
            <a:extLst>
              <a:ext uri="{FF2B5EF4-FFF2-40B4-BE49-F238E27FC236}">
                <a16:creationId xmlns:a16="http://schemas.microsoft.com/office/drawing/2014/main" id="{3142E3E5-8472-04FF-8806-FE4791E4BC16}"/>
              </a:ext>
            </a:extLst>
          </p:cNvPr>
          <p:cNvSpPr>
            <a:spLocks noGrp="1"/>
          </p:cNvSpPr>
          <p:nvPr>
            <p:ph type="title"/>
          </p:nvPr>
        </p:nvSpPr>
        <p:spPr>
          <a:xfrm>
            <a:off x="571500" y="-876624"/>
            <a:ext cx="11052046" cy="553998"/>
          </a:xfrm>
        </p:spPr>
        <p:txBody>
          <a:bodyPr/>
          <a:lstStyle/>
          <a:p>
            <a:r>
              <a:rPr lang="it-IT"/>
              <a:t>Title </a:t>
            </a:r>
          </a:p>
        </p:txBody>
      </p:sp>
      <p:sp>
        <p:nvSpPr>
          <p:cNvPr id="6" name="Title 1">
            <a:extLst>
              <a:ext uri="{FF2B5EF4-FFF2-40B4-BE49-F238E27FC236}">
                <a16:creationId xmlns:a16="http://schemas.microsoft.com/office/drawing/2014/main" id="{27663F20-88E5-BB89-949A-785A95DBA9F8}"/>
              </a:ext>
              <a:ext uri="{C183D7F6-B498-43B3-948B-1728B52AA6E4}">
                <adec:decorative xmlns:adec="http://schemas.microsoft.com/office/drawing/2017/decorative" val="0"/>
              </a:ext>
            </a:extLst>
          </p:cNvPr>
          <p:cNvSpPr txBox="1">
            <a:spLocks/>
          </p:cNvSpPr>
          <p:nvPr/>
        </p:nvSpPr>
        <p:spPr>
          <a:xfrm>
            <a:off x="571500" y="457200"/>
            <a:ext cx="11052046"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it-IT"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it-IT" sz="3200" b="0" i="0" u="none" strike="noStrike" kern="1200" cap="none" spc="-50" normalizeH="0" baseline="0" noProof="0">
                <a:ln w="3175">
                  <a:noFill/>
                </a:ln>
                <a:gradFill>
                  <a:gsLst>
                    <a:gs pos="2874">
                      <a:srgbClr val="0078D4"/>
                    </a:gs>
                    <a:gs pos="71000">
                      <a:srgbClr val="8661C5"/>
                    </a:gs>
                    <a:gs pos="100000">
                      <a:srgbClr val="C03BC4"/>
                    </a:gs>
                  </a:gsLst>
                  <a:lin ang="0" scaled="1"/>
                </a:gradFill>
                <a:effectLst/>
                <a:uLnTx/>
                <a:uFillTx/>
                <a:latin typeface="Segoe Sans Display Semibold"/>
                <a:ea typeface="+mn-ea"/>
                <a:cs typeface="Segoe Sans Display" pitchFamily="2" charset="0"/>
              </a:rPr>
              <a:t>Agenti in Microsoft 365</a:t>
            </a:r>
          </a:p>
        </p:txBody>
      </p:sp>
      <p:sp>
        <p:nvSpPr>
          <p:cNvPr id="106" name="Freeform: Shape 105">
            <a:extLst>
              <a:ext uri="{FF2B5EF4-FFF2-40B4-BE49-F238E27FC236}">
                <a16:creationId xmlns:a16="http://schemas.microsoft.com/office/drawing/2014/main" id="{9FF2FD99-3A7F-EA28-E9DC-C860CD6CE71E}"/>
              </a:ext>
              <a:ext uri="{C183D7F6-B498-43B3-948B-1728B52AA6E4}">
                <adec:decorative xmlns:adec="http://schemas.microsoft.com/office/drawing/2017/decorative" val="1"/>
              </a:ext>
            </a:extLst>
          </p:cNvPr>
          <p:cNvSpPr>
            <a:spLocks/>
          </p:cNvSpPr>
          <p:nvPr/>
        </p:nvSpPr>
        <p:spPr bwMode="auto">
          <a:xfrm>
            <a:off x="7722" y="989722"/>
            <a:ext cx="11918023" cy="5505572"/>
          </a:xfrm>
          <a:custGeom>
            <a:avLst/>
            <a:gdLst>
              <a:gd name="connsiteX0" fmla="*/ 0 w 10663238"/>
              <a:gd name="connsiteY0" fmla="*/ 0 h 4013200"/>
              <a:gd name="connsiteX1" fmla="*/ 10342704 w 10663238"/>
              <a:gd name="connsiteY1" fmla="*/ 0 h 4013200"/>
              <a:gd name="connsiteX2" fmla="*/ 10663238 w 10663238"/>
              <a:gd name="connsiteY2" fmla="*/ 320534 h 4013200"/>
              <a:gd name="connsiteX3" fmla="*/ 10663238 w 10663238"/>
              <a:gd name="connsiteY3" fmla="*/ 3692666 h 4013200"/>
              <a:gd name="connsiteX4" fmla="*/ 10342704 w 10663238"/>
              <a:gd name="connsiteY4" fmla="*/ 4013200 h 4013200"/>
              <a:gd name="connsiteX5" fmla="*/ 0 w 10663238"/>
              <a:gd name="connsiteY5" fmla="*/ 4013200 h 4013200"/>
              <a:gd name="connsiteX6" fmla="*/ 0 w 10663238"/>
              <a:gd name="connsiteY6" fmla="*/ 0 h 40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3238" h="4013200">
                <a:moveTo>
                  <a:pt x="0" y="0"/>
                </a:moveTo>
                <a:lnTo>
                  <a:pt x="10342704" y="0"/>
                </a:lnTo>
                <a:cubicBezTo>
                  <a:pt x="10519730" y="0"/>
                  <a:pt x="10663238" y="143508"/>
                  <a:pt x="10663238" y="320534"/>
                </a:cubicBezTo>
                <a:lnTo>
                  <a:pt x="10663238" y="3692666"/>
                </a:lnTo>
                <a:cubicBezTo>
                  <a:pt x="10663238" y="3869692"/>
                  <a:pt x="10519730" y="4013200"/>
                  <a:pt x="10342704" y="4013200"/>
                </a:cubicBezTo>
                <a:lnTo>
                  <a:pt x="0" y="4013200"/>
                </a:lnTo>
                <a:lnTo>
                  <a:pt x="0" y="0"/>
                </a:lnTo>
                <a:close/>
              </a:path>
            </a:pathLst>
          </a:custGeom>
          <a:solidFill>
            <a:schemeClr val="bg1">
              <a:alpha val="40000"/>
            </a:schemeClr>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091F2C"/>
              </a:solidFill>
              <a:effectLst/>
              <a:uLnTx/>
              <a:uFillTx/>
              <a:latin typeface="Segoe Sans Display"/>
              <a:ea typeface="+mn-ea"/>
              <a:cs typeface="+mn-cs"/>
            </a:endParaRPr>
          </a:p>
        </p:txBody>
      </p:sp>
      <p:grpSp>
        <p:nvGrpSpPr>
          <p:cNvPr id="139" name="Group 138">
            <a:extLst>
              <a:ext uri="{FF2B5EF4-FFF2-40B4-BE49-F238E27FC236}">
                <a16:creationId xmlns:a16="http://schemas.microsoft.com/office/drawing/2014/main" id="{511CF88B-F7D0-5479-7B13-FB7FF203534F}"/>
              </a:ext>
            </a:extLst>
          </p:cNvPr>
          <p:cNvGrpSpPr/>
          <p:nvPr/>
        </p:nvGrpSpPr>
        <p:grpSpPr>
          <a:xfrm>
            <a:off x="571500" y="1411309"/>
            <a:ext cx="11048999" cy="4422942"/>
            <a:chOff x="571500" y="1411309"/>
            <a:chExt cx="11048999" cy="4422942"/>
          </a:xfrm>
        </p:grpSpPr>
        <p:sp>
          <p:nvSpPr>
            <p:cNvPr id="140" name="Rectangle: Rounded Corners 30">
              <a:extLst>
                <a:ext uri="{FF2B5EF4-FFF2-40B4-BE49-F238E27FC236}">
                  <a16:creationId xmlns:a16="http://schemas.microsoft.com/office/drawing/2014/main" id="{4C3167A5-CBAD-BF70-F147-11E3D7488BC6}"/>
                </a:ext>
              </a:extLst>
            </p:cNvPr>
            <p:cNvSpPr>
              <a:spLocks/>
            </p:cNvSpPr>
            <p:nvPr/>
          </p:nvSpPr>
          <p:spPr bwMode="auto">
            <a:xfrm>
              <a:off x="57150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1" name="Rectangle: Rounded Corners 30">
              <a:extLst>
                <a:ext uri="{FF2B5EF4-FFF2-40B4-BE49-F238E27FC236}">
                  <a16:creationId xmlns:a16="http://schemas.microsoft.com/office/drawing/2014/main" id="{74667EC8-C5AB-E646-C85A-15A4D4E6721C}"/>
                </a:ext>
              </a:extLst>
            </p:cNvPr>
            <p:cNvSpPr>
              <a:spLocks/>
            </p:cNvSpPr>
            <p:nvPr/>
          </p:nvSpPr>
          <p:spPr bwMode="auto">
            <a:xfrm>
              <a:off x="2816933"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2" name="Rectangle: Rounded Corners 30">
              <a:extLst>
                <a:ext uri="{FF2B5EF4-FFF2-40B4-BE49-F238E27FC236}">
                  <a16:creationId xmlns:a16="http://schemas.microsoft.com/office/drawing/2014/main" id="{22BE0E7A-D1EF-A031-E8DE-495D36D27100}"/>
                </a:ext>
              </a:extLst>
            </p:cNvPr>
            <p:cNvSpPr>
              <a:spLocks/>
            </p:cNvSpPr>
            <p:nvPr/>
          </p:nvSpPr>
          <p:spPr bwMode="auto">
            <a:xfrm>
              <a:off x="955323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3" name="Rectangle: Rounded Corners 30">
              <a:extLst>
                <a:ext uri="{FF2B5EF4-FFF2-40B4-BE49-F238E27FC236}">
                  <a16:creationId xmlns:a16="http://schemas.microsoft.com/office/drawing/2014/main" id="{7B50FCF2-6EED-FD92-6C6F-FA3B1E9623D0}"/>
                </a:ext>
              </a:extLst>
            </p:cNvPr>
            <p:cNvSpPr>
              <a:spLocks/>
            </p:cNvSpPr>
            <p:nvPr/>
          </p:nvSpPr>
          <p:spPr bwMode="auto">
            <a:xfrm>
              <a:off x="7307798"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4" name="Rectangle: Rounded Corners 30">
              <a:extLst>
                <a:ext uri="{FF2B5EF4-FFF2-40B4-BE49-F238E27FC236}">
                  <a16:creationId xmlns:a16="http://schemas.microsoft.com/office/drawing/2014/main" id="{CCAE5CAB-1680-3AB8-0A55-E89E0892C195}"/>
                </a:ext>
              </a:extLst>
            </p:cNvPr>
            <p:cNvSpPr>
              <a:spLocks/>
            </p:cNvSpPr>
            <p:nvPr/>
          </p:nvSpPr>
          <p:spPr bwMode="auto">
            <a:xfrm>
              <a:off x="5062365"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5" name="Rectangle: Rounded Corners 30">
              <a:extLst>
                <a:ext uri="{FF2B5EF4-FFF2-40B4-BE49-F238E27FC236}">
                  <a16:creationId xmlns:a16="http://schemas.microsoft.com/office/drawing/2014/main" id="{0AC0280F-BB38-19F5-7732-5C673E96721B}"/>
                </a:ext>
              </a:extLst>
            </p:cNvPr>
            <p:cNvSpPr>
              <a:spLocks/>
            </p:cNvSpPr>
            <p:nvPr/>
          </p:nvSpPr>
          <p:spPr bwMode="auto">
            <a:xfrm>
              <a:off x="57150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6" name="Rectangle: Rounded Corners 30">
              <a:extLst>
                <a:ext uri="{FF2B5EF4-FFF2-40B4-BE49-F238E27FC236}">
                  <a16:creationId xmlns:a16="http://schemas.microsoft.com/office/drawing/2014/main" id="{99B8DCAF-9CD4-48A2-F15C-031425B24D7D}"/>
                </a:ext>
              </a:extLst>
            </p:cNvPr>
            <p:cNvSpPr>
              <a:spLocks/>
            </p:cNvSpPr>
            <p:nvPr/>
          </p:nvSpPr>
          <p:spPr bwMode="auto">
            <a:xfrm>
              <a:off x="2816933"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7" name="Rectangle: Rounded Corners 30">
              <a:extLst>
                <a:ext uri="{FF2B5EF4-FFF2-40B4-BE49-F238E27FC236}">
                  <a16:creationId xmlns:a16="http://schemas.microsoft.com/office/drawing/2014/main" id="{3F711B1E-9FB8-A9E9-DCFF-6DD5E8265D00}"/>
                </a:ext>
              </a:extLst>
            </p:cNvPr>
            <p:cNvSpPr>
              <a:spLocks/>
            </p:cNvSpPr>
            <p:nvPr/>
          </p:nvSpPr>
          <p:spPr bwMode="auto">
            <a:xfrm>
              <a:off x="955323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8" name="Rectangle: Rounded Corners 30">
              <a:extLst>
                <a:ext uri="{FF2B5EF4-FFF2-40B4-BE49-F238E27FC236}">
                  <a16:creationId xmlns:a16="http://schemas.microsoft.com/office/drawing/2014/main" id="{61F66E8D-8618-BFB2-A97F-EA5E6A6BAF65}"/>
                </a:ext>
              </a:extLst>
            </p:cNvPr>
            <p:cNvSpPr>
              <a:spLocks/>
            </p:cNvSpPr>
            <p:nvPr/>
          </p:nvSpPr>
          <p:spPr bwMode="auto">
            <a:xfrm>
              <a:off x="7307798"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9" name="Rectangle: Rounded Corners 30">
              <a:extLst>
                <a:ext uri="{FF2B5EF4-FFF2-40B4-BE49-F238E27FC236}">
                  <a16:creationId xmlns:a16="http://schemas.microsoft.com/office/drawing/2014/main" id="{5F0343C1-31B6-B60B-277F-04D31336605C}"/>
                </a:ext>
              </a:extLst>
            </p:cNvPr>
            <p:cNvSpPr>
              <a:spLocks/>
            </p:cNvSpPr>
            <p:nvPr/>
          </p:nvSpPr>
          <p:spPr bwMode="auto">
            <a:xfrm>
              <a:off x="5062365"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0" name="Rectangle: Rounded Corners 149">
              <a:extLst>
                <a:ext uri="{FF2B5EF4-FFF2-40B4-BE49-F238E27FC236}">
                  <a16:creationId xmlns:a16="http://schemas.microsoft.com/office/drawing/2014/main" id="{338C4503-578E-9078-7012-D692F75F0DE2}"/>
                </a:ext>
              </a:extLst>
            </p:cNvPr>
            <p:cNvSpPr>
              <a:spLocks/>
            </p:cNvSpPr>
            <p:nvPr/>
          </p:nvSpPr>
          <p:spPr bwMode="auto">
            <a:xfrm>
              <a:off x="621337"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1" name="Rectangle: Rounded Corners 30">
              <a:extLst>
                <a:ext uri="{FF2B5EF4-FFF2-40B4-BE49-F238E27FC236}">
                  <a16:creationId xmlns:a16="http://schemas.microsoft.com/office/drawing/2014/main" id="{16759A33-2F9D-A102-82C9-933C24204103}"/>
                </a:ext>
              </a:extLst>
            </p:cNvPr>
            <p:cNvSpPr>
              <a:spLocks/>
            </p:cNvSpPr>
            <p:nvPr/>
          </p:nvSpPr>
          <p:spPr bwMode="auto">
            <a:xfrm>
              <a:off x="286677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2" name="Rectangle: Rounded Corners 30">
              <a:extLst>
                <a:ext uri="{FF2B5EF4-FFF2-40B4-BE49-F238E27FC236}">
                  <a16:creationId xmlns:a16="http://schemas.microsoft.com/office/drawing/2014/main" id="{978B4C0A-8DD9-14B3-9811-7281D236B361}"/>
                </a:ext>
              </a:extLst>
            </p:cNvPr>
            <p:cNvSpPr>
              <a:spLocks/>
            </p:cNvSpPr>
            <p:nvPr/>
          </p:nvSpPr>
          <p:spPr bwMode="auto">
            <a:xfrm>
              <a:off x="955323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3" name="Rectangle: Rounded Corners 30">
              <a:extLst>
                <a:ext uri="{FF2B5EF4-FFF2-40B4-BE49-F238E27FC236}">
                  <a16:creationId xmlns:a16="http://schemas.microsoft.com/office/drawing/2014/main" id="{4885C44E-3268-0FA3-057B-B9FBC7BD6179}"/>
                </a:ext>
              </a:extLst>
            </p:cNvPr>
            <p:cNvSpPr>
              <a:spLocks/>
            </p:cNvSpPr>
            <p:nvPr/>
          </p:nvSpPr>
          <p:spPr bwMode="auto">
            <a:xfrm>
              <a:off x="7307798"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4" name="Rectangle: Rounded Corners 30">
              <a:extLst>
                <a:ext uri="{FF2B5EF4-FFF2-40B4-BE49-F238E27FC236}">
                  <a16:creationId xmlns:a16="http://schemas.microsoft.com/office/drawing/2014/main" id="{352F24C5-DA77-F69D-A903-C0CF24788C95}"/>
                </a:ext>
              </a:extLst>
            </p:cNvPr>
            <p:cNvSpPr>
              <a:spLocks/>
            </p:cNvSpPr>
            <p:nvPr/>
          </p:nvSpPr>
          <p:spPr bwMode="auto">
            <a:xfrm>
              <a:off x="5112202"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grpSp>
      <p:sp>
        <p:nvSpPr>
          <p:cNvPr id="155" name="TextBox 154">
            <a:extLst>
              <a:ext uri="{FF2B5EF4-FFF2-40B4-BE49-F238E27FC236}">
                <a16:creationId xmlns:a16="http://schemas.microsoft.com/office/drawing/2014/main" id="{0375C22C-4527-D52D-8FE0-9C52BA701FEA}"/>
              </a:ext>
            </a:extLst>
          </p:cNvPr>
          <p:cNvSpPr txBox="1"/>
          <p:nvPr/>
        </p:nvSpPr>
        <p:spPr>
          <a:xfrm>
            <a:off x="1300687" y="1057365"/>
            <a:ext cx="9590627" cy="246221"/>
          </a:xfrm>
          <a:prstGeom prst="rect">
            <a:avLst/>
          </a:prstGeom>
          <a:noFill/>
        </p:spPr>
        <p:txBody>
          <a:bodyPr wrap="square" lIns="0" tIns="0" rIns="0" bIns="0" rtlCol="0">
            <a:spAutoFit/>
          </a:bodyPr>
          <a:lstStyle/>
          <a:p>
            <a:pPr algn="ctr">
              <a:defRPr/>
            </a:pPr>
            <a:r>
              <a:rPr lang="it-IT" sz="1600">
                <a:solidFill>
                  <a:schemeClr val="tx2"/>
                </a:solidFill>
              </a:rPr>
              <a:t>Automatizza le attività con agenti predefiniti di Microsoft progettati per il lavoro</a:t>
            </a:r>
          </a:p>
        </p:txBody>
      </p:sp>
      <p:sp>
        <p:nvSpPr>
          <p:cNvPr id="156" name="TextBox 155">
            <a:extLst>
              <a:ext uri="{FF2B5EF4-FFF2-40B4-BE49-F238E27FC236}">
                <a16:creationId xmlns:a16="http://schemas.microsoft.com/office/drawing/2014/main" id="{9010B55E-1A69-E658-5985-C6146606655F}"/>
              </a:ext>
            </a:extLst>
          </p:cNvPr>
          <p:cNvSpPr txBox="1"/>
          <p:nvPr/>
        </p:nvSpPr>
        <p:spPr>
          <a:xfrm>
            <a:off x="844399" y="5981125"/>
            <a:ext cx="10507526" cy="381575"/>
          </a:xfrm>
          <a:prstGeom prst="roundRect">
            <a:avLst>
              <a:gd name="adj" fmla="val 50000"/>
            </a:avLst>
          </a:prstGeom>
          <a:gradFill>
            <a:gsLst>
              <a:gs pos="0">
                <a:srgbClr val="0078D4">
                  <a:alpha val="5000"/>
                </a:srgbClr>
              </a:gs>
              <a:gs pos="100000">
                <a:schemeClr val="accent2">
                  <a:alpha val="5000"/>
                </a:schemeClr>
              </a:gs>
            </a:gsLst>
            <a:lin ang="2700000" scaled="1"/>
          </a:gradFill>
          <a:ln w="19050">
            <a:gradFill flip="none" rotWithShape="1">
              <a:gsLst>
                <a:gs pos="0">
                  <a:srgbClr val="0078D4"/>
                </a:gs>
                <a:gs pos="100000">
                  <a:schemeClr val="accent2"/>
                </a:gs>
              </a:gsLst>
              <a:lin ang="2700000" scaled="1"/>
              <a:tileRect/>
            </a:gradFill>
          </a:ln>
        </p:spPr>
        <p:txBody>
          <a:bodyPr wrap="square" lIns="0" tIns="0" rIns="0" bIns="0" rtlCol="0" anchor="ctr">
            <a:noAutofit/>
          </a:bodyPr>
          <a:lstStyle/>
          <a:p>
            <a:pPr algn="ctr">
              <a:spcAft>
                <a:spcPts val="600"/>
              </a:spcAft>
            </a:pPr>
            <a:r>
              <a:rPr lang="it-IT" sz="1400">
                <a:solidFill>
                  <a:schemeClr val="tx2"/>
                </a:solidFill>
              </a:rPr>
              <a:t>Scopri le best practice degli agenti nel nostro AI Agent Hub </a:t>
            </a:r>
            <a:r>
              <a:rPr lang="it-IT" sz="1400">
                <a:solidFill>
                  <a:schemeClr val="accent1"/>
                </a:solidFill>
                <a:hlinkClick r:id="rId5">
                  <a:extLst>
                    <a:ext uri="{A12FA001-AC4F-418D-AE19-62706E023703}">
                      <ahyp:hlinkClr xmlns:ahyp="http://schemas.microsoft.com/office/drawing/2018/hyperlinkcolor" val="tx"/>
                    </a:ext>
                  </a:extLst>
                </a:hlinkClick>
              </a:rPr>
              <a:t>AI agents – Microsoft Adoption</a:t>
            </a:r>
            <a:endParaRPr lang="it-IT" sz="1400">
              <a:solidFill>
                <a:schemeClr val="accent1"/>
              </a:solidFill>
            </a:endParaRPr>
          </a:p>
        </p:txBody>
      </p:sp>
      <p:grpSp>
        <p:nvGrpSpPr>
          <p:cNvPr id="157" name="Group 156">
            <a:extLst>
              <a:ext uri="{FF2B5EF4-FFF2-40B4-BE49-F238E27FC236}">
                <a16:creationId xmlns:a16="http://schemas.microsoft.com/office/drawing/2014/main" id="{328C0FB4-1EDB-650F-A00C-5500F32499A8}"/>
              </a:ext>
            </a:extLst>
          </p:cNvPr>
          <p:cNvGrpSpPr/>
          <p:nvPr/>
        </p:nvGrpSpPr>
        <p:grpSpPr>
          <a:xfrm>
            <a:off x="2936168" y="2849440"/>
            <a:ext cx="1828800" cy="1160530"/>
            <a:chOff x="2936168" y="2849440"/>
            <a:chExt cx="1828800" cy="1160530"/>
          </a:xfrm>
        </p:grpSpPr>
        <p:sp>
          <p:nvSpPr>
            <p:cNvPr id="158" name="TextBox 157">
              <a:extLst>
                <a:ext uri="{FF2B5EF4-FFF2-40B4-BE49-F238E27FC236}">
                  <a16:creationId xmlns:a16="http://schemas.microsoft.com/office/drawing/2014/main" id="{966EB55E-7B34-8554-5E2E-B95651A91C83}"/>
                </a:ext>
              </a:extLst>
            </p:cNvPr>
            <p:cNvSpPr txBox="1">
              <a:spLocks/>
            </p:cNvSpPr>
            <p:nvPr/>
          </p:nvSpPr>
          <p:spPr>
            <a:xfrm>
              <a:off x="2936168"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6">
                    <a:extLst>
                      <a:ext uri="{A12FA001-AC4F-418D-AE19-62706E023703}">
                        <ahyp:hlinkClr xmlns:ahyp="http://schemas.microsoft.com/office/drawing/2018/hyperlinkcolor" val="tx"/>
                      </a:ext>
                    </a:extLst>
                  </a:hlinkClick>
                </a:rPr>
                <a:t>Anteprima pubblica</a:t>
              </a:r>
              <a:endParaRPr kumimoji="0" lang="it-IT" sz="1100" i="0" u="none" strike="noStrike" kern="1200" cap="none" spc="0" normalizeH="0" baseline="0" noProof="0">
                <a:ln>
                  <a:noFill/>
                </a:ln>
                <a:solidFill>
                  <a:schemeClr val="accent1"/>
                </a:solidFill>
                <a:effectLst/>
                <a:uLnTx/>
                <a:uFillTx/>
                <a:ea typeface="+mj-ea"/>
                <a:cs typeface="+mj-cs"/>
              </a:endParaRPr>
            </a:p>
          </p:txBody>
        </p:sp>
        <p:sp>
          <p:nvSpPr>
            <p:cNvPr id="159" name="TextBox 158">
              <a:extLst>
                <a:ext uri="{FF2B5EF4-FFF2-40B4-BE49-F238E27FC236}">
                  <a16:creationId xmlns:a16="http://schemas.microsoft.com/office/drawing/2014/main" id="{80203071-28C8-16A6-C7F7-12077303F1B8}"/>
                </a:ext>
              </a:extLst>
            </p:cNvPr>
            <p:cNvSpPr txBox="1">
              <a:spLocks/>
            </p:cNvSpPr>
            <p:nvPr/>
          </p:nvSpPr>
          <p:spPr>
            <a:xfrm>
              <a:off x="3476266" y="3328642"/>
              <a:ext cx="74860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it-IT" sz="1400">
                  <a:solidFill>
                    <a:schemeClr val="tx2"/>
                  </a:solidFill>
                  <a:latin typeface="+mj-lt"/>
                  <a:ea typeface="+mj-ea"/>
                  <a:cs typeface="+mj-cs"/>
                </a:rPr>
                <a:t>Channels</a:t>
              </a:r>
              <a:endParaRPr kumimoji="0" lang="it-IT" sz="1400" i="0" strike="noStrike" kern="1200" cap="none" spc="0" normalizeH="0" baseline="0" noProof="0">
                <a:ln>
                  <a:noFill/>
                </a:ln>
                <a:solidFill>
                  <a:schemeClr val="tx2"/>
                </a:solidFill>
                <a:effectLst/>
                <a:uLnTx/>
                <a:uFillTx/>
                <a:latin typeface="+mj-lt"/>
                <a:ea typeface="+mj-ea"/>
                <a:cs typeface="+mj-cs"/>
              </a:endParaRPr>
            </a:p>
          </p:txBody>
        </p:sp>
        <p:sp>
          <p:nvSpPr>
            <p:cNvPr id="160" name="TextBox 159">
              <a:extLst>
                <a:ext uri="{FF2B5EF4-FFF2-40B4-BE49-F238E27FC236}">
                  <a16:creationId xmlns:a16="http://schemas.microsoft.com/office/drawing/2014/main" id="{12E05B07-FEB5-BCA8-3ED6-BDB02582498B}"/>
                </a:ext>
              </a:extLst>
            </p:cNvPr>
            <p:cNvSpPr txBox="1"/>
            <p:nvPr/>
          </p:nvSpPr>
          <p:spPr>
            <a:xfrm>
              <a:off x="2936168"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AI teammate</a:t>
              </a:r>
            </a:p>
          </p:txBody>
        </p:sp>
        <p:pic>
          <p:nvPicPr>
            <p:cNvPr id="161" name="Picture 160">
              <a:extLst>
                <a:ext uri="{FF2B5EF4-FFF2-40B4-BE49-F238E27FC236}">
                  <a16:creationId xmlns:a16="http://schemas.microsoft.com/office/drawing/2014/main" id="{E0769D90-BE59-9B6A-91FA-ADADDC7A468F}"/>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44124" y="2849440"/>
              <a:ext cx="612888" cy="612888"/>
            </a:xfrm>
            <a:prstGeom prst="rect">
              <a:avLst/>
            </a:prstGeom>
          </p:spPr>
        </p:pic>
      </p:grpSp>
      <p:grpSp>
        <p:nvGrpSpPr>
          <p:cNvPr id="162" name="Group 161">
            <a:extLst>
              <a:ext uri="{FF2B5EF4-FFF2-40B4-BE49-F238E27FC236}">
                <a16:creationId xmlns:a16="http://schemas.microsoft.com/office/drawing/2014/main" id="{AD45BC37-54A8-4D85-58A6-54D3B7DEC040}"/>
              </a:ext>
            </a:extLst>
          </p:cNvPr>
          <p:cNvGrpSpPr/>
          <p:nvPr/>
        </p:nvGrpSpPr>
        <p:grpSpPr>
          <a:xfrm>
            <a:off x="2936168" y="1523949"/>
            <a:ext cx="1828800" cy="1085092"/>
            <a:chOff x="2936168" y="1523949"/>
            <a:chExt cx="1828800" cy="1085092"/>
          </a:xfrm>
        </p:grpSpPr>
        <p:sp>
          <p:nvSpPr>
            <p:cNvPr id="163" name="TextBox 162">
              <a:extLst>
                <a:ext uri="{FF2B5EF4-FFF2-40B4-BE49-F238E27FC236}">
                  <a16:creationId xmlns:a16="http://schemas.microsoft.com/office/drawing/2014/main" id="{668836A1-1B3E-97DF-F85E-5011D5479DA0}"/>
                </a:ext>
              </a:extLst>
            </p:cNvPr>
            <p:cNvSpPr txBox="1">
              <a:spLocks/>
            </p:cNvSpPr>
            <p:nvPr/>
          </p:nvSpPr>
          <p:spPr>
            <a:xfrm>
              <a:off x="2936168"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400" i="0" u="none" strike="noStrike" kern="1200" cap="none" spc="0" normalizeH="0" baseline="0" noProof="0">
                  <a:ln>
                    <a:noFill/>
                  </a:ln>
                  <a:solidFill>
                    <a:schemeClr val="tx2"/>
                  </a:solidFill>
                  <a:effectLst/>
                  <a:uLnTx/>
                  <a:uFillTx/>
                  <a:latin typeface="+mj-lt"/>
                  <a:ea typeface="+mj-ea"/>
                  <a:cs typeface="+mj-cs"/>
                </a:rPr>
                <a:t>Analyst</a:t>
              </a:r>
            </a:p>
          </p:txBody>
        </p:sp>
        <p:pic>
          <p:nvPicPr>
            <p:cNvPr id="164" name="Picture 163">
              <a:extLst>
                <a:ext uri="{FF2B5EF4-FFF2-40B4-BE49-F238E27FC236}">
                  <a16:creationId xmlns:a16="http://schemas.microsoft.com/office/drawing/2014/main" id="{00C39132-4647-7086-2CBE-0E4CC91A561E}"/>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685976" y="1523949"/>
              <a:ext cx="329184" cy="329184"/>
            </a:xfrm>
            <a:prstGeom prst="rect">
              <a:avLst/>
            </a:prstGeom>
          </p:spPr>
        </p:pic>
        <p:sp>
          <p:nvSpPr>
            <p:cNvPr id="165" name="TextBox 164">
              <a:extLst>
                <a:ext uri="{FF2B5EF4-FFF2-40B4-BE49-F238E27FC236}">
                  <a16:creationId xmlns:a16="http://schemas.microsoft.com/office/drawing/2014/main" id="{64693868-688A-2B6F-080F-B15C5DB2BB91}"/>
                </a:ext>
              </a:extLst>
            </p:cNvPr>
            <p:cNvSpPr txBox="1"/>
            <p:nvPr/>
          </p:nvSpPr>
          <p:spPr>
            <a:xfrm>
              <a:off x="2936168"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Ragionamento avanzato</a:t>
              </a:r>
            </a:p>
          </p:txBody>
        </p:sp>
        <p:sp>
          <p:nvSpPr>
            <p:cNvPr id="166" name="TextBox 165">
              <a:extLst>
                <a:ext uri="{FF2B5EF4-FFF2-40B4-BE49-F238E27FC236}">
                  <a16:creationId xmlns:a16="http://schemas.microsoft.com/office/drawing/2014/main" id="{4DAE20BD-DA7F-5FDF-2E45-A42972F3BAF8}"/>
                </a:ext>
              </a:extLst>
            </p:cNvPr>
            <p:cNvSpPr txBox="1">
              <a:spLocks/>
            </p:cNvSpPr>
            <p:nvPr/>
          </p:nvSpPr>
          <p:spPr>
            <a:xfrm>
              <a:off x="2936168"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9">
                    <a:extLst>
                      <a:ext uri="{A12FA001-AC4F-418D-AE19-62706E023703}">
                        <ahyp:hlinkClr xmlns:ahyp="http://schemas.microsoft.com/office/drawing/2018/hyperlinkcolor" val="tx"/>
                      </a:ext>
                    </a:extLst>
                  </a:hlinkClick>
                </a:rPr>
                <a:t>Generalmente disponibile</a:t>
              </a:r>
              <a:endParaRPr kumimoji="0" lang="it-IT" sz="1100" i="0" u="none" strike="noStrike" kern="1200" cap="none" spc="0" normalizeH="0" baseline="0" noProof="0">
                <a:ln>
                  <a:noFill/>
                </a:ln>
                <a:solidFill>
                  <a:schemeClr val="accent1"/>
                </a:solidFill>
                <a:effectLst/>
                <a:uLnTx/>
                <a:uFillTx/>
                <a:ea typeface="+mj-ea"/>
                <a:cs typeface="+mj-cs"/>
              </a:endParaRPr>
            </a:p>
          </p:txBody>
        </p:sp>
      </p:grpSp>
      <p:grpSp>
        <p:nvGrpSpPr>
          <p:cNvPr id="167" name="Group 166">
            <a:extLst>
              <a:ext uri="{FF2B5EF4-FFF2-40B4-BE49-F238E27FC236}">
                <a16:creationId xmlns:a16="http://schemas.microsoft.com/office/drawing/2014/main" id="{C309F7D8-9D28-5E89-0A22-4D297C0B96A6}"/>
              </a:ext>
            </a:extLst>
          </p:cNvPr>
          <p:cNvGrpSpPr/>
          <p:nvPr/>
        </p:nvGrpSpPr>
        <p:grpSpPr>
          <a:xfrm>
            <a:off x="2936168" y="4395153"/>
            <a:ext cx="1828800" cy="1214804"/>
            <a:chOff x="2936168" y="4395153"/>
            <a:chExt cx="1828800" cy="1214804"/>
          </a:xfrm>
        </p:grpSpPr>
        <p:pic>
          <p:nvPicPr>
            <p:cNvPr id="168" name="Picture 167" descr="A green and white logo AI-generated content may be incorrect.">
              <a:extLst>
                <a:ext uri="{FF2B5EF4-FFF2-40B4-BE49-F238E27FC236}">
                  <a16:creationId xmlns:a16="http://schemas.microsoft.com/office/drawing/2014/main" id="{722408D7-C038-D546-CA4C-E5DFD22887A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704264" y="4395153"/>
              <a:ext cx="292608" cy="292608"/>
            </a:xfrm>
            <a:prstGeom prst="rect">
              <a:avLst/>
            </a:prstGeom>
          </p:spPr>
        </p:pic>
        <p:sp>
          <p:nvSpPr>
            <p:cNvPr id="169" name="TextBox 168">
              <a:extLst>
                <a:ext uri="{FF2B5EF4-FFF2-40B4-BE49-F238E27FC236}">
                  <a16:creationId xmlns:a16="http://schemas.microsoft.com/office/drawing/2014/main" id="{B0B43061-0FDA-063D-D67F-7F414727FD09}"/>
                </a:ext>
              </a:extLst>
            </p:cNvPr>
            <p:cNvSpPr txBox="1">
              <a:spLocks/>
            </p:cNvSpPr>
            <p:nvPr/>
          </p:nvSpPr>
          <p:spPr>
            <a:xfrm>
              <a:off x="2936168"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400" i="0" strike="noStrike" kern="1200" cap="none" spc="0" normalizeH="0" baseline="0" noProof="0">
                  <a:ln>
                    <a:noFill/>
                  </a:ln>
                  <a:solidFill>
                    <a:schemeClr val="tx2"/>
                  </a:solidFill>
                  <a:effectLst/>
                  <a:uLnTx/>
                  <a:uFillTx/>
                  <a:latin typeface="+mj-lt"/>
                  <a:ea typeface="+mj-ea"/>
                  <a:cs typeface="+mj-cs"/>
                </a:rPr>
                <a:t>Excel</a:t>
              </a:r>
            </a:p>
          </p:txBody>
        </p:sp>
        <p:sp>
          <p:nvSpPr>
            <p:cNvPr id="170" name="TextBox 169">
              <a:extLst>
                <a:ext uri="{FF2B5EF4-FFF2-40B4-BE49-F238E27FC236}">
                  <a16:creationId xmlns:a16="http://schemas.microsoft.com/office/drawing/2014/main" id="{CE926E78-A9C8-478E-3A34-46F76CC13AC9}"/>
                </a:ext>
              </a:extLst>
            </p:cNvPr>
            <p:cNvSpPr txBox="1"/>
            <p:nvPr/>
          </p:nvSpPr>
          <p:spPr>
            <a:xfrm>
              <a:off x="2936168"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50">
                  <a:solidFill>
                    <a:schemeClr val="tx2"/>
                  </a:solidFill>
                </a:rPr>
                <a:t>Visualizzazioni dei dati</a:t>
              </a:r>
              <a:br>
                <a:rPr lang="it-IT" sz="1050">
                  <a:solidFill>
                    <a:schemeClr val="tx2"/>
                  </a:solidFill>
                </a:rPr>
              </a:br>
              <a:r>
                <a:rPr lang="it-IT" sz="1050">
                  <a:solidFill>
                    <a:schemeClr val="tx2"/>
                  </a:solidFill>
                </a:rPr>
                <a:t>e approfondimenti</a:t>
              </a:r>
              <a:endParaRPr kumimoji="0" lang="it-IT" sz="1050" b="0" i="0" u="none" strike="noStrike" kern="1200" cap="none" spc="0" normalizeH="0" baseline="0" noProof="0">
                <a:ln>
                  <a:noFill/>
                </a:ln>
                <a:solidFill>
                  <a:schemeClr val="tx2"/>
                </a:solidFill>
                <a:effectLst/>
                <a:uLnTx/>
                <a:uFillTx/>
              </a:endParaRPr>
            </a:p>
          </p:txBody>
        </p:sp>
        <p:sp>
          <p:nvSpPr>
            <p:cNvPr id="171" name="TextBox 170">
              <a:extLst>
                <a:ext uri="{FF2B5EF4-FFF2-40B4-BE49-F238E27FC236}">
                  <a16:creationId xmlns:a16="http://schemas.microsoft.com/office/drawing/2014/main" id="{E3C31775-95A0-2400-337C-77EC7333F8E9}"/>
                </a:ext>
              </a:extLst>
            </p:cNvPr>
            <p:cNvSpPr txBox="1">
              <a:spLocks/>
            </p:cNvSpPr>
            <p:nvPr/>
          </p:nvSpPr>
          <p:spPr>
            <a:xfrm>
              <a:off x="2936168"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it-IT" sz="1100" i="0" u="none" strike="noStrike" kern="1200" cap="none" spc="0" normalizeH="0" baseline="0" noProof="0">
                <a:ln>
                  <a:noFill/>
                </a:ln>
                <a:solidFill>
                  <a:schemeClr val="accent1"/>
                </a:solidFill>
                <a:effectLst/>
                <a:uLnTx/>
                <a:uFillTx/>
                <a:ea typeface="+mj-ea"/>
                <a:cs typeface="+mj-cs"/>
              </a:endParaRPr>
            </a:p>
          </p:txBody>
        </p:sp>
      </p:grpSp>
      <p:grpSp>
        <p:nvGrpSpPr>
          <p:cNvPr id="172" name="Group 171">
            <a:extLst>
              <a:ext uri="{FF2B5EF4-FFF2-40B4-BE49-F238E27FC236}">
                <a16:creationId xmlns:a16="http://schemas.microsoft.com/office/drawing/2014/main" id="{9966426B-AFAB-E58B-DC18-6CE08693463F}"/>
              </a:ext>
            </a:extLst>
          </p:cNvPr>
          <p:cNvGrpSpPr/>
          <p:nvPr/>
        </p:nvGrpSpPr>
        <p:grpSpPr>
          <a:xfrm>
            <a:off x="5181600" y="1527048"/>
            <a:ext cx="1828800" cy="1081993"/>
            <a:chOff x="5181600" y="1527048"/>
            <a:chExt cx="1828800" cy="1081993"/>
          </a:xfrm>
        </p:grpSpPr>
        <p:sp>
          <p:nvSpPr>
            <p:cNvPr id="173" name="TextBox 172">
              <a:extLst>
                <a:ext uri="{FF2B5EF4-FFF2-40B4-BE49-F238E27FC236}">
                  <a16:creationId xmlns:a16="http://schemas.microsoft.com/office/drawing/2014/main" id="{711B83CE-628B-53AA-C6D5-94D604D546EA}"/>
                </a:ext>
              </a:extLst>
            </p:cNvPr>
            <p:cNvSpPr txBox="1">
              <a:spLocks/>
            </p:cNvSpPr>
            <p:nvPr/>
          </p:nvSpPr>
          <p:spPr>
            <a:xfrm>
              <a:off x="5772193" y="1923401"/>
              <a:ext cx="64761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it-IT" sz="1400">
                  <a:solidFill>
                    <a:schemeClr val="tx2"/>
                  </a:solidFill>
                  <a:latin typeface="+mj-lt"/>
                  <a:ea typeface="+mj-ea"/>
                  <a:cs typeface="+mj-cs"/>
                </a:rPr>
                <a:t>Surveys</a:t>
              </a:r>
              <a:endParaRPr kumimoji="0" lang="it-IT" sz="1400" i="0" strike="noStrike" kern="1200" cap="none" spc="0" normalizeH="0" baseline="0" noProof="0">
                <a:ln>
                  <a:noFill/>
                </a:ln>
                <a:solidFill>
                  <a:schemeClr val="tx2"/>
                </a:solidFill>
                <a:effectLst/>
                <a:uLnTx/>
                <a:uFillTx/>
                <a:latin typeface="+mj-lt"/>
                <a:ea typeface="+mj-ea"/>
                <a:cs typeface="+mj-cs"/>
              </a:endParaRPr>
            </a:p>
          </p:txBody>
        </p:sp>
        <p:sp>
          <p:nvSpPr>
            <p:cNvPr id="174" name="TextBox 173">
              <a:extLst>
                <a:ext uri="{FF2B5EF4-FFF2-40B4-BE49-F238E27FC236}">
                  <a16:creationId xmlns:a16="http://schemas.microsoft.com/office/drawing/2014/main" id="{6A88E4F9-E200-6EBA-892A-E62B14F58ABB}"/>
                </a:ext>
              </a:extLst>
            </p:cNvPr>
            <p:cNvSpPr txBox="1"/>
            <p:nvPr/>
          </p:nvSpPr>
          <p:spPr>
            <a:xfrm>
              <a:off x="5181600"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Gestione sondaggi end-to-end</a:t>
              </a:r>
            </a:p>
          </p:txBody>
        </p:sp>
        <p:pic>
          <p:nvPicPr>
            <p:cNvPr id="175" name="Picture 174" descr="A rainbow colored logo on a black background AI-generated content may be incorrect.">
              <a:extLst>
                <a:ext uri="{FF2B5EF4-FFF2-40B4-BE49-F238E27FC236}">
                  <a16:creationId xmlns:a16="http://schemas.microsoft.com/office/drawing/2014/main" id="{BD351A72-959A-F856-2818-1B7E2EDB8C9B}"/>
                </a:ext>
                <a:ext uri="{C183D7F6-B498-43B3-948B-1728B52AA6E4}">
                  <adec:decorative xmlns:adec="http://schemas.microsoft.com/office/drawing/2017/decorative" val="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931408" y="1527048"/>
              <a:ext cx="329184" cy="329184"/>
            </a:xfrm>
            <a:prstGeom prst="rect">
              <a:avLst/>
            </a:prstGeom>
          </p:spPr>
        </p:pic>
        <p:sp>
          <p:nvSpPr>
            <p:cNvPr id="176" name="TextBox 175">
              <a:extLst>
                <a:ext uri="{FF2B5EF4-FFF2-40B4-BE49-F238E27FC236}">
                  <a16:creationId xmlns:a16="http://schemas.microsoft.com/office/drawing/2014/main" id="{48D55167-4C3E-4793-FD42-5BC36F7B534D}"/>
                </a:ext>
              </a:extLst>
            </p:cNvPr>
            <p:cNvSpPr txBox="1">
              <a:spLocks/>
            </p:cNvSpPr>
            <p:nvPr/>
          </p:nvSpPr>
          <p:spPr>
            <a:xfrm>
              <a:off x="5181600" y="2439764"/>
              <a:ext cx="1828800" cy="169277"/>
            </a:xfrm>
            <a:prstGeom prst="rect">
              <a:avLst/>
            </a:prstGeom>
            <a:noFill/>
          </p:spPr>
          <p:txBody>
            <a:bodyPr wrap="square" lIns="0" tIns="0" rIns="0" bIns="0" anchor="ctr">
              <a:spAutoFit/>
            </a:bodyPr>
            <a:lstStyle/>
            <a:p>
              <a:pPr algn="ctr">
                <a:defRPr/>
              </a:pPr>
              <a:r>
                <a:rPr lang="it-IT" sz="1100">
                  <a:solidFill>
                    <a:schemeClr val="accent1"/>
                  </a:solidFill>
                  <a:ea typeface="+mj-ea"/>
                  <a:cs typeface="+mj-cs"/>
                  <a:hlinkClick r:id="rId12">
                    <a:extLst>
                      <a:ext uri="{A12FA001-AC4F-418D-AE19-62706E023703}">
                        <ahyp:hlinkClr xmlns:ahyp="http://schemas.microsoft.com/office/drawing/2018/hyperlinkcolor" val="tx"/>
                      </a:ext>
                    </a:extLst>
                  </a:hlinkClick>
                </a:rPr>
                <a:t>Generalmente Disponibile</a:t>
              </a:r>
              <a:endParaRPr kumimoji="0" lang="it-IT" sz="1100" i="0" u="none" strike="noStrike" kern="1200" cap="none" spc="0" normalizeH="0" baseline="0" noProof="0">
                <a:ln>
                  <a:noFill/>
                </a:ln>
                <a:solidFill>
                  <a:schemeClr val="accent1"/>
                </a:solidFill>
                <a:effectLst/>
                <a:uLnTx/>
                <a:uFillTx/>
                <a:ea typeface="+mj-ea"/>
                <a:cs typeface="+mj-cs"/>
              </a:endParaRPr>
            </a:p>
          </p:txBody>
        </p:sp>
      </p:grpSp>
      <p:grpSp>
        <p:nvGrpSpPr>
          <p:cNvPr id="177" name="Group 176">
            <a:extLst>
              <a:ext uri="{FF2B5EF4-FFF2-40B4-BE49-F238E27FC236}">
                <a16:creationId xmlns:a16="http://schemas.microsoft.com/office/drawing/2014/main" id="{393830C0-C736-69C3-107C-0759D5A7DD67}"/>
              </a:ext>
            </a:extLst>
          </p:cNvPr>
          <p:cNvGrpSpPr/>
          <p:nvPr/>
        </p:nvGrpSpPr>
        <p:grpSpPr>
          <a:xfrm>
            <a:off x="5181600" y="4395153"/>
            <a:ext cx="1828800" cy="1214804"/>
            <a:chOff x="5181600" y="4395153"/>
            <a:chExt cx="1828800" cy="1214804"/>
          </a:xfrm>
        </p:grpSpPr>
        <p:pic>
          <p:nvPicPr>
            <p:cNvPr id="178" name="Picture 177" descr="A logo with a letter p AI-generated content may be incorrect.">
              <a:extLst>
                <a:ext uri="{FF2B5EF4-FFF2-40B4-BE49-F238E27FC236}">
                  <a16:creationId xmlns:a16="http://schemas.microsoft.com/office/drawing/2014/main" id="{17952E2F-5714-1A5F-11F9-08CB656D0C1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949696" y="4395153"/>
              <a:ext cx="292608" cy="292608"/>
            </a:xfrm>
            <a:prstGeom prst="rect">
              <a:avLst/>
            </a:prstGeom>
          </p:spPr>
        </p:pic>
        <p:sp>
          <p:nvSpPr>
            <p:cNvPr id="179" name="TextBox 178">
              <a:extLst>
                <a:ext uri="{FF2B5EF4-FFF2-40B4-BE49-F238E27FC236}">
                  <a16:creationId xmlns:a16="http://schemas.microsoft.com/office/drawing/2014/main" id="{1E740E02-54BD-979E-413A-56DD77FD65E4}"/>
                </a:ext>
              </a:extLst>
            </p:cNvPr>
            <p:cNvSpPr txBox="1">
              <a:spLocks/>
            </p:cNvSpPr>
            <p:nvPr/>
          </p:nvSpPr>
          <p:spPr>
            <a:xfrm>
              <a:off x="5626833" y="4779651"/>
              <a:ext cx="938334" cy="215893"/>
            </a:xfrm>
            <a:prstGeom prst="rect">
              <a:avLst/>
            </a:prstGeom>
            <a:noFill/>
          </p:spPr>
          <p:txBody>
            <a:bodyPr wrap="none" lIns="0" tIns="0" rIns="0" bIns="0" rtlCol="0" anchor="ctr">
              <a:spAutoFit/>
            </a:bodyPr>
            <a:lstStyle/>
            <a:p>
              <a:pPr algn="ctr">
                <a:lnSpc>
                  <a:spcPct val="110000"/>
                </a:lnSpc>
                <a:defRPr/>
              </a:pPr>
              <a:r>
                <a:rPr lang="it-IT" sz="1400">
                  <a:solidFill>
                    <a:schemeClr val="tx2"/>
                  </a:solidFill>
                  <a:latin typeface="+mj-lt"/>
                  <a:ea typeface="+mj-ea"/>
                  <a:cs typeface="+mj-cs"/>
                </a:rPr>
                <a:t>PowerPoint</a:t>
              </a:r>
            </a:p>
          </p:txBody>
        </p:sp>
        <p:sp>
          <p:nvSpPr>
            <p:cNvPr id="180" name="TextBox 179">
              <a:extLst>
                <a:ext uri="{FF2B5EF4-FFF2-40B4-BE49-F238E27FC236}">
                  <a16:creationId xmlns:a16="http://schemas.microsoft.com/office/drawing/2014/main" id="{66CC2A96-87E3-5797-5E82-FCBE121231CD}"/>
                </a:ext>
              </a:extLst>
            </p:cNvPr>
            <p:cNvSpPr txBox="1"/>
            <p:nvPr/>
          </p:nvSpPr>
          <p:spPr>
            <a:xfrm>
              <a:off x="5181600"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Crea e perfeziona presentazioni</a:t>
              </a:r>
            </a:p>
          </p:txBody>
        </p:sp>
        <p:sp>
          <p:nvSpPr>
            <p:cNvPr id="181" name="TextBox 180">
              <a:extLst>
                <a:ext uri="{FF2B5EF4-FFF2-40B4-BE49-F238E27FC236}">
                  <a16:creationId xmlns:a16="http://schemas.microsoft.com/office/drawing/2014/main" id="{AFF48B74-CE4A-9301-14D4-751D7376BBAF}"/>
                </a:ext>
              </a:extLst>
            </p:cNvPr>
            <p:cNvSpPr txBox="1">
              <a:spLocks/>
            </p:cNvSpPr>
            <p:nvPr/>
          </p:nvSpPr>
          <p:spPr>
            <a:xfrm>
              <a:off x="5181600"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it-IT" sz="1100" i="0" u="none" strike="noStrike" kern="1200" cap="none" spc="0" normalizeH="0" baseline="0" noProof="0">
                <a:ln>
                  <a:noFill/>
                </a:ln>
                <a:solidFill>
                  <a:schemeClr val="accent1"/>
                </a:solidFill>
                <a:effectLst/>
                <a:uLnTx/>
                <a:uFillTx/>
                <a:ea typeface="+mj-ea"/>
                <a:cs typeface="+mj-cs"/>
              </a:endParaRPr>
            </a:p>
          </p:txBody>
        </p:sp>
      </p:grpSp>
      <p:grpSp>
        <p:nvGrpSpPr>
          <p:cNvPr id="182" name="Group 181">
            <a:extLst>
              <a:ext uri="{FF2B5EF4-FFF2-40B4-BE49-F238E27FC236}">
                <a16:creationId xmlns:a16="http://schemas.microsoft.com/office/drawing/2014/main" id="{EF25A64A-77B3-E087-EFFF-33C7DFF55450}"/>
              </a:ext>
            </a:extLst>
          </p:cNvPr>
          <p:cNvGrpSpPr/>
          <p:nvPr/>
        </p:nvGrpSpPr>
        <p:grpSpPr>
          <a:xfrm>
            <a:off x="5181600" y="2969737"/>
            <a:ext cx="1828800" cy="1040233"/>
            <a:chOff x="5181600" y="2969737"/>
            <a:chExt cx="1828800" cy="1040233"/>
          </a:xfrm>
        </p:grpSpPr>
        <p:pic>
          <p:nvPicPr>
            <p:cNvPr id="183" name="Picture 182">
              <a:extLst>
                <a:ext uri="{FF2B5EF4-FFF2-40B4-BE49-F238E27FC236}">
                  <a16:creationId xmlns:a16="http://schemas.microsoft.com/office/drawing/2014/main" id="{183A5EDD-444D-BDCE-A31A-CE16A14817EA}"/>
                </a:ext>
                <a:ext uri="{C183D7F6-B498-43B3-948B-1728B52AA6E4}">
                  <adec:decorative xmlns:adec="http://schemas.microsoft.com/office/drawing/2017/decorative" val="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5935980" y="2969737"/>
              <a:ext cx="320040" cy="320040"/>
            </a:xfrm>
            <a:prstGeom prst="rect">
              <a:avLst/>
            </a:prstGeom>
          </p:spPr>
        </p:pic>
        <p:sp>
          <p:nvSpPr>
            <p:cNvPr id="184" name="TextBox 183">
              <a:extLst>
                <a:ext uri="{FF2B5EF4-FFF2-40B4-BE49-F238E27FC236}">
                  <a16:creationId xmlns:a16="http://schemas.microsoft.com/office/drawing/2014/main" id="{A19FC5B6-D9DD-01E1-EE68-DBA9997D6EC2}"/>
                </a:ext>
              </a:extLst>
            </p:cNvPr>
            <p:cNvSpPr txBox="1"/>
            <p:nvPr/>
          </p:nvSpPr>
          <p:spPr>
            <a:xfrm>
              <a:off x="5181600"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Automazione gestione progetti</a:t>
              </a:r>
            </a:p>
          </p:txBody>
        </p:sp>
        <p:sp>
          <p:nvSpPr>
            <p:cNvPr id="185" name="TextBox 184">
              <a:extLst>
                <a:ext uri="{FF2B5EF4-FFF2-40B4-BE49-F238E27FC236}">
                  <a16:creationId xmlns:a16="http://schemas.microsoft.com/office/drawing/2014/main" id="{EDC71974-7C6A-4414-A2A6-7E182B8A3F17}"/>
                </a:ext>
              </a:extLst>
            </p:cNvPr>
            <p:cNvSpPr txBox="1">
              <a:spLocks/>
            </p:cNvSpPr>
            <p:nvPr/>
          </p:nvSpPr>
          <p:spPr>
            <a:xfrm>
              <a:off x="5181600"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15">
                    <a:extLst>
                      <a:ext uri="{A12FA001-AC4F-418D-AE19-62706E023703}">
                        <ahyp:hlinkClr xmlns:ahyp="http://schemas.microsoft.com/office/drawing/2018/hyperlinkcolor" val="tx"/>
                      </a:ext>
                    </a:extLst>
                  </a:hlinkClick>
                </a:rPr>
                <a:t>Anteprima pubblica</a:t>
              </a:r>
              <a:endParaRPr kumimoji="0" lang="it-IT" sz="1100" i="0" u="none" strike="noStrike" kern="1200" cap="none" spc="0" normalizeH="0" baseline="0" noProof="0">
                <a:ln>
                  <a:noFill/>
                </a:ln>
                <a:solidFill>
                  <a:schemeClr val="accent1"/>
                </a:solidFill>
                <a:effectLst/>
                <a:uLnTx/>
                <a:uFillTx/>
                <a:ea typeface="+mj-ea"/>
                <a:cs typeface="+mj-cs"/>
              </a:endParaRPr>
            </a:p>
          </p:txBody>
        </p:sp>
        <p:sp>
          <p:nvSpPr>
            <p:cNvPr id="186" name="TextBox 185">
              <a:extLst>
                <a:ext uri="{FF2B5EF4-FFF2-40B4-BE49-F238E27FC236}">
                  <a16:creationId xmlns:a16="http://schemas.microsoft.com/office/drawing/2014/main" id="{DF6734C9-6248-CBAF-E22D-491884988E22}"/>
                </a:ext>
              </a:extLst>
            </p:cNvPr>
            <p:cNvSpPr txBox="1">
              <a:spLocks/>
            </p:cNvSpPr>
            <p:nvPr/>
          </p:nvSpPr>
          <p:spPr>
            <a:xfrm>
              <a:off x="5421937" y="3328642"/>
              <a:ext cx="1348125" cy="221023"/>
            </a:xfrm>
            <a:prstGeom prst="rect">
              <a:avLst/>
            </a:prstGeom>
            <a:noFill/>
          </p:spPr>
          <p:txBody>
            <a:bodyPr wrap="none" lIns="0" tIns="0" rIns="0" bIns="0" rtlCol="0" anchor="ctr">
              <a:spAutoFit/>
            </a:bodyPr>
            <a:lstStyle/>
            <a:p>
              <a:pPr algn="ctr">
                <a:lnSpc>
                  <a:spcPct val="110000"/>
                </a:lnSpc>
                <a:defRPr/>
              </a:pPr>
              <a:r>
                <a:rPr lang="it-IT" sz="1400">
                  <a:solidFill>
                    <a:schemeClr val="tx2"/>
                  </a:solidFill>
                  <a:latin typeface="+mj-lt"/>
                  <a:ea typeface="+mj-ea"/>
                  <a:cs typeface="+mj-cs"/>
                </a:rPr>
                <a:t>Project Manager</a:t>
              </a:r>
            </a:p>
          </p:txBody>
        </p:sp>
      </p:grpSp>
      <p:grpSp>
        <p:nvGrpSpPr>
          <p:cNvPr id="187" name="Group 186">
            <a:extLst>
              <a:ext uri="{FF2B5EF4-FFF2-40B4-BE49-F238E27FC236}">
                <a16:creationId xmlns:a16="http://schemas.microsoft.com/office/drawing/2014/main" id="{D5CB2954-1462-5AC8-4B28-83F66A8A0473}"/>
              </a:ext>
            </a:extLst>
          </p:cNvPr>
          <p:cNvGrpSpPr/>
          <p:nvPr/>
        </p:nvGrpSpPr>
        <p:grpSpPr>
          <a:xfrm>
            <a:off x="690734" y="2935629"/>
            <a:ext cx="1828800" cy="1074341"/>
            <a:chOff x="690734" y="2935629"/>
            <a:chExt cx="1828800" cy="1074341"/>
          </a:xfrm>
        </p:grpSpPr>
        <p:sp>
          <p:nvSpPr>
            <p:cNvPr id="188" name="TextBox 187">
              <a:extLst>
                <a:ext uri="{FF2B5EF4-FFF2-40B4-BE49-F238E27FC236}">
                  <a16:creationId xmlns:a16="http://schemas.microsoft.com/office/drawing/2014/main" id="{7CB48622-5B77-0A9D-1290-839A3A69737C}"/>
                </a:ext>
              </a:extLst>
            </p:cNvPr>
            <p:cNvSpPr txBox="1">
              <a:spLocks/>
            </p:cNvSpPr>
            <p:nvPr/>
          </p:nvSpPr>
          <p:spPr>
            <a:xfrm>
              <a:off x="1149881" y="3328642"/>
              <a:ext cx="910506"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it-IT" sz="1400">
                  <a:solidFill>
                    <a:schemeClr val="tx2"/>
                  </a:solidFill>
                  <a:latin typeface="+mj-lt"/>
                  <a:ea typeface="+mj-ea"/>
                  <a:cs typeface="+mj-cs"/>
                </a:rPr>
                <a:t>Knowledge</a:t>
              </a:r>
              <a:endParaRPr kumimoji="0" lang="it-IT" sz="1400" i="0" strike="noStrike" kern="1200" cap="none" spc="0" normalizeH="0" baseline="0" noProof="0">
                <a:ln>
                  <a:noFill/>
                </a:ln>
                <a:solidFill>
                  <a:schemeClr val="tx2"/>
                </a:solidFill>
                <a:effectLst/>
                <a:uLnTx/>
                <a:uFillTx/>
                <a:latin typeface="+mj-lt"/>
                <a:ea typeface="+mj-ea"/>
                <a:cs typeface="+mj-cs"/>
              </a:endParaRPr>
            </a:p>
          </p:txBody>
        </p:sp>
        <p:sp>
          <p:nvSpPr>
            <p:cNvPr id="189" name="TextBox 188">
              <a:extLst>
                <a:ext uri="{FF2B5EF4-FFF2-40B4-BE49-F238E27FC236}">
                  <a16:creationId xmlns:a16="http://schemas.microsoft.com/office/drawing/2014/main" id="{5561FC71-8603-A033-953F-7C236C00AA61}"/>
                </a:ext>
              </a:extLst>
            </p:cNvPr>
            <p:cNvSpPr txBox="1">
              <a:spLocks/>
            </p:cNvSpPr>
            <p:nvPr/>
          </p:nvSpPr>
          <p:spPr>
            <a:xfrm>
              <a:off x="690734"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16">
                    <a:extLst>
                      <a:ext uri="{A12FA001-AC4F-418D-AE19-62706E023703}">
                        <ahyp:hlinkClr xmlns:ahyp="http://schemas.microsoft.com/office/drawing/2018/hyperlinkcolor" val="tx"/>
                      </a:ext>
                    </a:extLst>
                  </a:hlinkClick>
                </a:rPr>
                <a:t>Anteprima pubblica</a:t>
              </a:r>
              <a:endParaRPr kumimoji="0" lang="it-IT" sz="1100" i="0" u="none" strike="noStrike" kern="1200" cap="none" spc="0" normalizeH="0" baseline="0" noProof="0">
                <a:ln>
                  <a:noFill/>
                </a:ln>
                <a:solidFill>
                  <a:schemeClr val="accent1"/>
                </a:solidFill>
                <a:effectLst/>
                <a:uLnTx/>
                <a:uFillTx/>
                <a:ea typeface="+mj-ea"/>
                <a:cs typeface="+mj-cs"/>
              </a:endParaRPr>
            </a:p>
          </p:txBody>
        </p:sp>
        <p:sp>
          <p:nvSpPr>
            <p:cNvPr id="190" name="TextBox 189">
              <a:extLst>
                <a:ext uri="{FF2B5EF4-FFF2-40B4-BE49-F238E27FC236}">
                  <a16:creationId xmlns:a16="http://schemas.microsoft.com/office/drawing/2014/main" id="{0DA76D48-E62F-7F0E-FC40-890D5B8A3C6B}"/>
                </a:ext>
              </a:extLst>
            </p:cNvPr>
            <p:cNvSpPr txBox="1"/>
            <p:nvPr/>
          </p:nvSpPr>
          <p:spPr>
            <a:xfrm>
              <a:off x="690734"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Gestione contenuti </a:t>
              </a:r>
              <a:r>
                <a:rPr lang="it-IT" sz="1050">
                  <a:solidFill>
                    <a:schemeClr val="tx2"/>
                  </a:solidFill>
                </a:rPr>
                <a:t>&amp; organizzazione</a:t>
              </a:r>
              <a:endParaRPr kumimoji="0" lang="it-IT" sz="1050" b="0" i="0" u="none" strike="noStrike" kern="1200" cap="none" spc="0" normalizeH="0" baseline="0" noProof="0">
                <a:ln>
                  <a:noFill/>
                </a:ln>
                <a:solidFill>
                  <a:schemeClr val="tx2"/>
                </a:solidFill>
                <a:effectLst/>
                <a:uLnTx/>
                <a:uFillTx/>
              </a:endParaRPr>
            </a:p>
          </p:txBody>
        </p:sp>
        <p:pic>
          <p:nvPicPr>
            <p:cNvPr id="191" name="Picture 10" descr="Download Microsoft SharePoint Logo in SVG Vector or PNG File Format - Logo.wine">
              <a:extLst>
                <a:ext uri="{FF2B5EF4-FFF2-40B4-BE49-F238E27FC236}">
                  <a16:creationId xmlns:a16="http://schemas.microsoft.com/office/drawing/2014/main" id="{9387A4B2-0175-AD3F-0FA8-BD50480C09B9}"/>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1285094" y="2935629"/>
              <a:ext cx="640080" cy="426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2" name="Group 191">
            <a:extLst>
              <a:ext uri="{FF2B5EF4-FFF2-40B4-BE49-F238E27FC236}">
                <a16:creationId xmlns:a16="http://schemas.microsoft.com/office/drawing/2014/main" id="{234B8F6B-DFD8-930D-D8DA-70A65AC116BE}"/>
              </a:ext>
            </a:extLst>
          </p:cNvPr>
          <p:cNvGrpSpPr/>
          <p:nvPr/>
        </p:nvGrpSpPr>
        <p:grpSpPr>
          <a:xfrm>
            <a:off x="690734" y="1527048"/>
            <a:ext cx="1828800" cy="1081993"/>
            <a:chOff x="690734" y="1527048"/>
            <a:chExt cx="1828800" cy="1081993"/>
          </a:xfrm>
        </p:grpSpPr>
        <p:sp>
          <p:nvSpPr>
            <p:cNvPr id="193" name="TextBox 192">
              <a:extLst>
                <a:ext uri="{FF2B5EF4-FFF2-40B4-BE49-F238E27FC236}">
                  <a16:creationId xmlns:a16="http://schemas.microsoft.com/office/drawing/2014/main" id="{C0FC7914-3D58-BD4E-8D01-4A5FF220C5B8}"/>
                </a:ext>
              </a:extLst>
            </p:cNvPr>
            <p:cNvSpPr txBox="1">
              <a:spLocks/>
            </p:cNvSpPr>
            <p:nvPr/>
          </p:nvSpPr>
          <p:spPr>
            <a:xfrm>
              <a:off x="690734"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400" i="0" strike="noStrike" kern="1200" cap="none" spc="0" normalizeH="0" baseline="0" noProof="0">
                  <a:ln>
                    <a:noFill/>
                  </a:ln>
                  <a:solidFill>
                    <a:schemeClr val="tx2"/>
                  </a:solidFill>
                  <a:effectLst/>
                  <a:uLnTx/>
                  <a:uFillTx/>
                  <a:latin typeface="+mj-lt"/>
                  <a:ea typeface="+mj-ea"/>
                  <a:cs typeface="+mj-cs"/>
                </a:rPr>
                <a:t>Researcher</a:t>
              </a:r>
            </a:p>
          </p:txBody>
        </p:sp>
        <p:pic>
          <p:nvPicPr>
            <p:cNvPr id="194" name="Picture 193">
              <a:extLst>
                <a:ext uri="{FF2B5EF4-FFF2-40B4-BE49-F238E27FC236}">
                  <a16:creationId xmlns:a16="http://schemas.microsoft.com/office/drawing/2014/main" id="{7AC77232-5DC5-740F-C504-C69019786B17}"/>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40542" y="1527048"/>
              <a:ext cx="329184" cy="329184"/>
            </a:xfrm>
            <a:prstGeom prst="rect">
              <a:avLst/>
            </a:prstGeom>
          </p:spPr>
        </p:pic>
        <p:sp>
          <p:nvSpPr>
            <p:cNvPr id="195" name="TextBox 194">
              <a:extLst>
                <a:ext uri="{FF2B5EF4-FFF2-40B4-BE49-F238E27FC236}">
                  <a16:creationId xmlns:a16="http://schemas.microsoft.com/office/drawing/2014/main" id="{860E1EB8-0A75-5E20-98D7-5297A0CD05D1}"/>
                </a:ext>
              </a:extLst>
            </p:cNvPr>
            <p:cNvSpPr txBox="1"/>
            <p:nvPr/>
          </p:nvSpPr>
          <p:spPr>
            <a:xfrm>
              <a:off x="690734"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Ragionamento avanzato</a:t>
              </a:r>
            </a:p>
          </p:txBody>
        </p:sp>
        <p:sp>
          <p:nvSpPr>
            <p:cNvPr id="196" name="TextBox 195">
              <a:extLst>
                <a:ext uri="{FF2B5EF4-FFF2-40B4-BE49-F238E27FC236}">
                  <a16:creationId xmlns:a16="http://schemas.microsoft.com/office/drawing/2014/main" id="{E3B9DE3E-F629-02A2-D8AD-B33037D54546}"/>
                </a:ext>
              </a:extLst>
            </p:cNvPr>
            <p:cNvSpPr txBox="1"/>
            <p:nvPr/>
          </p:nvSpPr>
          <p:spPr>
            <a:xfrm>
              <a:off x="690734"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18">
                    <a:extLst>
                      <a:ext uri="{A12FA001-AC4F-418D-AE19-62706E023703}">
                        <ahyp:hlinkClr xmlns:ahyp="http://schemas.microsoft.com/office/drawing/2018/hyperlinkcolor" val="tx"/>
                      </a:ext>
                    </a:extLst>
                  </a:hlinkClick>
                </a:rPr>
                <a:t>Generalmente disponibile</a:t>
              </a:r>
              <a:endParaRPr kumimoji="0" lang="it-IT" sz="1100" i="0" u="none" strike="noStrike" kern="1200" cap="none" spc="0" normalizeH="0" baseline="0" noProof="0">
                <a:ln>
                  <a:noFill/>
                </a:ln>
                <a:solidFill>
                  <a:schemeClr val="accent1"/>
                </a:solidFill>
                <a:effectLst/>
                <a:uLnTx/>
                <a:uFillTx/>
                <a:ea typeface="+mj-ea"/>
                <a:cs typeface="+mj-cs"/>
              </a:endParaRPr>
            </a:p>
          </p:txBody>
        </p:sp>
      </p:grpSp>
      <p:grpSp>
        <p:nvGrpSpPr>
          <p:cNvPr id="197" name="Group 196">
            <a:extLst>
              <a:ext uri="{FF2B5EF4-FFF2-40B4-BE49-F238E27FC236}">
                <a16:creationId xmlns:a16="http://schemas.microsoft.com/office/drawing/2014/main" id="{0F80FA0C-1E06-583D-B4CB-70D649A56F7D}"/>
              </a:ext>
            </a:extLst>
          </p:cNvPr>
          <p:cNvGrpSpPr/>
          <p:nvPr/>
        </p:nvGrpSpPr>
        <p:grpSpPr>
          <a:xfrm>
            <a:off x="690734" y="4395153"/>
            <a:ext cx="1828800" cy="1218297"/>
            <a:chOff x="690734" y="4395153"/>
            <a:chExt cx="1828800" cy="1218297"/>
          </a:xfrm>
        </p:grpSpPr>
        <p:sp>
          <p:nvSpPr>
            <p:cNvPr id="198" name="TextBox 197">
              <a:extLst>
                <a:ext uri="{FF2B5EF4-FFF2-40B4-BE49-F238E27FC236}">
                  <a16:creationId xmlns:a16="http://schemas.microsoft.com/office/drawing/2014/main" id="{9692CC0E-BF54-9D60-D64E-FD7F9054435F}"/>
                </a:ext>
              </a:extLst>
            </p:cNvPr>
            <p:cNvSpPr txBox="1">
              <a:spLocks/>
            </p:cNvSpPr>
            <p:nvPr/>
          </p:nvSpPr>
          <p:spPr>
            <a:xfrm>
              <a:off x="690734"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400" i="0" strike="noStrike" kern="1200" cap="none" spc="0" normalizeH="0" baseline="0" noProof="0">
                  <a:ln>
                    <a:noFill/>
                  </a:ln>
                  <a:solidFill>
                    <a:schemeClr val="tx2"/>
                  </a:solidFill>
                  <a:effectLst/>
                  <a:uLnTx/>
                  <a:uFillTx/>
                  <a:latin typeface="+mj-lt"/>
                  <a:ea typeface="+mj-ea"/>
                  <a:cs typeface="+mj-cs"/>
                </a:rPr>
                <a:t>Word</a:t>
              </a:r>
            </a:p>
          </p:txBody>
        </p:sp>
        <p:sp>
          <p:nvSpPr>
            <p:cNvPr id="199" name="TextBox 198">
              <a:extLst>
                <a:ext uri="{FF2B5EF4-FFF2-40B4-BE49-F238E27FC236}">
                  <a16:creationId xmlns:a16="http://schemas.microsoft.com/office/drawing/2014/main" id="{1235A5E3-6EAC-1C9B-DD26-5B70104DCD52}"/>
                </a:ext>
              </a:extLst>
            </p:cNvPr>
            <p:cNvSpPr txBox="1"/>
            <p:nvPr/>
          </p:nvSpPr>
          <p:spPr>
            <a:xfrm>
              <a:off x="690734"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Creazione documenti</a:t>
              </a:r>
              <a:br>
                <a:rPr kumimoji="0" lang="it-IT" sz="1050" b="0" i="0" u="none" strike="noStrike" kern="1200" cap="none" spc="0" normalizeH="0" baseline="0" noProof="0">
                  <a:ln>
                    <a:noFill/>
                  </a:ln>
                  <a:solidFill>
                    <a:schemeClr val="tx2"/>
                  </a:solidFill>
                  <a:effectLst/>
                  <a:uLnTx/>
                  <a:uFillTx/>
                </a:rPr>
              </a:br>
              <a:r>
                <a:rPr kumimoji="0" lang="it-IT" sz="1050" b="0" i="0" u="none" strike="noStrike" kern="1200" cap="none" spc="0" normalizeH="0" baseline="0" noProof="0">
                  <a:ln>
                    <a:noFill/>
                  </a:ln>
                  <a:solidFill>
                    <a:schemeClr val="tx2"/>
                  </a:solidFill>
                  <a:effectLst/>
                  <a:uLnTx/>
                  <a:uFillTx/>
                </a:rPr>
                <a:t>e iterazione</a:t>
              </a:r>
            </a:p>
          </p:txBody>
        </p:sp>
        <p:sp>
          <p:nvSpPr>
            <p:cNvPr id="200" name="TextBox 199">
              <a:extLst>
                <a:ext uri="{FF2B5EF4-FFF2-40B4-BE49-F238E27FC236}">
                  <a16:creationId xmlns:a16="http://schemas.microsoft.com/office/drawing/2014/main" id="{81EC48EC-4F38-C37A-7ADC-E4807CFDA233}"/>
                </a:ext>
              </a:extLst>
            </p:cNvPr>
            <p:cNvSpPr txBox="1">
              <a:spLocks/>
            </p:cNvSpPr>
            <p:nvPr/>
          </p:nvSpPr>
          <p:spPr>
            <a:xfrm>
              <a:off x="690734" y="544417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it-IT" sz="1100" i="0" u="none" strike="noStrike" kern="1200" cap="none" spc="0" normalizeH="0" baseline="0" noProof="0">
                <a:ln>
                  <a:noFill/>
                </a:ln>
                <a:solidFill>
                  <a:schemeClr val="accent1"/>
                </a:solidFill>
                <a:effectLst/>
                <a:uLnTx/>
                <a:uFillTx/>
                <a:ea typeface="+mj-ea"/>
                <a:cs typeface="+mj-cs"/>
              </a:endParaRPr>
            </a:p>
          </p:txBody>
        </p:sp>
        <p:pic>
          <p:nvPicPr>
            <p:cNvPr id="201" name="Picture 200" descr="A logo with a black background AI-generated content may be incorrect.">
              <a:extLst>
                <a:ext uri="{FF2B5EF4-FFF2-40B4-BE49-F238E27FC236}">
                  <a16:creationId xmlns:a16="http://schemas.microsoft.com/office/drawing/2014/main" id="{E1F0E643-24C4-A2CC-75B9-0F285473999E}"/>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458831" y="4395153"/>
              <a:ext cx="292608" cy="292608"/>
            </a:xfrm>
            <a:prstGeom prst="rect">
              <a:avLst/>
            </a:prstGeom>
          </p:spPr>
        </p:pic>
      </p:grpSp>
      <p:grpSp>
        <p:nvGrpSpPr>
          <p:cNvPr id="202" name="Group 201">
            <a:extLst>
              <a:ext uri="{FF2B5EF4-FFF2-40B4-BE49-F238E27FC236}">
                <a16:creationId xmlns:a16="http://schemas.microsoft.com/office/drawing/2014/main" id="{4A7C4619-9A74-3F0C-7236-FCA21E3AD67B}"/>
              </a:ext>
            </a:extLst>
          </p:cNvPr>
          <p:cNvGrpSpPr/>
          <p:nvPr/>
        </p:nvGrpSpPr>
        <p:grpSpPr>
          <a:xfrm>
            <a:off x="7427033" y="3009580"/>
            <a:ext cx="1828800" cy="1000390"/>
            <a:chOff x="7427033" y="3009580"/>
            <a:chExt cx="1828800" cy="1000390"/>
          </a:xfrm>
        </p:grpSpPr>
        <p:sp>
          <p:nvSpPr>
            <p:cNvPr id="203" name="TextBox 202">
              <a:extLst>
                <a:ext uri="{FF2B5EF4-FFF2-40B4-BE49-F238E27FC236}">
                  <a16:creationId xmlns:a16="http://schemas.microsoft.com/office/drawing/2014/main" id="{B0435A3E-01C3-7E44-7118-A36FDA4EE921}"/>
                </a:ext>
              </a:extLst>
            </p:cNvPr>
            <p:cNvSpPr txBox="1">
              <a:spLocks/>
            </p:cNvSpPr>
            <p:nvPr/>
          </p:nvSpPr>
          <p:spPr>
            <a:xfrm>
              <a:off x="7427033"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20">
                    <a:extLst>
                      <a:ext uri="{A12FA001-AC4F-418D-AE19-62706E023703}">
                        <ahyp:hlinkClr xmlns:ahyp="http://schemas.microsoft.com/office/drawing/2018/hyperlinkcolor" val="tx"/>
                      </a:ext>
                    </a:extLst>
                  </a:hlinkClick>
                </a:rPr>
                <a:t>Anteprima pubblica</a:t>
              </a:r>
              <a:endParaRPr kumimoji="0" lang="it-IT" sz="1100" i="0" u="none" strike="noStrike" kern="1200" cap="none" spc="0" normalizeH="0" baseline="0" noProof="0">
                <a:ln>
                  <a:noFill/>
                </a:ln>
                <a:solidFill>
                  <a:schemeClr val="accent1"/>
                </a:solidFill>
                <a:effectLst/>
                <a:uLnTx/>
                <a:uFillTx/>
                <a:ea typeface="+mj-ea"/>
                <a:cs typeface="+mj-cs"/>
              </a:endParaRPr>
            </a:p>
          </p:txBody>
        </p:sp>
        <p:sp>
          <p:nvSpPr>
            <p:cNvPr id="204" name="TextBox 203">
              <a:extLst>
                <a:ext uri="{FF2B5EF4-FFF2-40B4-BE49-F238E27FC236}">
                  <a16:creationId xmlns:a16="http://schemas.microsoft.com/office/drawing/2014/main" id="{675E6663-D6CA-AAAB-6AC1-26BEFCE8F7C0}"/>
                </a:ext>
              </a:extLst>
            </p:cNvPr>
            <p:cNvSpPr txBox="1">
              <a:spLocks/>
            </p:cNvSpPr>
            <p:nvPr/>
          </p:nvSpPr>
          <p:spPr>
            <a:xfrm>
              <a:off x="7796412" y="3328642"/>
              <a:ext cx="109004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it-IT" sz="1400">
                  <a:solidFill>
                    <a:schemeClr val="tx2"/>
                  </a:solidFill>
                  <a:effectLst/>
                  <a:latin typeface="+mj-lt"/>
                  <a:ea typeface="+mj-ea"/>
                  <a:cs typeface="+mj-cs"/>
                </a:rPr>
                <a:t>Communities</a:t>
              </a:r>
              <a:endParaRPr kumimoji="0" lang="it-IT" sz="1400" i="0" strike="noStrike" kern="1200" cap="none" spc="0" normalizeH="0" baseline="0" noProof="0">
                <a:ln>
                  <a:noFill/>
                </a:ln>
                <a:solidFill>
                  <a:schemeClr val="tx2"/>
                </a:solidFill>
                <a:effectLst/>
                <a:uLnTx/>
                <a:uFillTx/>
                <a:latin typeface="+mj-lt"/>
                <a:ea typeface="+mj-ea"/>
                <a:cs typeface="+mj-cs"/>
              </a:endParaRPr>
            </a:p>
          </p:txBody>
        </p:sp>
        <p:sp>
          <p:nvSpPr>
            <p:cNvPr id="205" name="TextBox 204">
              <a:extLst>
                <a:ext uri="{FF2B5EF4-FFF2-40B4-BE49-F238E27FC236}">
                  <a16:creationId xmlns:a16="http://schemas.microsoft.com/office/drawing/2014/main" id="{739DAC10-2BDF-3000-DB0C-4ABE50635EAD}"/>
                </a:ext>
              </a:extLst>
            </p:cNvPr>
            <p:cNvSpPr txBox="1"/>
            <p:nvPr/>
          </p:nvSpPr>
          <p:spPr>
            <a:xfrm>
              <a:off x="7427033"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Gestione community</a:t>
              </a:r>
            </a:p>
          </p:txBody>
        </p:sp>
        <p:pic>
          <p:nvPicPr>
            <p:cNvPr id="206" name="Picture 2" descr="Microsoft Viva Engage">
              <a:extLst>
                <a:ext uri="{FF2B5EF4-FFF2-40B4-BE49-F238E27FC236}">
                  <a16:creationId xmlns:a16="http://schemas.microsoft.com/office/drawing/2014/main" id="{2275CC1A-5DD8-5C74-E7A4-FFE36A4E9651}"/>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8195128" y="3009580"/>
              <a:ext cx="292608" cy="292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 name="Group 206">
            <a:extLst>
              <a:ext uri="{FF2B5EF4-FFF2-40B4-BE49-F238E27FC236}">
                <a16:creationId xmlns:a16="http://schemas.microsoft.com/office/drawing/2014/main" id="{F8415DDD-E62F-7D18-45E6-74A367D9FE1A}"/>
              </a:ext>
            </a:extLst>
          </p:cNvPr>
          <p:cNvGrpSpPr/>
          <p:nvPr/>
        </p:nvGrpSpPr>
        <p:grpSpPr>
          <a:xfrm>
            <a:off x="7427033" y="1382097"/>
            <a:ext cx="1828800" cy="1226944"/>
            <a:chOff x="7427033" y="1382097"/>
            <a:chExt cx="1828800" cy="1226944"/>
          </a:xfrm>
        </p:grpSpPr>
        <p:sp>
          <p:nvSpPr>
            <p:cNvPr id="208" name="TextBox 207">
              <a:extLst>
                <a:ext uri="{FF2B5EF4-FFF2-40B4-BE49-F238E27FC236}">
                  <a16:creationId xmlns:a16="http://schemas.microsoft.com/office/drawing/2014/main" id="{507E4907-A15B-C705-0297-80D3859FA396}"/>
                </a:ext>
              </a:extLst>
            </p:cNvPr>
            <p:cNvSpPr txBox="1">
              <a:spLocks/>
            </p:cNvSpPr>
            <p:nvPr/>
          </p:nvSpPr>
          <p:spPr>
            <a:xfrm>
              <a:off x="7427033"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22">
                    <a:extLst>
                      <a:ext uri="{A12FA001-AC4F-418D-AE19-62706E023703}">
                        <ahyp:hlinkClr xmlns:ahyp="http://schemas.microsoft.com/office/drawing/2018/hyperlinkcolor" val="tx"/>
                      </a:ext>
                    </a:extLst>
                  </a:hlinkClick>
                </a:rPr>
                <a:t>Generalmente disponibile </a:t>
              </a:r>
              <a:endParaRPr kumimoji="0" lang="it-IT" sz="1100" i="0" u="none" strike="noStrike" kern="1200" cap="none" spc="0" normalizeH="0" baseline="0" noProof="0">
                <a:ln>
                  <a:noFill/>
                </a:ln>
                <a:solidFill>
                  <a:schemeClr val="accent1"/>
                </a:solidFill>
                <a:effectLst/>
                <a:uLnTx/>
                <a:uFillTx/>
                <a:ea typeface="+mj-ea"/>
                <a:cs typeface="+mj-cs"/>
              </a:endParaRPr>
            </a:p>
          </p:txBody>
        </p:sp>
        <p:sp>
          <p:nvSpPr>
            <p:cNvPr id="209" name="TextBox 208">
              <a:extLst>
                <a:ext uri="{FF2B5EF4-FFF2-40B4-BE49-F238E27FC236}">
                  <a16:creationId xmlns:a16="http://schemas.microsoft.com/office/drawing/2014/main" id="{43A5F4C5-42D8-B9A5-4DD4-F42C41F5B764}"/>
                </a:ext>
              </a:extLst>
            </p:cNvPr>
            <p:cNvSpPr txBox="1">
              <a:spLocks/>
            </p:cNvSpPr>
            <p:nvPr/>
          </p:nvSpPr>
          <p:spPr>
            <a:xfrm>
              <a:off x="7892592" y="1923401"/>
              <a:ext cx="89768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it-IT" sz="1400" i="0" strike="noStrike" kern="1200" cap="none" spc="0" normalizeH="0" baseline="0" noProof="0">
                  <a:ln>
                    <a:noFill/>
                  </a:ln>
                  <a:solidFill>
                    <a:schemeClr val="tx2"/>
                  </a:solidFill>
                  <a:effectLst/>
                  <a:uLnTx/>
                  <a:uFillTx/>
                  <a:latin typeface="+mj-lt"/>
                  <a:ea typeface="+mj-ea"/>
                  <a:cs typeface="+mj-cs"/>
                </a:rPr>
                <a:t>Interpreter</a:t>
              </a:r>
            </a:p>
          </p:txBody>
        </p:sp>
        <p:pic>
          <p:nvPicPr>
            <p:cNvPr id="210" name="Picture 209">
              <a:extLst>
                <a:ext uri="{FF2B5EF4-FFF2-40B4-BE49-F238E27FC236}">
                  <a16:creationId xmlns:a16="http://schemas.microsoft.com/office/drawing/2014/main" id="{25A55671-C4BE-E8E6-244E-E9B0A6A007CE}"/>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34989" y="1382097"/>
              <a:ext cx="612888" cy="612888"/>
            </a:xfrm>
            <a:prstGeom prst="rect">
              <a:avLst/>
            </a:prstGeom>
          </p:spPr>
        </p:pic>
        <p:sp>
          <p:nvSpPr>
            <p:cNvPr id="211" name="TextBox 210">
              <a:extLst>
                <a:ext uri="{FF2B5EF4-FFF2-40B4-BE49-F238E27FC236}">
                  <a16:creationId xmlns:a16="http://schemas.microsoft.com/office/drawing/2014/main" id="{8EAE13C3-66B5-E19D-1A46-AE0777AB8F31}"/>
                </a:ext>
              </a:extLst>
            </p:cNvPr>
            <p:cNvSpPr txBox="1"/>
            <p:nvPr/>
          </p:nvSpPr>
          <p:spPr>
            <a:xfrm>
              <a:off x="7427033"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50">
                  <a:solidFill>
                    <a:schemeClr val="tx2"/>
                  </a:solidFill>
                </a:rPr>
                <a:t>Traduzione</a:t>
              </a:r>
              <a:r>
                <a:rPr kumimoji="0" lang="it-IT" sz="1050" b="0" i="0" u="none" strike="noStrike" kern="1200" cap="none" spc="0" normalizeH="0" baseline="0" noProof="0">
                  <a:ln>
                    <a:noFill/>
                  </a:ln>
                  <a:solidFill>
                    <a:schemeClr val="tx2"/>
                  </a:solidFill>
                  <a:effectLst/>
                  <a:uLnTx/>
                  <a:uFillTx/>
                </a:rPr>
                <a:t> multilingue</a:t>
              </a:r>
            </a:p>
          </p:txBody>
        </p:sp>
      </p:grpSp>
      <p:grpSp>
        <p:nvGrpSpPr>
          <p:cNvPr id="212" name="Group 211">
            <a:extLst>
              <a:ext uri="{FF2B5EF4-FFF2-40B4-BE49-F238E27FC236}">
                <a16:creationId xmlns:a16="http://schemas.microsoft.com/office/drawing/2014/main" id="{D8EEE0B5-8A04-4F19-DEB5-D4A5C02BF226}"/>
              </a:ext>
            </a:extLst>
          </p:cNvPr>
          <p:cNvGrpSpPr/>
          <p:nvPr/>
        </p:nvGrpSpPr>
        <p:grpSpPr>
          <a:xfrm>
            <a:off x="7427033" y="4395153"/>
            <a:ext cx="1828800" cy="1220392"/>
            <a:chOff x="7427033" y="4395153"/>
            <a:chExt cx="1828800" cy="1220392"/>
          </a:xfrm>
        </p:grpSpPr>
        <p:sp>
          <p:nvSpPr>
            <p:cNvPr id="213" name="TextBox 212">
              <a:extLst>
                <a:ext uri="{FF2B5EF4-FFF2-40B4-BE49-F238E27FC236}">
                  <a16:creationId xmlns:a16="http://schemas.microsoft.com/office/drawing/2014/main" id="{AAACE4BF-41FE-2A35-4199-2C33B19BA0E0}"/>
                </a:ext>
              </a:extLst>
            </p:cNvPr>
            <p:cNvSpPr txBox="1">
              <a:spLocks/>
            </p:cNvSpPr>
            <p:nvPr/>
          </p:nvSpPr>
          <p:spPr>
            <a:xfrm>
              <a:off x="8064113" y="4779651"/>
              <a:ext cx="554639" cy="221023"/>
            </a:xfrm>
            <a:prstGeom prst="rect">
              <a:avLst/>
            </a:prstGeom>
            <a:noFill/>
          </p:spPr>
          <p:txBody>
            <a:bodyPr wrap="none" lIns="0" tIns="0" rIns="0" bIns="0" rtlCol="0" anchor="ctr">
              <a:spAutoFit/>
            </a:bodyPr>
            <a:lstStyle/>
            <a:p>
              <a:pPr algn="ctr">
                <a:lnSpc>
                  <a:spcPct val="110000"/>
                </a:lnSpc>
                <a:defRPr/>
              </a:pPr>
              <a:r>
                <a:rPr lang="it-IT" sz="1400">
                  <a:solidFill>
                    <a:schemeClr val="tx2"/>
                  </a:solidFill>
                  <a:latin typeface="+mj-lt"/>
                  <a:ea typeface="+mj-ea"/>
                  <a:cs typeface="+mj-cs"/>
                </a:rPr>
                <a:t>People</a:t>
              </a:r>
            </a:p>
          </p:txBody>
        </p:sp>
        <p:sp>
          <p:nvSpPr>
            <p:cNvPr id="214" name="TextBox 213">
              <a:extLst>
                <a:ext uri="{FF2B5EF4-FFF2-40B4-BE49-F238E27FC236}">
                  <a16:creationId xmlns:a16="http://schemas.microsoft.com/office/drawing/2014/main" id="{D0764264-3AB2-1E85-9486-8AD974FF78B8}"/>
                </a:ext>
              </a:extLst>
            </p:cNvPr>
            <p:cNvSpPr txBox="1"/>
            <p:nvPr/>
          </p:nvSpPr>
          <p:spPr>
            <a:xfrm>
              <a:off x="7427033"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Connettore colleghi &amp; pianificatore collaborazione</a:t>
              </a:r>
            </a:p>
          </p:txBody>
        </p:sp>
        <p:sp>
          <p:nvSpPr>
            <p:cNvPr id="215" name="TextBox 214">
              <a:extLst>
                <a:ext uri="{FF2B5EF4-FFF2-40B4-BE49-F238E27FC236}">
                  <a16:creationId xmlns:a16="http://schemas.microsoft.com/office/drawing/2014/main" id="{075ED3D4-18DD-9B04-9A25-F17C43726B56}"/>
                </a:ext>
              </a:extLst>
            </p:cNvPr>
            <p:cNvSpPr txBox="1">
              <a:spLocks/>
            </p:cNvSpPr>
            <p:nvPr/>
          </p:nvSpPr>
          <p:spPr>
            <a:xfrm>
              <a:off x="7427033" y="5446268"/>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it-IT" sz="1100" i="0" u="none" strike="noStrike" kern="1200" cap="none" spc="0" normalizeH="0" baseline="0" noProof="0">
                <a:ln>
                  <a:noFill/>
                </a:ln>
                <a:solidFill>
                  <a:schemeClr val="accent1"/>
                </a:solidFill>
                <a:effectLst/>
                <a:uLnTx/>
                <a:uFillTx/>
                <a:ea typeface="+mj-ea"/>
                <a:cs typeface="+mj-cs"/>
              </a:endParaRPr>
            </a:p>
          </p:txBody>
        </p:sp>
        <p:pic>
          <p:nvPicPr>
            <p:cNvPr id="216" name="Picture 215">
              <a:extLst>
                <a:ext uri="{FF2B5EF4-FFF2-40B4-BE49-F238E27FC236}">
                  <a16:creationId xmlns:a16="http://schemas.microsoft.com/office/drawing/2014/main" id="{E777F674-A942-2085-940F-51154AB2CFDD}"/>
                </a:ext>
                <a:ext uri="{C183D7F6-B498-43B3-948B-1728B52AA6E4}">
                  <adec:decorative xmlns:adec="http://schemas.microsoft.com/office/drawing/2017/decorative" val="1"/>
                </a:ext>
              </a:extLst>
            </p:cNvPr>
            <p:cNvPicPr>
              <a:picLocks noChangeAspect="1"/>
            </p:cNvPicPr>
            <p:nvPr/>
          </p:nvPicPr>
          <p:blipFill>
            <a:blip r:embed="rId23" cstate="hqprint">
              <a:extLst>
                <a:ext uri="{28A0092B-C50C-407E-A947-70E740481C1C}">
                  <a14:useLocalDpi xmlns:a14="http://schemas.microsoft.com/office/drawing/2010/main"/>
                </a:ext>
              </a:extLst>
            </a:blip>
            <a:srcRect/>
            <a:stretch/>
          </p:blipFill>
          <p:spPr>
            <a:xfrm>
              <a:off x="8176840" y="4395153"/>
              <a:ext cx="329184" cy="329184"/>
            </a:xfrm>
            <a:prstGeom prst="rect">
              <a:avLst/>
            </a:prstGeom>
          </p:spPr>
        </p:pic>
      </p:grpSp>
      <p:grpSp>
        <p:nvGrpSpPr>
          <p:cNvPr id="217" name="Group 216">
            <a:extLst>
              <a:ext uri="{FF2B5EF4-FFF2-40B4-BE49-F238E27FC236}">
                <a16:creationId xmlns:a16="http://schemas.microsoft.com/office/drawing/2014/main" id="{A46C8789-B3FC-9496-DC9E-A9E7B170A571}"/>
              </a:ext>
            </a:extLst>
          </p:cNvPr>
          <p:cNvGrpSpPr/>
          <p:nvPr/>
        </p:nvGrpSpPr>
        <p:grpSpPr>
          <a:xfrm>
            <a:off x="9672465" y="1382097"/>
            <a:ext cx="1828800" cy="1226944"/>
            <a:chOff x="9672465" y="1382097"/>
            <a:chExt cx="1828800" cy="1226944"/>
          </a:xfrm>
        </p:grpSpPr>
        <p:sp>
          <p:nvSpPr>
            <p:cNvPr id="218" name="TextBox 217">
              <a:extLst>
                <a:ext uri="{FF2B5EF4-FFF2-40B4-BE49-F238E27FC236}">
                  <a16:creationId xmlns:a16="http://schemas.microsoft.com/office/drawing/2014/main" id="{A1354BD3-A067-66AE-5BF4-C0D0C5E9EC96}"/>
                </a:ext>
              </a:extLst>
            </p:cNvPr>
            <p:cNvSpPr txBox="1">
              <a:spLocks/>
            </p:cNvSpPr>
            <p:nvPr/>
          </p:nvSpPr>
          <p:spPr>
            <a:xfrm>
              <a:off x="9672465"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22">
                    <a:extLst>
                      <a:ext uri="{A12FA001-AC4F-418D-AE19-62706E023703}">
                        <ahyp:hlinkClr xmlns:ahyp="http://schemas.microsoft.com/office/drawing/2018/hyperlinkcolor" val="tx"/>
                      </a:ext>
                    </a:extLst>
                  </a:hlinkClick>
                </a:rPr>
                <a:t>Generalmente disponibile</a:t>
              </a:r>
              <a:endParaRPr kumimoji="0" lang="it-IT" sz="1100" i="0" u="none" strike="noStrike" kern="1200" cap="none" spc="0" normalizeH="0" baseline="0" noProof="0">
                <a:ln>
                  <a:noFill/>
                </a:ln>
                <a:solidFill>
                  <a:schemeClr val="accent1"/>
                </a:solidFill>
                <a:effectLst/>
                <a:uLnTx/>
                <a:uFillTx/>
                <a:ea typeface="+mj-ea"/>
                <a:cs typeface="+mj-cs"/>
              </a:endParaRPr>
            </a:p>
          </p:txBody>
        </p:sp>
        <p:sp>
          <p:nvSpPr>
            <p:cNvPr id="219" name="TextBox 218">
              <a:extLst>
                <a:ext uri="{FF2B5EF4-FFF2-40B4-BE49-F238E27FC236}">
                  <a16:creationId xmlns:a16="http://schemas.microsoft.com/office/drawing/2014/main" id="{DEC688CB-6C42-ECC0-3F71-6816FD6C4012}"/>
                </a:ext>
              </a:extLst>
            </p:cNvPr>
            <p:cNvSpPr txBox="1">
              <a:spLocks/>
            </p:cNvSpPr>
            <p:nvPr/>
          </p:nvSpPr>
          <p:spPr>
            <a:xfrm>
              <a:off x="10179702" y="1923401"/>
              <a:ext cx="814325"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it-IT" sz="1400">
                  <a:solidFill>
                    <a:schemeClr val="tx2"/>
                  </a:solidFill>
                  <a:latin typeface="+mj-lt"/>
                  <a:ea typeface="+mj-ea"/>
                  <a:cs typeface="+mj-cs"/>
                </a:rPr>
                <a:t>Facilitator</a:t>
              </a:r>
              <a:endParaRPr kumimoji="0" lang="it-IT" sz="1400" i="0" u="none" strike="noStrike" kern="1200" cap="none" spc="0" normalizeH="0" baseline="0" noProof="0">
                <a:ln>
                  <a:noFill/>
                </a:ln>
                <a:solidFill>
                  <a:schemeClr val="tx2"/>
                </a:solidFill>
                <a:effectLst/>
                <a:uLnTx/>
                <a:uFillTx/>
                <a:latin typeface="+mj-lt"/>
                <a:ea typeface="+mj-ea"/>
                <a:cs typeface="+mj-cs"/>
              </a:endParaRPr>
            </a:p>
          </p:txBody>
        </p:sp>
        <p:pic>
          <p:nvPicPr>
            <p:cNvPr id="220" name="Picture 219">
              <a:extLst>
                <a:ext uri="{FF2B5EF4-FFF2-40B4-BE49-F238E27FC236}">
                  <a16:creationId xmlns:a16="http://schemas.microsoft.com/office/drawing/2014/main" id="{A49D3071-20C2-CC1A-81A4-A55328429021}"/>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280421" y="1382097"/>
              <a:ext cx="612888" cy="612888"/>
            </a:xfrm>
            <a:prstGeom prst="rect">
              <a:avLst/>
            </a:prstGeom>
          </p:spPr>
        </p:pic>
        <p:sp>
          <p:nvSpPr>
            <p:cNvPr id="221" name="TextBox 220">
              <a:extLst>
                <a:ext uri="{FF2B5EF4-FFF2-40B4-BE49-F238E27FC236}">
                  <a16:creationId xmlns:a16="http://schemas.microsoft.com/office/drawing/2014/main" id="{E768B513-A524-C216-11E5-510A46D76BB6}"/>
                </a:ext>
              </a:extLst>
            </p:cNvPr>
            <p:cNvSpPr txBox="1"/>
            <p:nvPr/>
          </p:nvSpPr>
          <p:spPr>
            <a:xfrm>
              <a:off x="9672465"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Moderazione riunioni Teams</a:t>
              </a:r>
            </a:p>
          </p:txBody>
        </p:sp>
      </p:grpSp>
      <p:grpSp>
        <p:nvGrpSpPr>
          <p:cNvPr id="222" name="Group 221">
            <a:extLst>
              <a:ext uri="{FF2B5EF4-FFF2-40B4-BE49-F238E27FC236}">
                <a16:creationId xmlns:a16="http://schemas.microsoft.com/office/drawing/2014/main" id="{CF1432CB-A0B0-1125-4F25-2FC142919129}"/>
              </a:ext>
            </a:extLst>
          </p:cNvPr>
          <p:cNvGrpSpPr/>
          <p:nvPr/>
        </p:nvGrpSpPr>
        <p:grpSpPr>
          <a:xfrm>
            <a:off x="9672465" y="2973874"/>
            <a:ext cx="1828800" cy="1036096"/>
            <a:chOff x="9672465" y="2973874"/>
            <a:chExt cx="1828800" cy="1036096"/>
          </a:xfrm>
        </p:grpSpPr>
        <p:sp>
          <p:nvSpPr>
            <p:cNvPr id="223" name="TextBox 222">
              <a:extLst>
                <a:ext uri="{FF2B5EF4-FFF2-40B4-BE49-F238E27FC236}">
                  <a16:creationId xmlns:a16="http://schemas.microsoft.com/office/drawing/2014/main" id="{28C9AC3D-F216-762D-18C8-10A7A411D846}"/>
                </a:ext>
              </a:extLst>
            </p:cNvPr>
            <p:cNvSpPr txBox="1"/>
            <p:nvPr/>
          </p:nvSpPr>
          <p:spPr>
            <a:xfrm>
              <a:off x="9672465"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Insight organizzativi</a:t>
              </a:r>
            </a:p>
          </p:txBody>
        </p:sp>
        <p:sp>
          <p:nvSpPr>
            <p:cNvPr id="224" name="TextBox 223">
              <a:extLst>
                <a:ext uri="{FF2B5EF4-FFF2-40B4-BE49-F238E27FC236}">
                  <a16:creationId xmlns:a16="http://schemas.microsoft.com/office/drawing/2014/main" id="{F69AC6BB-7609-2D94-3E6B-B3FE19EEAD6F}"/>
                </a:ext>
              </a:extLst>
            </p:cNvPr>
            <p:cNvSpPr txBox="1">
              <a:spLocks/>
            </p:cNvSpPr>
            <p:nvPr/>
          </p:nvSpPr>
          <p:spPr>
            <a:xfrm>
              <a:off x="9810658" y="3328642"/>
              <a:ext cx="1552413" cy="215893"/>
            </a:xfrm>
            <a:prstGeom prst="rect">
              <a:avLst/>
            </a:prstGeom>
            <a:noFill/>
          </p:spPr>
          <p:txBody>
            <a:bodyPr wrap="none" lIns="0" tIns="0" rIns="0" bIns="0" rtlCol="0" anchor="ctr">
              <a:spAutoFit/>
            </a:bodyPr>
            <a:lstStyle/>
            <a:p>
              <a:pPr algn="ctr">
                <a:lnSpc>
                  <a:spcPct val="110000"/>
                </a:lnSpc>
                <a:defRPr/>
              </a:pPr>
              <a:r>
                <a:rPr lang="it-IT" sz="1400">
                  <a:solidFill>
                    <a:schemeClr val="tx2"/>
                  </a:solidFill>
                  <a:latin typeface="+mj-lt"/>
                  <a:ea typeface="+mj-ea"/>
                  <a:cs typeface="+mj-cs"/>
                </a:rPr>
                <a:t>Workforce Insights</a:t>
              </a:r>
            </a:p>
          </p:txBody>
        </p:sp>
        <p:sp>
          <p:nvSpPr>
            <p:cNvPr id="225" name="TextBox 224">
              <a:extLst>
                <a:ext uri="{FF2B5EF4-FFF2-40B4-BE49-F238E27FC236}">
                  <a16:creationId xmlns:a16="http://schemas.microsoft.com/office/drawing/2014/main" id="{1718CDF6-4DB8-5AD9-C321-7572110FBAAF}"/>
                </a:ext>
              </a:extLst>
            </p:cNvPr>
            <p:cNvSpPr txBox="1">
              <a:spLocks/>
            </p:cNvSpPr>
            <p:nvPr/>
          </p:nvSpPr>
          <p:spPr>
            <a:xfrm>
              <a:off x="9672465"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it-IT" sz="1100" i="0" u="none" strike="noStrike" kern="1200" cap="none" spc="0" normalizeH="0" baseline="0" noProof="0">
                <a:ln>
                  <a:noFill/>
                </a:ln>
                <a:solidFill>
                  <a:schemeClr val="accent1"/>
                </a:solidFill>
                <a:effectLst/>
                <a:uLnTx/>
                <a:uFillTx/>
                <a:ea typeface="+mj-ea"/>
                <a:cs typeface="+mj-cs"/>
              </a:endParaRPr>
            </a:p>
          </p:txBody>
        </p:sp>
        <p:pic>
          <p:nvPicPr>
            <p:cNvPr id="226" name="Picture 225">
              <a:extLst>
                <a:ext uri="{FF2B5EF4-FFF2-40B4-BE49-F238E27FC236}">
                  <a16:creationId xmlns:a16="http://schemas.microsoft.com/office/drawing/2014/main" id="{45E5FC16-3A37-602B-46BA-B8DE3ECED944}"/>
                </a:ext>
                <a:ext uri="{C183D7F6-B498-43B3-948B-1728B52AA6E4}">
                  <adec:decorative xmlns:adec="http://schemas.microsoft.com/office/drawing/2017/decorative" val="1"/>
                </a:ext>
              </a:extLst>
            </p:cNvPr>
            <p:cNvPicPr>
              <a:picLocks noChangeAspect="1"/>
            </p:cNvPicPr>
            <p:nvPr/>
          </p:nvPicPr>
          <p:blipFill>
            <a:blip r:embed="rId24" cstate="hqprint">
              <a:extLst>
                <a:ext uri="{28A0092B-C50C-407E-A947-70E740481C1C}">
                  <a14:useLocalDpi xmlns:a14="http://schemas.microsoft.com/office/drawing/2010/main"/>
                </a:ext>
              </a:extLst>
            </a:blip>
            <a:srcRect/>
            <a:stretch/>
          </p:blipFill>
          <p:spPr>
            <a:xfrm>
              <a:off x="10422272" y="2973874"/>
              <a:ext cx="329184" cy="329184"/>
            </a:xfrm>
            <a:prstGeom prst="rect">
              <a:avLst/>
            </a:prstGeom>
          </p:spPr>
        </p:pic>
      </p:grpSp>
      <p:grpSp>
        <p:nvGrpSpPr>
          <p:cNvPr id="227" name="Group 226">
            <a:extLst>
              <a:ext uri="{FF2B5EF4-FFF2-40B4-BE49-F238E27FC236}">
                <a16:creationId xmlns:a16="http://schemas.microsoft.com/office/drawing/2014/main" id="{636FFC85-DD32-876E-EFE7-196D3E6FE555}"/>
              </a:ext>
            </a:extLst>
          </p:cNvPr>
          <p:cNvGrpSpPr/>
          <p:nvPr/>
        </p:nvGrpSpPr>
        <p:grpSpPr>
          <a:xfrm>
            <a:off x="9672465" y="4395153"/>
            <a:ext cx="1828800" cy="1224964"/>
            <a:chOff x="9672465" y="4395153"/>
            <a:chExt cx="1828800" cy="1224964"/>
          </a:xfrm>
        </p:grpSpPr>
        <p:sp>
          <p:nvSpPr>
            <p:cNvPr id="228" name="TextBox 227">
              <a:extLst>
                <a:ext uri="{FF2B5EF4-FFF2-40B4-BE49-F238E27FC236}">
                  <a16:creationId xmlns:a16="http://schemas.microsoft.com/office/drawing/2014/main" id="{DB92F6F9-F942-02CB-E0B4-0B4FAE2D976B}"/>
                </a:ext>
              </a:extLst>
            </p:cNvPr>
            <p:cNvSpPr txBox="1"/>
            <p:nvPr/>
          </p:nvSpPr>
          <p:spPr>
            <a:xfrm>
              <a:off x="9672465"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chemeClr val="tx2"/>
                  </a:solidFill>
                  <a:effectLst/>
                  <a:uLnTx/>
                  <a:uFillTx/>
                </a:rPr>
                <a:t>Risorse selezionate per lo sviluppo delle competenze IA</a:t>
              </a:r>
            </a:p>
          </p:txBody>
        </p:sp>
        <p:sp>
          <p:nvSpPr>
            <p:cNvPr id="229" name="TextBox 228">
              <a:extLst>
                <a:ext uri="{FF2B5EF4-FFF2-40B4-BE49-F238E27FC236}">
                  <a16:creationId xmlns:a16="http://schemas.microsoft.com/office/drawing/2014/main" id="{27A0263A-974B-A6BD-F1F1-FA8A46E38EF8}"/>
                </a:ext>
              </a:extLst>
            </p:cNvPr>
            <p:cNvSpPr txBox="1">
              <a:spLocks/>
            </p:cNvSpPr>
            <p:nvPr/>
          </p:nvSpPr>
          <p:spPr>
            <a:xfrm>
              <a:off x="10235807" y="4779651"/>
              <a:ext cx="702115" cy="221023"/>
            </a:xfrm>
            <a:prstGeom prst="rect">
              <a:avLst/>
            </a:prstGeom>
            <a:noFill/>
          </p:spPr>
          <p:txBody>
            <a:bodyPr wrap="none" lIns="0" tIns="0" rIns="0" bIns="0" rtlCol="0" anchor="ctr">
              <a:spAutoFit/>
            </a:bodyPr>
            <a:lstStyle/>
            <a:p>
              <a:pPr algn="ctr">
                <a:lnSpc>
                  <a:spcPct val="110000"/>
                </a:lnSpc>
                <a:defRPr/>
              </a:pPr>
              <a:r>
                <a:rPr lang="it-IT" sz="1400">
                  <a:solidFill>
                    <a:schemeClr val="tx2"/>
                  </a:solidFill>
                  <a:latin typeface="+mj-lt"/>
                  <a:ea typeface="+mj-ea"/>
                  <a:cs typeface="+mj-cs"/>
                </a:rPr>
                <a:t>Learning</a:t>
              </a:r>
            </a:p>
          </p:txBody>
        </p:sp>
        <p:sp>
          <p:nvSpPr>
            <p:cNvPr id="230" name="TextBox 229">
              <a:extLst>
                <a:ext uri="{FF2B5EF4-FFF2-40B4-BE49-F238E27FC236}">
                  <a16:creationId xmlns:a16="http://schemas.microsoft.com/office/drawing/2014/main" id="{253393ED-C5A8-6802-29C6-0C55731BBF1C}"/>
                </a:ext>
              </a:extLst>
            </p:cNvPr>
            <p:cNvSpPr txBox="1">
              <a:spLocks/>
            </p:cNvSpPr>
            <p:nvPr/>
          </p:nvSpPr>
          <p:spPr>
            <a:xfrm>
              <a:off x="9672465" y="545084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Frontier Program</a:t>
              </a:r>
              <a:endParaRPr kumimoji="0" lang="it-IT" sz="1100" i="0" u="none" strike="noStrike" kern="1200" cap="none" spc="0" normalizeH="0" baseline="0" noProof="0">
                <a:ln>
                  <a:noFill/>
                </a:ln>
                <a:solidFill>
                  <a:schemeClr val="accent1"/>
                </a:solidFill>
                <a:effectLst/>
                <a:uLnTx/>
                <a:uFillTx/>
                <a:ea typeface="+mj-ea"/>
                <a:cs typeface="+mj-cs"/>
              </a:endParaRPr>
            </a:p>
          </p:txBody>
        </p:sp>
        <p:pic>
          <p:nvPicPr>
            <p:cNvPr id="231" name="Picture 230">
              <a:extLst>
                <a:ext uri="{FF2B5EF4-FFF2-40B4-BE49-F238E27FC236}">
                  <a16:creationId xmlns:a16="http://schemas.microsoft.com/office/drawing/2014/main" id="{084DF3BD-398B-4C40-0537-64AF742CC903}"/>
                </a:ext>
                <a:ext uri="{C183D7F6-B498-43B3-948B-1728B52AA6E4}">
                  <adec:decorative xmlns:adec="http://schemas.microsoft.com/office/drawing/2017/decorative" val="1"/>
                </a:ext>
              </a:extLst>
            </p:cNvPr>
            <p:cNvPicPr>
              <a:picLocks noChangeAspect="1"/>
            </p:cNvPicPr>
            <p:nvPr/>
          </p:nvPicPr>
          <p:blipFill>
            <a:blip r:embed="rId25" cstate="hqprint">
              <a:extLst>
                <a:ext uri="{28A0092B-C50C-407E-A947-70E740481C1C}">
                  <a14:useLocalDpi xmlns:a14="http://schemas.microsoft.com/office/drawing/2010/main"/>
                </a:ext>
              </a:extLst>
            </a:blip>
            <a:srcRect/>
            <a:stretch/>
          </p:blipFill>
          <p:spPr>
            <a:xfrm>
              <a:off x="10422272" y="4395153"/>
              <a:ext cx="329184" cy="329184"/>
            </a:xfrm>
            <a:prstGeom prst="rect">
              <a:avLst/>
            </a:prstGeom>
          </p:spPr>
        </p:pic>
      </p:grpSp>
    </p:spTree>
    <p:extLst>
      <p:ext uri="{BB962C8B-B14F-4D97-AF65-F5344CB8AC3E}">
        <p14:creationId xmlns:p14="http://schemas.microsoft.com/office/powerpoint/2010/main" val="1578797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par>
                                <p:cTn id="8" presetID="64" presetClass="path" presetSubtype="0" accel="50000" decel="50000" fill="hold" nodeType="withEffect">
                                  <p:stCondLst>
                                    <p:cond delay="0"/>
                                  </p:stCondLst>
                                  <p:childTnLst>
                                    <p:animMotion origin="layout" path="M 8.33333E-7 0.06805 L 8.33333E-7 0.00023 " pathEditMode="relative" rAng="0" ptsTypes="AA">
                                      <p:cBhvr>
                                        <p:cTn id="9" dur="1000" fill="hold"/>
                                        <p:tgtEl>
                                          <p:spTgt spid="139"/>
                                        </p:tgtEl>
                                        <p:attrNameLst>
                                          <p:attrName>ppt_x</p:attrName>
                                          <p:attrName>ppt_y</p:attrName>
                                        </p:attrNameLst>
                                      </p:cBhvr>
                                      <p:rCtr x="0" y="-3403"/>
                                    </p:animMotion>
                                  </p:childTnLst>
                                </p:cTn>
                              </p:par>
                              <p:par>
                                <p:cTn id="10" presetID="10" presetClass="entr" presetSubtype="0" fill="hold" nodeType="with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fade">
                                      <p:cBhvr>
                                        <p:cTn id="12" dur="500"/>
                                        <p:tgtEl>
                                          <p:spTgt spid="192"/>
                                        </p:tgtEl>
                                      </p:cBhvr>
                                    </p:animEffect>
                                  </p:childTnLst>
                                </p:cTn>
                              </p:par>
                              <p:par>
                                <p:cTn id="13" presetID="64" presetClass="path" presetSubtype="0" accel="50000" decel="50000" fill="hold" nodeType="withEffect">
                                  <p:stCondLst>
                                    <p:cond delay="0"/>
                                  </p:stCondLst>
                                  <p:childTnLst>
                                    <p:animMotion origin="layout" path="M 8.33333E-7 0.06805 L 8.33333E-7 0.00023 " pathEditMode="relative" rAng="0" ptsTypes="AA">
                                      <p:cBhvr>
                                        <p:cTn id="14" dur="1000" fill="hold"/>
                                        <p:tgtEl>
                                          <p:spTgt spid="192"/>
                                        </p:tgtEl>
                                        <p:attrNameLst>
                                          <p:attrName>ppt_x</p:attrName>
                                          <p:attrName>ppt_y</p:attrName>
                                        </p:attrNameLst>
                                      </p:cBhvr>
                                      <p:rCtr x="0" y="-3403"/>
                                    </p:animMotion>
                                  </p:childTnLst>
                                </p:cTn>
                              </p:par>
                              <p:par>
                                <p:cTn id="15" presetID="10" presetClass="entr" presetSubtype="0" fill="hold" nodeType="with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par>
                                <p:cTn id="18" presetID="64" presetClass="path" presetSubtype="0" accel="50000" decel="50000" fill="hold" nodeType="withEffect">
                                  <p:stCondLst>
                                    <p:cond delay="0"/>
                                  </p:stCondLst>
                                  <p:childTnLst>
                                    <p:animMotion origin="layout" path="M 8.33333E-7 0.06805 L 8.33333E-7 0.00023 " pathEditMode="relative" rAng="0" ptsTypes="AA">
                                      <p:cBhvr>
                                        <p:cTn id="19" dur="1000" fill="hold"/>
                                        <p:tgtEl>
                                          <p:spTgt spid="162"/>
                                        </p:tgtEl>
                                        <p:attrNameLst>
                                          <p:attrName>ppt_x</p:attrName>
                                          <p:attrName>ppt_y</p:attrName>
                                        </p:attrNameLst>
                                      </p:cBhvr>
                                      <p:rCtr x="0" y="-3403"/>
                                    </p:animMotion>
                                  </p:childTnLst>
                                </p:cTn>
                              </p:par>
                              <p:par>
                                <p:cTn id="20" presetID="10" presetClass="entr" presetSubtype="0" fill="hold" nodeType="with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500"/>
                                        <p:tgtEl>
                                          <p:spTgt spid="172"/>
                                        </p:tgtEl>
                                      </p:cBhvr>
                                    </p:animEffect>
                                  </p:childTnLst>
                                </p:cTn>
                              </p:par>
                              <p:par>
                                <p:cTn id="23" presetID="64" presetClass="path" presetSubtype="0" accel="50000" decel="50000" fill="hold" nodeType="withEffect">
                                  <p:stCondLst>
                                    <p:cond delay="0"/>
                                  </p:stCondLst>
                                  <p:childTnLst>
                                    <p:animMotion origin="layout" path="M 8.33333E-7 0.06805 L 8.33333E-7 0.00023 " pathEditMode="relative" rAng="0" ptsTypes="AA">
                                      <p:cBhvr>
                                        <p:cTn id="24" dur="1000" fill="hold"/>
                                        <p:tgtEl>
                                          <p:spTgt spid="172"/>
                                        </p:tgtEl>
                                        <p:attrNameLst>
                                          <p:attrName>ppt_x</p:attrName>
                                          <p:attrName>ppt_y</p:attrName>
                                        </p:attrNameLst>
                                      </p:cBhvr>
                                      <p:rCtr x="0" y="-3403"/>
                                    </p:animMotion>
                                  </p:childTnLst>
                                </p:cTn>
                              </p:par>
                              <p:par>
                                <p:cTn id="25" presetID="10" presetClass="entr" presetSubtype="0" fill="hold" nodeType="withEffect">
                                  <p:stCondLst>
                                    <p:cond delay="0"/>
                                  </p:stCondLst>
                                  <p:childTnLst>
                                    <p:set>
                                      <p:cBhvr>
                                        <p:cTn id="26" dur="1" fill="hold">
                                          <p:stCondLst>
                                            <p:cond delay="0"/>
                                          </p:stCondLst>
                                        </p:cTn>
                                        <p:tgtEl>
                                          <p:spTgt spid="207"/>
                                        </p:tgtEl>
                                        <p:attrNameLst>
                                          <p:attrName>style.visibility</p:attrName>
                                        </p:attrNameLst>
                                      </p:cBhvr>
                                      <p:to>
                                        <p:strVal val="visible"/>
                                      </p:to>
                                    </p:set>
                                    <p:animEffect transition="in" filter="fade">
                                      <p:cBhvr>
                                        <p:cTn id="27" dur="500"/>
                                        <p:tgtEl>
                                          <p:spTgt spid="207"/>
                                        </p:tgtEl>
                                      </p:cBhvr>
                                    </p:animEffect>
                                  </p:childTnLst>
                                </p:cTn>
                              </p:par>
                              <p:par>
                                <p:cTn id="28" presetID="64" presetClass="path" presetSubtype="0" accel="50000" decel="50000" fill="hold" nodeType="withEffect">
                                  <p:stCondLst>
                                    <p:cond delay="0"/>
                                  </p:stCondLst>
                                  <p:childTnLst>
                                    <p:animMotion origin="layout" path="M 8.33333E-7 0.06805 L 8.33333E-7 0.00023 " pathEditMode="relative" rAng="0" ptsTypes="AA">
                                      <p:cBhvr>
                                        <p:cTn id="29" dur="1000" fill="hold"/>
                                        <p:tgtEl>
                                          <p:spTgt spid="207"/>
                                        </p:tgtEl>
                                        <p:attrNameLst>
                                          <p:attrName>ppt_x</p:attrName>
                                          <p:attrName>ppt_y</p:attrName>
                                        </p:attrNameLst>
                                      </p:cBhvr>
                                      <p:rCtr x="0" y="-3403"/>
                                    </p:animMotion>
                                  </p:childTnLst>
                                </p:cTn>
                              </p:par>
                              <p:par>
                                <p:cTn id="30" presetID="10" presetClass="entr" presetSubtype="0" fill="hold" nodeType="withEffect">
                                  <p:stCondLst>
                                    <p:cond delay="0"/>
                                  </p:stCondLst>
                                  <p:childTnLst>
                                    <p:set>
                                      <p:cBhvr>
                                        <p:cTn id="31" dur="1" fill="hold">
                                          <p:stCondLst>
                                            <p:cond delay="0"/>
                                          </p:stCondLst>
                                        </p:cTn>
                                        <p:tgtEl>
                                          <p:spTgt spid="217"/>
                                        </p:tgtEl>
                                        <p:attrNameLst>
                                          <p:attrName>style.visibility</p:attrName>
                                        </p:attrNameLst>
                                      </p:cBhvr>
                                      <p:to>
                                        <p:strVal val="visible"/>
                                      </p:to>
                                    </p:set>
                                    <p:animEffect transition="in" filter="fade">
                                      <p:cBhvr>
                                        <p:cTn id="32" dur="500"/>
                                        <p:tgtEl>
                                          <p:spTgt spid="217"/>
                                        </p:tgtEl>
                                      </p:cBhvr>
                                    </p:animEffect>
                                  </p:childTnLst>
                                </p:cTn>
                              </p:par>
                              <p:par>
                                <p:cTn id="33" presetID="64" presetClass="path" presetSubtype="0" accel="50000" decel="50000" fill="hold" nodeType="withEffect">
                                  <p:stCondLst>
                                    <p:cond delay="0"/>
                                  </p:stCondLst>
                                  <p:childTnLst>
                                    <p:animMotion origin="layout" path="M 8.33333E-7 0.06805 L 8.33333E-7 0.00023 " pathEditMode="relative" rAng="0" ptsTypes="AA">
                                      <p:cBhvr>
                                        <p:cTn id="34" dur="1000" fill="hold"/>
                                        <p:tgtEl>
                                          <p:spTgt spid="217"/>
                                        </p:tgtEl>
                                        <p:attrNameLst>
                                          <p:attrName>ppt_x</p:attrName>
                                          <p:attrName>ppt_y</p:attrName>
                                        </p:attrNameLst>
                                      </p:cBhvr>
                                      <p:rCtr x="0" y="-3403"/>
                                    </p:animMotion>
                                  </p:childTnLst>
                                </p:cTn>
                              </p:par>
                              <p:par>
                                <p:cTn id="35" presetID="10" presetClass="entr" presetSubtype="0" fill="hold" nodeType="withEffect">
                                  <p:stCondLst>
                                    <p:cond delay="500"/>
                                  </p:stCondLst>
                                  <p:childTnLst>
                                    <p:set>
                                      <p:cBhvr>
                                        <p:cTn id="36" dur="1" fill="hold">
                                          <p:stCondLst>
                                            <p:cond delay="0"/>
                                          </p:stCondLst>
                                        </p:cTn>
                                        <p:tgtEl>
                                          <p:spTgt spid="187"/>
                                        </p:tgtEl>
                                        <p:attrNameLst>
                                          <p:attrName>style.visibility</p:attrName>
                                        </p:attrNameLst>
                                      </p:cBhvr>
                                      <p:to>
                                        <p:strVal val="visible"/>
                                      </p:to>
                                    </p:set>
                                    <p:animEffect transition="in" filter="fade">
                                      <p:cBhvr>
                                        <p:cTn id="37" dur="500"/>
                                        <p:tgtEl>
                                          <p:spTgt spid="187"/>
                                        </p:tgtEl>
                                      </p:cBhvr>
                                    </p:animEffect>
                                  </p:childTnLst>
                                </p:cTn>
                              </p:par>
                              <p:par>
                                <p:cTn id="38" presetID="64" presetClass="path" presetSubtype="0" accel="50000" decel="50000" fill="hold" nodeType="withEffect">
                                  <p:stCondLst>
                                    <p:cond delay="500"/>
                                  </p:stCondLst>
                                  <p:childTnLst>
                                    <p:animMotion origin="layout" path="M 8.33333E-7 0.06805 L 8.33333E-7 0.00023 " pathEditMode="relative" rAng="0" ptsTypes="AA">
                                      <p:cBhvr>
                                        <p:cTn id="39" dur="1000" fill="hold"/>
                                        <p:tgtEl>
                                          <p:spTgt spid="187"/>
                                        </p:tgtEl>
                                        <p:attrNameLst>
                                          <p:attrName>ppt_x</p:attrName>
                                          <p:attrName>ppt_y</p:attrName>
                                        </p:attrNameLst>
                                      </p:cBhvr>
                                      <p:rCtr x="0" y="-3403"/>
                                    </p:animMotion>
                                  </p:childTnLst>
                                </p:cTn>
                              </p:par>
                              <p:par>
                                <p:cTn id="40" presetID="10" presetClass="entr" presetSubtype="0" fill="hold" nodeType="withEffect">
                                  <p:stCondLst>
                                    <p:cond delay="50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childTnLst>
                                </p:cTn>
                              </p:par>
                              <p:par>
                                <p:cTn id="43" presetID="64" presetClass="path" presetSubtype="0" accel="50000" decel="50000" fill="hold" nodeType="withEffect">
                                  <p:stCondLst>
                                    <p:cond delay="500"/>
                                  </p:stCondLst>
                                  <p:childTnLst>
                                    <p:animMotion origin="layout" path="M 8.33333E-7 0.06805 L 8.33333E-7 0.00023 " pathEditMode="relative" rAng="0" ptsTypes="AA">
                                      <p:cBhvr>
                                        <p:cTn id="44" dur="1000" fill="hold"/>
                                        <p:tgtEl>
                                          <p:spTgt spid="157"/>
                                        </p:tgtEl>
                                        <p:attrNameLst>
                                          <p:attrName>ppt_x</p:attrName>
                                          <p:attrName>ppt_y</p:attrName>
                                        </p:attrNameLst>
                                      </p:cBhvr>
                                      <p:rCtr x="0" y="-3403"/>
                                    </p:animMotion>
                                  </p:childTnLst>
                                </p:cTn>
                              </p:par>
                              <p:par>
                                <p:cTn id="45" presetID="10" presetClass="entr" presetSubtype="0" fill="hold" nodeType="withEffect">
                                  <p:stCondLst>
                                    <p:cond delay="500"/>
                                  </p:stCondLst>
                                  <p:childTnLst>
                                    <p:set>
                                      <p:cBhvr>
                                        <p:cTn id="46" dur="1" fill="hold">
                                          <p:stCondLst>
                                            <p:cond delay="0"/>
                                          </p:stCondLst>
                                        </p:cTn>
                                        <p:tgtEl>
                                          <p:spTgt spid="182"/>
                                        </p:tgtEl>
                                        <p:attrNameLst>
                                          <p:attrName>style.visibility</p:attrName>
                                        </p:attrNameLst>
                                      </p:cBhvr>
                                      <p:to>
                                        <p:strVal val="visible"/>
                                      </p:to>
                                    </p:set>
                                    <p:animEffect transition="in" filter="fade">
                                      <p:cBhvr>
                                        <p:cTn id="47" dur="500"/>
                                        <p:tgtEl>
                                          <p:spTgt spid="182"/>
                                        </p:tgtEl>
                                      </p:cBhvr>
                                    </p:animEffect>
                                  </p:childTnLst>
                                </p:cTn>
                              </p:par>
                              <p:par>
                                <p:cTn id="48" presetID="64" presetClass="path" presetSubtype="0" accel="50000" decel="50000" fill="hold" nodeType="withEffect">
                                  <p:stCondLst>
                                    <p:cond delay="500"/>
                                  </p:stCondLst>
                                  <p:childTnLst>
                                    <p:animMotion origin="layout" path="M 8.33333E-7 0.06805 L 8.33333E-7 0.00023 " pathEditMode="relative" rAng="0" ptsTypes="AA">
                                      <p:cBhvr>
                                        <p:cTn id="49" dur="1000" fill="hold"/>
                                        <p:tgtEl>
                                          <p:spTgt spid="182"/>
                                        </p:tgtEl>
                                        <p:attrNameLst>
                                          <p:attrName>ppt_x</p:attrName>
                                          <p:attrName>ppt_y</p:attrName>
                                        </p:attrNameLst>
                                      </p:cBhvr>
                                      <p:rCtr x="0" y="-3403"/>
                                    </p:animMotion>
                                  </p:childTnLst>
                                </p:cTn>
                              </p:par>
                              <p:par>
                                <p:cTn id="50" presetID="10" presetClass="entr" presetSubtype="0" fill="hold" nodeType="withEffect">
                                  <p:stCondLst>
                                    <p:cond delay="1000"/>
                                  </p:stCondLst>
                                  <p:childTnLst>
                                    <p:set>
                                      <p:cBhvr>
                                        <p:cTn id="51" dur="1" fill="hold">
                                          <p:stCondLst>
                                            <p:cond delay="0"/>
                                          </p:stCondLst>
                                        </p:cTn>
                                        <p:tgtEl>
                                          <p:spTgt spid="197"/>
                                        </p:tgtEl>
                                        <p:attrNameLst>
                                          <p:attrName>style.visibility</p:attrName>
                                        </p:attrNameLst>
                                      </p:cBhvr>
                                      <p:to>
                                        <p:strVal val="visible"/>
                                      </p:to>
                                    </p:set>
                                    <p:animEffect transition="in" filter="fade">
                                      <p:cBhvr>
                                        <p:cTn id="52" dur="500"/>
                                        <p:tgtEl>
                                          <p:spTgt spid="197"/>
                                        </p:tgtEl>
                                      </p:cBhvr>
                                    </p:animEffect>
                                  </p:childTnLst>
                                </p:cTn>
                              </p:par>
                              <p:par>
                                <p:cTn id="53" presetID="64" presetClass="path" presetSubtype="0" accel="50000" decel="50000" fill="hold" nodeType="withEffect">
                                  <p:stCondLst>
                                    <p:cond delay="1000"/>
                                  </p:stCondLst>
                                  <p:childTnLst>
                                    <p:animMotion origin="layout" path="M 8.33333E-7 0.06805 L 8.33333E-7 0.00023 " pathEditMode="relative" rAng="0" ptsTypes="AA">
                                      <p:cBhvr>
                                        <p:cTn id="54" dur="1000" fill="hold"/>
                                        <p:tgtEl>
                                          <p:spTgt spid="197"/>
                                        </p:tgtEl>
                                        <p:attrNameLst>
                                          <p:attrName>ppt_x</p:attrName>
                                          <p:attrName>ppt_y</p:attrName>
                                        </p:attrNameLst>
                                      </p:cBhvr>
                                      <p:rCtr x="0" y="-3403"/>
                                    </p:animMotion>
                                  </p:childTnLst>
                                </p:cTn>
                              </p:par>
                              <p:par>
                                <p:cTn id="55" presetID="10" presetClass="entr" presetSubtype="0" fill="hold" nodeType="withEffect">
                                  <p:stCondLst>
                                    <p:cond delay="1000"/>
                                  </p:stCondLst>
                                  <p:childTnLst>
                                    <p:set>
                                      <p:cBhvr>
                                        <p:cTn id="56" dur="1" fill="hold">
                                          <p:stCondLst>
                                            <p:cond delay="0"/>
                                          </p:stCondLst>
                                        </p:cTn>
                                        <p:tgtEl>
                                          <p:spTgt spid="167"/>
                                        </p:tgtEl>
                                        <p:attrNameLst>
                                          <p:attrName>style.visibility</p:attrName>
                                        </p:attrNameLst>
                                      </p:cBhvr>
                                      <p:to>
                                        <p:strVal val="visible"/>
                                      </p:to>
                                    </p:set>
                                    <p:animEffect transition="in" filter="fade">
                                      <p:cBhvr>
                                        <p:cTn id="57" dur="500"/>
                                        <p:tgtEl>
                                          <p:spTgt spid="167"/>
                                        </p:tgtEl>
                                      </p:cBhvr>
                                    </p:animEffect>
                                  </p:childTnLst>
                                </p:cTn>
                              </p:par>
                              <p:par>
                                <p:cTn id="58" presetID="64" presetClass="path" presetSubtype="0" accel="50000" decel="50000" fill="hold" nodeType="withEffect">
                                  <p:stCondLst>
                                    <p:cond delay="1000"/>
                                  </p:stCondLst>
                                  <p:childTnLst>
                                    <p:animMotion origin="layout" path="M 8.33333E-7 0.06805 L 8.33333E-7 0.00023 " pathEditMode="relative" rAng="0" ptsTypes="AA">
                                      <p:cBhvr>
                                        <p:cTn id="59" dur="1000" fill="hold"/>
                                        <p:tgtEl>
                                          <p:spTgt spid="167"/>
                                        </p:tgtEl>
                                        <p:attrNameLst>
                                          <p:attrName>ppt_x</p:attrName>
                                          <p:attrName>ppt_y</p:attrName>
                                        </p:attrNameLst>
                                      </p:cBhvr>
                                      <p:rCtr x="0" y="-3403"/>
                                    </p:animMotion>
                                  </p:childTnLst>
                                </p:cTn>
                              </p:par>
                              <p:par>
                                <p:cTn id="60" presetID="10" presetClass="entr" presetSubtype="0" fill="hold" nodeType="withEffect">
                                  <p:stCondLst>
                                    <p:cond delay="1000"/>
                                  </p:stCondLst>
                                  <p:childTnLst>
                                    <p:set>
                                      <p:cBhvr>
                                        <p:cTn id="61" dur="1" fill="hold">
                                          <p:stCondLst>
                                            <p:cond delay="0"/>
                                          </p:stCondLst>
                                        </p:cTn>
                                        <p:tgtEl>
                                          <p:spTgt spid="177"/>
                                        </p:tgtEl>
                                        <p:attrNameLst>
                                          <p:attrName>style.visibility</p:attrName>
                                        </p:attrNameLst>
                                      </p:cBhvr>
                                      <p:to>
                                        <p:strVal val="visible"/>
                                      </p:to>
                                    </p:set>
                                    <p:animEffect transition="in" filter="fade">
                                      <p:cBhvr>
                                        <p:cTn id="62" dur="500"/>
                                        <p:tgtEl>
                                          <p:spTgt spid="177"/>
                                        </p:tgtEl>
                                      </p:cBhvr>
                                    </p:animEffect>
                                  </p:childTnLst>
                                </p:cTn>
                              </p:par>
                              <p:par>
                                <p:cTn id="63" presetID="64" presetClass="path" presetSubtype="0" accel="50000" decel="50000" fill="hold" nodeType="withEffect">
                                  <p:stCondLst>
                                    <p:cond delay="1000"/>
                                  </p:stCondLst>
                                  <p:childTnLst>
                                    <p:animMotion origin="layout" path="M 0 0.06805 L 0 0.00023 " pathEditMode="relative" rAng="0" ptsTypes="AA">
                                      <p:cBhvr>
                                        <p:cTn id="64" dur="1000" fill="hold"/>
                                        <p:tgtEl>
                                          <p:spTgt spid="177"/>
                                        </p:tgtEl>
                                        <p:attrNameLst>
                                          <p:attrName>ppt_x</p:attrName>
                                          <p:attrName>ppt_y</p:attrName>
                                        </p:attrNameLst>
                                      </p:cBhvr>
                                      <p:rCtr x="0" y="-3403"/>
                                    </p:animMotion>
                                  </p:childTnLst>
                                </p:cTn>
                              </p:par>
                              <p:par>
                                <p:cTn id="65" presetID="10" presetClass="entr" presetSubtype="0" fill="hold" nodeType="withEffect">
                                  <p:stCondLst>
                                    <p:cond delay="1000"/>
                                  </p:stCondLst>
                                  <p:childTnLst>
                                    <p:set>
                                      <p:cBhvr>
                                        <p:cTn id="66" dur="1" fill="hold">
                                          <p:stCondLst>
                                            <p:cond delay="0"/>
                                          </p:stCondLst>
                                        </p:cTn>
                                        <p:tgtEl>
                                          <p:spTgt spid="212"/>
                                        </p:tgtEl>
                                        <p:attrNameLst>
                                          <p:attrName>style.visibility</p:attrName>
                                        </p:attrNameLst>
                                      </p:cBhvr>
                                      <p:to>
                                        <p:strVal val="visible"/>
                                      </p:to>
                                    </p:set>
                                    <p:animEffect transition="in" filter="fade">
                                      <p:cBhvr>
                                        <p:cTn id="67" dur="500"/>
                                        <p:tgtEl>
                                          <p:spTgt spid="212"/>
                                        </p:tgtEl>
                                      </p:cBhvr>
                                    </p:animEffect>
                                  </p:childTnLst>
                                </p:cTn>
                              </p:par>
                              <p:par>
                                <p:cTn id="68" presetID="64" presetClass="path" presetSubtype="0" accel="50000" decel="50000" fill="hold" nodeType="withEffect">
                                  <p:stCondLst>
                                    <p:cond delay="1000"/>
                                  </p:stCondLst>
                                  <p:childTnLst>
                                    <p:animMotion origin="layout" path="M 8.33333E-7 0.06805 L 8.33333E-7 0.00023 " pathEditMode="relative" rAng="0" ptsTypes="AA">
                                      <p:cBhvr>
                                        <p:cTn id="69" dur="1000" fill="hold"/>
                                        <p:tgtEl>
                                          <p:spTgt spid="212"/>
                                        </p:tgtEl>
                                        <p:attrNameLst>
                                          <p:attrName>ppt_x</p:attrName>
                                          <p:attrName>ppt_y</p:attrName>
                                        </p:attrNameLst>
                                      </p:cBhvr>
                                      <p:rCtr x="0" y="-3403"/>
                                    </p:animMotion>
                                  </p:childTnLst>
                                </p:cTn>
                              </p:par>
                              <p:par>
                                <p:cTn id="70" presetID="10" presetClass="entr" presetSubtype="0" fill="hold" nodeType="withEffect">
                                  <p:stCondLst>
                                    <p:cond delay="1000"/>
                                  </p:stCondLst>
                                  <p:childTnLst>
                                    <p:set>
                                      <p:cBhvr>
                                        <p:cTn id="71" dur="1" fill="hold">
                                          <p:stCondLst>
                                            <p:cond delay="0"/>
                                          </p:stCondLst>
                                        </p:cTn>
                                        <p:tgtEl>
                                          <p:spTgt spid="227"/>
                                        </p:tgtEl>
                                        <p:attrNameLst>
                                          <p:attrName>style.visibility</p:attrName>
                                        </p:attrNameLst>
                                      </p:cBhvr>
                                      <p:to>
                                        <p:strVal val="visible"/>
                                      </p:to>
                                    </p:set>
                                    <p:animEffect transition="in" filter="fade">
                                      <p:cBhvr>
                                        <p:cTn id="72" dur="500"/>
                                        <p:tgtEl>
                                          <p:spTgt spid="227"/>
                                        </p:tgtEl>
                                      </p:cBhvr>
                                    </p:animEffect>
                                  </p:childTnLst>
                                </p:cTn>
                              </p:par>
                              <p:par>
                                <p:cTn id="73" presetID="64" presetClass="path" presetSubtype="0" accel="50000" decel="50000" fill="hold" nodeType="withEffect">
                                  <p:stCondLst>
                                    <p:cond delay="1000"/>
                                  </p:stCondLst>
                                  <p:childTnLst>
                                    <p:animMotion origin="layout" path="M 8.33333E-7 0.06805 L 8.33333E-7 0.00023 " pathEditMode="relative" rAng="0" ptsTypes="AA">
                                      <p:cBhvr>
                                        <p:cTn id="74" dur="1000" fill="hold"/>
                                        <p:tgtEl>
                                          <p:spTgt spid="227"/>
                                        </p:tgtEl>
                                        <p:attrNameLst>
                                          <p:attrName>ppt_x</p:attrName>
                                          <p:attrName>ppt_y</p:attrName>
                                        </p:attrNameLst>
                                      </p:cBhvr>
                                      <p:rCtr x="0" y="-3403"/>
                                    </p:animMotion>
                                  </p:childTnLst>
                                </p:cTn>
                              </p:par>
                              <p:par>
                                <p:cTn id="75" presetID="10" presetClass="entr" presetSubtype="0" fill="hold" grpId="0" nodeType="withEffect">
                                  <p:stCondLst>
                                    <p:cond delay="1500"/>
                                  </p:stCondLst>
                                  <p:childTnLst>
                                    <p:set>
                                      <p:cBhvr>
                                        <p:cTn id="76" dur="1" fill="hold">
                                          <p:stCondLst>
                                            <p:cond delay="0"/>
                                          </p:stCondLst>
                                        </p:cTn>
                                        <p:tgtEl>
                                          <p:spTgt spid="156"/>
                                        </p:tgtEl>
                                        <p:attrNameLst>
                                          <p:attrName>style.visibility</p:attrName>
                                        </p:attrNameLst>
                                      </p:cBhvr>
                                      <p:to>
                                        <p:strVal val="visible"/>
                                      </p:to>
                                    </p:set>
                                    <p:animEffect transition="in" filter="fade">
                                      <p:cBhvr>
                                        <p:cTn id="77" dur="500"/>
                                        <p:tgtEl>
                                          <p:spTgt spid="156"/>
                                        </p:tgtEl>
                                      </p:cBhvr>
                                    </p:animEffect>
                                  </p:childTnLst>
                                </p:cTn>
                              </p:par>
                              <p:par>
                                <p:cTn id="78" presetID="10" presetClass="entr" presetSubtype="0" fill="hold" nodeType="withEffect">
                                  <p:stCondLst>
                                    <p:cond delay="500"/>
                                  </p:stCondLst>
                                  <p:childTnLst>
                                    <p:set>
                                      <p:cBhvr>
                                        <p:cTn id="79" dur="1" fill="hold">
                                          <p:stCondLst>
                                            <p:cond delay="0"/>
                                          </p:stCondLst>
                                        </p:cTn>
                                        <p:tgtEl>
                                          <p:spTgt spid="202"/>
                                        </p:tgtEl>
                                        <p:attrNameLst>
                                          <p:attrName>style.visibility</p:attrName>
                                        </p:attrNameLst>
                                      </p:cBhvr>
                                      <p:to>
                                        <p:strVal val="visible"/>
                                      </p:to>
                                    </p:set>
                                    <p:animEffect transition="in" filter="fade">
                                      <p:cBhvr>
                                        <p:cTn id="80" dur="500"/>
                                        <p:tgtEl>
                                          <p:spTgt spid="202"/>
                                        </p:tgtEl>
                                      </p:cBhvr>
                                    </p:animEffect>
                                  </p:childTnLst>
                                </p:cTn>
                              </p:par>
                              <p:par>
                                <p:cTn id="81" presetID="64" presetClass="path" presetSubtype="0" accel="50000" decel="50000" fill="hold" nodeType="withEffect">
                                  <p:stCondLst>
                                    <p:cond delay="500"/>
                                  </p:stCondLst>
                                  <p:childTnLst>
                                    <p:animMotion origin="layout" path="M 8.33333E-7 0.06805 L 8.33333E-7 0.00023 " pathEditMode="relative" rAng="0" ptsTypes="AA">
                                      <p:cBhvr>
                                        <p:cTn id="82" dur="1000" fill="hold"/>
                                        <p:tgtEl>
                                          <p:spTgt spid="202"/>
                                        </p:tgtEl>
                                        <p:attrNameLst>
                                          <p:attrName>ppt_x</p:attrName>
                                          <p:attrName>ppt_y</p:attrName>
                                        </p:attrNameLst>
                                      </p:cBhvr>
                                      <p:rCtr x="0" y="-3403"/>
                                    </p:animMotion>
                                  </p:childTnLst>
                                </p:cTn>
                              </p:par>
                              <p:par>
                                <p:cTn id="83" presetID="10" presetClass="entr" presetSubtype="0" fill="hold" nodeType="withEffect">
                                  <p:stCondLst>
                                    <p:cond delay="500"/>
                                  </p:stCondLst>
                                  <p:childTnLst>
                                    <p:set>
                                      <p:cBhvr>
                                        <p:cTn id="84" dur="1" fill="hold">
                                          <p:stCondLst>
                                            <p:cond delay="0"/>
                                          </p:stCondLst>
                                        </p:cTn>
                                        <p:tgtEl>
                                          <p:spTgt spid="222"/>
                                        </p:tgtEl>
                                        <p:attrNameLst>
                                          <p:attrName>style.visibility</p:attrName>
                                        </p:attrNameLst>
                                      </p:cBhvr>
                                      <p:to>
                                        <p:strVal val="visible"/>
                                      </p:to>
                                    </p:set>
                                    <p:animEffect transition="in" filter="fade">
                                      <p:cBhvr>
                                        <p:cTn id="85" dur="500"/>
                                        <p:tgtEl>
                                          <p:spTgt spid="222"/>
                                        </p:tgtEl>
                                      </p:cBhvr>
                                    </p:animEffect>
                                  </p:childTnLst>
                                </p:cTn>
                              </p:par>
                              <p:par>
                                <p:cTn id="86" presetID="64" presetClass="path" presetSubtype="0" accel="50000" decel="50000" fill="hold" nodeType="withEffect">
                                  <p:stCondLst>
                                    <p:cond delay="500"/>
                                  </p:stCondLst>
                                  <p:childTnLst>
                                    <p:animMotion origin="layout" path="M 8.33333E-7 0.06805 L 8.33333E-7 0.00023 " pathEditMode="relative" rAng="0" ptsTypes="AA">
                                      <p:cBhvr>
                                        <p:cTn id="87" dur="1000" fill="hold"/>
                                        <p:tgtEl>
                                          <p:spTgt spid="222"/>
                                        </p:tgtEl>
                                        <p:attrNameLst>
                                          <p:attrName>ppt_x</p:attrName>
                                          <p:attrName>ppt_y</p:attrName>
                                        </p:attrNameLst>
                                      </p:cBhvr>
                                      <p:rCtr x="0" y="-3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A blurry image of a blue and orange sky 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5" cstate="email">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1255728"/>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it-IT"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Visita il sito </a:t>
            </a:r>
            <a:r>
              <a:rPr kumimoji="0" lang="it-IT"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a:t>
            </a:r>
            <a:r>
              <a:rPr kumimoji="0" lang="it-IT"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per sessioni in programma, aggiornamenti e contenuti on demand!</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it-IT"/>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srgbClr val="091F2C"/>
                </a:solidFill>
                <a:effectLst/>
                <a:uLnTx/>
                <a:uFillTx/>
                <a:latin typeface="Segoe Sans Text"/>
                <a:ea typeface="+mn-ea"/>
                <a:cs typeface="+mn-cs"/>
                <a:hlinkClick r:id="rId7">
                  <a:extLst>
                    <a:ext uri="{A12FA001-AC4F-418D-AE19-62706E023703}">
                      <ahyp:hlinkClr xmlns:ahyp="http://schemas.microsoft.com/office/drawing/2018/hyperlinkcolor" val="tx"/>
                    </a:ext>
                  </a:extLst>
                </a:hlinkClick>
              </a:rPr>
              <a:t>https://aka.ms/CustomerHubSessions</a:t>
            </a:r>
            <a:r>
              <a:rPr kumimoji="0" lang="it-IT"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22469142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9414-67D2-7A6B-1036-6FF43603D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B0129-B0E3-3632-19FB-FCA195293662}"/>
              </a:ext>
            </a:extLst>
          </p:cNvPr>
          <p:cNvSpPr>
            <a:spLocks noGrp="1"/>
          </p:cNvSpPr>
          <p:nvPr>
            <p:ph type="title"/>
          </p:nvPr>
        </p:nvSpPr>
        <p:spPr>
          <a:xfrm>
            <a:off x="571500" y="2792795"/>
            <a:ext cx="4179404" cy="1661993"/>
          </a:xfrm>
          <a:prstGeom prst="rect">
            <a:avLst/>
          </a:prstGeom>
        </p:spPr>
        <p:txBody>
          <a:bodyPr/>
          <a:lstStyle/>
          <a:p>
            <a:r>
              <a:rPr lang="it-IT" spc="0"/>
              <a:t>Scopri gli agenti più adatti a te</a:t>
            </a:r>
          </a:p>
        </p:txBody>
      </p:sp>
    </p:spTree>
    <p:extLst>
      <p:ext uri="{BB962C8B-B14F-4D97-AF65-F5344CB8AC3E}">
        <p14:creationId xmlns:p14="http://schemas.microsoft.com/office/powerpoint/2010/main" val="16194256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5AF2-E8EF-C412-4229-22CF042E350A}"/>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022DBF32-04C1-7B0C-13CB-E995F30CA4BD}"/>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4EE362DD-8310-76C0-06CF-21E3A8F9466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3E20F57C-507C-5DAB-6E43-721E56598217}"/>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6B1141-37A0-6D19-DDD1-2B2288864683}"/>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9">
            <a:extLst>
              <a:ext uri="{FF2B5EF4-FFF2-40B4-BE49-F238E27FC236}">
                <a16:creationId xmlns:a16="http://schemas.microsoft.com/office/drawing/2014/main" id="{D9202121-5DFC-80AD-622D-22ABC6EAD6B7}"/>
              </a:ext>
            </a:extLst>
          </p:cNvPr>
          <p:cNvSpPr txBox="1">
            <a:spLocks noGrp="1"/>
          </p:cNvSpPr>
          <p:nvPr>
            <p:ph type="title" idx="4294967295"/>
          </p:nvPr>
        </p:nvSpPr>
        <p:spPr>
          <a:xfrm>
            <a:off x="628703" y="457200"/>
            <a:ext cx="11017250" cy="554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it-IT"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3600" b="1" i="0" u="none" strike="noStrike" kern="1200" cap="none" spc="-20" normalizeH="0" baseline="0" noProof="0">
                <a:ln>
                  <a:noFill/>
                </a:ln>
                <a:solidFill>
                  <a:srgbClr val="000000"/>
                </a:solidFill>
                <a:effectLst/>
                <a:uLnTx/>
                <a:uFillTx/>
                <a:latin typeface="Segoe Sans Display Semibold" pitchFamily="2" charset="0"/>
                <a:ea typeface="+mn-ea"/>
                <a:cs typeface="Segoe Sans Display Semibold" pitchFamily="2" charset="0"/>
              </a:rPr>
              <a:t>Agent Store</a:t>
            </a:r>
          </a:p>
        </p:txBody>
      </p:sp>
      <p:sp>
        <p:nvSpPr>
          <p:cNvPr id="8" name="TextBox 7">
            <a:extLst>
              <a:ext uri="{FF2B5EF4-FFF2-40B4-BE49-F238E27FC236}">
                <a16:creationId xmlns:a16="http://schemas.microsoft.com/office/drawing/2014/main" id="{AF1D1761-1518-4750-A0B5-ED7B0BF60115}"/>
              </a:ext>
            </a:extLst>
          </p:cNvPr>
          <p:cNvSpPr txBox="1"/>
          <p:nvPr/>
        </p:nvSpPr>
        <p:spPr>
          <a:xfrm>
            <a:off x="868680" y="4279392"/>
            <a:ext cx="3218688"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w="3175">
                  <a:noFill/>
                </a:ln>
                <a:solidFill>
                  <a:srgbClr val="0078D4"/>
                </a:solidFill>
                <a:effectLst/>
                <a:uLnTx/>
                <a:uFillTx/>
                <a:latin typeface="Segoe Sans Display Semibold" pitchFamily="2" charset="0"/>
                <a:ea typeface="+mn-ea"/>
                <a:cs typeface="Segoe Sans Display Semibold" pitchFamily="2" charset="0"/>
              </a:rPr>
              <a:t>Scopri gli agenti</a:t>
            </a:r>
          </a:p>
        </p:txBody>
      </p:sp>
      <p:sp>
        <p:nvSpPr>
          <p:cNvPr id="9" name="TextBox 8">
            <a:extLst>
              <a:ext uri="{FF2B5EF4-FFF2-40B4-BE49-F238E27FC236}">
                <a16:creationId xmlns:a16="http://schemas.microsoft.com/office/drawing/2014/main" id="{F4E4539B-D459-6AA8-6F95-40F34FCE854F}"/>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it-IT"/>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w="3175">
                  <a:noFill/>
                </a:ln>
                <a:solidFill>
                  <a:srgbClr val="865FC4"/>
                </a:solidFill>
                <a:effectLst/>
                <a:uLnTx/>
                <a:uFillTx/>
                <a:latin typeface="Segoe Sans Display Semibold" pitchFamily="2" charset="0"/>
                <a:ea typeface="+mn-ea"/>
                <a:cs typeface="Segoe Sans Display Semibold" pitchFamily="2" charset="0"/>
              </a:rPr>
              <a:t>Distribuzione rapida</a:t>
            </a:r>
          </a:p>
        </p:txBody>
      </p:sp>
      <p:sp>
        <p:nvSpPr>
          <p:cNvPr id="10" name="TextBox 9">
            <a:extLst>
              <a:ext uri="{FF2B5EF4-FFF2-40B4-BE49-F238E27FC236}">
                <a16:creationId xmlns:a16="http://schemas.microsoft.com/office/drawing/2014/main" id="{7858E1BA-4FE5-0E3B-E6FF-52395D9C499E}"/>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it-IT"/>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a:ln w="3175">
                  <a:noFill/>
                </a:ln>
                <a:solidFill>
                  <a:srgbClr val="B447C8"/>
                </a:solidFill>
                <a:effectLst/>
                <a:uLnTx/>
                <a:uFillTx/>
                <a:latin typeface="Segoe Sans Display Semibold" pitchFamily="2" charset="0"/>
                <a:ea typeface="+mn-ea"/>
                <a:cs typeface="Segoe Sans Display Semibold" pitchFamily="2" charset="0"/>
              </a:rPr>
              <a:t>Controllo amministrativo</a:t>
            </a:r>
          </a:p>
        </p:txBody>
      </p:sp>
      <p:sp>
        <p:nvSpPr>
          <p:cNvPr id="27" name="Content Placeholder 26">
            <a:extLst>
              <a:ext uri="{FF2B5EF4-FFF2-40B4-BE49-F238E27FC236}">
                <a16:creationId xmlns:a16="http://schemas.microsoft.com/office/drawing/2014/main" id="{79637525-D0FE-62AB-CE18-DBCF765F1ECF}"/>
              </a:ext>
            </a:extLst>
          </p:cNvPr>
          <p:cNvSpPr txBox="1">
            <a:spLocks/>
          </p:cNvSpPr>
          <p:nvPr/>
        </p:nvSpPr>
        <p:spPr>
          <a:xfrm>
            <a:off x="868680"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it-IT" sz="1600" b="0" i="0" u="none" strike="noStrike" kern="1200" cap="none" spc="0" normalizeH="0" baseline="0" noProof="0">
                <a:ln>
                  <a:noFill/>
                </a:ln>
                <a:solidFill>
                  <a:srgbClr val="000000"/>
                </a:solidFill>
                <a:effectLst/>
                <a:uLnTx/>
                <a:uFillTx/>
                <a:latin typeface="Segoe Sans Display"/>
                <a:ea typeface="+mn-ea"/>
                <a:cs typeface="Segoe Sans Display"/>
              </a:rPr>
              <a:t>Esperienza personalizzata su una piattaforma integrata per scoprire agenti da Microsoft, partner e dalla propria organizzazione.</a:t>
            </a:r>
          </a:p>
        </p:txBody>
      </p:sp>
      <p:sp>
        <p:nvSpPr>
          <p:cNvPr id="28" name="Content Placeholder 26">
            <a:extLst>
              <a:ext uri="{FF2B5EF4-FFF2-40B4-BE49-F238E27FC236}">
                <a16:creationId xmlns:a16="http://schemas.microsoft.com/office/drawing/2014/main" id="{63F6A5CE-A4D0-C605-6711-686E50C56D3E}"/>
              </a:ext>
            </a:extLst>
          </p:cNvPr>
          <p:cNvSpPr txBox="1">
            <a:spLocks/>
          </p:cNvSpPr>
          <p:nvPr/>
        </p:nvSpPr>
        <p:spPr>
          <a:xfrm>
            <a:off x="4486656"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it-IT" sz="1600" b="0" i="0" u="none" strike="noStrike" kern="1200" cap="none" spc="0" normalizeH="0" baseline="0" noProof="0">
                <a:ln>
                  <a:noFill/>
                </a:ln>
                <a:solidFill>
                  <a:srgbClr val="000000"/>
                </a:solidFill>
                <a:effectLst/>
                <a:uLnTx/>
                <a:uFillTx/>
                <a:latin typeface="Segoe Sans Display"/>
                <a:ea typeface="+mn-ea"/>
                <a:cs typeface="Segoe Sans Display"/>
              </a:rPr>
              <a:t>Accelera i risultati con agenti pronti per la distribuzione che aumentano l’efficienza e consentono decisioni più intelligenti.</a:t>
            </a:r>
          </a:p>
        </p:txBody>
      </p:sp>
      <p:sp>
        <p:nvSpPr>
          <p:cNvPr id="29" name="Content Placeholder 26">
            <a:extLst>
              <a:ext uri="{FF2B5EF4-FFF2-40B4-BE49-F238E27FC236}">
                <a16:creationId xmlns:a16="http://schemas.microsoft.com/office/drawing/2014/main" id="{F9F31F9D-75DD-CD78-8525-B79FC0806B02}"/>
              </a:ext>
            </a:extLst>
          </p:cNvPr>
          <p:cNvSpPr txBox="1">
            <a:spLocks/>
          </p:cNvSpPr>
          <p:nvPr/>
        </p:nvSpPr>
        <p:spPr>
          <a:xfrm>
            <a:off x="8101584"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it-IT" sz="1600" b="0" i="0" u="none" strike="noStrike" kern="1200" cap="none" spc="0" normalizeH="0" baseline="0" noProof="0">
                <a:ln>
                  <a:noFill/>
                </a:ln>
                <a:solidFill>
                  <a:srgbClr val="000000"/>
                </a:solidFill>
                <a:effectLst/>
                <a:uLnTx/>
                <a:uFillTx/>
                <a:latin typeface="Segoe Sans Display"/>
                <a:ea typeface="+mn-ea"/>
                <a:cs typeface="Segoe Sans Display"/>
              </a:rPr>
              <a:t>Gli agenti sono verificati per sicurezza, conformità e prestazioni, e l’IT mantiene il pieno controllo e la supervisione.</a:t>
            </a:r>
          </a:p>
        </p:txBody>
      </p:sp>
      <p:pic>
        <p:nvPicPr>
          <p:cNvPr id="2" name="Picture 1" descr="A screenshot of a computer AI-generated content may be incorrect.">
            <a:extLst>
              <a:ext uri="{FF2B5EF4-FFF2-40B4-BE49-F238E27FC236}">
                <a16:creationId xmlns:a16="http://schemas.microsoft.com/office/drawing/2014/main" id="{3C6A1E38-931F-7F5E-F461-E14962EDB6D5}"/>
              </a:ext>
            </a:extLst>
          </p:cNvPr>
          <p:cNvPicPr>
            <a:picLocks noChangeAspect="1"/>
          </p:cNvPicPr>
          <p:nvPr/>
        </p:nvPicPr>
        <p:blipFill>
          <a:blip r:embed="rId3"/>
          <a:stretch>
            <a:fillRect/>
          </a:stretch>
        </p:blipFill>
        <p:spPr>
          <a:xfrm>
            <a:off x="981399" y="1758454"/>
            <a:ext cx="3057652" cy="1749789"/>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30" name="Picture 29" descr="A screenshot of a computer AI-generated content may be incorrect.">
            <a:extLst>
              <a:ext uri="{FF2B5EF4-FFF2-40B4-BE49-F238E27FC236}">
                <a16:creationId xmlns:a16="http://schemas.microsoft.com/office/drawing/2014/main" id="{5482E007-D8D9-3CFA-0950-1B7354E8287E}"/>
              </a:ext>
            </a:extLst>
          </p:cNvPr>
          <p:cNvPicPr>
            <a:picLocks noChangeAspect="1"/>
          </p:cNvPicPr>
          <p:nvPr/>
        </p:nvPicPr>
        <p:blipFill>
          <a:blip r:embed="rId4"/>
          <a:srcRect l="3000" r="2486"/>
          <a:stretch>
            <a:fillRect/>
          </a:stretch>
        </p:blipFill>
        <p:spPr>
          <a:xfrm>
            <a:off x="8098650" y="1718949"/>
            <a:ext cx="3138211" cy="1828800"/>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31" name="Picture 30" descr="A screenshot of a web page AI-generated content may be incorrect.">
            <a:extLst>
              <a:ext uri="{FF2B5EF4-FFF2-40B4-BE49-F238E27FC236}">
                <a16:creationId xmlns:a16="http://schemas.microsoft.com/office/drawing/2014/main" id="{44D20025-30F6-F5DD-0FFA-209F26D11A0D}"/>
              </a:ext>
            </a:extLst>
          </p:cNvPr>
          <p:cNvPicPr>
            <a:picLocks noChangeAspect="1"/>
          </p:cNvPicPr>
          <p:nvPr/>
        </p:nvPicPr>
        <p:blipFill>
          <a:blip r:embed="rId5"/>
          <a:stretch>
            <a:fillRect/>
          </a:stretch>
        </p:blipFill>
        <p:spPr>
          <a:xfrm>
            <a:off x="5399308" y="1562158"/>
            <a:ext cx="1393385" cy="2142383"/>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11" name="Rectangle: Rounded Corners 5">
            <a:extLst>
              <a:ext uri="{FF2B5EF4-FFF2-40B4-BE49-F238E27FC236}">
                <a16:creationId xmlns:a16="http://schemas.microsoft.com/office/drawing/2014/main" id="{3A08A90C-8C1B-8D39-E67F-435B04AFEB03}"/>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7042FE27-E91D-DC08-F061-48D866455EF1}"/>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326E1F45-5C15-2FA8-43D2-639B9D0F045F}"/>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09A2D021-DDE5-3AB3-7BE0-ED11B748A26F}"/>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0765372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8D9E-C28B-B8AF-9A56-86729AD26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50429-2B2A-3D7B-C4B3-D8A6D3957B75}"/>
              </a:ext>
            </a:extLst>
          </p:cNvPr>
          <p:cNvSpPr>
            <a:spLocks noGrp="1"/>
          </p:cNvSpPr>
          <p:nvPr>
            <p:ph type="title"/>
          </p:nvPr>
        </p:nvSpPr>
        <p:spPr>
          <a:xfrm>
            <a:off x="571500" y="2792795"/>
            <a:ext cx="4179404" cy="2308324"/>
          </a:xfrm>
          <a:prstGeom prst="rect">
            <a:avLst/>
          </a:prstGeom>
        </p:spPr>
        <p:txBody>
          <a:bodyPr/>
          <a:lstStyle/>
          <a:p>
            <a:r>
              <a:rPr lang="it-IT" spc="0"/>
              <a:t>Introduzione agli Agent Templates in Copilot Studio </a:t>
            </a:r>
            <a:r>
              <a:rPr lang="it-IT"/>
              <a:t>a</a:t>
            </a:r>
            <a:r>
              <a:rPr lang="it-IT" spc="0"/>
              <a:t>gent </a:t>
            </a:r>
            <a:r>
              <a:rPr lang="it-IT"/>
              <a:t>b</a:t>
            </a:r>
            <a:r>
              <a:rPr lang="it-IT" spc="0"/>
              <a:t>uilder </a:t>
            </a:r>
          </a:p>
        </p:txBody>
      </p:sp>
    </p:spTree>
    <p:extLst>
      <p:ext uri="{BB962C8B-B14F-4D97-AF65-F5344CB8AC3E}">
        <p14:creationId xmlns:p14="http://schemas.microsoft.com/office/powerpoint/2010/main" val="108851660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02426-9614-AEB5-A26F-E16A46E832C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FFF8217-2FB4-BAEC-ECF9-751D8D629A47}"/>
              </a:ext>
            </a:extLst>
          </p:cNvPr>
          <p:cNvSpPr txBox="1">
            <a:spLocks noGrp="1"/>
          </p:cNvSpPr>
          <p:nvPr>
            <p:ph type="title"/>
          </p:nvPr>
        </p:nvSpPr>
        <p:spPr>
          <a:xfrm>
            <a:off x="588263" y="36448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it-IT"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it-IT" sz="3200">
                <a:cs typeface="Segoe UI"/>
              </a:rPr>
              <a:t>Inizia a creare agenti con Agent Templates </a:t>
            </a:r>
            <a:endParaRPr lang="it-IT" sz="3200" b="0" i="0" u="none" strike="noStrike" kern="1200" cap="none" spc="-50" normalizeH="0" baseline="0" noProof="0">
              <a:ln w="3175">
                <a:noFill/>
              </a:ln>
              <a:solidFill>
                <a:srgbClr val="000000"/>
              </a:solidFill>
              <a:effectLst/>
              <a:uLnTx/>
              <a:uFillTx/>
              <a:latin typeface="Segoe UI Semibold"/>
              <a:cs typeface="Segoe UI"/>
            </a:endParaRPr>
          </a:p>
        </p:txBody>
      </p:sp>
      <p:sp>
        <p:nvSpPr>
          <p:cNvPr id="19" name="TextBox 18">
            <a:extLst>
              <a:ext uri="{FF2B5EF4-FFF2-40B4-BE49-F238E27FC236}">
                <a16:creationId xmlns:a16="http://schemas.microsoft.com/office/drawing/2014/main" id="{155CF905-F19F-5BBD-2201-3DBB9C8DE01A}"/>
              </a:ext>
            </a:extLst>
          </p:cNvPr>
          <p:cNvSpPr txBox="1"/>
          <p:nvPr/>
        </p:nvSpPr>
        <p:spPr>
          <a:xfrm>
            <a:off x="527431" y="860814"/>
            <a:ext cx="11079351"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000000"/>
                </a:solidFill>
                <a:effectLst/>
                <a:uLnTx/>
                <a:uFillTx/>
                <a:latin typeface="Segoe UI"/>
                <a:ea typeface="+mn-ea"/>
                <a:cs typeface="+mn-cs"/>
                <a:hlinkClick r:id="rId3"/>
              </a:rPr>
              <a:t>Agent Templates </a:t>
            </a:r>
            <a:r>
              <a:rPr kumimoji="0" lang="it-IT" sz="1400" b="0" i="0" u="none" strike="noStrike" kern="1200" cap="none" spc="0" normalizeH="0" baseline="0" noProof="0">
                <a:ln>
                  <a:noFill/>
                </a:ln>
                <a:solidFill>
                  <a:srgbClr val="000000"/>
                </a:solidFill>
                <a:effectLst/>
                <a:uLnTx/>
                <a:uFillTx/>
                <a:latin typeface="Segoe UI"/>
                <a:ea typeface="+mn-ea"/>
                <a:cs typeface="+mn-cs"/>
              </a:rPr>
              <a:t>fanno parte di Copilot Studio agent builder </a:t>
            </a:r>
            <a:endParaRPr lang="it-IT" sz="1400" b="0" i="0" u="none" strike="noStrike" kern="1200" cap="none" spc="0" normalizeH="0" baseline="0" noProof="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400" b="0" i="0" u="none" strike="noStrike" kern="1200" cap="none" spc="0" normalizeH="0" baseline="0" noProof="0">
              <a:ln>
                <a:noFill/>
              </a:ln>
              <a:solidFill>
                <a:srgbClr val="000000"/>
              </a:solidFill>
              <a:effectLst/>
              <a:uLnTx/>
              <a:uFillTx/>
              <a:latin typeface="Segoe UI"/>
              <a:cs typeface="Segoe UI"/>
            </a:endParaRPr>
          </a:p>
          <a:p>
            <a:pPr defTabSz="914400">
              <a:defRPr/>
            </a:pPr>
            <a:r>
              <a:rPr kumimoji="0" lang="it-IT" sz="1400" b="0" i="0" u="none" strike="noStrike" kern="1200" cap="none" spc="0" normalizeH="0" baseline="0" noProof="0">
                <a:ln>
                  <a:noFill/>
                </a:ln>
                <a:solidFill>
                  <a:srgbClr val="000000"/>
                </a:solidFill>
                <a:effectLst/>
                <a:uLnTx/>
                <a:uFillTx/>
                <a:latin typeface="Segoe Sans Display Semibold"/>
                <a:cs typeface="Segoe Sans Display Semibold"/>
              </a:rPr>
              <a:t>Per iniziare con gli agent templates </a:t>
            </a:r>
            <a:r>
              <a:rPr kumimoji="0" lang="it-IT" sz="1400" b="0" i="0" u="none" strike="noStrike" kern="1200" cap="none" spc="0" normalizeH="0" baseline="0" noProof="0">
                <a:ln>
                  <a:noFill/>
                </a:ln>
                <a:solidFill>
                  <a:srgbClr val="000000"/>
                </a:solidFill>
                <a:effectLst/>
                <a:uLnTx/>
                <a:uFillTx/>
                <a:latin typeface="Segoe UI"/>
                <a:ea typeface="+mn-ea"/>
                <a:cs typeface="+mn-cs"/>
              </a:rPr>
              <a:t>seleziona “</a:t>
            </a:r>
            <a:r>
              <a:rPr lang="it-IT" sz="1400">
                <a:solidFill>
                  <a:srgbClr val="000000"/>
                </a:solidFill>
                <a:latin typeface="Segoe UI"/>
              </a:rPr>
              <a:t>New agent</a:t>
            </a:r>
            <a:r>
              <a:rPr kumimoji="0" lang="it-IT" sz="1400" b="0" i="0" u="none" strike="noStrike" kern="1200" cap="none" spc="0" normalizeH="0" baseline="0" noProof="0">
                <a:ln>
                  <a:noFill/>
                </a:ln>
                <a:solidFill>
                  <a:srgbClr val="000000"/>
                </a:solidFill>
                <a:effectLst/>
                <a:uLnTx/>
                <a:uFillTx/>
                <a:latin typeface="Segoe UI"/>
                <a:ea typeface="+mn-ea"/>
                <a:cs typeface="+mn-cs"/>
              </a:rPr>
              <a:t>” nel pannello a sinistra di Copilot Chat. Cerca un modello specifico o sfoglia la libreria.</a:t>
            </a:r>
            <a:endParaRPr lang="it-IT" sz="1400" b="0" i="0" u="none" strike="noStrike" kern="1200" cap="none" spc="0" normalizeH="0" baseline="0" noProof="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400" b="0" i="0" u="none" strike="noStrike" kern="1200" cap="none" spc="0" normalizeH="0" baseline="0" noProof="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000000"/>
                </a:solidFill>
                <a:effectLst/>
                <a:uLnTx/>
                <a:uFillTx/>
                <a:latin typeface="Segoe UI"/>
                <a:ea typeface="+mn-ea"/>
                <a:cs typeface="+mn-cs"/>
              </a:rPr>
              <a:t>Agent Templates di Microsoft da provare oggi:</a:t>
            </a:r>
            <a:endParaRPr lang="it-IT" sz="1400" b="0" i="0" u="none" strike="noStrike" kern="1200" cap="none" spc="0" normalizeH="0" baseline="0" noProof="0">
              <a:ln>
                <a:noFill/>
              </a:ln>
              <a:solidFill>
                <a:srgbClr val="000000"/>
              </a:solidFill>
              <a:effectLst/>
              <a:uLnTx/>
              <a:uFillTx/>
              <a:latin typeface="Segoe UI"/>
              <a:cs typeface="Segoe UI"/>
            </a:endParaRPr>
          </a:p>
        </p:txBody>
      </p:sp>
      <p:sp>
        <p:nvSpPr>
          <p:cNvPr id="20" name="TextBox 19">
            <a:extLst>
              <a:ext uri="{FF2B5EF4-FFF2-40B4-BE49-F238E27FC236}">
                <a16:creationId xmlns:a16="http://schemas.microsoft.com/office/drawing/2014/main" id="{7E3809A7-8471-BA42-034A-C7F3F82A205E}"/>
              </a:ext>
            </a:extLst>
          </p:cNvPr>
          <p:cNvSpPr txBox="1"/>
          <p:nvPr/>
        </p:nvSpPr>
        <p:spPr>
          <a:xfrm>
            <a:off x="6894513" y="5401638"/>
            <a:ext cx="4716462" cy="64633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a:ln>
                  <a:noFill/>
                </a:ln>
                <a:solidFill>
                  <a:srgbClr val="000000"/>
                </a:solidFill>
                <a:effectLst/>
                <a:uLnTx/>
                <a:uFillTx/>
                <a:latin typeface="Segoe UI"/>
                <a:ea typeface="+mn-ea"/>
                <a:cs typeface="+mn-cs"/>
              </a:rPr>
              <a:t>Oltre agli agenti di Microsoft, la tua organizzazione potrebbe aver creato agenti da utilizzare. Puoi visualizzarli nella sezione “Built for your org” nella libreria degli agenti.</a:t>
            </a:r>
          </a:p>
        </p:txBody>
      </p:sp>
      <p:grpSp>
        <p:nvGrpSpPr>
          <p:cNvPr id="41" name="Group 40">
            <a:extLst>
              <a:ext uri="{FF2B5EF4-FFF2-40B4-BE49-F238E27FC236}">
                <a16:creationId xmlns:a16="http://schemas.microsoft.com/office/drawing/2014/main" id="{6A5029FA-28AA-A193-9727-69FA362C3B58}"/>
              </a:ext>
            </a:extLst>
          </p:cNvPr>
          <p:cNvGrpSpPr/>
          <p:nvPr/>
        </p:nvGrpSpPr>
        <p:grpSpPr>
          <a:xfrm>
            <a:off x="571500" y="2355242"/>
            <a:ext cx="1674840" cy="1319085"/>
            <a:chOff x="563374" y="2633312"/>
            <a:chExt cx="2158060" cy="1710086"/>
          </a:xfrm>
        </p:grpSpPr>
        <p:sp>
          <p:nvSpPr>
            <p:cNvPr id="16" name="Rectangle: Rounded Corners 15">
              <a:extLst>
                <a:ext uri="{FF2B5EF4-FFF2-40B4-BE49-F238E27FC236}">
                  <a16:creationId xmlns:a16="http://schemas.microsoft.com/office/drawing/2014/main" id="{3B049F25-3B27-8CAA-AE9F-88082ADA1C2C}"/>
                </a:ext>
                <a:ext uri="{C183D7F6-B498-43B3-948B-1728B52AA6E4}">
                  <adec:decorative xmlns:adec="http://schemas.microsoft.com/office/drawing/2017/decorative" val="1"/>
                </a:ext>
              </a:extLst>
            </p:cNvPr>
            <p:cNvSpPr/>
            <p:nvPr/>
          </p:nvSpPr>
          <p:spPr bwMode="auto">
            <a:xfrm>
              <a:off x="563374" y="2636414"/>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702AA0C8-0C33-84E5-A39B-F05299BC6FA6}"/>
                </a:ext>
              </a:extLst>
            </p:cNvPr>
            <p:cNvSpPr txBox="1"/>
            <p:nvPr/>
          </p:nvSpPr>
          <p:spPr>
            <a:xfrm>
              <a:off x="691156" y="2633312"/>
              <a:ext cx="1881089" cy="379057"/>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Prompt coach</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18" name="TextBox 17">
              <a:extLst>
                <a:ext uri="{FF2B5EF4-FFF2-40B4-BE49-F238E27FC236}">
                  <a16:creationId xmlns:a16="http://schemas.microsoft.com/office/drawing/2014/main" id="{67368448-E8AF-4D53-5C76-7CAF501E0254}"/>
                </a:ext>
              </a:extLst>
            </p:cNvPr>
            <p:cNvSpPr txBox="1"/>
            <p:nvPr/>
          </p:nvSpPr>
          <p:spPr>
            <a:xfrm>
              <a:off x="587925" y="3807897"/>
              <a:ext cx="2072113" cy="47880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Segoe UI"/>
                  <a:ea typeface="+mn-ea"/>
                  <a:cs typeface="Segoe UI"/>
                </a:rPr>
                <a:t>Crea prompt efficaci per </a:t>
              </a:r>
              <a:r>
                <a:rPr kumimoji="0" lang="it-IT" sz="1200" b="0" i="0" u="none" strike="noStrike" kern="1200" cap="none" spc="0" normalizeH="0" baseline="0" noProof="0" dirty="0" err="1">
                  <a:ln>
                    <a:noFill/>
                  </a:ln>
                  <a:solidFill>
                    <a:srgbClr val="000000"/>
                  </a:solidFill>
                  <a:effectLst/>
                  <a:uLnTx/>
                  <a:uFillTx/>
                  <a:latin typeface="Segoe UI"/>
                  <a:ea typeface="+mn-ea"/>
                  <a:cs typeface="Segoe UI"/>
                </a:rPr>
                <a:t>Copilot</a:t>
              </a:r>
              <a:endParaRPr kumimoji="0" lang="it-IT" sz="1200" b="0" i="0" u="none" strike="noStrike" kern="1200" cap="none" spc="0" normalizeH="0" baseline="0" noProof="0" dirty="0">
                <a:ln>
                  <a:noFill/>
                </a:ln>
                <a:solidFill>
                  <a:srgbClr val="000000"/>
                </a:solidFill>
                <a:effectLst/>
                <a:uLnTx/>
                <a:uFillTx/>
                <a:latin typeface="Segoe UI"/>
                <a:ea typeface="+mn-ea"/>
                <a:cs typeface="Segoe UI"/>
              </a:endParaRPr>
            </a:p>
          </p:txBody>
        </p:sp>
        <p:pic>
          <p:nvPicPr>
            <p:cNvPr id="21" name="Picture 20">
              <a:extLst>
                <a:ext uri="{FF2B5EF4-FFF2-40B4-BE49-F238E27FC236}">
                  <a16:creationId xmlns:a16="http://schemas.microsoft.com/office/drawing/2014/main" id="{1A340503-8726-A8CD-1A05-1B5E6ECD0E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318348" y="3012475"/>
              <a:ext cx="626706" cy="626704"/>
            </a:xfrm>
            <a:prstGeom prst="rect">
              <a:avLst/>
            </a:prstGeom>
          </p:spPr>
        </p:pic>
      </p:grpSp>
      <p:grpSp>
        <p:nvGrpSpPr>
          <p:cNvPr id="43" name="Group 42">
            <a:extLst>
              <a:ext uri="{FF2B5EF4-FFF2-40B4-BE49-F238E27FC236}">
                <a16:creationId xmlns:a16="http://schemas.microsoft.com/office/drawing/2014/main" id="{AC47EBC7-946E-7786-69CA-F31F6ECEB20E}"/>
              </a:ext>
            </a:extLst>
          </p:cNvPr>
          <p:cNvGrpSpPr/>
          <p:nvPr/>
        </p:nvGrpSpPr>
        <p:grpSpPr>
          <a:xfrm>
            <a:off x="571500" y="5247610"/>
            <a:ext cx="1666217" cy="1336502"/>
            <a:chOff x="2791130" y="2632925"/>
            <a:chExt cx="2158060" cy="1736194"/>
          </a:xfrm>
        </p:grpSpPr>
        <p:sp>
          <p:nvSpPr>
            <p:cNvPr id="7" name="Rectangle: Rounded Corners 6">
              <a:extLst>
                <a:ext uri="{FF2B5EF4-FFF2-40B4-BE49-F238E27FC236}">
                  <a16:creationId xmlns:a16="http://schemas.microsoft.com/office/drawing/2014/main" id="{E486E66E-3F7E-404D-952E-EEE9947F5A8F}"/>
                </a:ext>
                <a:ext uri="{C183D7F6-B498-43B3-948B-1728B52AA6E4}">
                  <adec:decorative xmlns:adec="http://schemas.microsoft.com/office/drawing/2017/decorative" val="1"/>
                </a:ext>
              </a:extLst>
            </p:cNvPr>
            <p:cNvSpPr/>
            <p:nvPr/>
          </p:nvSpPr>
          <p:spPr bwMode="auto">
            <a:xfrm>
              <a:off x="2791130" y="2636414"/>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867D0A2E-AF10-7BAB-CD6F-CC75299D2334}"/>
                </a:ext>
              </a:extLst>
            </p:cNvPr>
            <p:cNvSpPr txBox="1"/>
            <p:nvPr/>
          </p:nvSpPr>
          <p:spPr>
            <a:xfrm>
              <a:off x="3022073" y="2632925"/>
              <a:ext cx="1696175" cy="37982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Idea coach</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9" name="TextBox 8">
              <a:extLst>
                <a:ext uri="{FF2B5EF4-FFF2-40B4-BE49-F238E27FC236}">
                  <a16:creationId xmlns:a16="http://schemas.microsoft.com/office/drawing/2014/main" id="{B2583EF5-23D8-3E47-C434-62AC7A9F38A9}"/>
                </a:ext>
              </a:extLst>
            </p:cNvPr>
            <p:cNvSpPr txBox="1"/>
            <p:nvPr/>
          </p:nvSpPr>
          <p:spPr>
            <a:xfrm>
              <a:off x="2858419" y="3889335"/>
              <a:ext cx="2015548" cy="479784"/>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Ottieni assistenza per il brainstorming</a:t>
              </a:r>
            </a:p>
          </p:txBody>
        </p:sp>
        <p:pic>
          <p:nvPicPr>
            <p:cNvPr id="22" name="Picture 21">
              <a:extLst>
                <a:ext uri="{FF2B5EF4-FFF2-40B4-BE49-F238E27FC236}">
                  <a16:creationId xmlns:a16="http://schemas.microsoft.com/office/drawing/2014/main" id="{43439102-8CD1-E058-FCEC-EF5DDF9ABDD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549625" y="3012475"/>
              <a:ext cx="626706" cy="626704"/>
            </a:xfrm>
            <a:prstGeom prst="rect">
              <a:avLst/>
            </a:prstGeom>
          </p:spPr>
        </p:pic>
      </p:grpSp>
      <p:grpSp>
        <p:nvGrpSpPr>
          <p:cNvPr id="45" name="Group 44">
            <a:extLst>
              <a:ext uri="{FF2B5EF4-FFF2-40B4-BE49-F238E27FC236}">
                <a16:creationId xmlns:a16="http://schemas.microsoft.com/office/drawing/2014/main" id="{8F66D76B-FE59-52DC-3390-FAC719589F5D}"/>
              </a:ext>
            </a:extLst>
          </p:cNvPr>
          <p:cNvGrpSpPr/>
          <p:nvPr/>
        </p:nvGrpSpPr>
        <p:grpSpPr>
          <a:xfrm>
            <a:off x="2667000" y="3810000"/>
            <a:ext cx="1675510" cy="1324848"/>
            <a:chOff x="5029590" y="2634237"/>
            <a:chExt cx="2158060" cy="1709162"/>
          </a:xfrm>
        </p:grpSpPr>
        <p:sp>
          <p:nvSpPr>
            <p:cNvPr id="10" name="Rectangle: Rounded Corners 9">
              <a:extLst>
                <a:ext uri="{FF2B5EF4-FFF2-40B4-BE49-F238E27FC236}">
                  <a16:creationId xmlns:a16="http://schemas.microsoft.com/office/drawing/2014/main" id="{37F5A6F3-D4B7-58F5-6474-683CEFBC9ADA}"/>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50A724CE-84AB-DEF4-2C65-862C549BB132}"/>
                </a:ext>
              </a:extLst>
            </p:cNvPr>
            <p:cNvSpPr txBox="1"/>
            <p:nvPr/>
          </p:nvSpPr>
          <p:spPr>
            <a:xfrm>
              <a:off x="5244256" y="2634237"/>
              <a:ext cx="1696175" cy="377204"/>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Writing coach</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12" name="TextBox 11">
              <a:extLst>
                <a:ext uri="{FF2B5EF4-FFF2-40B4-BE49-F238E27FC236}">
                  <a16:creationId xmlns:a16="http://schemas.microsoft.com/office/drawing/2014/main" id="{664F87FA-5CF4-26CA-866F-6FD2B8F919E0}"/>
                </a:ext>
              </a:extLst>
            </p:cNvPr>
            <p:cNvSpPr txBox="1"/>
            <p:nvPr/>
          </p:nvSpPr>
          <p:spPr>
            <a:xfrm>
              <a:off x="5142760" y="3813968"/>
              <a:ext cx="1884090" cy="184666"/>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Segoe UI"/>
                  <a:ea typeface="+mn-ea"/>
                  <a:cs typeface="Segoe UI"/>
                </a:rPr>
                <a:t>Perfeziona la tua scrittura</a:t>
              </a:r>
            </a:p>
          </p:txBody>
        </p:sp>
        <p:pic>
          <p:nvPicPr>
            <p:cNvPr id="23" name="Picture 22">
              <a:extLst>
                <a:ext uri="{FF2B5EF4-FFF2-40B4-BE49-F238E27FC236}">
                  <a16:creationId xmlns:a16="http://schemas.microsoft.com/office/drawing/2014/main" id="{110AFED3-DDDE-0A31-F64D-68B983AFFDC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807884" y="3107489"/>
              <a:ext cx="616698" cy="616696"/>
            </a:xfrm>
            <a:prstGeom prst="rect">
              <a:avLst/>
            </a:prstGeom>
          </p:spPr>
        </p:pic>
      </p:grpSp>
      <p:grpSp>
        <p:nvGrpSpPr>
          <p:cNvPr id="48" name="Group 47">
            <a:extLst>
              <a:ext uri="{FF2B5EF4-FFF2-40B4-BE49-F238E27FC236}">
                <a16:creationId xmlns:a16="http://schemas.microsoft.com/office/drawing/2014/main" id="{21C915CA-D8F4-1B1B-A30A-8C3FA1029CD3}"/>
              </a:ext>
            </a:extLst>
          </p:cNvPr>
          <p:cNvGrpSpPr/>
          <p:nvPr/>
        </p:nvGrpSpPr>
        <p:grpSpPr>
          <a:xfrm>
            <a:off x="4793556" y="2362200"/>
            <a:ext cx="1695235" cy="1324848"/>
            <a:chOff x="7258979" y="2634237"/>
            <a:chExt cx="2183466" cy="1709162"/>
          </a:xfrm>
        </p:grpSpPr>
        <p:sp>
          <p:nvSpPr>
            <p:cNvPr id="4" name="Rectangle: Rounded Corners 3">
              <a:extLst>
                <a:ext uri="{FF2B5EF4-FFF2-40B4-BE49-F238E27FC236}">
                  <a16:creationId xmlns:a16="http://schemas.microsoft.com/office/drawing/2014/main" id="{0611CB60-C9C2-B44F-41C5-A70DF99AA806}"/>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A91106F2-9D2E-F632-EC0C-D9EEDD77342F}"/>
                </a:ext>
              </a:extLst>
            </p:cNvPr>
            <p:cNvSpPr txBox="1"/>
            <p:nvPr/>
          </p:nvSpPr>
          <p:spPr>
            <a:xfrm>
              <a:off x="7497341" y="2634237"/>
              <a:ext cx="1699476" cy="377204"/>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Career coach</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6" name="TextBox 5">
              <a:extLst>
                <a:ext uri="{FF2B5EF4-FFF2-40B4-BE49-F238E27FC236}">
                  <a16:creationId xmlns:a16="http://schemas.microsoft.com/office/drawing/2014/main" id="{1F58609A-EFBB-30D4-51F1-46188E3C80BB}"/>
                </a:ext>
              </a:extLst>
            </p:cNvPr>
            <p:cNvSpPr txBox="1"/>
            <p:nvPr/>
          </p:nvSpPr>
          <p:spPr>
            <a:xfrm>
              <a:off x="7258979" y="3700397"/>
              <a:ext cx="2183466" cy="47646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Segoe UI"/>
                  <a:ea typeface="+mn-ea"/>
                  <a:cs typeface="Segoe UI"/>
                </a:rPr>
                <a:t>Ottieni consigli personalizzati sulla carriera e piani d’azione</a:t>
              </a:r>
            </a:p>
          </p:txBody>
        </p:sp>
        <p:pic>
          <p:nvPicPr>
            <p:cNvPr id="24" name="Picture 23">
              <a:extLst>
                <a:ext uri="{FF2B5EF4-FFF2-40B4-BE49-F238E27FC236}">
                  <a16:creationId xmlns:a16="http://schemas.microsoft.com/office/drawing/2014/main" id="{4B2D9936-F4F1-0835-5309-D8CEBBBBF6C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033727" y="3014709"/>
              <a:ext cx="626706" cy="626704"/>
            </a:xfrm>
            <a:prstGeom prst="rect">
              <a:avLst/>
            </a:prstGeom>
          </p:spPr>
        </p:pic>
      </p:grpSp>
      <p:grpSp>
        <p:nvGrpSpPr>
          <p:cNvPr id="52" name="Group 51">
            <a:extLst>
              <a:ext uri="{FF2B5EF4-FFF2-40B4-BE49-F238E27FC236}">
                <a16:creationId xmlns:a16="http://schemas.microsoft.com/office/drawing/2014/main" id="{B6A2D1DD-B058-AF6E-1105-F58D3059AF2B}"/>
              </a:ext>
            </a:extLst>
          </p:cNvPr>
          <p:cNvGrpSpPr/>
          <p:nvPr/>
        </p:nvGrpSpPr>
        <p:grpSpPr>
          <a:xfrm>
            <a:off x="4781857" y="5267218"/>
            <a:ext cx="1694254" cy="1323161"/>
            <a:chOff x="9482367" y="2636415"/>
            <a:chExt cx="2182202" cy="1706985"/>
          </a:xfrm>
        </p:grpSpPr>
        <p:sp>
          <p:nvSpPr>
            <p:cNvPr id="13" name="Rectangle: Rounded Corners 12">
              <a:extLst>
                <a:ext uri="{FF2B5EF4-FFF2-40B4-BE49-F238E27FC236}">
                  <a16:creationId xmlns:a16="http://schemas.microsoft.com/office/drawing/2014/main" id="{AA8FB9B7-F64E-F948-1B6D-F729FBF4E108}"/>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extBox 13">
              <a:extLst>
                <a:ext uri="{FF2B5EF4-FFF2-40B4-BE49-F238E27FC236}">
                  <a16:creationId xmlns:a16="http://schemas.microsoft.com/office/drawing/2014/main" id="{AF4A868A-B191-B77E-CCA8-E6C7C6C88E84}"/>
                </a:ext>
              </a:extLst>
            </p:cNvPr>
            <p:cNvSpPr txBox="1"/>
            <p:nvPr/>
          </p:nvSpPr>
          <p:spPr>
            <a:xfrm>
              <a:off x="9618231" y="2676645"/>
              <a:ext cx="1849624" cy="29238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Learning coach</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15" name="TextBox 14">
              <a:extLst>
                <a:ext uri="{FF2B5EF4-FFF2-40B4-BE49-F238E27FC236}">
                  <a16:creationId xmlns:a16="http://schemas.microsoft.com/office/drawing/2014/main" id="{199012D7-B5F8-C2D7-8AD9-566CBE81FA04}"/>
                </a:ext>
              </a:extLst>
            </p:cNvPr>
            <p:cNvSpPr txBox="1"/>
            <p:nvPr/>
          </p:nvSpPr>
          <p:spPr>
            <a:xfrm>
              <a:off x="9482367" y="3650419"/>
              <a:ext cx="2170234" cy="47646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Segoe UI"/>
                  <a:ea typeface="+mn-ea"/>
                  <a:cs typeface="Segoe UI"/>
                </a:rPr>
                <a:t>Scopri argomenti e perfeziona le tue competenze</a:t>
              </a:r>
            </a:p>
          </p:txBody>
        </p:sp>
        <p:pic>
          <p:nvPicPr>
            <p:cNvPr id="25" name="Picture 24">
              <a:extLst>
                <a:ext uri="{FF2B5EF4-FFF2-40B4-BE49-F238E27FC236}">
                  <a16:creationId xmlns:a16="http://schemas.microsoft.com/office/drawing/2014/main" id="{20E3A827-4E93-6F31-2785-D320C2BE922A}"/>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0272186" y="3012475"/>
              <a:ext cx="626706" cy="626704"/>
            </a:xfrm>
            <a:prstGeom prst="rect">
              <a:avLst/>
            </a:prstGeom>
          </p:spPr>
        </p:pic>
      </p:grpSp>
      <p:sp>
        <p:nvSpPr>
          <p:cNvPr id="2" name="TextBox 1">
            <a:extLst>
              <a:ext uri="{FF2B5EF4-FFF2-40B4-BE49-F238E27FC236}">
                <a16:creationId xmlns:a16="http://schemas.microsoft.com/office/drawing/2014/main" id="{E425060D-37E8-175A-9EEB-C129AE76F3DE}"/>
              </a:ext>
            </a:extLst>
          </p:cNvPr>
          <p:cNvSpPr txBox="1"/>
          <p:nvPr/>
        </p:nvSpPr>
        <p:spPr>
          <a:xfrm>
            <a:off x="6904038" y="6269038"/>
            <a:ext cx="404971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30000" noProof="0">
                <a:ln>
                  <a:noFill/>
                </a:ln>
                <a:solidFill>
                  <a:srgbClr val="091F2C"/>
                </a:solidFill>
                <a:effectLst/>
                <a:uLnTx/>
                <a:uFillTx/>
                <a:latin typeface="Segoe Sans Display"/>
                <a:ea typeface="+mn-ea"/>
                <a:cs typeface="+mn-cs"/>
              </a:rPr>
              <a:t>1</a:t>
            </a:r>
            <a:r>
              <a:rPr kumimoji="0" lang="it-IT" sz="1200" b="0" i="0" u="none" strike="noStrike" kern="1200" cap="none" spc="0" normalizeH="0" baseline="0" noProof="0">
                <a:ln>
                  <a:noFill/>
                </a:ln>
                <a:solidFill>
                  <a:srgbClr val="091F2C"/>
                </a:solidFill>
                <a:effectLst/>
                <a:uLnTx/>
                <a:uFillTx/>
                <a:latin typeface="Segoe Sans Display"/>
                <a:ea typeface="+mn-ea"/>
                <a:cs typeface="+mn-cs"/>
              </a:rPr>
              <a:t>La creazione di agenti è disponibile solo se l’amministratore della tua organizzazione ha abilitato questa funzionalità.</a:t>
            </a:r>
          </a:p>
        </p:txBody>
      </p:sp>
      <p:grpSp>
        <p:nvGrpSpPr>
          <p:cNvPr id="42" name="Group 41">
            <a:extLst>
              <a:ext uri="{FF2B5EF4-FFF2-40B4-BE49-F238E27FC236}">
                <a16:creationId xmlns:a16="http://schemas.microsoft.com/office/drawing/2014/main" id="{90601F29-7FD6-C58F-6876-8D73AE83331E}"/>
              </a:ext>
            </a:extLst>
          </p:cNvPr>
          <p:cNvGrpSpPr/>
          <p:nvPr/>
        </p:nvGrpSpPr>
        <p:grpSpPr>
          <a:xfrm>
            <a:off x="571500" y="3809997"/>
            <a:ext cx="1665616" cy="1333549"/>
            <a:chOff x="557513" y="4411463"/>
            <a:chExt cx="2158060" cy="1738275"/>
          </a:xfrm>
        </p:grpSpPr>
        <p:sp>
          <p:nvSpPr>
            <p:cNvPr id="29" name="Rectangle: Rounded Corners 28">
              <a:extLst>
                <a:ext uri="{FF2B5EF4-FFF2-40B4-BE49-F238E27FC236}">
                  <a16:creationId xmlns:a16="http://schemas.microsoft.com/office/drawing/2014/main" id="{3C620FA8-E592-A553-D046-4C5462EC9909}"/>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681E6C0D-56C2-2AD3-F48A-31BA481FC4CB}"/>
                </a:ext>
              </a:extLst>
            </p:cNvPr>
            <p:cNvSpPr txBox="1"/>
            <p:nvPr/>
          </p:nvSpPr>
          <p:spPr>
            <a:xfrm>
              <a:off x="557513" y="4411463"/>
              <a:ext cx="2155386" cy="403142"/>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Customer Insights</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588169A4-4812-438F-45CA-BF5129D1492F}"/>
                </a:ext>
              </a:extLst>
            </p:cNvPr>
            <p:cNvSpPr txBox="1"/>
            <p:nvPr/>
          </p:nvSpPr>
          <p:spPr>
            <a:xfrm>
              <a:off x="683794" y="5668315"/>
              <a:ext cx="1957308" cy="481423"/>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Conosci meglio i tuoi clienti</a:t>
              </a:r>
            </a:p>
          </p:txBody>
        </p:sp>
        <p:pic>
          <p:nvPicPr>
            <p:cNvPr id="47" name="Picture 46">
              <a:extLst>
                <a:ext uri="{FF2B5EF4-FFF2-40B4-BE49-F238E27FC236}">
                  <a16:creationId xmlns:a16="http://schemas.microsoft.com/office/drawing/2014/main" id="{0C43CBAF-9881-5A33-0A5F-D2C2E79E5B4D}"/>
                </a:ext>
              </a:extLst>
            </p:cNvPr>
            <p:cNvPicPr>
              <a:picLocks noChangeAspect="1"/>
            </p:cNvPicPr>
            <p:nvPr/>
          </p:nvPicPr>
          <p:blipFill>
            <a:blip r:embed="rId9">
              <a:clrChange>
                <a:clrFrom>
                  <a:srgbClr val="FDFDFD"/>
                </a:clrFrom>
                <a:clrTo>
                  <a:srgbClr val="FDFDFD">
                    <a:alpha val="0"/>
                  </a:srgbClr>
                </a:clrTo>
              </a:clrChange>
            </a:blip>
            <a:stretch>
              <a:fillRect/>
            </a:stretch>
          </p:blipFill>
          <p:spPr>
            <a:xfrm>
              <a:off x="1110507" y="4868414"/>
              <a:ext cx="847971" cy="712296"/>
            </a:xfrm>
            <a:prstGeom prst="rect">
              <a:avLst/>
            </a:prstGeom>
          </p:spPr>
        </p:pic>
      </p:grpSp>
      <p:grpSp>
        <p:nvGrpSpPr>
          <p:cNvPr id="44" name="Group 43">
            <a:extLst>
              <a:ext uri="{FF2B5EF4-FFF2-40B4-BE49-F238E27FC236}">
                <a16:creationId xmlns:a16="http://schemas.microsoft.com/office/drawing/2014/main" id="{4741602C-2F72-4218-71B0-31458B252C8E}"/>
              </a:ext>
            </a:extLst>
          </p:cNvPr>
          <p:cNvGrpSpPr/>
          <p:nvPr/>
        </p:nvGrpSpPr>
        <p:grpSpPr>
          <a:xfrm>
            <a:off x="2648594" y="2362200"/>
            <a:ext cx="1689099" cy="1323117"/>
            <a:chOff x="2752872" y="4415392"/>
            <a:chExt cx="2198893" cy="1706985"/>
          </a:xfrm>
        </p:grpSpPr>
        <p:sp>
          <p:nvSpPr>
            <p:cNvPr id="28" name="Rectangle: Rounded Corners 27">
              <a:extLst>
                <a:ext uri="{FF2B5EF4-FFF2-40B4-BE49-F238E27FC236}">
                  <a16:creationId xmlns:a16="http://schemas.microsoft.com/office/drawing/2014/main" id="{E0B2EDAE-1C90-F6D3-752B-A3118CD86FFE}"/>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1A74AA6A-27D9-F16F-2DF5-750F1FFAF6A5}"/>
                </a:ext>
              </a:extLst>
            </p:cNvPr>
            <p:cNvSpPr txBox="1"/>
            <p:nvPr/>
          </p:nvSpPr>
          <p:spPr>
            <a:xfrm>
              <a:off x="2776832" y="4514791"/>
              <a:ext cx="2174933" cy="38642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Interview Questions</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8060D92D-7B64-2A5F-C4ED-9A7D2B52D054}"/>
                </a:ext>
              </a:extLst>
            </p:cNvPr>
            <p:cNvSpPr txBox="1"/>
            <p:nvPr/>
          </p:nvSpPr>
          <p:spPr>
            <a:xfrm>
              <a:off x="2752872" y="5534544"/>
              <a:ext cx="2198893" cy="476484"/>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Segoe UI"/>
                  <a:ea typeface="+mn-ea"/>
                  <a:cs typeface="Segoe UI"/>
                </a:rPr>
                <a:t>Genera domande professionali per colloqui</a:t>
              </a:r>
            </a:p>
          </p:txBody>
        </p:sp>
        <p:pic>
          <p:nvPicPr>
            <p:cNvPr id="49" name="Picture 48">
              <a:extLst>
                <a:ext uri="{FF2B5EF4-FFF2-40B4-BE49-F238E27FC236}">
                  <a16:creationId xmlns:a16="http://schemas.microsoft.com/office/drawing/2014/main" id="{1B476D0B-73CF-EEAD-6627-32772CB8BC2A}"/>
                </a:ext>
              </a:extLst>
            </p:cNvPr>
            <p:cNvPicPr>
              <a:picLocks noChangeAspect="1"/>
            </p:cNvPicPr>
            <p:nvPr/>
          </p:nvPicPr>
          <p:blipFill>
            <a:blip r:embed="rId10">
              <a:clrChange>
                <a:clrFrom>
                  <a:srgbClr val="FDFDFD"/>
                </a:clrFrom>
                <a:clrTo>
                  <a:srgbClr val="FDFDFD">
                    <a:alpha val="0"/>
                  </a:srgbClr>
                </a:clrTo>
              </a:clrChange>
            </a:blip>
            <a:stretch>
              <a:fillRect/>
            </a:stretch>
          </p:blipFill>
          <p:spPr>
            <a:xfrm>
              <a:off x="3369955" y="4862906"/>
              <a:ext cx="887997" cy="751382"/>
            </a:xfrm>
            <a:prstGeom prst="rect">
              <a:avLst/>
            </a:prstGeom>
          </p:spPr>
        </p:pic>
      </p:grpSp>
      <p:grpSp>
        <p:nvGrpSpPr>
          <p:cNvPr id="46" name="Group 45">
            <a:extLst>
              <a:ext uri="{FF2B5EF4-FFF2-40B4-BE49-F238E27FC236}">
                <a16:creationId xmlns:a16="http://schemas.microsoft.com/office/drawing/2014/main" id="{DE73B963-921E-32D1-B63C-A3B7E5345034}"/>
              </a:ext>
            </a:extLst>
          </p:cNvPr>
          <p:cNvGrpSpPr/>
          <p:nvPr/>
        </p:nvGrpSpPr>
        <p:grpSpPr>
          <a:xfrm>
            <a:off x="2667001" y="5257801"/>
            <a:ext cx="1689100" cy="1336411"/>
            <a:chOff x="5006226" y="4411881"/>
            <a:chExt cx="2175564" cy="1736273"/>
          </a:xfrm>
        </p:grpSpPr>
        <p:sp>
          <p:nvSpPr>
            <p:cNvPr id="30" name="Rectangle: Rounded Corners 29">
              <a:extLst>
                <a:ext uri="{FF2B5EF4-FFF2-40B4-BE49-F238E27FC236}">
                  <a16:creationId xmlns:a16="http://schemas.microsoft.com/office/drawing/2014/main" id="{F8F6D93F-E8D1-AA2B-7B31-E9EE53A75D52}"/>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2DD42566-9538-ABC8-8120-2676EBA134D3}"/>
                </a:ext>
              </a:extLst>
            </p:cNvPr>
            <p:cNvSpPr txBox="1"/>
            <p:nvPr/>
          </p:nvSpPr>
          <p:spPr>
            <a:xfrm>
              <a:off x="5238395" y="4411881"/>
              <a:ext cx="1696175" cy="37987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Meeting coach</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CCF8D806-AE1D-2FC5-08B2-C6EA3005DE29}"/>
                </a:ext>
              </a:extLst>
            </p:cNvPr>
            <p:cNvSpPr txBox="1"/>
            <p:nvPr/>
          </p:nvSpPr>
          <p:spPr>
            <a:xfrm>
              <a:off x="5006226" y="5668316"/>
              <a:ext cx="2175564" cy="479838"/>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Crea e gestisci riunioni efficaci</a:t>
              </a:r>
            </a:p>
          </p:txBody>
        </p:sp>
        <p:pic>
          <p:nvPicPr>
            <p:cNvPr id="51" name="Picture 50">
              <a:extLst>
                <a:ext uri="{FF2B5EF4-FFF2-40B4-BE49-F238E27FC236}">
                  <a16:creationId xmlns:a16="http://schemas.microsoft.com/office/drawing/2014/main" id="{883D87C3-4F4C-CEA3-6046-5223FB65941C}"/>
                </a:ext>
              </a:extLst>
            </p:cNvPr>
            <p:cNvPicPr>
              <a:picLocks noChangeAspect="1"/>
            </p:cNvPicPr>
            <p:nvPr/>
          </p:nvPicPr>
          <p:blipFill>
            <a:blip r:embed="rId11">
              <a:clrChange>
                <a:clrFrom>
                  <a:srgbClr val="FDFDFD"/>
                </a:clrFrom>
                <a:clrTo>
                  <a:srgbClr val="FDFDFD">
                    <a:alpha val="0"/>
                  </a:srgbClr>
                </a:clrTo>
              </a:clrChange>
            </a:blip>
            <a:stretch>
              <a:fillRect/>
            </a:stretch>
          </p:blipFill>
          <p:spPr>
            <a:xfrm>
              <a:off x="5593055" y="4816154"/>
              <a:ext cx="847979" cy="761745"/>
            </a:xfrm>
            <a:prstGeom prst="rect">
              <a:avLst/>
            </a:prstGeom>
          </p:spPr>
        </p:pic>
      </p:grpSp>
      <p:grpSp>
        <p:nvGrpSpPr>
          <p:cNvPr id="50" name="Group 49">
            <a:extLst>
              <a:ext uri="{FF2B5EF4-FFF2-40B4-BE49-F238E27FC236}">
                <a16:creationId xmlns:a16="http://schemas.microsoft.com/office/drawing/2014/main" id="{83584D83-38C5-29AE-51EE-8A25732AAB4C}"/>
              </a:ext>
            </a:extLst>
          </p:cNvPr>
          <p:cNvGrpSpPr/>
          <p:nvPr/>
        </p:nvGrpSpPr>
        <p:grpSpPr>
          <a:xfrm>
            <a:off x="4800600" y="3818563"/>
            <a:ext cx="1666217" cy="1333708"/>
            <a:chOff x="7262189" y="4415393"/>
            <a:chExt cx="2158060" cy="1732761"/>
          </a:xfrm>
        </p:grpSpPr>
        <p:sp>
          <p:nvSpPr>
            <p:cNvPr id="27" name="Rectangle: Rounded Corners 26">
              <a:extLst>
                <a:ext uri="{FF2B5EF4-FFF2-40B4-BE49-F238E27FC236}">
                  <a16:creationId xmlns:a16="http://schemas.microsoft.com/office/drawing/2014/main" id="{2AC5E2DC-19D2-7609-8DD6-4CD7E7A69DA7}"/>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BEF6D9AA-91DB-91AC-74E2-D829ED4BEAE7}"/>
                </a:ext>
              </a:extLst>
            </p:cNvPr>
            <p:cNvSpPr txBox="1"/>
            <p:nvPr/>
          </p:nvSpPr>
          <p:spPr>
            <a:xfrm>
              <a:off x="7491481" y="4455623"/>
              <a:ext cx="1699476" cy="29238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Quiz Tutor</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42C43ADC-831C-F1EA-09A7-0BDB8DC5AC9B}"/>
                </a:ext>
              </a:extLst>
            </p:cNvPr>
            <p:cNvSpPr txBox="1"/>
            <p:nvPr/>
          </p:nvSpPr>
          <p:spPr>
            <a:xfrm>
              <a:off x="7272171" y="5668316"/>
              <a:ext cx="2129109" cy="47983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Crea domande quiz divertenti e coinvolgenti</a:t>
              </a:r>
            </a:p>
          </p:txBody>
        </p:sp>
        <p:pic>
          <p:nvPicPr>
            <p:cNvPr id="53" name="Picture 52">
              <a:extLst>
                <a:ext uri="{FF2B5EF4-FFF2-40B4-BE49-F238E27FC236}">
                  <a16:creationId xmlns:a16="http://schemas.microsoft.com/office/drawing/2014/main" id="{B08E1F5F-5F5B-996B-5454-34552EDE4676}"/>
                </a:ext>
              </a:extLst>
            </p:cNvPr>
            <p:cNvPicPr>
              <a:picLocks noChangeAspect="1"/>
            </p:cNvPicPr>
            <p:nvPr/>
          </p:nvPicPr>
          <p:blipFill>
            <a:blip r:embed="rId12">
              <a:clrChange>
                <a:clrFrom>
                  <a:srgbClr val="FDFDFD"/>
                </a:clrFrom>
                <a:clrTo>
                  <a:srgbClr val="FDFDFD">
                    <a:alpha val="0"/>
                  </a:srgbClr>
                </a:clrTo>
              </a:clrChange>
            </a:blip>
            <a:stretch>
              <a:fillRect/>
            </a:stretch>
          </p:blipFill>
          <p:spPr>
            <a:xfrm>
              <a:off x="8025831" y="4881090"/>
              <a:ext cx="717721" cy="717721"/>
            </a:xfrm>
            <a:prstGeom prst="rect">
              <a:avLst/>
            </a:prstGeom>
          </p:spPr>
        </p:pic>
      </p:grpSp>
      <p:grpSp>
        <p:nvGrpSpPr>
          <p:cNvPr id="58" name="Group 57">
            <a:extLst>
              <a:ext uri="{FF2B5EF4-FFF2-40B4-BE49-F238E27FC236}">
                <a16:creationId xmlns:a16="http://schemas.microsoft.com/office/drawing/2014/main" id="{CC4E093D-8895-BC16-9E0E-E9EF3FDAECDE}"/>
              </a:ext>
            </a:extLst>
          </p:cNvPr>
          <p:cNvGrpSpPr/>
          <p:nvPr/>
        </p:nvGrpSpPr>
        <p:grpSpPr>
          <a:xfrm>
            <a:off x="6894513" y="2362200"/>
            <a:ext cx="1675510" cy="1324848"/>
            <a:chOff x="7268050" y="2634237"/>
            <a:chExt cx="2158060" cy="1709162"/>
          </a:xfrm>
        </p:grpSpPr>
        <p:sp>
          <p:nvSpPr>
            <p:cNvPr id="59" name="Rectangle: Rounded Corners 58">
              <a:extLst>
                <a:ext uri="{FF2B5EF4-FFF2-40B4-BE49-F238E27FC236}">
                  <a16:creationId xmlns:a16="http://schemas.microsoft.com/office/drawing/2014/main" id="{4CF760CF-E814-EF3D-CD60-CFB37F388153}"/>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TextBox 59">
              <a:extLst>
                <a:ext uri="{FF2B5EF4-FFF2-40B4-BE49-F238E27FC236}">
                  <a16:creationId xmlns:a16="http://schemas.microsoft.com/office/drawing/2014/main" id="{A457D711-9A29-5DA9-2FDE-5CB6A69F32BC}"/>
                </a:ext>
              </a:extLst>
            </p:cNvPr>
            <p:cNvSpPr txBox="1"/>
            <p:nvPr/>
          </p:nvSpPr>
          <p:spPr>
            <a:xfrm>
              <a:off x="7268050" y="2634237"/>
              <a:ext cx="2112178" cy="377204"/>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Scrum Assistant</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61" name="TextBox 60">
              <a:extLst>
                <a:ext uri="{FF2B5EF4-FFF2-40B4-BE49-F238E27FC236}">
                  <a16:creationId xmlns:a16="http://schemas.microsoft.com/office/drawing/2014/main" id="{938EA604-2A02-CF4C-C982-C326BD27FF2C}"/>
                </a:ext>
              </a:extLst>
            </p:cNvPr>
            <p:cNvSpPr txBox="1"/>
            <p:nvPr/>
          </p:nvSpPr>
          <p:spPr>
            <a:xfrm>
              <a:off x="7268050" y="3794104"/>
              <a:ext cx="2112178" cy="47646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Supporto al </a:t>
              </a:r>
              <a:br>
                <a:rPr kumimoji="0" lang="it-IT" sz="1200" b="0" i="0" u="none" strike="noStrike" kern="1200" cap="none" spc="0" normalizeH="0" baseline="0" noProof="0">
                  <a:ln>
                    <a:noFill/>
                  </a:ln>
                  <a:solidFill>
                    <a:srgbClr val="000000"/>
                  </a:solidFill>
                  <a:effectLst/>
                  <a:uLnTx/>
                  <a:uFillTx/>
                  <a:latin typeface="Segoe UI"/>
                  <a:ea typeface="+mn-ea"/>
                  <a:cs typeface="Segoe UI"/>
                </a:rPr>
              </a:br>
              <a:r>
                <a:rPr kumimoji="0" lang="it-IT" sz="1200" b="0" i="0" u="none" strike="noStrike" kern="1200" cap="none" spc="0" normalizeH="0" baseline="0" noProof="0">
                  <a:ln>
                    <a:noFill/>
                  </a:ln>
                  <a:solidFill>
                    <a:srgbClr val="000000"/>
                  </a:solidFill>
                  <a:effectLst/>
                  <a:uLnTx/>
                  <a:uFillTx/>
                  <a:latin typeface="Segoe UI"/>
                  <a:ea typeface="+mn-ea"/>
                  <a:cs typeface="Segoe UI"/>
                </a:rPr>
                <a:t>team scrum</a:t>
              </a:r>
            </a:p>
          </p:txBody>
        </p:sp>
      </p:grpSp>
      <p:pic>
        <p:nvPicPr>
          <p:cNvPr id="63" name="Picture 62">
            <a:extLst>
              <a:ext uri="{FF2B5EF4-FFF2-40B4-BE49-F238E27FC236}">
                <a16:creationId xmlns:a16="http://schemas.microsoft.com/office/drawing/2014/main" id="{1842936B-B9B4-096A-7C99-0B26F422125F}"/>
              </a:ext>
            </a:extLst>
          </p:cNvPr>
          <p:cNvPicPr>
            <a:picLocks noChangeAspect="1"/>
          </p:cNvPicPr>
          <p:nvPr/>
        </p:nvPicPr>
        <p:blipFill>
          <a:blip r:embed="rId13">
            <a:clrChange>
              <a:clrFrom>
                <a:srgbClr val="FDFDFD"/>
              </a:clrFrom>
              <a:clrTo>
                <a:srgbClr val="FDFDFD">
                  <a:alpha val="0"/>
                </a:srgbClr>
              </a:clrTo>
            </a:clrChange>
          </a:blip>
          <a:stretch>
            <a:fillRect/>
          </a:stretch>
        </p:blipFill>
        <p:spPr>
          <a:xfrm>
            <a:off x="7363544" y="2699056"/>
            <a:ext cx="627017" cy="548640"/>
          </a:xfrm>
          <a:prstGeom prst="rect">
            <a:avLst/>
          </a:prstGeom>
        </p:spPr>
      </p:pic>
      <p:grpSp>
        <p:nvGrpSpPr>
          <p:cNvPr id="64" name="Group 63">
            <a:extLst>
              <a:ext uri="{FF2B5EF4-FFF2-40B4-BE49-F238E27FC236}">
                <a16:creationId xmlns:a16="http://schemas.microsoft.com/office/drawing/2014/main" id="{B34F949E-A2C8-7412-0358-97FE6B7BBD61}"/>
              </a:ext>
            </a:extLst>
          </p:cNvPr>
          <p:cNvGrpSpPr/>
          <p:nvPr/>
        </p:nvGrpSpPr>
        <p:grpSpPr>
          <a:xfrm>
            <a:off x="6894513" y="3810000"/>
            <a:ext cx="1675510" cy="1340316"/>
            <a:chOff x="7268050" y="2634237"/>
            <a:chExt cx="2158060" cy="1729117"/>
          </a:xfrm>
        </p:grpSpPr>
        <p:sp>
          <p:nvSpPr>
            <p:cNvPr id="65" name="Rectangle: Rounded Corners 64">
              <a:extLst>
                <a:ext uri="{FF2B5EF4-FFF2-40B4-BE49-F238E27FC236}">
                  <a16:creationId xmlns:a16="http://schemas.microsoft.com/office/drawing/2014/main" id="{4BF95294-FA54-2D43-3529-D52110FD74B6}"/>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7C127E14-97F7-9BAC-575C-9A0D4DC68FFD}"/>
                </a:ext>
              </a:extLst>
            </p:cNvPr>
            <p:cNvSpPr txBox="1"/>
            <p:nvPr/>
          </p:nvSpPr>
          <p:spPr>
            <a:xfrm>
              <a:off x="7268050" y="2634237"/>
              <a:ext cx="2112178" cy="63529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Request for Proposal Generator</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67" name="TextBox 66">
              <a:extLst>
                <a:ext uri="{FF2B5EF4-FFF2-40B4-BE49-F238E27FC236}">
                  <a16:creationId xmlns:a16="http://schemas.microsoft.com/office/drawing/2014/main" id="{B3B984E6-E031-117B-08C4-8490A3AA36AC}"/>
                </a:ext>
              </a:extLst>
            </p:cNvPr>
            <p:cNvSpPr txBox="1"/>
            <p:nvPr/>
          </p:nvSpPr>
          <p:spPr>
            <a:xfrm>
              <a:off x="7268050" y="3886886"/>
              <a:ext cx="2112178" cy="47646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Accelera la creazione di proposte</a:t>
              </a:r>
            </a:p>
          </p:txBody>
        </p:sp>
      </p:grpSp>
      <p:pic>
        <p:nvPicPr>
          <p:cNvPr id="68" name="Picture 67" descr="Request for Proposal Generator avatar">
            <a:extLst>
              <a:ext uri="{FF2B5EF4-FFF2-40B4-BE49-F238E27FC236}">
                <a16:creationId xmlns:a16="http://schemas.microsoft.com/office/drawing/2014/main" id="{789F2D2F-A389-BB8F-2A31-7B97FF204318}"/>
              </a:ext>
            </a:extLst>
          </p:cNvPr>
          <p:cNvPicPr>
            <a:picLocks noChangeAspect="1"/>
          </p:cNvPicPr>
          <p:nvPr/>
        </p:nvPicPr>
        <p:blipFill>
          <a:blip r:embed="rId14"/>
          <a:stretch>
            <a:fillRect/>
          </a:stretch>
        </p:blipFill>
        <p:spPr>
          <a:xfrm>
            <a:off x="7479689" y="4267200"/>
            <a:ext cx="431411" cy="431411"/>
          </a:xfrm>
          <a:prstGeom prst="rect">
            <a:avLst/>
          </a:prstGeom>
        </p:spPr>
      </p:pic>
      <p:grpSp>
        <p:nvGrpSpPr>
          <p:cNvPr id="26" name="Group 25">
            <a:extLst>
              <a:ext uri="{FF2B5EF4-FFF2-40B4-BE49-F238E27FC236}">
                <a16:creationId xmlns:a16="http://schemas.microsoft.com/office/drawing/2014/main" id="{DE081646-8514-01D2-282C-B434A80FE7AF}"/>
              </a:ext>
            </a:extLst>
          </p:cNvPr>
          <p:cNvGrpSpPr/>
          <p:nvPr/>
        </p:nvGrpSpPr>
        <p:grpSpPr>
          <a:xfrm>
            <a:off x="9029700" y="3810000"/>
            <a:ext cx="1684407" cy="1333707"/>
            <a:chOff x="6894512" y="5257795"/>
            <a:chExt cx="1684407" cy="1333707"/>
          </a:xfrm>
        </p:grpSpPr>
        <p:grpSp>
          <p:nvGrpSpPr>
            <p:cNvPr id="69" name="Group 68">
              <a:extLst>
                <a:ext uri="{FF2B5EF4-FFF2-40B4-BE49-F238E27FC236}">
                  <a16:creationId xmlns:a16="http://schemas.microsoft.com/office/drawing/2014/main" id="{4481B5F6-49AA-47F3-5A9B-D7F249C61F3C}"/>
                </a:ext>
              </a:extLst>
            </p:cNvPr>
            <p:cNvGrpSpPr/>
            <p:nvPr/>
          </p:nvGrpSpPr>
          <p:grpSpPr>
            <a:xfrm>
              <a:off x="6894512" y="5257795"/>
              <a:ext cx="1684407" cy="1333707"/>
              <a:chOff x="7262189" y="4415393"/>
              <a:chExt cx="2181620" cy="1732762"/>
            </a:xfrm>
          </p:grpSpPr>
          <p:sp>
            <p:nvSpPr>
              <p:cNvPr id="70" name="Rectangle: Rounded Corners 69">
                <a:extLst>
                  <a:ext uri="{FF2B5EF4-FFF2-40B4-BE49-F238E27FC236}">
                    <a16:creationId xmlns:a16="http://schemas.microsoft.com/office/drawing/2014/main" id="{119790E5-FC52-408B-9CC7-055D32FAFFD1}"/>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2A52361F-BA6C-82D5-3985-5A16CEA0333E}"/>
                  </a:ext>
                </a:extLst>
              </p:cNvPr>
              <p:cNvSpPr txBox="1"/>
              <p:nvPr/>
            </p:nvSpPr>
            <p:spPr>
              <a:xfrm>
                <a:off x="7262189" y="4415397"/>
                <a:ext cx="2123958" cy="639785"/>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Corporate Comms Crafter</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72" name="TextBox 71">
                <a:extLst>
                  <a:ext uri="{FF2B5EF4-FFF2-40B4-BE49-F238E27FC236}">
                    <a16:creationId xmlns:a16="http://schemas.microsoft.com/office/drawing/2014/main" id="{9E7CFE9C-C235-0DF5-CE72-8F726F782AD1}"/>
                  </a:ext>
                </a:extLst>
              </p:cNvPr>
              <p:cNvSpPr txBox="1"/>
              <p:nvPr/>
            </p:nvSpPr>
            <p:spPr>
              <a:xfrm>
                <a:off x="7262190" y="5668316"/>
                <a:ext cx="2181619" cy="47983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Crea comunicazioni allineate al brand</a:t>
                </a:r>
              </a:p>
            </p:txBody>
          </p:sp>
        </p:grpSp>
        <p:pic>
          <p:nvPicPr>
            <p:cNvPr id="74" name="Picture 73" descr="Corporate Comms Crafter avatar">
              <a:extLst>
                <a:ext uri="{FF2B5EF4-FFF2-40B4-BE49-F238E27FC236}">
                  <a16:creationId xmlns:a16="http://schemas.microsoft.com/office/drawing/2014/main" id="{9BEAF61B-E54B-CF76-011D-A985A17967BC}"/>
                </a:ext>
              </a:extLst>
            </p:cNvPr>
            <p:cNvPicPr>
              <a:picLocks noChangeAspect="1"/>
            </p:cNvPicPr>
            <p:nvPr/>
          </p:nvPicPr>
          <p:blipFill>
            <a:blip r:embed="rId15"/>
            <a:stretch>
              <a:fillRect/>
            </a:stretch>
          </p:blipFill>
          <p:spPr>
            <a:xfrm>
              <a:off x="7508854" y="5711536"/>
              <a:ext cx="484440" cy="484440"/>
            </a:xfrm>
            <a:prstGeom prst="rect">
              <a:avLst/>
            </a:prstGeom>
          </p:spPr>
        </p:pic>
      </p:grpSp>
      <p:grpSp>
        <p:nvGrpSpPr>
          <p:cNvPr id="75" name="Group 74">
            <a:extLst>
              <a:ext uri="{FF2B5EF4-FFF2-40B4-BE49-F238E27FC236}">
                <a16:creationId xmlns:a16="http://schemas.microsoft.com/office/drawing/2014/main" id="{FEC5C8EA-935D-540B-089C-FCE5BA4F1344}"/>
              </a:ext>
            </a:extLst>
          </p:cNvPr>
          <p:cNvGrpSpPr/>
          <p:nvPr/>
        </p:nvGrpSpPr>
        <p:grpSpPr>
          <a:xfrm>
            <a:off x="9029700" y="2369044"/>
            <a:ext cx="1666217" cy="1333707"/>
            <a:chOff x="7262189" y="4415393"/>
            <a:chExt cx="2158060" cy="1732762"/>
          </a:xfrm>
        </p:grpSpPr>
        <p:sp>
          <p:nvSpPr>
            <p:cNvPr id="76" name="Rectangle: Rounded Corners 75">
              <a:extLst>
                <a:ext uri="{FF2B5EF4-FFF2-40B4-BE49-F238E27FC236}">
                  <a16:creationId xmlns:a16="http://schemas.microsoft.com/office/drawing/2014/main" id="{095B116C-8CB9-7307-0DAB-66356CD1CFF8}"/>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extBox 76">
              <a:extLst>
                <a:ext uri="{FF2B5EF4-FFF2-40B4-BE49-F238E27FC236}">
                  <a16:creationId xmlns:a16="http://schemas.microsoft.com/office/drawing/2014/main" id="{1EB2C7FE-87CE-8C4D-DCBB-95E31FDD6D35}"/>
                </a:ext>
              </a:extLst>
            </p:cNvPr>
            <p:cNvSpPr txBox="1"/>
            <p:nvPr/>
          </p:nvSpPr>
          <p:spPr>
            <a:xfrm>
              <a:off x="7262189" y="4451914"/>
              <a:ext cx="2123958" cy="37987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Text Translator</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78" name="TextBox 77">
              <a:extLst>
                <a:ext uri="{FF2B5EF4-FFF2-40B4-BE49-F238E27FC236}">
                  <a16:creationId xmlns:a16="http://schemas.microsoft.com/office/drawing/2014/main" id="{8A0CECDC-3467-0A15-E1CC-EF8416C6C3ED}"/>
                </a:ext>
              </a:extLst>
            </p:cNvPr>
            <p:cNvSpPr txBox="1"/>
            <p:nvPr/>
          </p:nvSpPr>
          <p:spPr>
            <a:xfrm>
              <a:off x="7315648" y="5668316"/>
              <a:ext cx="2062276" cy="47983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Traduci testo da una lingua all’altra</a:t>
              </a:r>
            </a:p>
          </p:txBody>
        </p:sp>
      </p:grpSp>
      <p:pic>
        <p:nvPicPr>
          <p:cNvPr id="79" name="Picture 78" descr="Text Translator avatar">
            <a:extLst>
              <a:ext uri="{FF2B5EF4-FFF2-40B4-BE49-F238E27FC236}">
                <a16:creationId xmlns:a16="http://schemas.microsoft.com/office/drawing/2014/main" id="{FED69482-B92A-6273-CE13-43D597B7FD4D}"/>
              </a:ext>
            </a:extLst>
          </p:cNvPr>
          <p:cNvPicPr>
            <a:picLocks noChangeAspect="1"/>
          </p:cNvPicPr>
          <p:nvPr/>
        </p:nvPicPr>
        <p:blipFill>
          <a:blip r:embed="rId16"/>
          <a:stretch>
            <a:fillRect/>
          </a:stretch>
        </p:blipFill>
        <p:spPr>
          <a:xfrm>
            <a:off x="9599360" y="2689132"/>
            <a:ext cx="567775" cy="567775"/>
          </a:xfrm>
          <a:prstGeom prst="rect">
            <a:avLst/>
          </a:prstGeom>
        </p:spPr>
      </p:pic>
    </p:spTree>
    <p:extLst>
      <p:ext uri="{BB962C8B-B14F-4D97-AF65-F5344CB8AC3E}">
        <p14:creationId xmlns:p14="http://schemas.microsoft.com/office/powerpoint/2010/main" val="20643051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B7757-9D6B-142B-8982-59D666DB361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ECAB4ED-8A6D-4092-336D-E4EBADCE6119}"/>
              </a:ext>
            </a:extLst>
          </p:cNvPr>
          <p:cNvSpPr txBox="1">
            <a:spLocks noGrp="1"/>
          </p:cNvSpPr>
          <p:nvPr>
            <p:ph type="title"/>
          </p:nvPr>
        </p:nvSpPr>
        <p:spPr>
          <a:xfrm>
            <a:off x="588263" y="494585"/>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it-IT"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it-IT"/>
              <a:t>C</a:t>
            </a:r>
            <a:r>
              <a:rPr lang="it-IT" sz="3600"/>
              <a:t>reazione di agenti con Agent Templates </a:t>
            </a:r>
            <a:endParaRPr kumimoji="0" lang="it-IT"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graphicFrame>
        <p:nvGraphicFramePr>
          <p:cNvPr id="41" name="Diagram 40">
            <a:extLst>
              <a:ext uri="{FF2B5EF4-FFF2-40B4-BE49-F238E27FC236}">
                <a16:creationId xmlns:a16="http://schemas.microsoft.com/office/drawing/2014/main" id="{FC1B3FFE-DD4F-7C92-7761-F74104E4C3B7}"/>
              </a:ext>
            </a:extLst>
          </p:cNvPr>
          <p:cNvGraphicFramePr/>
          <p:nvPr>
            <p:extLst>
              <p:ext uri="{D42A27DB-BD31-4B8C-83A1-F6EECF244321}">
                <p14:modId xmlns:p14="http://schemas.microsoft.com/office/powerpoint/2010/main" val="3295513324"/>
              </p:ext>
            </p:extLst>
          </p:nvPr>
        </p:nvGraphicFramePr>
        <p:xfrm>
          <a:off x="588263" y="1137424"/>
          <a:ext cx="11112412" cy="2081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94CF77A-6F53-07B0-5076-9A13B4B6A05E}"/>
              </a:ext>
            </a:extLst>
          </p:cNvPr>
          <p:cNvPicPr>
            <a:picLocks noChangeAspect="1"/>
          </p:cNvPicPr>
          <p:nvPr/>
        </p:nvPicPr>
        <p:blipFill>
          <a:blip r:embed="rId8"/>
          <a:stretch>
            <a:fillRect/>
          </a:stretch>
        </p:blipFill>
        <p:spPr>
          <a:xfrm>
            <a:off x="170053" y="3219412"/>
            <a:ext cx="2994500" cy="3055162"/>
          </a:xfrm>
          <a:prstGeom prst="roundRect">
            <a:avLst>
              <a:gd name="adj" fmla="val 4114"/>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C39A7B8-2AE6-E82D-8491-2727221A9D86}"/>
              </a:ext>
            </a:extLst>
          </p:cNvPr>
          <p:cNvSpPr txBox="1"/>
          <p:nvPr/>
        </p:nvSpPr>
        <p:spPr>
          <a:xfrm>
            <a:off x="3556850" y="3638589"/>
            <a:ext cx="2146853" cy="2154436"/>
          </a:xfrm>
          <a:prstGeom prst="rect">
            <a:avLst/>
          </a:prstGeom>
          <a:noFill/>
        </p:spPr>
        <p:txBody>
          <a:bodyPr wrap="square" lIns="0" tIns="0" rIns="0" bIns="0" rtlCol="0">
            <a:spAutoFit/>
          </a:bodyPr>
          <a:lstStyle/>
          <a:p>
            <a:pPr algn="l"/>
            <a:r>
              <a:rPr lang="it-IT" sz="2000"/>
              <a:t>Perfeziona:</a:t>
            </a:r>
          </a:p>
          <a:p>
            <a:pPr marL="457200" indent="-457200" algn="l">
              <a:buFont typeface="+mj-lt"/>
              <a:buAutoNum type="arabicPeriod"/>
            </a:pPr>
            <a:r>
              <a:rPr lang="it-IT" sz="2000"/>
              <a:t>Dettagli</a:t>
            </a:r>
          </a:p>
          <a:p>
            <a:pPr marL="457200" indent="-457200" algn="l">
              <a:buFont typeface="+mj-lt"/>
              <a:buAutoNum type="arabicPeriod"/>
            </a:pPr>
            <a:r>
              <a:rPr lang="it-IT" sz="2000"/>
              <a:t>Istruzioni</a:t>
            </a:r>
          </a:p>
          <a:p>
            <a:pPr marL="457200" indent="-457200" algn="l">
              <a:buFont typeface="+mj-lt"/>
              <a:buAutoNum type="arabicPeriod"/>
            </a:pPr>
            <a:r>
              <a:rPr lang="it-IT" sz="2000"/>
              <a:t>Conoscenza</a:t>
            </a:r>
          </a:p>
          <a:p>
            <a:pPr marL="457200" indent="-457200" algn="l">
              <a:buFont typeface="+mj-lt"/>
              <a:buAutoNum type="arabicPeriod"/>
            </a:pPr>
            <a:r>
              <a:rPr lang="it-IT" sz="2000"/>
              <a:t>Funzionalità</a:t>
            </a:r>
          </a:p>
          <a:p>
            <a:pPr marL="457200" indent="-457200" algn="l">
              <a:buFont typeface="+mj-lt"/>
              <a:buAutoNum type="arabicPeriod"/>
            </a:pPr>
            <a:r>
              <a:rPr lang="it-IT" sz="2000"/>
              <a:t>Prompt suggeriti</a:t>
            </a:r>
          </a:p>
        </p:txBody>
      </p:sp>
      <p:pic>
        <p:nvPicPr>
          <p:cNvPr id="7" name="Picture 6">
            <a:extLst>
              <a:ext uri="{FF2B5EF4-FFF2-40B4-BE49-F238E27FC236}">
                <a16:creationId xmlns:a16="http://schemas.microsoft.com/office/drawing/2014/main" id="{457905E2-01D6-393B-D54A-F913952A94BE}"/>
              </a:ext>
            </a:extLst>
          </p:cNvPr>
          <p:cNvPicPr>
            <a:picLocks noChangeAspect="1"/>
          </p:cNvPicPr>
          <p:nvPr/>
        </p:nvPicPr>
        <p:blipFill>
          <a:blip r:embed="rId9"/>
          <a:stretch>
            <a:fillRect/>
          </a:stretch>
        </p:blipFill>
        <p:spPr>
          <a:xfrm>
            <a:off x="6096001" y="3219412"/>
            <a:ext cx="2771212" cy="3055162"/>
          </a:xfrm>
          <a:prstGeom prst="roundRect">
            <a:avLst>
              <a:gd name="adj" fmla="val 4114"/>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DEC98CB-70D0-B6D2-B016-A9A2E3ED029A}"/>
              </a:ext>
            </a:extLst>
          </p:cNvPr>
          <p:cNvPicPr>
            <a:picLocks noChangeAspect="1"/>
          </p:cNvPicPr>
          <p:nvPr/>
        </p:nvPicPr>
        <p:blipFill>
          <a:blip r:embed="rId10"/>
          <a:srcRect l="1148" t="931" r="1874" b="2503"/>
          <a:stretch>
            <a:fillRect/>
          </a:stretch>
        </p:blipFill>
        <p:spPr>
          <a:xfrm>
            <a:off x="9155745" y="3696452"/>
            <a:ext cx="2771212" cy="2096573"/>
          </a:xfrm>
          <a:prstGeom prst="roundRect">
            <a:avLst>
              <a:gd name="adj" fmla="val 4114"/>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491248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CEDB8-754C-8F21-F880-154B600C0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DDAB4-B1A3-8D19-2F2C-16576C48B41D}"/>
              </a:ext>
            </a:extLst>
          </p:cNvPr>
          <p:cNvSpPr>
            <a:spLocks noGrp="1"/>
          </p:cNvSpPr>
          <p:nvPr>
            <p:ph type="title"/>
          </p:nvPr>
        </p:nvSpPr>
        <p:spPr>
          <a:xfrm>
            <a:off x="461528" y="400655"/>
            <a:ext cx="6084052" cy="1036033"/>
          </a:xfrm>
        </p:spPr>
        <p:txBody>
          <a:bodyPr>
            <a:noAutofit/>
          </a:bodyPr>
          <a:lstStyle/>
          <a:p>
            <a:r>
              <a:rPr lang="it-IT" sz="3200" dirty="0">
                <a:solidFill>
                  <a:schemeClr val="tx1"/>
                </a:solidFill>
              </a:rPr>
              <a:t>Impostazioni/Opzioni di configurazione in Agent Builder</a:t>
            </a:r>
          </a:p>
        </p:txBody>
      </p:sp>
      <p:sp>
        <p:nvSpPr>
          <p:cNvPr id="5" name="TextBox 4">
            <a:extLst>
              <a:ext uri="{FF2B5EF4-FFF2-40B4-BE49-F238E27FC236}">
                <a16:creationId xmlns:a16="http://schemas.microsoft.com/office/drawing/2014/main" id="{F4D2EA84-D08A-8881-E75A-8944392EBAC8}"/>
              </a:ext>
            </a:extLst>
          </p:cNvPr>
          <p:cNvSpPr txBox="1"/>
          <p:nvPr/>
        </p:nvSpPr>
        <p:spPr>
          <a:xfrm>
            <a:off x="461528" y="1570305"/>
            <a:ext cx="6125703" cy="5078313"/>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lang="it-IT" sz="1800" b="1" dirty="0">
                <a:solidFill>
                  <a:srgbClr val="1E1E1E"/>
                </a:solidFill>
                <a:latin typeface="+mj-lt"/>
                <a:cs typeface="Segoe Sans Display" pitchFamily="2" charset="0"/>
              </a:rPr>
              <a:t>Descrizione:</a:t>
            </a:r>
            <a:r>
              <a:rPr kumimoji="0" lang="it-IT" sz="1800" b="1" i="0" u="none" strike="noStrike" kern="1200" cap="none" spc="0" normalizeH="0" baseline="0" noProof="0" dirty="0">
                <a:ln>
                  <a:noFill/>
                </a:ln>
                <a:solidFill>
                  <a:srgbClr val="1E1E1E"/>
                </a:solidFill>
                <a:effectLst/>
                <a:uLnTx/>
                <a:uFillTx/>
                <a:latin typeface="Segoe UI"/>
                <a:ea typeface="+mn-ea"/>
                <a:cs typeface="Segoe Sans Display" pitchFamily="2" charset="0"/>
              </a:rPr>
              <a:t> </a:t>
            </a:r>
            <a:r>
              <a:rPr kumimoji="0" lang="it-IT" sz="1800" i="0" u="none" strike="noStrike" kern="1200" cap="none" spc="0" normalizeH="0" baseline="0" noProof="0" dirty="0">
                <a:ln>
                  <a:noFill/>
                </a:ln>
                <a:solidFill>
                  <a:srgbClr val="1E1E1E"/>
                </a:solidFill>
                <a:effectLst/>
                <a:uLnTx/>
                <a:uFillTx/>
                <a:latin typeface="Segoe UI"/>
                <a:ea typeface="+mn-ea"/>
                <a:cs typeface="Segoe Sans Display" pitchFamily="2" charset="0"/>
              </a:rPr>
              <a:t>Descrive lo scopo del tuo agente</a:t>
            </a:r>
          </a:p>
          <a:p>
            <a:pPr marL="0" marR="0" lvl="0" indent="0" algn="l" defTabSz="932472" rtl="0" eaLnBrk="1" fontAlgn="auto" latinLnBrk="0" hangingPunct="1">
              <a:lnSpc>
                <a:spcPct val="100000"/>
              </a:lnSpc>
              <a:spcBef>
                <a:spcPct val="0"/>
              </a:spcBef>
              <a:spcAft>
                <a:spcPct val="0"/>
              </a:spcAft>
              <a:buClrTx/>
              <a:buSzTx/>
              <a:buFontTx/>
              <a:buNone/>
              <a:tabLst/>
              <a:defRPr/>
            </a:pPr>
            <a:endParaRPr lang="it-IT" sz="1800" b="1" dirty="0">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lang="it-IT" sz="1800" b="1" dirty="0">
                <a:solidFill>
                  <a:srgbClr val="1E1E1E"/>
                </a:solidFill>
                <a:latin typeface="+mj-lt"/>
                <a:cs typeface="Segoe Sans Display" pitchFamily="2" charset="0"/>
              </a:rPr>
              <a:t>Istruzioni:</a:t>
            </a:r>
            <a:r>
              <a:rPr kumimoji="0" lang="it-IT" sz="1800" b="1" i="0" u="none" strike="noStrike" kern="1200" cap="none" spc="0" normalizeH="0" baseline="0" noProof="0" dirty="0">
                <a:ln>
                  <a:noFill/>
                </a:ln>
                <a:solidFill>
                  <a:srgbClr val="1E1E1E"/>
                </a:solidFill>
                <a:effectLst/>
                <a:uLnTx/>
                <a:uFillTx/>
                <a:latin typeface="Segoe UI"/>
                <a:ea typeface="+mn-ea"/>
                <a:cs typeface="Segoe Sans Display" pitchFamily="2" charset="0"/>
              </a:rPr>
              <a:t> </a:t>
            </a:r>
            <a:r>
              <a:rPr kumimoji="0" lang="it-IT" sz="1800" i="0" u="none" strike="noStrike" kern="1200" cap="none" spc="0" normalizeH="0" baseline="0" noProof="0" dirty="0">
                <a:ln>
                  <a:noFill/>
                </a:ln>
                <a:solidFill>
                  <a:srgbClr val="1E1E1E"/>
                </a:solidFill>
                <a:effectLst/>
                <a:uLnTx/>
                <a:uFillTx/>
                <a:latin typeface="Segoe UI"/>
                <a:ea typeface="+mn-ea"/>
                <a:cs typeface="Segoe Sans Display" pitchFamily="2" charset="0"/>
              </a:rPr>
              <a:t>Definisce come l’agente deve operare per raggiungere i suoi obiettivi specifici</a:t>
            </a:r>
          </a:p>
          <a:p>
            <a:pPr marL="0" marR="0" lvl="0" indent="0" algn="l" defTabSz="932472" rtl="0" eaLnBrk="1" fontAlgn="auto" latinLnBrk="0" hangingPunct="1">
              <a:lnSpc>
                <a:spcPct val="100000"/>
              </a:lnSpc>
              <a:spcBef>
                <a:spcPct val="0"/>
              </a:spcBef>
              <a:spcAft>
                <a:spcPct val="0"/>
              </a:spcAft>
              <a:buClrTx/>
              <a:buSzTx/>
              <a:buFontTx/>
              <a:buNone/>
              <a:tabLst/>
              <a:defRPr/>
            </a:pPr>
            <a:endParaRPr lang="it-IT" sz="1800" b="1" dirty="0">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lang="it-IT" sz="1800" b="1" dirty="0">
                <a:solidFill>
                  <a:srgbClr val="1E1E1E"/>
                </a:solidFill>
                <a:latin typeface="+mj-lt"/>
                <a:cs typeface="Segoe Sans Display" pitchFamily="2" charset="0"/>
              </a:rPr>
              <a:t>Conoscenza:</a:t>
            </a:r>
            <a:r>
              <a:rPr kumimoji="0" lang="it-IT" sz="1800" b="1" i="0" u="none" strike="noStrike" kern="1200" cap="none" spc="0" normalizeH="0" baseline="0" noProof="0" dirty="0">
                <a:ln>
                  <a:noFill/>
                </a:ln>
                <a:solidFill>
                  <a:srgbClr val="1E1E1E"/>
                </a:solidFill>
                <a:effectLst/>
                <a:uLnTx/>
                <a:uFillTx/>
                <a:latin typeface="Segoe UI"/>
                <a:ea typeface="+mn-ea"/>
                <a:cs typeface="Segoe Sans Display" pitchFamily="2" charset="0"/>
              </a:rPr>
              <a:t> </a:t>
            </a:r>
            <a:r>
              <a:rPr kumimoji="0" lang="it-IT" sz="1800" i="0" u="none" strike="noStrike" kern="1200" cap="none" spc="0" normalizeH="0" baseline="0" noProof="0" dirty="0">
                <a:ln>
                  <a:noFill/>
                </a:ln>
                <a:solidFill>
                  <a:srgbClr val="1E1E1E"/>
                </a:solidFill>
                <a:effectLst/>
                <a:uLnTx/>
                <a:uFillTx/>
                <a:latin typeface="Segoe UI"/>
                <a:ea typeface="+mn-ea"/>
                <a:cs typeface="Segoe Sans Display" pitchFamily="2" charset="0"/>
              </a:rPr>
              <a:t>Dati/Contenuti che l’agente utilizza per fornire risposte in base al contesto della richiesta dell’utente</a:t>
            </a:r>
          </a:p>
          <a:p>
            <a:pPr marL="0" marR="0" lvl="0" indent="0" algn="l" defTabSz="932472" rtl="0" eaLnBrk="1" fontAlgn="auto" latinLnBrk="0" hangingPunct="1">
              <a:lnSpc>
                <a:spcPct val="100000"/>
              </a:lnSpc>
              <a:spcBef>
                <a:spcPct val="0"/>
              </a:spcBef>
              <a:spcAft>
                <a:spcPct val="0"/>
              </a:spcAft>
              <a:buClrTx/>
              <a:buSzTx/>
              <a:buFontTx/>
              <a:buNone/>
              <a:tabLst/>
              <a:defRPr/>
            </a:pPr>
            <a:endParaRPr lang="it-IT" sz="1800" dirty="0">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lang="it-IT" sz="1800" b="1" dirty="0">
                <a:solidFill>
                  <a:srgbClr val="1E1E1E"/>
                </a:solidFill>
                <a:latin typeface="+mj-lt"/>
                <a:cs typeface="Segoe Sans Display" pitchFamily="2" charset="0"/>
              </a:rPr>
              <a:t>Funzionalità:</a:t>
            </a:r>
          </a:p>
          <a:p>
            <a:pPr marL="342900" marR="0" lvl="0" indent="-342900" algn="l" defTabSz="932472" rtl="0" eaLnBrk="1" fontAlgn="auto" latinLnBrk="0" hangingPunct="1">
              <a:lnSpc>
                <a:spcPct val="100000"/>
              </a:lnSpc>
              <a:spcBef>
                <a:spcPct val="0"/>
              </a:spcBef>
              <a:spcAft>
                <a:spcPct val="0"/>
              </a:spcAft>
              <a:buClrTx/>
              <a:buSzTx/>
              <a:buFont typeface="Arial" panose="020B0604020202020204" pitchFamily="34" charset="0"/>
              <a:buChar char="•"/>
              <a:tabLst/>
              <a:defRPr/>
            </a:pPr>
            <a:r>
              <a:rPr lang="it-IT" sz="1800" dirty="0">
                <a:solidFill>
                  <a:srgbClr val="1E1E1E"/>
                </a:solidFill>
                <a:latin typeface="+mj-lt"/>
                <a:cs typeface="Segoe Sans Display" pitchFamily="2" charset="0"/>
              </a:rPr>
              <a:t>Code Interpreter: </a:t>
            </a:r>
            <a:r>
              <a:rPr kumimoji="0" lang="it-IT" sz="1800" i="0" u="none" strike="noStrike" kern="1200" cap="none" spc="0" normalizeH="0" baseline="0" noProof="0" dirty="0">
                <a:ln>
                  <a:noFill/>
                </a:ln>
                <a:solidFill>
                  <a:srgbClr val="1E1E1E"/>
                </a:solidFill>
                <a:effectLst/>
                <a:uLnTx/>
                <a:uFillTx/>
                <a:latin typeface="Segoe UI"/>
                <a:ea typeface="+mn-ea"/>
                <a:cs typeface="Segoe Sans Display" pitchFamily="2" charset="0"/>
              </a:rPr>
              <a:t>Converte il linguaggio naturale in codice per creare visualizzazioni, risolvere problemi matematici e analizzare dati.</a:t>
            </a:r>
          </a:p>
          <a:p>
            <a:pPr marL="342900" marR="0" lvl="0" indent="-342900" algn="l" defTabSz="932472" rtl="0" eaLnBrk="1" fontAlgn="auto" latinLnBrk="0" hangingPunct="1">
              <a:lnSpc>
                <a:spcPct val="100000"/>
              </a:lnSpc>
              <a:spcBef>
                <a:spcPct val="0"/>
              </a:spcBef>
              <a:spcAft>
                <a:spcPct val="0"/>
              </a:spcAft>
              <a:buClrTx/>
              <a:buSzTx/>
              <a:buFont typeface="Arial" panose="020B0604020202020204" pitchFamily="34" charset="0"/>
              <a:buChar char="•"/>
              <a:tabLst/>
              <a:defRPr/>
            </a:pPr>
            <a:r>
              <a:rPr lang="it-IT" sz="1800" dirty="0">
                <a:solidFill>
                  <a:srgbClr val="1E1E1E"/>
                </a:solidFill>
                <a:latin typeface="+mj-lt"/>
                <a:cs typeface="Segoe Sans Display" pitchFamily="2" charset="0"/>
              </a:rPr>
              <a:t>Image Generator: </a:t>
            </a:r>
            <a:r>
              <a:rPr lang="it-IT" sz="1800" dirty="0">
                <a:solidFill>
                  <a:srgbClr val="1E1E1E"/>
                </a:solidFill>
                <a:latin typeface="Segoe UI"/>
                <a:cs typeface="Segoe Sans Display" pitchFamily="2" charset="0"/>
              </a:rPr>
              <a:t>Crea supporti visivi (come immagini e illustrazioni) in risposta ai prompt dell’utente.</a:t>
            </a:r>
            <a:endParaRPr kumimoji="0" lang="it-IT" sz="1800" i="0" u="none" strike="noStrike" kern="1200" cap="none" spc="0" normalizeH="0" baseline="0" noProof="0" dirty="0">
              <a:ln>
                <a:noFill/>
              </a:ln>
              <a:solidFill>
                <a:srgbClr val="1E1E1E"/>
              </a:solidFill>
              <a:effectLst/>
              <a:uLnTx/>
              <a:uFillTx/>
              <a:latin typeface="Segoe UI"/>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endParaRPr lang="it-IT" sz="1800" dirty="0">
              <a:solidFill>
                <a:srgbClr val="1E1E1E"/>
              </a:solidFill>
              <a:latin typeface="Segoe UI"/>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srgbClr val="1E1E1E"/>
                </a:solidFill>
                <a:effectLst/>
                <a:uLnTx/>
                <a:uFillTx/>
                <a:latin typeface="+mj-lt"/>
                <a:ea typeface="+mn-ea"/>
                <a:cs typeface="Segoe Sans Display" pitchFamily="2" charset="0"/>
              </a:rPr>
              <a:t>Prompt suggeriti: </a:t>
            </a:r>
            <a:r>
              <a:rPr kumimoji="0" lang="it-IT" sz="1800" i="0" u="none" strike="noStrike" kern="1200" cap="none" spc="0" normalizeH="0" baseline="0" noProof="0" dirty="0">
                <a:ln>
                  <a:noFill/>
                </a:ln>
                <a:solidFill>
                  <a:srgbClr val="1E1E1E"/>
                </a:solidFill>
                <a:effectLst/>
                <a:uLnTx/>
                <a:uFillTx/>
                <a:latin typeface="Segoe UI"/>
                <a:ea typeface="+mn-ea"/>
                <a:cs typeface="Segoe Sans Display" pitchFamily="2" charset="0"/>
              </a:rPr>
              <a:t>Suggerisce modi per avviare conversazioni con l’agente</a:t>
            </a:r>
          </a:p>
        </p:txBody>
      </p:sp>
      <p:pic>
        <p:nvPicPr>
          <p:cNvPr id="8" name="Picture 7">
            <a:extLst>
              <a:ext uri="{FF2B5EF4-FFF2-40B4-BE49-F238E27FC236}">
                <a16:creationId xmlns:a16="http://schemas.microsoft.com/office/drawing/2014/main" id="{1632C8DC-1BD8-2592-0175-8A889A17A222}"/>
              </a:ext>
            </a:extLst>
          </p:cNvPr>
          <p:cNvPicPr>
            <a:picLocks noChangeAspect="1"/>
          </p:cNvPicPr>
          <p:nvPr/>
        </p:nvPicPr>
        <p:blipFill>
          <a:blip r:embed="rId3"/>
          <a:srcRect t="15266" b="11707"/>
          <a:stretch>
            <a:fillRect/>
          </a:stretch>
        </p:blipFill>
        <p:spPr>
          <a:xfrm>
            <a:off x="7140757" y="34608"/>
            <a:ext cx="5043109" cy="2058352"/>
          </a:xfrm>
          <a:prstGeom prst="roundRect">
            <a:avLst>
              <a:gd name="adj" fmla="val 9357"/>
            </a:avLst>
          </a:prstGeom>
          <a:ln w="28575">
            <a:solidFill>
              <a:schemeClr val="bg1"/>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582FA99-BC7E-15C3-8CBE-F629349F8503}"/>
              </a:ext>
            </a:extLst>
          </p:cNvPr>
          <p:cNvPicPr>
            <a:picLocks noChangeAspect="1"/>
          </p:cNvPicPr>
          <p:nvPr/>
        </p:nvPicPr>
        <p:blipFill>
          <a:blip r:embed="rId4"/>
          <a:srcRect l="1667" t="9561" r="-1" b="38662"/>
          <a:stretch>
            <a:fillRect/>
          </a:stretch>
        </p:blipFill>
        <p:spPr>
          <a:xfrm>
            <a:off x="6839815" y="1701754"/>
            <a:ext cx="5040070" cy="2756611"/>
          </a:xfrm>
          <a:prstGeom prst="roundRect">
            <a:avLst>
              <a:gd name="adj" fmla="val 9357"/>
            </a:avLst>
          </a:prstGeom>
          <a:ln w="28575">
            <a:solidFill>
              <a:schemeClr val="bg1"/>
            </a:solidFill>
          </a:ln>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DBCC252-17F5-48BC-7FE3-28CF215E0B7D}"/>
              </a:ext>
            </a:extLst>
          </p:cNvPr>
          <p:cNvPicPr>
            <a:picLocks noChangeAspect="1"/>
          </p:cNvPicPr>
          <p:nvPr/>
        </p:nvPicPr>
        <p:blipFill>
          <a:blip r:embed="rId5"/>
          <a:stretch>
            <a:fillRect/>
          </a:stretch>
        </p:blipFill>
        <p:spPr>
          <a:xfrm>
            <a:off x="7140757" y="4067158"/>
            <a:ext cx="5043109" cy="2642913"/>
          </a:xfrm>
          <a:prstGeom prst="roundRect">
            <a:avLst>
              <a:gd name="adj" fmla="val 9357"/>
            </a:avLst>
          </a:prstGeom>
          <a:ln w="28575">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9666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9E8B-9529-DCDC-9CA9-A7F5788B6A24}"/>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C313DBBB-B571-DD6F-30C4-FCA867AEA5C8}"/>
              </a:ext>
              <a:ext uri="{C183D7F6-B498-43B3-948B-1728B52AA6E4}">
                <adec:decorative xmlns:adec="http://schemas.microsoft.com/office/drawing/2017/decorative" val="1"/>
              </a:ext>
            </a:extLst>
          </p:cNvPr>
          <p:cNvSpPr txBox="1">
            <a:spLocks/>
          </p:cNvSpPr>
          <p:nvPr/>
        </p:nvSpPr>
        <p:spPr>
          <a:xfrm>
            <a:off x="5021521" y="1391349"/>
            <a:ext cx="6585262" cy="4267028"/>
          </a:xfrm>
          <a:prstGeom prst="roundRect">
            <a:avLst>
              <a:gd name="adj" fmla="val 3190"/>
            </a:avLst>
          </a:prstGeom>
          <a:solidFill>
            <a:srgbClr val="F7F6FE"/>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defPPr>
              <a:defRPr lang="it-IT"/>
            </a:defPPr>
            <a:lvl1pPr algn="ctr" defTabSz="698548">
              <a:defRPr sz="2200" spc="-50">
                <a:ln w="3175">
                  <a:noFill/>
                </a:ln>
                <a:gradFill>
                  <a:gsLst>
                    <a:gs pos="21000">
                      <a:srgbClr val="0078D4"/>
                    </a:gs>
                    <a:gs pos="100000">
                      <a:srgbClr val="C03BC4"/>
                    </a:gs>
                  </a:gsLst>
                  <a:lin ang="2400000" scaled="0"/>
                </a:gradFill>
                <a:latin typeface="Segoe UI Semibold" panose="020B0702040204020203" pitchFamily="34" charset="0"/>
                <a:cs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it-IT"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a:endParaRPr>
          </a:p>
        </p:txBody>
      </p:sp>
      <p:sp>
        <p:nvSpPr>
          <p:cNvPr id="44" name="TextBox 43">
            <a:extLst>
              <a:ext uri="{FF2B5EF4-FFF2-40B4-BE49-F238E27FC236}">
                <a16:creationId xmlns:a16="http://schemas.microsoft.com/office/drawing/2014/main" id="{3ECB54EA-E188-9C82-BA96-60FEC7422B9C}"/>
              </a:ext>
            </a:extLst>
          </p:cNvPr>
          <p:cNvSpPr txBox="1"/>
          <p:nvPr/>
        </p:nvSpPr>
        <p:spPr>
          <a:xfrm>
            <a:off x="599010" y="1997839"/>
            <a:ext cx="4336127" cy="3170099"/>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1E1E1E"/>
                </a:solidFill>
                <a:effectLst/>
                <a:uLnTx/>
                <a:uFillTx/>
                <a:latin typeface="Segoe UI"/>
                <a:ea typeface="+mn-ea"/>
                <a:cs typeface="Segoe Sans Display" pitchFamily="2" charset="0"/>
              </a:rPr>
              <a:t>Le istruzioni</a:t>
            </a:r>
            <a:r>
              <a:rPr kumimoji="0" lang="it-IT" sz="2000" b="0" i="0" u="none" strike="noStrike" kern="1200" cap="none" spc="0" normalizeH="0" baseline="0" noProof="0">
                <a:ln>
                  <a:noFill/>
                </a:ln>
                <a:solidFill>
                  <a:srgbClr val="1E1E1E"/>
                </a:solidFill>
                <a:effectLst/>
                <a:uLnTx/>
                <a:uFillTx/>
                <a:latin typeface="Segoe UI"/>
                <a:ea typeface="+mn-ea"/>
                <a:cs typeface="Segoe Sans Display" pitchFamily="2" charset="0"/>
              </a:rPr>
              <a:t> definiscono l’agente e adattano la sua esperienza ai requisiti aziendali e ai risultati attesi.</a:t>
            </a: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1E1E1E"/>
              </a:solidFill>
              <a:effectLst/>
              <a:uLnTx/>
              <a:uFillTx/>
              <a:latin typeface="Segoe UI"/>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it-IT" sz="2000" b="0" i="0" u="none" strike="noStrike" kern="1200" cap="none" spc="0" normalizeH="0" baseline="0" noProof="0">
                <a:ln>
                  <a:noFill/>
                </a:ln>
                <a:solidFill>
                  <a:srgbClr val="1E1E1E"/>
                </a:solidFill>
                <a:effectLst/>
                <a:uLnTx/>
                <a:uFillTx/>
                <a:latin typeface="Segoe UI"/>
                <a:ea typeface="+mn-ea"/>
                <a:cs typeface="Segoe Sans Display" pitchFamily="2" charset="0"/>
              </a:rPr>
              <a:t>Non tutte le competenze possono essere descritte completamente nelle istruzioni; alcune richiederanno di configurare</a:t>
            </a:r>
            <a:r>
              <a:rPr lang="it-IT" sz="2000">
                <a:solidFill>
                  <a:srgbClr val="1E1E1E"/>
                </a:solidFill>
                <a:latin typeface="Segoe UI"/>
                <a:cs typeface="Segoe Sans Display" pitchFamily="2" charset="0"/>
              </a:rPr>
              <a:t> altre opzioni come le</a:t>
            </a:r>
            <a:r>
              <a:rPr kumimoji="0" lang="it-IT" sz="2000" b="0" i="0" u="none" strike="noStrike" kern="1200" cap="none" spc="0" normalizeH="0" baseline="0" noProof="0">
                <a:ln>
                  <a:noFill/>
                </a:ln>
                <a:solidFill>
                  <a:srgbClr val="1E1E1E"/>
                </a:solidFill>
                <a:effectLst/>
                <a:uLnTx/>
                <a:uFillTx/>
                <a:latin typeface="Segoe UI"/>
                <a:ea typeface="+mn-ea"/>
                <a:cs typeface="Segoe Sans Display" pitchFamily="2" charset="0"/>
              </a:rPr>
              <a:t> </a:t>
            </a:r>
            <a:r>
              <a:rPr kumimoji="0" lang="it-IT" sz="2000" b="1" i="0" u="none" strike="noStrike" kern="1200" cap="none" spc="0" normalizeH="0" baseline="0" noProof="0">
                <a:ln>
                  <a:noFill/>
                </a:ln>
                <a:solidFill>
                  <a:srgbClr val="1E1E1E"/>
                </a:solidFill>
                <a:effectLst/>
                <a:uLnTx/>
                <a:uFillTx/>
                <a:latin typeface="Segoe UI"/>
                <a:ea typeface="+mn-ea"/>
                <a:cs typeface="Segoe Sans Display" pitchFamily="2" charset="0"/>
              </a:rPr>
              <a:t>fonti di conoscenza</a:t>
            </a:r>
            <a:r>
              <a:rPr kumimoji="0" lang="it-IT" sz="2000" b="0" i="0" u="none" strike="noStrike" kern="1200" cap="none" spc="0" normalizeH="0" baseline="0" noProof="0">
                <a:ln>
                  <a:noFill/>
                </a:ln>
                <a:solidFill>
                  <a:srgbClr val="1E1E1E"/>
                </a:solidFill>
                <a:effectLst/>
                <a:uLnTx/>
                <a:uFillTx/>
                <a:latin typeface="Segoe UI"/>
                <a:ea typeface="+mn-ea"/>
                <a:cs typeface="Segoe Sans Display" pitchFamily="2" charset="0"/>
              </a:rPr>
              <a:t> o le </a:t>
            </a:r>
            <a:r>
              <a:rPr kumimoji="0" lang="it-IT" sz="2000" b="1" i="0" u="none" strike="noStrike" kern="1200" cap="none" spc="0" normalizeH="0" baseline="0" noProof="0">
                <a:ln>
                  <a:noFill/>
                </a:ln>
                <a:solidFill>
                  <a:srgbClr val="1E1E1E"/>
                </a:solidFill>
                <a:effectLst/>
                <a:uLnTx/>
                <a:uFillTx/>
                <a:latin typeface="Segoe UI"/>
                <a:ea typeface="+mn-ea"/>
                <a:cs typeface="Segoe Sans Display" pitchFamily="2" charset="0"/>
              </a:rPr>
              <a:t>azioni</a:t>
            </a:r>
            <a:r>
              <a:rPr kumimoji="0" lang="it-IT" sz="2000" b="0" i="0" u="none" strike="noStrike" kern="1200" cap="none" spc="0" normalizeH="0" baseline="0" noProof="0">
                <a:ln>
                  <a:noFill/>
                </a:ln>
                <a:solidFill>
                  <a:srgbClr val="1E1E1E"/>
                </a:solidFill>
                <a:effectLst/>
                <a:uLnTx/>
                <a:uFillTx/>
                <a:latin typeface="Segoe UI"/>
                <a:ea typeface="+mn-ea"/>
                <a:cs typeface="Segoe Sans Display" pitchFamily="2" charset="0"/>
              </a:rPr>
              <a:t> (in arrivo).</a:t>
            </a:r>
          </a:p>
        </p:txBody>
      </p:sp>
      <p:sp>
        <p:nvSpPr>
          <p:cNvPr id="4" name="Rounded Rectangle 2">
            <a:extLst>
              <a:ext uri="{FF2B5EF4-FFF2-40B4-BE49-F238E27FC236}">
                <a16:creationId xmlns:a16="http://schemas.microsoft.com/office/drawing/2014/main" id="{A8BDE404-5186-0D9A-76B6-71EBDE1E014A}"/>
              </a:ext>
            </a:extLst>
          </p:cNvPr>
          <p:cNvSpPr/>
          <p:nvPr/>
        </p:nvSpPr>
        <p:spPr bwMode="auto">
          <a:xfrm>
            <a:off x="6647309" y="1176852"/>
            <a:ext cx="3399358" cy="430887"/>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it-IT" sz="1400" b="1" i="0" u="none" strike="noStrike" kern="1200" cap="none" spc="-20" normalizeH="0" baseline="0" noProof="0">
                <a:ln>
                  <a:noFill/>
                </a:ln>
                <a:solidFill>
                  <a:srgbClr val="FFFFFF"/>
                </a:solidFill>
                <a:effectLst/>
                <a:uLnTx/>
                <a:uFillTx/>
                <a:latin typeface="Segoe UI"/>
                <a:ea typeface="+mn-ea"/>
                <a:cs typeface="Segoe UI" pitchFamily="34" charset="0"/>
              </a:rPr>
              <a:t>Componenti chiave delle istruzioni</a:t>
            </a:r>
          </a:p>
        </p:txBody>
      </p:sp>
      <p:sp>
        <p:nvSpPr>
          <p:cNvPr id="46" name="Rounded Rectangle 26" descr="Purpose">
            <a:extLst>
              <a:ext uri="{FF2B5EF4-FFF2-40B4-BE49-F238E27FC236}">
                <a16:creationId xmlns:a16="http://schemas.microsoft.com/office/drawing/2014/main" id="{22C4A8FC-7A41-5A1A-B7B9-E67B5F4514D2}"/>
              </a:ext>
            </a:extLst>
          </p:cNvPr>
          <p:cNvSpPr/>
          <p:nvPr/>
        </p:nvSpPr>
        <p:spPr bwMode="auto">
          <a:xfrm>
            <a:off x="5364180" y="2201494"/>
            <a:ext cx="1779379" cy="1221346"/>
          </a:xfrm>
          <a:prstGeom prst="roundRect">
            <a:avLst>
              <a:gd name="adj" fmla="val 14536"/>
            </a:avLst>
          </a:prstGeom>
          <a:solidFill>
            <a:srgbClr val="008272"/>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it-IT"/>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Scopo</a:t>
            </a:r>
          </a:p>
        </p:txBody>
      </p:sp>
      <p:sp>
        <p:nvSpPr>
          <p:cNvPr id="38" name="TextBox 9">
            <a:extLst>
              <a:ext uri="{FF2B5EF4-FFF2-40B4-BE49-F238E27FC236}">
                <a16:creationId xmlns:a16="http://schemas.microsoft.com/office/drawing/2014/main" id="{D3501514-5D33-9B8A-F1C1-48AC7F990827}"/>
              </a:ext>
            </a:extLst>
          </p:cNvPr>
          <p:cNvSpPr txBox="1"/>
          <p:nvPr/>
        </p:nvSpPr>
        <p:spPr>
          <a:xfrm>
            <a:off x="5412904" y="3717633"/>
            <a:ext cx="1681929" cy="830997"/>
          </a:xfrm>
          <a:prstGeom prst="rect">
            <a:avLst/>
          </a:prstGeom>
          <a:noFill/>
        </p:spPr>
        <p:txBody>
          <a:bodyPr wrap="square" lIns="0" tIns="0" rIns="0" bIns="0" rtlCol="0" anchor="t">
            <a:spAutoFit/>
          </a:bodyP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Segoe UI"/>
                <a:ea typeface="+mn-ea"/>
                <a:cs typeface="Segoe Sans Display" pitchFamily="2" charset="0"/>
              </a:rPr>
              <a:t>Che cos’è questo agente e i suoi obiettivi</a:t>
            </a:r>
          </a:p>
        </p:txBody>
      </p:sp>
      <p:sp>
        <p:nvSpPr>
          <p:cNvPr id="47" name="Rounded Rectangle 37" descr="Guidelines">
            <a:extLst>
              <a:ext uri="{FF2B5EF4-FFF2-40B4-BE49-F238E27FC236}">
                <a16:creationId xmlns:a16="http://schemas.microsoft.com/office/drawing/2014/main" id="{12D124C9-DECC-87D1-DEBD-6B7393148607}"/>
              </a:ext>
            </a:extLst>
          </p:cNvPr>
          <p:cNvSpPr/>
          <p:nvPr/>
        </p:nvSpPr>
        <p:spPr bwMode="auto">
          <a:xfrm>
            <a:off x="7451110" y="2207654"/>
            <a:ext cx="1791758" cy="1215186"/>
          </a:xfrm>
          <a:prstGeom prst="roundRect">
            <a:avLst>
              <a:gd name="adj" fmla="val 15091"/>
            </a:avLst>
          </a:prstGeom>
          <a:solidFill>
            <a:srgbClr val="B4009E"/>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it-IT"/>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Linee guida</a:t>
            </a:r>
          </a:p>
        </p:txBody>
      </p:sp>
      <p:sp>
        <p:nvSpPr>
          <p:cNvPr id="39" name="TextBox 7">
            <a:extLst>
              <a:ext uri="{FF2B5EF4-FFF2-40B4-BE49-F238E27FC236}">
                <a16:creationId xmlns:a16="http://schemas.microsoft.com/office/drawing/2014/main" id="{C4E28669-7E24-D234-8ABD-00BB831BC85B}"/>
              </a:ext>
            </a:extLst>
          </p:cNvPr>
          <p:cNvSpPr txBox="1"/>
          <p:nvPr/>
        </p:nvSpPr>
        <p:spPr>
          <a:xfrm>
            <a:off x="7205482" y="3717633"/>
            <a:ext cx="2294806" cy="830997"/>
          </a:xfrm>
          <a:prstGeom prst="rect">
            <a:avLst/>
          </a:prstGeom>
          <a:noFill/>
        </p:spPr>
        <p:txBody>
          <a:bodyPr wrap="square" lIns="0" tIns="0" rIns="0" bIns="0" rtlCol="0" anchor="t">
            <a:spAutoFit/>
          </a:bodyPr>
          <a:lstStyle>
            <a:defPPr>
              <a:defRPr lang="it-IT"/>
            </a:defPPr>
            <a:lvl1pPr algn="ctr" defTabSz="914367">
              <a:defRPr>
                <a:solidFill>
                  <a:prstClr val="black"/>
                </a:solidFill>
                <a:cs typeface="Segoe Sans Display" pitchFamily="2"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Segoe UI"/>
                <a:ea typeface="+mn-ea"/>
                <a:cs typeface="Segoe Sans Display" pitchFamily="2" charset="0"/>
              </a:rPr>
              <a:t>Indicazioni generali, tono, regole e restrizioni</a:t>
            </a:r>
          </a:p>
        </p:txBody>
      </p:sp>
      <p:sp>
        <p:nvSpPr>
          <p:cNvPr id="48" name="Rounded Rectangle 34" descr="Skills">
            <a:extLst>
              <a:ext uri="{FF2B5EF4-FFF2-40B4-BE49-F238E27FC236}">
                <a16:creationId xmlns:a16="http://schemas.microsoft.com/office/drawing/2014/main" id="{0181EB38-E485-88A5-1214-DC28F8568664}"/>
              </a:ext>
            </a:extLst>
          </p:cNvPr>
          <p:cNvSpPr/>
          <p:nvPr/>
        </p:nvSpPr>
        <p:spPr bwMode="auto">
          <a:xfrm>
            <a:off x="9550419" y="2201494"/>
            <a:ext cx="1779379" cy="1215186"/>
          </a:xfrm>
          <a:prstGeom prst="roundRect">
            <a:avLst>
              <a:gd name="adj" fmla="val 15867"/>
            </a:avLst>
          </a:prstGeom>
          <a:solidFill>
            <a:srgbClr val="E25B00"/>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it-IT"/>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Competenze</a:t>
            </a:r>
          </a:p>
        </p:txBody>
      </p:sp>
      <p:sp>
        <p:nvSpPr>
          <p:cNvPr id="41" name="TextBox 6">
            <a:extLst>
              <a:ext uri="{FF2B5EF4-FFF2-40B4-BE49-F238E27FC236}">
                <a16:creationId xmlns:a16="http://schemas.microsoft.com/office/drawing/2014/main" id="{1FCA4684-7CAC-5F8F-A8D9-78589466D5E6}"/>
              </a:ext>
            </a:extLst>
          </p:cNvPr>
          <p:cNvSpPr txBox="1"/>
          <p:nvPr/>
        </p:nvSpPr>
        <p:spPr>
          <a:xfrm>
            <a:off x="9562211" y="3717634"/>
            <a:ext cx="1779378" cy="1384995"/>
          </a:xfrm>
          <a:prstGeom prst="rect">
            <a:avLst/>
          </a:prstGeom>
          <a:noFill/>
        </p:spPr>
        <p:txBody>
          <a:bodyPr wrap="square" lIns="0" tIns="0" rIns="0" bIns="0" rtlCol="0">
            <a:spAutoFit/>
          </a:bodyP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Segoe UI"/>
                <a:ea typeface="+mn-ea"/>
                <a:cs typeface="Segoe Sans Display" pitchFamily="2" charset="0"/>
              </a:rPr>
              <a:t>Attività granulari con flusso di lavoro passo-passo, gestibili dal LLM</a:t>
            </a:r>
          </a:p>
        </p:txBody>
      </p:sp>
      <p:sp>
        <p:nvSpPr>
          <p:cNvPr id="3" name="TextBox 2">
            <a:extLst>
              <a:ext uri="{FF2B5EF4-FFF2-40B4-BE49-F238E27FC236}">
                <a16:creationId xmlns:a16="http://schemas.microsoft.com/office/drawing/2014/main" id="{F0D800CB-884F-525D-002F-75218FF44C32}"/>
              </a:ext>
            </a:extLst>
          </p:cNvPr>
          <p:cNvSpPr txBox="1"/>
          <p:nvPr/>
        </p:nvSpPr>
        <p:spPr>
          <a:xfrm>
            <a:off x="2846640" y="6285396"/>
            <a:ext cx="6814456" cy="363946"/>
          </a:xfrm>
          <a:prstGeom prst="rect">
            <a:avLst/>
          </a:prstGeom>
          <a:noFill/>
        </p:spPr>
        <p:txBody>
          <a:bodyPr wrap="square">
            <a:spAutoFit/>
          </a:bodyPr>
          <a:lstStyle/>
          <a:p>
            <a:pPr algn="ctr"/>
            <a:r>
              <a:rPr lang="it-IT">
                <a:hlinkClick r:id="rId3"/>
              </a:rPr>
              <a:t>Scrivi istruzioni efficaci per agenti dichiarativi | Microsoft Learn</a:t>
            </a:r>
            <a:endParaRPr lang="it-IT"/>
          </a:p>
        </p:txBody>
      </p:sp>
    </p:spTree>
    <p:extLst>
      <p:ext uri="{BB962C8B-B14F-4D97-AF65-F5344CB8AC3E}">
        <p14:creationId xmlns:p14="http://schemas.microsoft.com/office/powerpoint/2010/main" val="2069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010-E8DB-E5A0-984C-88FED6E6A0A7}"/>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CEDC2FA-0E0B-F1E8-BC77-8132D86579AE}"/>
              </a:ext>
              <a:ext uri="{C183D7F6-B498-43B3-948B-1728B52AA6E4}">
                <adec:decorative xmlns:adec="http://schemas.microsoft.com/office/drawing/2017/decorative" val="1"/>
              </a:ext>
            </a:extLst>
          </p:cNvPr>
          <p:cNvSpPr txBox="1">
            <a:spLocks/>
          </p:cNvSpPr>
          <p:nvPr/>
        </p:nvSpPr>
        <p:spPr>
          <a:xfrm>
            <a:off x="4067098" y="1071597"/>
            <a:ext cx="7965907" cy="5009832"/>
          </a:xfrm>
          <a:prstGeom prst="roundRect">
            <a:avLst>
              <a:gd name="adj" fmla="val 3190"/>
            </a:avLst>
          </a:prstGeom>
          <a:solidFill>
            <a:srgbClr val="F7F6FE"/>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defPPr>
              <a:defRPr lang="it-IT"/>
            </a:defPPr>
            <a:lvl1pPr algn="ctr" defTabSz="698548">
              <a:defRPr sz="2200" spc="-50">
                <a:ln w="3175">
                  <a:noFill/>
                </a:ln>
                <a:gradFill>
                  <a:gsLst>
                    <a:gs pos="21000">
                      <a:srgbClr val="0078D4"/>
                    </a:gs>
                    <a:gs pos="100000">
                      <a:srgbClr val="C03BC4"/>
                    </a:gs>
                  </a:gsLst>
                  <a:lin ang="2400000" scaled="0"/>
                </a:gradFill>
                <a:latin typeface="Segoe UI Semibold" panose="020B0702040204020203" pitchFamily="34" charset="0"/>
                <a:cs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it-IT"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a:endParaRPr>
          </a:p>
        </p:txBody>
      </p:sp>
      <p:sp>
        <p:nvSpPr>
          <p:cNvPr id="11" name="Title 8">
            <a:extLst>
              <a:ext uri="{FF2B5EF4-FFF2-40B4-BE49-F238E27FC236}">
                <a16:creationId xmlns:a16="http://schemas.microsoft.com/office/drawing/2014/main" id="{FAC78B42-C546-6BCD-8B97-9DB5760EB226}"/>
              </a:ext>
            </a:extLst>
          </p:cNvPr>
          <p:cNvSpPr>
            <a:spLocks noGrp="1"/>
          </p:cNvSpPr>
          <p:nvPr>
            <p:ph type="title"/>
          </p:nvPr>
        </p:nvSpPr>
        <p:spPr>
          <a:xfrm>
            <a:off x="586740" y="384752"/>
            <a:ext cx="11018520" cy="430887"/>
          </a:xfrm>
        </p:spPr>
        <p:txBody>
          <a:bodyPr>
            <a:normAutofit fontScale="90000"/>
          </a:bodyPr>
          <a:lstStyle/>
          <a:p>
            <a:r>
              <a:rPr lang="it-IT">
                <a:solidFill>
                  <a:schemeClr val="tx1"/>
                </a:solidFill>
              </a:rPr>
              <a:t>Scrivere ottime istruzioni per agenti</a:t>
            </a:r>
          </a:p>
        </p:txBody>
      </p:sp>
      <p:sp>
        <p:nvSpPr>
          <p:cNvPr id="84" name="TextBox 83">
            <a:extLst>
              <a:ext uri="{FF2B5EF4-FFF2-40B4-BE49-F238E27FC236}">
                <a16:creationId xmlns:a16="http://schemas.microsoft.com/office/drawing/2014/main" id="{AEB116F2-6A2A-A846-F5E8-7DF3AE02EBD7}"/>
              </a:ext>
            </a:extLst>
          </p:cNvPr>
          <p:cNvSpPr txBox="1"/>
          <p:nvPr/>
        </p:nvSpPr>
        <p:spPr>
          <a:xfrm>
            <a:off x="473690" y="1913083"/>
            <a:ext cx="3471082" cy="3785652"/>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it-IT"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Per ottenere la migliore esperienza utente, è importante concentrarsi su alcuni degli </a:t>
            </a:r>
            <a:r>
              <a:rPr kumimoji="0" lang="it-IT" sz="20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elementi chiave </a:t>
            </a:r>
            <a:r>
              <a:rPr kumimoji="0" lang="it-IT"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nella formulazione delle istruzioni.</a:t>
            </a: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it-IT" sz="2000" b="0" i="0" u="none" strike="noStrike" kern="1200" cap="none" spc="0" normalizeH="0" baseline="0" noProof="0">
                <a:ln>
                  <a:noFill/>
                </a:ln>
                <a:solidFill>
                  <a:srgbClr val="1E1E1E"/>
                </a:solidFill>
                <a:effectLst/>
                <a:uLnTx/>
                <a:uFillTx/>
                <a:latin typeface="Segoe UI"/>
                <a:ea typeface="+mn-ea"/>
                <a:cs typeface="Segoe Sans Display" pitchFamily="2" charset="0"/>
              </a:rPr>
              <a:t>Puoi fornire tutti i dettagli necessari per ridurre al minimo lo sforzo dell’utente nel formulare richieste al tuo agente.</a:t>
            </a:r>
            <a:endParaRPr kumimoji="0" lang="it-IT" sz="20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endParaRPr>
          </a:p>
        </p:txBody>
      </p:sp>
      <p:sp>
        <p:nvSpPr>
          <p:cNvPr id="12" name="Rounded Rectangle 15">
            <a:extLst>
              <a:ext uri="{FF2B5EF4-FFF2-40B4-BE49-F238E27FC236}">
                <a16:creationId xmlns:a16="http://schemas.microsoft.com/office/drawing/2014/main" id="{48590B0E-C64E-7140-8FAD-8672B5D29EAB}"/>
              </a:ext>
              <a:ext uri="{C183D7F6-B498-43B3-948B-1728B52AA6E4}">
                <adec:decorative xmlns:adec="http://schemas.microsoft.com/office/drawing/2017/decorative" val="1"/>
              </a:ext>
            </a:extLst>
          </p:cNvPr>
          <p:cNvSpPr/>
          <p:nvPr/>
        </p:nvSpPr>
        <p:spPr>
          <a:xfrm>
            <a:off x="4308722" y="2603231"/>
            <a:ext cx="7724283" cy="2659174"/>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it-IT"/>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ounded Rectangle 25">
            <a:extLst>
              <a:ext uri="{FF2B5EF4-FFF2-40B4-BE49-F238E27FC236}">
                <a16:creationId xmlns:a16="http://schemas.microsoft.com/office/drawing/2014/main" id="{E2F3BBAE-17AB-8238-B076-92753BFCB6CD}"/>
              </a:ext>
            </a:extLst>
          </p:cNvPr>
          <p:cNvSpPr/>
          <p:nvPr/>
        </p:nvSpPr>
        <p:spPr bwMode="auto">
          <a:xfrm>
            <a:off x="4987963" y="1601147"/>
            <a:ext cx="1664517" cy="317873"/>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it-IT"/>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Scopo</a:t>
            </a:r>
          </a:p>
        </p:txBody>
      </p:sp>
      <p:sp>
        <p:nvSpPr>
          <p:cNvPr id="21" name="TextBox 8">
            <a:extLst>
              <a:ext uri="{FF2B5EF4-FFF2-40B4-BE49-F238E27FC236}">
                <a16:creationId xmlns:a16="http://schemas.microsoft.com/office/drawing/2014/main" id="{58D9E88C-AA4F-E33E-5725-AC729C52AB54}"/>
              </a:ext>
            </a:extLst>
          </p:cNvPr>
          <p:cNvSpPr txBox="1"/>
          <p:nvPr/>
        </p:nvSpPr>
        <p:spPr>
          <a:xfrm>
            <a:off x="5288521" y="2028583"/>
            <a:ext cx="1932206" cy="153888"/>
          </a:xfrm>
          <a:prstGeom prst="rect">
            <a:avLst/>
          </a:prstGeom>
          <a:noFill/>
        </p:spPr>
        <p:txBody>
          <a:bodyPr wrap="square" lIns="0" tIns="0" rIns="0" bIns="0" rtlCol="0">
            <a:spAutoFit/>
          </a:bodyP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Che cos’è</a:t>
            </a:r>
            <a:r>
              <a:rPr kumimoji="0" lang="it-IT"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questo agente</a:t>
            </a:r>
          </a:p>
        </p:txBody>
      </p:sp>
      <p:grpSp>
        <p:nvGrpSpPr>
          <p:cNvPr id="50" name="Group 49">
            <a:extLst>
              <a:ext uri="{FF2B5EF4-FFF2-40B4-BE49-F238E27FC236}">
                <a16:creationId xmlns:a16="http://schemas.microsoft.com/office/drawing/2014/main" id="{2D839618-3797-85FE-AB21-8EC9F5AE2879}"/>
              </a:ext>
              <a:ext uri="{C183D7F6-B498-43B3-948B-1728B52AA6E4}">
                <adec:decorative xmlns:adec="http://schemas.microsoft.com/office/drawing/2017/decorative" val="1"/>
              </a:ext>
            </a:extLst>
          </p:cNvPr>
          <p:cNvGrpSpPr/>
          <p:nvPr/>
        </p:nvGrpSpPr>
        <p:grpSpPr>
          <a:xfrm>
            <a:off x="5151298" y="1956259"/>
            <a:ext cx="1818162" cy="817495"/>
            <a:chOff x="3771385" y="5402085"/>
            <a:chExt cx="1671567" cy="831347"/>
          </a:xfrm>
        </p:grpSpPr>
        <p:sp>
          <p:nvSpPr>
            <p:cNvPr id="53" name="Arc 52">
              <a:extLst>
                <a:ext uri="{FF2B5EF4-FFF2-40B4-BE49-F238E27FC236}">
                  <a16:creationId xmlns:a16="http://schemas.microsoft.com/office/drawing/2014/main" id="{9A28579B-4B16-D5F7-B82C-603D7C426E1D}"/>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4" name="Straight Arrow Connector 53">
              <a:extLst>
                <a:ext uri="{FF2B5EF4-FFF2-40B4-BE49-F238E27FC236}">
                  <a16:creationId xmlns:a16="http://schemas.microsoft.com/office/drawing/2014/main" id="{027EB6AD-CD29-FF92-3AAF-6F02B4FBBF93}"/>
                </a:ext>
              </a:extLst>
            </p:cNvPr>
            <p:cNvCxnSpPr>
              <a:cxnSpLocks/>
            </p:cNvCxnSpPr>
            <p:nvPr/>
          </p:nvCxnSpPr>
          <p:spPr>
            <a:xfrm>
              <a:off x="5442952" y="6052733"/>
              <a:ext cx="0" cy="16962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2444DF-C252-FCD9-2DFB-8D6C9F830866}"/>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6" name="Arc 55">
              <a:extLst>
                <a:ext uri="{FF2B5EF4-FFF2-40B4-BE49-F238E27FC236}">
                  <a16:creationId xmlns:a16="http://schemas.microsoft.com/office/drawing/2014/main" id="{B06B25BE-1903-7EFB-2603-083ADF39E2D4}"/>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7" name="Straight Connector 56">
              <a:extLst>
                <a:ext uri="{FF2B5EF4-FFF2-40B4-BE49-F238E27FC236}">
                  <a16:creationId xmlns:a16="http://schemas.microsoft.com/office/drawing/2014/main" id="{5EE6D720-BB3A-7F03-5981-0A25DCF37E8F}"/>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58" name="Rounded Rectangle 26">
            <a:extLst>
              <a:ext uri="{FF2B5EF4-FFF2-40B4-BE49-F238E27FC236}">
                <a16:creationId xmlns:a16="http://schemas.microsoft.com/office/drawing/2014/main" id="{880152F7-E65C-7370-7906-A6B45382A734}"/>
              </a:ext>
            </a:extLst>
          </p:cNvPr>
          <p:cNvSpPr/>
          <p:nvPr/>
        </p:nvSpPr>
        <p:spPr bwMode="auto">
          <a:xfrm>
            <a:off x="9173730" y="1609562"/>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it-IT"/>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Linee guida</a:t>
            </a:r>
          </a:p>
        </p:txBody>
      </p:sp>
      <p:sp>
        <p:nvSpPr>
          <p:cNvPr id="59" name="TextBox 9">
            <a:extLst>
              <a:ext uri="{FF2B5EF4-FFF2-40B4-BE49-F238E27FC236}">
                <a16:creationId xmlns:a16="http://schemas.microsoft.com/office/drawing/2014/main" id="{8301D11B-DB54-1B19-1553-6AB02F9FA1EF}"/>
              </a:ext>
            </a:extLst>
          </p:cNvPr>
          <p:cNvSpPr txBox="1"/>
          <p:nvPr/>
        </p:nvSpPr>
        <p:spPr>
          <a:xfrm>
            <a:off x="9173730" y="1981083"/>
            <a:ext cx="1729095" cy="615553"/>
          </a:xfrm>
          <a:prstGeom prst="rect">
            <a:avLst/>
          </a:prstGeom>
          <a:noFill/>
        </p:spPr>
        <p:txBody>
          <a:bodyPr wrap="square" lIns="0" tIns="0" rIns="0" bIns="0" rtlCol="0" anchor="t">
            <a:spAutoFit/>
          </a:bodyP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prstClr val="black"/>
                </a:solidFill>
                <a:effectLst/>
                <a:uLnTx/>
                <a:uFillTx/>
                <a:latin typeface="Segoe UI"/>
                <a:ea typeface="+mn-ea"/>
                <a:cs typeface="Segoe UI Semibold"/>
              </a:rPr>
              <a:t>Nota come le linee guida possono essere utilizzate per definire restrizioni, tono e glossario. </a:t>
            </a:r>
            <a:endParaRPr kumimoji="0" lang="it-IT" sz="1000" b="0" i="0" u="none" strike="noStrike" kern="1200" cap="none" spc="0" normalizeH="0" baseline="0" noProof="0">
              <a:ln>
                <a:noFill/>
              </a:ln>
              <a:solidFill>
                <a:prstClr val="black"/>
              </a:solidFill>
              <a:effectLst/>
              <a:uLnTx/>
              <a:uFillTx/>
              <a:latin typeface="Segoe UI"/>
              <a:ea typeface="+mn-ea"/>
              <a:cs typeface="Segoe UI"/>
            </a:endParaRPr>
          </a:p>
        </p:txBody>
      </p:sp>
      <p:grpSp>
        <p:nvGrpSpPr>
          <p:cNvPr id="2" name="Group 1">
            <a:extLst>
              <a:ext uri="{FF2B5EF4-FFF2-40B4-BE49-F238E27FC236}">
                <a16:creationId xmlns:a16="http://schemas.microsoft.com/office/drawing/2014/main" id="{7847878F-A74E-CD74-B8CC-E7FF3A17ED4B}"/>
              </a:ext>
              <a:ext uri="{C183D7F6-B498-43B3-948B-1728B52AA6E4}">
                <adec:decorative xmlns:adec="http://schemas.microsoft.com/office/drawing/2017/decorative" val="1"/>
              </a:ext>
            </a:extLst>
          </p:cNvPr>
          <p:cNvGrpSpPr/>
          <p:nvPr/>
        </p:nvGrpSpPr>
        <p:grpSpPr>
          <a:xfrm>
            <a:off x="10729747" y="1933002"/>
            <a:ext cx="955779" cy="1301784"/>
            <a:chOff x="10783013" y="2227629"/>
            <a:chExt cx="955779" cy="1301784"/>
          </a:xfrm>
        </p:grpSpPr>
        <p:sp>
          <p:nvSpPr>
            <p:cNvPr id="60" name="Arc 59">
              <a:extLst>
                <a:ext uri="{FF2B5EF4-FFF2-40B4-BE49-F238E27FC236}">
                  <a16:creationId xmlns:a16="http://schemas.microsoft.com/office/drawing/2014/main" id="{85C28C2D-FBB9-E939-5440-5D63D9883E9B}"/>
                </a:ext>
                <a:ext uri="{C183D7F6-B498-43B3-948B-1728B52AA6E4}">
                  <adec:decorative xmlns:adec="http://schemas.microsoft.com/office/drawing/2017/decorative" val="1"/>
                </a:ext>
              </a:extLst>
            </p:cNvPr>
            <p:cNvSpPr/>
            <p:nvPr/>
          </p:nvSpPr>
          <p:spPr>
            <a:xfrm>
              <a:off x="11392635" y="2730081"/>
              <a:ext cx="346157" cy="315061"/>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1" name="Straight Arrow Connector 60">
              <a:extLst>
                <a:ext uri="{FF2B5EF4-FFF2-40B4-BE49-F238E27FC236}">
                  <a16:creationId xmlns:a16="http://schemas.microsoft.com/office/drawing/2014/main" id="{92301907-8A29-97CF-FF03-B5A117229777}"/>
                </a:ext>
                <a:ext uri="{C183D7F6-B498-43B3-948B-1728B52AA6E4}">
                  <adec:decorative xmlns:adec="http://schemas.microsoft.com/office/drawing/2017/decorative" val="1"/>
                </a:ext>
              </a:extLst>
            </p:cNvPr>
            <p:cNvCxnSpPr>
              <a:cxnSpLocks/>
            </p:cNvCxnSpPr>
            <p:nvPr/>
          </p:nvCxnSpPr>
          <p:spPr>
            <a:xfrm>
              <a:off x="11736692" y="2863588"/>
              <a:ext cx="0" cy="665825"/>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948C38C-1CA9-A8A7-8CA7-D7ACC33C6141}"/>
                </a:ext>
                <a:ext uri="{C183D7F6-B498-43B3-948B-1728B52AA6E4}">
                  <adec:decorative xmlns:adec="http://schemas.microsoft.com/office/drawing/2017/decorative" val="1"/>
                </a:ext>
              </a:extLst>
            </p:cNvPr>
            <p:cNvCxnSpPr>
              <a:cxnSpLocks/>
            </p:cNvCxnSpPr>
            <p:nvPr/>
          </p:nvCxnSpPr>
          <p:spPr>
            <a:xfrm flipH="1">
              <a:off x="10948386" y="2729865"/>
              <a:ext cx="603042"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63" name="Arc 62">
              <a:extLst>
                <a:ext uri="{FF2B5EF4-FFF2-40B4-BE49-F238E27FC236}">
                  <a16:creationId xmlns:a16="http://schemas.microsoft.com/office/drawing/2014/main" id="{6DBA41C5-5B41-8E64-1E33-4C5C875BC853}"/>
                </a:ext>
                <a:ext uri="{C183D7F6-B498-43B3-948B-1728B52AA6E4}">
                  <adec:decorative xmlns:adec="http://schemas.microsoft.com/office/drawing/2017/decorative" val="1"/>
                </a:ext>
              </a:extLst>
            </p:cNvPr>
            <p:cNvSpPr/>
            <p:nvPr/>
          </p:nvSpPr>
          <p:spPr>
            <a:xfrm rot="10800000">
              <a:off x="10783013" y="2412708"/>
              <a:ext cx="346157" cy="315061"/>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4" name="Straight Connector 63">
              <a:extLst>
                <a:ext uri="{FF2B5EF4-FFF2-40B4-BE49-F238E27FC236}">
                  <a16:creationId xmlns:a16="http://schemas.microsoft.com/office/drawing/2014/main" id="{288F1339-79CC-A100-98B5-14A877F24A19}"/>
                </a:ext>
                <a:ext uri="{C183D7F6-B498-43B3-948B-1728B52AA6E4}">
                  <adec:decorative xmlns:adec="http://schemas.microsoft.com/office/drawing/2017/decorative" val="1"/>
                </a:ext>
              </a:extLst>
            </p:cNvPr>
            <p:cNvCxnSpPr>
              <a:cxnSpLocks/>
            </p:cNvCxnSpPr>
            <p:nvPr/>
          </p:nvCxnSpPr>
          <p:spPr>
            <a:xfrm>
              <a:off x="10783166" y="2227629"/>
              <a:ext cx="0" cy="351500"/>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7DAE7BAF-5D85-4A8B-90C3-73B574CA5983}"/>
              </a:ext>
              <a:ext uri="{C183D7F6-B498-43B3-948B-1728B52AA6E4}">
                <adec:decorative xmlns:adec="http://schemas.microsoft.com/office/drawing/2017/decorative" val="1"/>
              </a:ext>
            </a:extLst>
          </p:cNvPr>
          <p:cNvGrpSpPr/>
          <p:nvPr/>
        </p:nvGrpSpPr>
        <p:grpSpPr>
          <a:xfrm rot="10800000" flipH="1">
            <a:off x="5062225" y="5188748"/>
            <a:ext cx="2353527" cy="664189"/>
            <a:chOff x="3769739" y="7162102"/>
            <a:chExt cx="859302" cy="814343"/>
          </a:xfrm>
        </p:grpSpPr>
        <p:grpSp>
          <p:nvGrpSpPr>
            <p:cNvPr id="76" name="Group 75">
              <a:extLst>
                <a:ext uri="{FF2B5EF4-FFF2-40B4-BE49-F238E27FC236}">
                  <a16:creationId xmlns:a16="http://schemas.microsoft.com/office/drawing/2014/main" id="{99EFF049-3032-7AC6-7CF4-11285991DAE3}"/>
                </a:ext>
              </a:extLst>
            </p:cNvPr>
            <p:cNvGrpSpPr/>
            <p:nvPr/>
          </p:nvGrpSpPr>
          <p:grpSpPr>
            <a:xfrm>
              <a:off x="4310794" y="7656045"/>
              <a:ext cx="318247" cy="320400"/>
              <a:chOff x="4310794" y="7656045"/>
              <a:chExt cx="318247" cy="320400"/>
            </a:xfrm>
          </p:grpSpPr>
          <p:sp>
            <p:nvSpPr>
              <p:cNvPr id="80" name="Arc 79">
                <a:extLst>
                  <a:ext uri="{FF2B5EF4-FFF2-40B4-BE49-F238E27FC236}">
                    <a16:creationId xmlns:a16="http://schemas.microsoft.com/office/drawing/2014/main" id="{82D4226E-D60A-EFAB-8F15-D3FDF778D6DD}"/>
                  </a:ext>
                </a:extLst>
              </p:cNvPr>
              <p:cNvSpPr/>
              <p:nvPr/>
            </p:nvSpPr>
            <p:spPr>
              <a:xfrm>
                <a:off x="4310794" y="7656045"/>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81" name="Straight Arrow Connector 80">
                <a:extLst>
                  <a:ext uri="{FF2B5EF4-FFF2-40B4-BE49-F238E27FC236}">
                    <a16:creationId xmlns:a16="http://schemas.microsoft.com/office/drawing/2014/main" id="{DA4DBDF9-6E43-3F67-F7FB-7FDBAB95A914}"/>
                  </a:ext>
                </a:extLst>
              </p:cNvPr>
              <p:cNvCxnSpPr>
                <a:cxnSpLocks/>
              </p:cNvCxnSpPr>
              <p:nvPr/>
            </p:nvCxnSpPr>
            <p:spPr>
              <a:xfrm rot="10800000" flipH="1" flipV="1">
                <a:off x="4625837" y="7778586"/>
                <a:ext cx="141" cy="15721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19D6900F-31D0-A338-D38C-8D6D5066CE9B}"/>
                </a:ext>
              </a:extLst>
            </p:cNvPr>
            <p:cNvCxnSpPr>
              <a:cxnSpLocks/>
            </p:cNvCxnSpPr>
            <p:nvPr/>
          </p:nvCxnSpPr>
          <p:spPr>
            <a:xfrm rot="10800000">
              <a:off x="3923719" y="7653272"/>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78" name="Arc 77">
              <a:extLst>
                <a:ext uri="{FF2B5EF4-FFF2-40B4-BE49-F238E27FC236}">
                  <a16:creationId xmlns:a16="http://schemas.microsoft.com/office/drawing/2014/main" id="{923C861C-51B4-C66F-E81D-4810ADB10AE6}"/>
                </a:ext>
              </a:extLst>
            </p:cNvPr>
            <p:cNvSpPr/>
            <p:nvPr/>
          </p:nvSpPr>
          <p:spPr>
            <a:xfrm rot="10800000">
              <a:off x="3769739" y="7337212"/>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9" name="Straight Connector 78">
              <a:extLst>
                <a:ext uri="{FF2B5EF4-FFF2-40B4-BE49-F238E27FC236}">
                  <a16:creationId xmlns:a16="http://schemas.microsoft.com/office/drawing/2014/main" id="{18148054-CC14-7B21-E3C9-7959B87494EE}"/>
                </a:ext>
              </a:extLst>
            </p:cNvPr>
            <p:cNvCxnSpPr>
              <a:cxnSpLocks/>
            </p:cNvCxnSpPr>
            <p:nvPr/>
          </p:nvCxnSpPr>
          <p:spPr>
            <a:xfrm>
              <a:off x="3772551" y="7162102"/>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82" name="TextBox 6">
            <a:extLst>
              <a:ext uri="{FF2B5EF4-FFF2-40B4-BE49-F238E27FC236}">
                <a16:creationId xmlns:a16="http://schemas.microsoft.com/office/drawing/2014/main" id="{C76ADCEF-09A5-95E5-F1BF-9D6C7C860C1C}"/>
              </a:ext>
            </a:extLst>
          </p:cNvPr>
          <p:cNvSpPr txBox="1"/>
          <p:nvPr/>
        </p:nvSpPr>
        <p:spPr>
          <a:xfrm>
            <a:off x="6774654" y="5598376"/>
            <a:ext cx="4576357" cy="461665"/>
          </a:xfrm>
          <a:prstGeom prst="rect">
            <a:avLst/>
          </a:prstGeom>
          <a:noFill/>
        </p:spPr>
        <p:txBody>
          <a:bodyPr wrap="square" lIns="0" tIns="0" rIns="0" bIns="0" rtlCol="0">
            <a:spAutoFit/>
          </a:bodyP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In questo esempio, il formato della risposta è formalizzato per aderire all’esperienza Q&amp;A prevista; ** indica qualcosa di importante che l’agente dovrebbe fare ogni volta</a:t>
            </a:r>
          </a:p>
        </p:txBody>
      </p:sp>
      <p:sp>
        <p:nvSpPr>
          <p:cNvPr id="83" name="Rounded Rectangle 34">
            <a:extLst>
              <a:ext uri="{FF2B5EF4-FFF2-40B4-BE49-F238E27FC236}">
                <a16:creationId xmlns:a16="http://schemas.microsoft.com/office/drawing/2014/main" id="{58C586DA-9805-4C7E-307B-C6BB3427F48D}"/>
              </a:ext>
            </a:extLst>
          </p:cNvPr>
          <p:cNvSpPr/>
          <p:nvPr/>
        </p:nvSpPr>
        <p:spPr bwMode="auto">
          <a:xfrm>
            <a:off x="4987963" y="5683973"/>
            <a:ext cx="1664365" cy="317873"/>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it-IT"/>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Competenze</a:t>
            </a:r>
          </a:p>
        </p:txBody>
      </p:sp>
      <p:sp>
        <p:nvSpPr>
          <p:cNvPr id="65" name="TextBox 1">
            <a:extLst>
              <a:ext uri="{FF2B5EF4-FFF2-40B4-BE49-F238E27FC236}">
                <a16:creationId xmlns:a16="http://schemas.microsoft.com/office/drawing/2014/main" id="{15044E28-EFDC-3CA8-5811-C1FE36F78D58}"/>
              </a:ext>
            </a:extLst>
          </p:cNvPr>
          <p:cNvSpPr txBox="1"/>
          <p:nvPr/>
        </p:nvSpPr>
        <p:spPr>
          <a:xfrm>
            <a:off x="4553375" y="2700420"/>
            <a:ext cx="7351997" cy="2800767"/>
          </a:xfrm>
          <a:prstGeom prst="rect">
            <a:avLst/>
          </a:prstGeom>
          <a:noFill/>
        </p:spPr>
        <p:txBody>
          <a:bodyPr wrap="square" lIns="0" rtlCol="0">
            <a:spAutoFit/>
          </a:bodyPr>
          <a:lstStyle>
            <a:defPPr>
              <a:defRPr lang="it-IT"/>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a:ln>
                  <a:noFill/>
                </a:ln>
                <a:solidFill>
                  <a:srgbClr val="008575"/>
                </a:solidFill>
                <a:effectLst/>
                <a:uLnTx/>
                <a:uFillTx/>
                <a:latin typeface="Consolas" panose="020B0609020204030204" pitchFamily="49" charset="0"/>
                <a:ea typeface="+mn-ea"/>
                <a:cs typeface="Segoe UI Semibold" panose="020B0502040204020203" pitchFamily="34" charset="0"/>
              </a:rPr>
              <a:t>Sei un agente Corporate Q&amp;A che aiuta a condividere le conoscenze aziendali. </a:t>
            </a:r>
            <a:br>
              <a:rPr kumimoji="0" lang="it-IT" sz="1600" b="0" i="0" u="none" strike="noStrike" kern="1200" cap="none" spc="0" normalizeH="0" baseline="0" noProof="0">
                <a:ln>
                  <a:noFill/>
                </a:ln>
                <a:solidFill>
                  <a:srgbClr val="080808"/>
                </a:solidFill>
                <a:effectLst/>
                <a:uLnTx/>
                <a:uFillTx/>
                <a:latin typeface="Consolas" panose="020B0609020204030204" pitchFamily="49" charset="0"/>
                <a:ea typeface="+mn-ea"/>
                <a:cs typeface="+mn-cs"/>
              </a:rPr>
            </a:br>
            <a:r>
              <a:rPr kumimoji="0" lang="it-IT"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Rispondi alle domande degli utenti utilizzando solo la knowledge base di Contoso e la documentazione pubblica. Rispondi “Non lo so” se non ci sono risultati pertinenti.</a:t>
            </a:r>
            <a:br>
              <a:rPr kumimoji="0" lang="it-IT"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br>
            <a:r>
              <a:rPr kumimoji="0" lang="it-IT"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Sii gentile e cortese.</a:t>
            </a:r>
            <a:br>
              <a:rPr kumimoji="0" lang="it-IT" sz="1600" b="0" i="0" u="none" strike="noStrike" kern="1200" cap="none" spc="0" normalizeH="0" baseline="0" noProof="0">
                <a:ln>
                  <a:noFill/>
                </a:ln>
                <a:solidFill>
                  <a:srgbClr val="080808"/>
                </a:solidFill>
                <a:effectLst/>
                <a:uLnTx/>
                <a:uFillTx/>
                <a:latin typeface="Consolas" panose="020B0609020204030204" pitchFamily="49" charset="0"/>
                <a:ea typeface="+mn-ea"/>
                <a:cs typeface="+mn-cs"/>
              </a:rPr>
            </a:br>
            <a:r>
              <a:rPr kumimoji="0" lang="it-IT" sz="1600" b="0" i="0" u="none" strike="noStrike" kern="1200" cap="none" spc="0" normalizeH="0" baseline="0" noProof="0">
                <a:ln>
                  <a:noFill/>
                </a:ln>
                <a:solidFill>
                  <a:srgbClr val="C03BC4"/>
                </a:solidFill>
                <a:effectLst/>
                <a:uLnTx/>
                <a:uFillTx/>
                <a:latin typeface="Consolas" panose="020B0609020204030204" pitchFamily="49" charset="0"/>
                <a:ea typeface="+mn-ea"/>
                <a:cs typeface="Segoe UI Semibold" panose="020B0502040204020203" pitchFamily="34" charset="0"/>
              </a:rPr>
              <a:t>L’acronimo CE significa Contoso Electronics.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Dovresti rispondere alle domande nel seguente formato:</a:t>
            </a:r>
            <a:br>
              <a:rPr kumimoji="0" lang="it-IT"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br>
            <a:r>
              <a:rPr kumimoji="0" lang="it-IT"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Domanda: **domanda dell’utente inferita in grassetto**</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it-IT" sz="1600" b="0" i="0" u="none" strike="noStrike" kern="1200" cap="none" spc="0" normalizeH="0" baseline="0" noProof="0">
                <a:ln>
                  <a:noFill/>
                </a:ln>
                <a:solidFill>
                  <a:srgbClr val="E25B00"/>
                </a:solidFill>
                <a:effectLst/>
                <a:uLnTx/>
                <a:uFillTx/>
                <a:latin typeface="Consolas" panose="020B0609020204030204" pitchFamily="49" charset="0"/>
                <a:ea typeface="+mn-ea"/>
                <a:cs typeface="Segoe UI Semibold" panose="020B0502040204020203" pitchFamily="34" charset="0"/>
              </a:rPr>
              <a:t>Risposta: risultati riformulati per essere più pertinenti alla richiesta dell’utente</a:t>
            </a:r>
          </a:p>
        </p:txBody>
      </p:sp>
      <p:sp>
        <p:nvSpPr>
          <p:cNvPr id="3" name="TextBox 2">
            <a:extLst>
              <a:ext uri="{FF2B5EF4-FFF2-40B4-BE49-F238E27FC236}">
                <a16:creationId xmlns:a16="http://schemas.microsoft.com/office/drawing/2014/main" id="{02AF355C-7778-75FC-3B19-66CF51C1A90E}"/>
              </a:ext>
            </a:extLst>
          </p:cNvPr>
          <p:cNvSpPr txBox="1"/>
          <p:nvPr/>
        </p:nvSpPr>
        <p:spPr>
          <a:xfrm>
            <a:off x="2824718" y="6376899"/>
            <a:ext cx="6814456" cy="363946"/>
          </a:xfrm>
          <a:prstGeom prst="rect">
            <a:avLst/>
          </a:prstGeom>
          <a:noFill/>
        </p:spPr>
        <p:txBody>
          <a:bodyPr wrap="square">
            <a:spAutoFit/>
          </a:bodyPr>
          <a:lstStyle/>
          <a:p>
            <a:pPr algn="ctr"/>
            <a:r>
              <a:rPr lang="it-IT">
                <a:hlinkClick r:id="rId3"/>
              </a:rPr>
              <a:t>Scrivi istruzioni efficaci per agenti dichiarativi | Microsoft Learn</a:t>
            </a:r>
            <a:endParaRPr lang="it-IT"/>
          </a:p>
        </p:txBody>
      </p:sp>
    </p:spTree>
    <p:extLst>
      <p:ext uri="{BB962C8B-B14F-4D97-AF65-F5344CB8AC3E}">
        <p14:creationId xmlns:p14="http://schemas.microsoft.com/office/powerpoint/2010/main" val="390066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56053-34DA-D600-047A-F6F09CE43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A6D3C1-7AD1-96D5-C873-E6E63ED1ED06}"/>
              </a:ext>
            </a:extLst>
          </p:cNvPr>
          <p:cNvSpPr>
            <a:spLocks noGrp="1"/>
          </p:cNvSpPr>
          <p:nvPr>
            <p:ph type="title"/>
          </p:nvPr>
        </p:nvSpPr>
        <p:spPr>
          <a:xfrm>
            <a:off x="571500" y="2792795"/>
            <a:ext cx="4179404" cy="1200329"/>
          </a:xfrm>
          <a:prstGeom prst="rect">
            <a:avLst/>
          </a:prstGeom>
        </p:spPr>
        <p:txBody>
          <a:bodyPr/>
          <a:lstStyle/>
          <a:p>
            <a:r>
              <a:rPr lang="it-IT" spc="0"/>
              <a:t>Demo dei modelli di agente </a:t>
            </a:r>
          </a:p>
        </p:txBody>
      </p:sp>
    </p:spTree>
    <p:extLst>
      <p:ext uri="{BB962C8B-B14F-4D97-AF65-F5344CB8AC3E}">
        <p14:creationId xmlns:p14="http://schemas.microsoft.com/office/powerpoint/2010/main" val="308709793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96191-9D5E-5CF6-B635-6437647463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7A62E-4BF4-DD6E-A0FB-948E5BB60DD2}"/>
              </a:ext>
            </a:extLst>
          </p:cNvPr>
          <p:cNvSpPr>
            <a:spLocks noGrp="1"/>
          </p:cNvSpPr>
          <p:nvPr>
            <p:ph type="title"/>
          </p:nvPr>
        </p:nvSpPr>
        <p:spPr>
          <a:xfrm>
            <a:off x="571500" y="2792795"/>
            <a:ext cx="4179404" cy="1200329"/>
          </a:xfrm>
          <a:prstGeom prst="rect">
            <a:avLst/>
          </a:prstGeom>
        </p:spPr>
        <p:txBody>
          <a:bodyPr/>
          <a:lstStyle/>
          <a:p>
            <a:r>
              <a:rPr lang="it-IT" spc="0"/>
              <a:t>Introduzione agli esempi di agente</a:t>
            </a:r>
          </a:p>
        </p:txBody>
      </p:sp>
    </p:spTree>
    <p:extLst>
      <p:ext uri="{BB962C8B-B14F-4D97-AF65-F5344CB8AC3E}">
        <p14:creationId xmlns:p14="http://schemas.microsoft.com/office/powerpoint/2010/main" val="34315378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it-IT" sz="3600" b="0">
                <a:ln w="3175">
                  <a:noFill/>
                </a:ln>
                <a:solidFill>
                  <a:schemeClr val="bg1"/>
                </a:solidFill>
                <a:latin typeface="Segoe Sans Display Semibold" pitchFamily="2" charset="0"/>
                <a:cs typeface="Segoe Sans Display Semibold" pitchFamily="2" charset="0"/>
              </a:rPr>
              <a:t>Durante la presentazione</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1800" b="0" i="0" u="none" strike="noStrike" kern="1200" cap="none" spc="0" normalizeH="0" noProof="0">
                <a:ln>
                  <a:noFill/>
                </a:ln>
                <a:solidFill>
                  <a:schemeClr val="bg1"/>
                </a:solidFill>
                <a:effectLst/>
                <a:uLnTx/>
                <a:uFillTx/>
                <a:ea typeface="+mn-ea"/>
                <a:cs typeface="Segoe UI Light" panose="020B0502040204020203" pitchFamily="34" charset="0"/>
              </a:rPr>
              <a:t>Disattiveremo il microfono per la prima parte della chiamata di oggi</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1800" b="0" i="0" u="none" strike="noStrike" kern="1200" cap="none" spc="0" normalizeH="0" noProof="0">
                <a:ln>
                  <a:noFill/>
                </a:ln>
                <a:solidFill>
                  <a:schemeClr val="bg1"/>
                </a:solidFill>
                <a:effectLst/>
                <a:uLnTx/>
                <a:uFillTx/>
                <a:ea typeface="+mn-ea"/>
                <a:cs typeface="Segoe UI Light" panose="020B0502040204020203" pitchFamily="34" charset="0"/>
              </a:rPr>
              <a:t>Fai le tue domande tramite chat: risponderemo a tutte, in diretta o dopo. Le domande più comuni verranno affrontate ad alta voce</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it-IT"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Dopo la presentazione</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it-IT" sz="2000">
                <a:solidFill>
                  <a:schemeClr val="bg1"/>
                </a:solidFill>
                <a:cs typeface="Segoe UI Light" panose="020B0502040204020203" pitchFamily="34" charset="0"/>
              </a:rPr>
              <a:t>Microfono aperto</a:t>
            </a:r>
            <a:r>
              <a:rPr lang="it-IT" sz="2000">
                <a:solidFill>
                  <a:schemeClr val="bg1"/>
                </a:solidFill>
                <a:cs typeface="Segoe UI Light" panose="020B0502040204020203" pitchFamily="34" charset="0"/>
                <a:sym typeface="Symbol" panose="05050102010706020507" pitchFamily="18" charset="2"/>
              </a:rPr>
              <a:t> – t</a:t>
            </a:r>
            <a:r>
              <a:rPr lang="it-IT" sz="2000">
                <a:solidFill>
                  <a:schemeClr val="bg1"/>
                </a:solidFill>
                <a:cs typeface="Segoe UI Light" panose="020B0502040204020203" pitchFamily="34" charset="0"/>
              </a:rPr>
              <a:t>ogli il muto e parla liberamente!</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2000" b="0" i="0" u="none" strike="noStrike" kern="1200" cap="none" spc="0" normalizeH="0" noProof="0">
                <a:ln>
                  <a:noFill/>
                </a:ln>
                <a:solidFill>
                  <a:schemeClr val="bg1"/>
                </a:solidFill>
                <a:effectLst/>
                <a:uLnTx/>
                <a:uFillTx/>
                <a:ea typeface="+mn-ea"/>
                <a:cs typeface="Segoe UI Light" panose="020B0502040204020203" pitchFamily="34" charset="0"/>
              </a:rPr>
              <a:t>Alza la mano e ti daremo</a:t>
            </a:r>
            <a:br>
              <a:rPr kumimoji="0" lang="it-IT"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it-IT" sz="2000" b="0" i="0" u="none" strike="noStrike" kern="1200" cap="none" spc="0" normalizeH="0" noProof="0">
                <a:ln>
                  <a:noFill/>
                </a:ln>
                <a:solidFill>
                  <a:schemeClr val="bg1"/>
                </a:solidFill>
                <a:effectLst/>
                <a:uLnTx/>
                <a:uFillTx/>
                <a:ea typeface="+mn-ea"/>
                <a:cs typeface="Segoe UI Light" panose="020B0502040204020203" pitchFamily="34" charset="0"/>
              </a:rPr>
              <a:t>la parola</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0D6E-A0BA-1D79-01E6-4014EC20605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26E6A27-D592-10F4-AB8C-A355EDB7F322}"/>
              </a:ext>
            </a:extLst>
          </p:cNvPr>
          <p:cNvSpPr txBox="1">
            <a:spLocks noGrp="1"/>
          </p:cNvSpPr>
          <p:nvPr>
            <p:ph type="title"/>
          </p:nvPr>
        </p:nvSpPr>
        <p:spPr>
          <a:xfrm>
            <a:off x="588263" y="36448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it-it" sz="3200" dirty="0">
                <a:cs typeface="Segoe UI"/>
              </a:rPr>
              <a:t>Inizia a creare agenti utilizzando gli esempi di agente </a:t>
            </a:r>
            <a:endParaRPr lang="en-US" sz="3200" b="0" i="0" u="none" strike="noStrike" kern="1200" cap="none" spc="-50" normalizeH="0" baseline="0" noProof="0" dirty="0">
              <a:ln w="3175">
                <a:noFill/>
              </a:ln>
              <a:solidFill>
                <a:srgbClr val="000000"/>
              </a:solidFill>
              <a:effectLst/>
              <a:uLnTx/>
              <a:uFillTx/>
              <a:latin typeface="Segoe UI Semibold"/>
              <a:cs typeface="Segoe UI"/>
            </a:endParaRPr>
          </a:p>
        </p:txBody>
      </p:sp>
      <p:sp>
        <p:nvSpPr>
          <p:cNvPr id="19" name="TextBox 18">
            <a:extLst>
              <a:ext uri="{FF2B5EF4-FFF2-40B4-BE49-F238E27FC236}">
                <a16:creationId xmlns:a16="http://schemas.microsoft.com/office/drawing/2014/main" id="{0B9D6C57-C85E-E97B-1185-881E853CD8FC}"/>
              </a:ext>
            </a:extLst>
          </p:cNvPr>
          <p:cNvSpPr txBox="1"/>
          <p:nvPr/>
        </p:nvSpPr>
        <p:spPr>
          <a:xfrm>
            <a:off x="527431" y="860814"/>
            <a:ext cx="11079351" cy="1200329"/>
          </a:xfrm>
          <a:prstGeom prst="rect">
            <a:avLst/>
          </a:prstGeom>
          <a:noFill/>
        </p:spPr>
        <p:txBody>
          <a:bodyPr wrap="square" lIns="91440" tIns="45720" rIns="91440" bIns="45720" rtlCol="0" anchor="t">
            <a:spAutoFit/>
          </a:bodyPr>
          <a:lstStyle/>
          <a:p>
            <a:pPr lvl="0" defTabSz="914400">
              <a:defRPr/>
            </a:pPr>
            <a:r>
              <a:rPr lang="it-it" sz="1200" dirty="0">
                <a:solidFill>
                  <a:srgbClr val="000000"/>
                </a:solidFill>
                <a:latin typeface="Segoe UI"/>
                <a:hlinkClick r:id="rId3"/>
              </a:rPr>
              <a:t>Gli esempi di agenti</a:t>
            </a:r>
            <a:r>
              <a:rPr lang="it-it" sz="1200" dirty="0">
                <a:solidFill>
                  <a:srgbClr val="000000"/>
                </a:solidFill>
                <a:latin typeface="Segoe UI"/>
              </a:rPr>
              <a:t> forniscono </a:t>
            </a:r>
            <a:r>
              <a:rPr lang="it-it" sz="1200" b="1" dirty="0">
                <a:solidFill>
                  <a:srgbClr val="000000"/>
                </a:solidFill>
                <a:latin typeface="Segoe UI"/>
              </a:rPr>
              <a:t>scenari aggiuntivi </a:t>
            </a:r>
            <a:r>
              <a:rPr lang="it-it" sz="1200" dirty="0">
                <a:solidFill>
                  <a:srgbClr val="000000"/>
                </a:solidFill>
                <a:latin typeface="Segoe UI"/>
              </a:rPr>
              <a:t>e sono progettati per essere creati con Copilot Studio Agent Builder </a:t>
            </a:r>
            <a:r>
              <a:rPr lang="it-it" sz="1200" dirty="0">
                <a:hlinkClick r:id="rId4"/>
              </a:rPr>
              <a:t>aka.ms/copilotquickstarts </a:t>
            </a:r>
            <a:endParaRPr lang="en-US" sz="1200" dirty="0">
              <a:solidFill>
                <a:srgbClr val="000000"/>
              </a:solidFill>
              <a:latin typeface="Segoe UI"/>
            </a:endParaRPr>
          </a:p>
          <a:p>
            <a:pPr lvl="0" defTabSz="914400">
              <a:defRPr/>
            </a:pPr>
            <a:endParaRPr lang="en-US" sz="1200" dirty="0">
              <a:solidFill>
                <a:srgbClr val="000000"/>
              </a:solidFill>
              <a:latin typeface="Segoe UI"/>
            </a:endParaRPr>
          </a:p>
          <a:p>
            <a:pPr defTabSz="914400">
              <a:defRPr/>
            </a:pPr>
            <a:r>
              <a:rPr lang="it-it" sz="1200" dirty="0">
                <a:solidFill>
                  <a:srgbClr val="000000"/>
                </a:solidFill>
                <a:latin typeface="Segoe Sans Display Semibold"/>
                <a:cs typeface="Segoe Sans Display Semibold"/>
              </a:rPr>
              <a:t>Inizia con gli esempi di agenti </a:t>
            </a:r>
            <a:r>
              <a:rPr lang="it-it" sz="1200" dirty="0">
                <a:solidFill>
                  <a:srgbClr val="000000"/>
                </a:solidFill>
                <a:latin typeface="Segoe UI"/>
              </a:rPr>
              <a:t>visionando il video, scaricando le risorse e selezionando "Nuovo agente" nel pannello sinistro della Copilot Chat. </a:t>
            </a:r>
            <a:br>
              <a:rPr lang="it-it" sz="1200" dirty="0">
                <a:solidFill>
                  <a:srgbClr val="000000"/>
                </a:solidFill>
                <a:latin typeface="Segoe UI"/>
              </a:rPr>
            </a:br>
            <a:r>
              <a:rPr lang="it-it" sz="1200" dirty="0">
                <a:solidFill>
                  <a:srgbClr val="000000"/>
                </a:solidFill>
                <a:latin typeface="Segoe UI"/>
              </a:rPr>
              <a:t>Usa le risorse fornite per creare i tuoi agenti. </a:t>
            </a:r>
            <a:endParaRPr lang="en-US" sz="1200" dirty="0">
              <a:solidFill>
                <a:srgbClr val="000000"/>
              </a:solidFill>
              <a:latin typeface="Segoe UI"/>
              <a:cs typeface="Segoe UI"/>
            </a:endParaRPr>
          </a:p>
          <a:p>
            <a:pPr lvl="0" defTabSz="914400">
              <a:defRPr/>
            </a:pPr>
            <a:endParaRPr lang="en-US" sz="1200" dirty="0">
              <a:solidFill>
                <a:srgbClr val="000000"/>
              </a:solidFill>
              <a:latin typeface="Segoe UI"/>
            </a:endParaRPr>
          </a:p>
          <a:p>
            <a:pPr lvl="0" defTabSz="914400">
              <a:defRPr/>
            </a:pPr>
            <a:r>
              <a:rPr lang="it-it" sz="1200" dirty="0">
                <a:solidFill>
                  <a:srgbClr val="000000"/>
                </a:solidFill>
                <a:latin typeface="Segoe UI"/>
              </a:rPr>
              <a:t>Esempi di agenti di Microsoft da provare oggi:</a:t>
            </a:r>
          </a:p>
        </p:txBody>
      </p:sp>
      <p:grpSp>
        <p:nvGrpSpPr>
          <p:cNvPr id="41" name="Group 40">
            <a:extLst>
              <a:ext uri="{FF2B5EF4-FFF2-40B4-BE49-F238E27FC236}">
                <a16:creationId xmlns:a16="http://schemas.microsoft.com/office/drawing/2014/main" id="{F611B324-98B9-2818-B12D-08120D8A6748}"/>
              </a:ext>
            </a:extLst>
          </p:cNvPr>
          <p:cNvGrpSpPr/>
          <p:nvPr/>
        </p:nvGrpSpPr>
        <p:grpSpPr>
          <a:xfrm>
            <a:off x="571500" y="2357634"/>
            <a:ext cx="1674840" cy="1316691"/>
            <a:chOff x="563374" y="2636414"/>
            <a:chExt cx="2158060" cy="1706984"/>
          </a:xfrm>
        </p:grpSpPr>
        <p:sp>
          <p:nvSpPr>
            <p:cNvPr id="16" name="Rectangle: Rounded Corners 15">
              <a:extLst>
                <a:ext uri="{FF2B5EF4-FFF2-40B4-BE49-F238E27FC236}">
                  <a16:creationId xmlns:a16="http://schemas.microsoft.com/office/drawing/2014/main" id="{156740B3-9CEF-7AD2-D3C7-8FE0E35E813C}"/>
                </a:ext>
                <a:ext uri="{C183D7F6-B498-43B3-948B-1728B52AA6E4}">
                  <adec:decorative xmlns:adec="http://schemas.microsoft.com/office/drawing/2017/decorative" val="1"/>
                </a:ext>
              </a:extLst>
            </p:cNvPr>
            <p:cNvSpPr/>
            <p:nvPr/>
          </p:nvSpPr>
          <p:spPr bwMode="auto">
            <a:xfrm>
              <a:off x="563374" y="2636414"/>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AFA998B9-0507-E3AA-DB02-197A41683F15}"/>
                </a:ext>
              </a:extLst>
            </p:cNvPr>
            <p:cNvSpPr txBox="1"/>
            <p:nvPr/>
          </p:nvSpPr>
          <p:spPr>
            <a:xfrm>
              <a:off x="691156" y="2656870"/>
              <a:ext cx="1881089" cy="478809"/>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Agente per esercitarsi nei colloqui</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18" name="TextBox 17">
              <a:extLst>
                <a:ext uri="{FF2B5EF4-FFF2-40B4-BE49-F238E27FC236}">
                  <a16:creationId xmlns:a16="http://schemas.microsoft.com/office/drawing/2014/main" id="{28271790-6B65-A80B-C3A7-F3EB274ED6C6}"/>
                </a:ext>
              </a:extLst>
            </p:cNvPr>
            <p:cNvSpPr txBox="1"/>
            <p:nvPr/>
          </p:nvSpPr>
          <p:spPr>
            <a:xfrm>
              <a:off x="563374" y="3889337"/>
              <a:ext cx="2072113" cy="31920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Segoe UI"/>
                  <a:ea typeface="+mn-ea"/>
                  <a:cs typeface="Segoe UI"/>
                </a:rPr>
                <a:t>Potenzia la preparazione </a:t>
              </a:r>
              <a:br>
                <a:rPr kumimoji="0" lang="it-it" sz="800" b="0" i="0" u="none" strike="noStrike" kern="1200" cap="none" spc="0" normalizeH="0" baseline="0" noProof="0" dirty="0">
                  <a:ln>
                    <a:noFill/>
                  </a:ln>
                  <a:solidFill>
                    <a:srgbClr val="000000"/>
                  </a:solidFill>
                  <a:effectLst/>
                  <a:uLnTx/>
                  <a:uFillTx/>
                  <a:latin typeface="Segoe UI"/>
                  <a:ea typeface="+mn-ea"/>
                  <a:cs typeface="Segoe UI"/>
                </a:rPr>
              </a:br>
              <a:r>
                <a:rPr kumimoji="0" lang="it-it" sz="800" b="0" i="0" u="none" strike="noStrike" kern="1200" cap="none" spc="0" normalizeH="0" baseline="0" noProof="0" dirty="0">
                  <a:ln>
                    <a:noFill/>
                  </a:ln>
                  <a:solidFill>
                    <a:srgbClr val="000000"/>
                  </a:solidFill>
                  <a:effectLst/>
                  <a:uLnTx/>
                  <a:uFillTx/>
                  <a:latin typeface="Segoe UI"/>
                  <a:ea typeface="+mn-ea"/>
                  <a:cs typeface="Segoe UI"/>
                </a:rPr>
                <a:t>ai colloqui</a:t>
              </a:r>
            </a:p>
          </p:txBody>
        </p:sp>
      </p:grpSp>
      <p:grpSp>
        <p:nvGrpSpPr>
          <p:cNvPr id="43" name="Group 42">
            <a:extLst>
              <a:ext uri="{FF2B5EF4-FFF2-40B4-BE49-F238E27FC236}">
                <a16:creationId xmlns:a16="http://schemas.microsoft.com/office/drawing/2014/main" id="{A8731184-F0A5-E9B8-7B83-9C5F98222F33}"/>
              </a:ext>
            </a:extLst>
          </p:cNvPr>
          <p:cNvGrpSpPr/>
          <p:nvPr/>
        </p:nvGrpSpPr>
        <p:grpSpPr>
          <a:xfrm>
            <a:off x="571500" y="5266480"/>
            <a:ext cx="1666217" cy="1314017"/>
            <a:chOff x="2791130" y="2636414"/>
            <a:chExt cx="2158060" cy="1706985"/>
          </a:xfrm>
        </p:grpSpPr>
        <p:sp>
          <p:nvSpPr>
            <p:cNvPr id="7" name="Rectangle: Rounded Corners 6">
              <a:extLst>
                <a:ext uri="{FF2B5EF4-FFF2-40B4-BE49-F238E27FC236}">
                  <a16:creationId xmlns:a16="http://schemas.microsoft.com/office/drawing/2014/main" id="{45DDB20C-45AD-4E6F-28C1-50CC370790ED}"/>
                </a:ext>
                <a:ext uri="{C183D7F6-B498-43B3-948B-1728B52AA6E4}">
                  <adec:decorative xmlns:adec="http://schemas.microsoft.com/office/drawing/2017/decorative" val="1"/>
                </a:ext>
              </a:extLst>
            </p:cNvPr>
            <p:cNvSpPr/>
            <p:nvPr/>
          </p:nvSpPr>
          <p:spPr bwMode="auto">
            <a:xfrm>
              <a:off x="2791130" y="2636414"/>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33CE3923-26EF-1B5E-5360-26BFACBC51F1}"/>
                </a:ext>
              </a:extLst>
            </p:cNvPr>
            <p:cNvSpPr txBox="1"/>
            <p:nvPr/>
          </p:nvSpPr>
          <p:spPr>
            <a:xfrm>
              <a:off x="2948707" y="2757004"/>
              <a:ext cx="1851895" cy="299864"/>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Peer Feedback Agent</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9" name="TextBox 8">
              <a:extLst>
                <a:ext uri="{FF2B5EF4-FFF2-40B4-BE49-F238E27FC236}">
                  <a16:creationId xmlns:a16="http://schemas.microsoft.com/office/drawing/2014/main" id="{2002E022-5204-C198-23BC-1E2E7912E37E}"/>
                </a:ext>
              </a:extLst>
            </p:cNvPr>
            <p:cNvSpPr txBox="1"/>
            <p:nvPr/>
          </p:nvSpPr>
          <p:spPr>
            <a:xfrm>
              <a:off x="2858419" y="3877619"/>
              <a:ext cx="2015548" cy="319855"/>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800" b="0" i="0" u="none" strike="noStrike" kern="1200" cap="none" spc="0" normalizeH="0" baseline="0" noProof="0">
                  <a:ln>
                    <a:noFill/>
                  </a:ln>
                  <a:solidFill>
                    <a:srgbClr val="000000"/>
                  </a:solidFill>
                  <a:effectLst/>
                  <a:uLnTx/>
                  <a:uFillTx/>
                  <a:latin typeface="Segoe UI"/>
                  <a:ea typeface="+mn-ea"/>
                  <a:cs typeface="Segoe UI"/>
                </a:rPr>
                <a:t>Fornisci un feedback ponderato e professionale</a:t>
              </a:r>
            </a:p>
          </p:txBody>
        </p:sp>
      </p:grpSp>
      <p:grpSp>
        <p:nvGrpSpPr>
          <p:cNvPr id="45" name="Group 44">
            <a:extLst>
              <a:ext uri="{FF2B5EF4-FFF2-40B4-BE49-F238E27FC236}">
                <a16:creationId xmlns:a16="http://schemas.microsoft.com/office/drawing/2014/main" id="{0E0A3753-757E-865D-5DFD-66F9F7A59257}"/>
              </a:ext>
            </a:extLst>
          </p:cNvPr>
          <p:cNvGrpSpPr/>
          <p:nvPr/>
        </p:nvGrpSpPr>
        <p:grpSpPr>
          <a:xfrm>
            <a:off x="2667000" y="3811683"/>
            <a:ext cx="1675510" cy="1323157"/>
            <a:chOff x="5029590" y="2636415"/>
            <a:chExt cx="2158060" cy="1706984"/>
          </a:xfrm>
        </p:grpSpPr>
        <p:sp>
          <p:nvSpPr>
            <p:cNvPr id="10" name="Rectangle: Rounded Corners 9">
              <a:extLst>
                <a:ext uri="{FF2B5EF4-FFF2-40B4-BE49-F238E27FC236}">
                  <a16:creationId xmlns:a16="http://schemas.microsoft.com/office/drawing/2014/main" id="{698E5EA6-14D4-2F34-649D-14A6DB2D263F}"/>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AD63128A-4637-1DCA-29CC-2EC30B5D00CD}"/>
                </a:ext>
              </a:extLst>
            </p:cNvPr>
            <p:cNvSpPr txBox="1"/>
            <p:nvPr/>
          </p:nvSpPr>
          <p:spPr>
            <a:xfrm>
              <a:off x="5244256" y="2678556"/>
              <a:ext cx="1696175" cy="47646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Mentore di Storytelling</a:t>
              </a:r>
            </a:p>
          </p:txBody>
        </p:sp>
        <p:sp>
          <p:nvSpPr>
            <p:cNvPr id="12" name="TextBox 11">
              <a:extLst>
                <a:ext uri="{FF2B5EF4-FFF2-40B4-BE49-F238E27FC236}">
                  <a16:creationId xmlns:a16="http://schemas.microsoft.com/office/drawing/2014/main" id="{887C236A-EA80-5CE1-414A-5240B0720F37}"/>
                </a:ext>
              </a:extLst>
            </p:cNvPr>
            <p:cNvSpPr txBox="1"/>
            <p:nvPr/>
          </p:nvSpPr>
          <p:spPr>
            <a:xfrm>
              <a:off x="5166575" y="3841598"/>
              <a:ext cx="1884090" cy="158824"/>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srgbClr val="000000"/>
                  </a:solidFill>
                  <a:effectLst/>
                  <a:uLnTx/>
                  <a:uFillTx/>
                  <a:latin typeface="Segoe UI"/>
                  <a:ea typeface="+mn-ea"/>
                  <a:cs typeface="Segoe UI"/>
                </a:rPr>
                <a:t>Potenzia la tua comunicazione</a:t>
              </a:r>
            </a:p>
          </p:txBody>
        </p:sp>
      </p:grpSp>
      <p:grpSp>
        <p:nvGrpSpPr>
          <p:cNvPr id="48" name="Group 47">
            <a:extLst>
              <a:ext uri="{FF2B5EF4-FFF2-40B4-BE49-F238E27FC236}">
                <a16:creationId xmlns:a16="http://schemas.microsoft.com/office/drawing/2014/main" id="{456B4C9A-F418-C2B3-9295-028428F7A10E}"/>
              </a:ext>
            </a:extLst>
          </p:cNvPr>
          <p:cNvGrpSpPr/>
          <p:nvPr/>
        </p:nvGrpSpPr>
        <p:grpSpPr>
          <a:xfrm>
            <a:off x="4800600" y="2363882"/>
            <a:ext cx="1702941" cy="1323158"/>
            <a:chOff x="7268050" y="2636415"/>
            <a:chExt cx="2193391" cy="1706984"/>
          </a:xfrm>
        </p:grpSpPr>
        <p:sp>
          <p:nvSpPr>
            <p:cNvPr id="4" name="Rectangle: Rounded Corners 3">
              <a:extLst>
                <a:ext uri="{FF2B5EF4-FFF2-40B4-BE49-F238E27FC236}">
                  <a16:creationId xmlns:a16="http://schemas.microsoft.com/office/drawing/2014/main" id="{836645E7-4958-8460-5049-ECF746FFB2D2}"/>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F3BCF35D-B29E-96D2-9962-8B7ECCC62044}"/>
                </a:ext>
              </a:extLst>
            </p:cNvPr>
            <p:cNvSpPr txBox="1"/>
            <p:nvPr/>
          </p:nvSpPr>
          <p:spPr>
            <a:xfrm>
              <a:off x="7370787" y="2668115"/>
              <a:ext cx="2024489" cy="47646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dirty="0">
                  <a:ln>
                    <a:noFill/>
                  </a:ln>
                  <a:solidFill>
                    <a:srgbClr val="0078D4"/>
                  </a:solidFill>
                  <a:effectLst/>
                  <a:uLnTx/>
                  <a:uFillTx/>
                  <a:latin typeface="Segoe UI Semibold"/>
                  <a:ea typeface="+mn-ea"/>
                  <a:cs typeface="Segoe UI"/>
                </a:rPr>
                <a:t>Assistente per la Preparazione del Negozio</a:t>
              </a:r>
              <a:endParaRPr lang="en-US" sz="900" b="0" i="0" u="none" strike="noStrike" kern="1200" cap="none" spc="0" normalizeH="0" baseline="0" noProof="0" dirty="0">
                <a:ln>
                  <a:noFill/>
                </a:ln>
                <a:solidFill>
                  <a:srgbClr val="0078D4"/>
                </a:solidFill>
                <a:effectLst/>
                <a:uLnTx/>
                <a:uFillTx/>
                <a:latin typeface="Segoe UI Semibold"/>
                <a:cs typeface="Segoe UI"/>
              </a:endParaRPr>
            </a:p>
          </p:txBody>
        </p:sp>
        <p:sp>
          <p:nvSpPr>
            <p:cNvPr id="6" name="TextBox 5">
              <a:extLst>
                <a:ext uri="{FF2B5EF4-FFF2-40B4-BE49-F238E27FC236}">
                  <a16:creationId xmlns:a16="http://schemas.microsoft.com/office/drawing/2014/main" id="{B39004BE-EE7A-15B0-68FF-CCB389108F4D}"/>
                </a:ext>
              </a:extLst>
            </p:cNvPr>
            <p:cNvSpPr txBox="1"/>
            <p:nvPr/>
          </p:nvSpPr>
          <p:spPr>
            <a:xfrm>
              <a:off x="7277975" y="3909758"/>
              <a:ext cx="2183466" cy="31764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Segoe UI"/>
                  <a:ea typeface="+mn-ea"/>
                  <a:cs typeface="Segoe UI"/>
                </a:rPr>
                <a:t>Semplifica l'apertura </a:t>
              </a:r>
              <a:br>
                <a:rPr kumimoji="0" lang="it-it" sz="800" b="0" i="0" u="none" strike="noStrike" kern="1200" cap="none" spc="0" normalizeH="0" baseline="0" noProof="0" dirty="0">
                  <a:ln>
                    <a:noFill/>
                  </a:ln>
                  <a:solidFill>
                    <a:srgbClr val="000000"/>
                  </a:solidFill>
                  <a:effectLst/>
                  <a:uLnTx/>
                  <a:uFillTx/>
                  <a:latin typeface="Segoe UI"/>
                  <a:ea typeface="+mn-ea"/>
                  <a:cs typeface="Segoe UI"/>
                </a:rPr>
              </a:br>
              <a:r>
                <a:rPr kumimoji="0" lang="it-it" sz="800" b="0" i="0" u="none" strike="noStrike" kern="1200" cap="none" spc="0" normalizeH="0" baseline="0" noProof="0" dirty="0">
                  <a:ln>
                    <a:noFill/>
                  </a:ln>
                  <a:solidFill>
                    <a:srgbClr val="000000"/>
                  </a:solidFill>
                  <a:effectLst/>
                  <a:uLnTx/>
                  <a:uFillTx/>
                  <a:latin typeface="Segoe UI"/>
                  <a:ea typeface="+mn-ea"/>
                  <a:cs typeface="Segoe UI"/>
                </a:rPr>
                <a:t>del negozio</a:t>
              </a:r>
            </a:p>
          </p:txBody>
        </p:sp>
      </p:grpSp>
      <p:grpSp>
        <p:nvGrpSpPr>
          <p:cNvPr id="52" name="Group 51">
            <a:extLst>
              <a:ext uri="{FF2B5EF4-FFF2-40B4-BE49-F238E27FC236}">
                <a16:creationId xmlns:a16="http://schemas.microsoft.com/office/drawing/2014/main" id="{9E64322F-A003-49CF-ADDA-628CA7BBAFBD}"/>
              </a:ext>
            </a:extLst>
          </p:cNvPr>
          <p:cNvGrpSpPr/>
          <p:nvPr/>
        </p:nvGrpSpPr>
        <p:grpSpPr>
          <a:xfrm>
            <a:off x="4787756" y="5267213"/>
            <a:ext cx="1688353" cy="1323158"/>
            <a:chOff x="9489967" y="2636415"/>
            <a:chExt cx="2174602" cy="1706985"/>
          </a:xfrm>
        </p:grpSpPr>
        <p:sp>
          <p:nvSpPr>
            <p:cNvPr id="13" name="Rectangle: Rounded Corners 12">
              <a:extLst>
                <a:ext uri="{FF2B5EF4-FFF2-40B4-BE49-F238E27FC236}">
                  <a16:creationId xmlns:a16="http://schemas.microsoft.com/office/drawing/2014/main" id="{C5DEB68D-BC84-B179-3E00-7075E1BE61A3}"/>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extBox 13">
              <a:extLst>
                <a:ext uri="{FF2B5EF4-FFF2-40B4-BE49-F238E27FC236}">
                  <a16:creationId xmlns:a16="http://schemas.microsoft.com/office/drawing/2014/main" id="{432D616F-2643-C703-8190-6ADDAEE62CF2}"/>
                </a:ext>
              </a:extLst>
            </p:cNvPr>
            <p:cNvSpPr txBox="1"/>
            <p:nvPr/>
          </p:nvSpPr>
          <p:spPr>
            <a:xfrm>
              <a:off x="9618231" y="2668116"/>
              <a:ext cx="1849624" cy="47646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Statement of Work Creator</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15" name="TextBox 14">
              <a:extLst>
                <a:ext uri="{FF2B5EF4-FFF2-40B4-BE49-F238E27FC236}">
                  <a16:creationId xmlns:a16="http://schemas.microsoft.com/office/drawing/2014/main" id="{7600F085-ED0A-280F-8333-DA7FA2559313}"/>
                </a:ext>
              </a:extLst>
            </p:cNvPr>
            <p:cNvSpPr txBox="1"/>
            <p:nvPr/>
          </p:nvSpPr>
          <p:spPr>
            <a:xfrm>
              <a:off x="9489967" y="3886110"/>
              <a:ext cx="2170234" cy="31764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Segoe UI"/>
                  <a:ea typeface="+mn-ea"/>
                  <a:cs typeface="Segoe UI"/>
                </a:rPr>
                <a:t>Crea documenti di descrizione </a:t>
              </a:r>
              <a:br>
                <a:rPr kumimoji="0" lang="it-it" sz="800" b="0" i="0" u="none" strike="noStrike" kern="1200" cap="none" spc="0" normalizeH="0" baseline="0" noProof="0" dirty="0">
                  <a:ln>
                    <a:noFill/>
                  </a:ln>
                  <a:solidFill>
                    <a:srgbClr val="000000"/>
                  </a:solidFill>
                  <a:effectLst/>
                  <a:uLnTx/>
                  <a:uFillTx/>
                  <a:latin typeface="Segoe UI"/>
                  <a:ea typeface="+mn-ea"/>
                  <a:cs typeface="Segoe UI"/>
                </a:rPr>
              </a:br>
              <a:r>
                <a:rPr kumimoji="0" lang="it-it" sz="800" b="0" i="0" u="none" strike="noStrike" kern="1200" cap="none" spc="0" normalizeH="0" baseline="0" noProof="0" dirty="0">
                  <a:ln>
                    <a:noFill/>
                  </a:ln>
                  <a:solidFill>
                    <a:srgbClr val="000000"/>
                  </a:solidFill>
                  <a:effectLst/>
                  <a:uLnTx/>
                  <a:uFillTx/>
                  <a:latin typeface="Segoe UI"/>
                  <a:ea typeface="+mn-ea"/>
                  <a:cs typeface="Segoe UI"/>
                </a:rPr>
                <a:t>del lavoro.</a:t>
              </a:r>
              <a:endParaRPr kumimoji="0" lang="en-US" sz="800" b="0" i="0" u="none" strike="noStrike" kern="1200" cap="none" spc="0" normalizeH="0" baseline="0" noProof="0" dirty="0">
                <a:ln>
                  <a:noFill/>
                </a:ln>
                <a:solidFill>
                  <a:srgbClr val="000000"/>
                </a:solidFill>
                <a:effectLst/>
                <a:uLnTx/>
                <a:uFillTx/>
                <a:latin typeface="Segoe UI"/>
                <a:ea typeface="+mn-ea"/>
                <a:cs typeface="Segoe UI"/>
              </a:endParaRPr>
            </a:p>
          </p:txBody>
        </p:sp>
      </p:grpSp>
      <p:grpSp>
        <p:nvGrpSpPr>
          <p:cNvPr id="42" name="Group 41">
            <a:extLst>
              <a:ext uri="{FF2B5EF4-FFF2-40B4-BE49-F238E27FC236}">
                <a16:creationId xmlns:a16="http://schemas.microsoft.com/office/drawing/2014/main" id="{234D0D38-74CF-60B0-8E57-C7598AEED46D}"/>
              </a:ext>
            </a:extLst>
          </p:cNvPr>
          <p:cNvGrpSpPr/>
          <p:nvPr/>
        </p:nvGrpSpPr>
        <p:grpSpPr>
          <a:xfrm>
            <a:off x="571500" y="3813013"/>
            <a:ext cx="1665616" cy="1309544"/>
            <a:chOff x="557513" y="4415392"/>
            <a:chExt cx="2158060" cy="1706984"/>
          </a:xfrm>
        </p:grpSpPr>
        <p:sp>
          <p:nvSpPr>
            <p:cNvPr id="29" name="Rectangle: Rounded Corners 28">
              <a:extLst>
                <a:ext uri="{FF2B5EF4-FFF2-40B4-BE49-F238E27FC236}">
                  <a16:creationId xmlns:a16="http://schemas.microsoft.com/office/drawing/2014/main" id="{BF66B56B-335E-3DE3-6DAC-828CE5722A74}"/>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970A239D-D077-BFC5-F110-B6EA93D595BB}"/>
                </a:ext>
              </a:extLst>
            </p:cNvPr>
            <p:cNvSpPr txBox="1"/>
            <p:nvPr/>
          </p:nvSpPr>
          <p:spPr>
            <a:xfrm>
              <a:off x="557513" y="4462588"/>
              <a:ext cx="2155386" cy="300888"/>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Product Crafter</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0EA28B2C-E83C-4F0E-D646-CA2B42FC7329}"/>
                </a:ext>
              </a:extLst>
            </p:cNvPr>
            <p:cNvSpPr txBox="1"/>
            <p:nvPr/>
          </p:nvSpPr>
          <p:spPr>
            <a:xfrm>
              <a:off x="683794" y="5626124"/>
              <a:ext cx="1957308" cy="32094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Segoe UI"/>
                  <a:ea typeface="+mn-ea"/>
                  <a:cs typeface="Segoe UI"/>
                </a:rPr>
                <a:t>Accelera la pianificazione </a:t>
              </a:r>
              <a:br>
                <a:rPr kumimoji="0" lang="it-it" sz="800" b="0" i="0" u="none" strike="noStrike" kern="1200" cap="none" spc="0" normalizeH="0" baseline="0" noProof="0" dirty="0">
                  <a:ln>
                    <a:noFill/>
                  </a:ln>
                  <a:solidFill>
                    <a:srgbClr val="000000"/>
                  </a:solidFill>
                  <a:effectLst/>
                  <a:uLnTx/>
                  <a:uFillTx/>
                  <a:latin typeface="Segoe UI"/>
                  <a:ea typeface="+mn-ea"/>
                  <a:cs typeface="Segoe UI"/>
                </a:rPr>
              </a:br>
              <a:r>
                <a:rPr kumimoji="0" lang="it-it" sz="800" b="0" i="0" u="none" strike="noStrike" kern="1200" cap="none" spc="0" normalizeH="0" baseline="0" noProof="0" dirty="0">
                  <a:ln>
                    <a:noFill/>
                  </a:ln>
                  <a:solidFill>
                    <a:srgbClr val="000000"/>
                  </a:solidFill>
                  <a:effectLst/>
                  <a:uLnTx/>
                  <a:uFillTx/>
                  <a:latin typeface="Segoe UI"/>
                  <a:ea typeface="+mn-ea"/>
                  <a:cs typeface="Segoe UI"/>
                </a:rPr>
                <a:t>del prodotto</a:t>
              </a:r>
            </a:p>
          </p:txBody>
        </p:sp>
      </p:grpSp>
      <p:grpSp>
        <p:nvGrpSpPr>
          <p:cNvPr id="44" name="Group 43">
            <a:extLst>
              <a:ext uri="{FF2B5EF4-FFF2-40B4-BE49-F238E27FC236}">
                <a16:creationId xmlns:a16="http://schemas.microsoft.com/office/drawing/2014/main" id="{3C73AA1B-488F-0DE3-D34A-A85613689EB4}"/>
              </a:ext>
            </a:extLst>
          </p:cNvPr>
          <p:cNvGrpSpPr/>
          <p:nvPr/>
        </p:nvGrpSpPr>
        <p:grpSpPr>
          <a:xfrm>
            <a:off x="2667000" y="2362203"/>
            <a:ext cx="1670694" cy="1323118"/>
            <a:chOff x="2776832" y="4415392"/>
            <a:chExt cx="2174933" cy="1706985"/>
          </a:xfrm>
        </p:grpSpPr>
        <p:sp>
          <p:nvSpPr>
            <p:cNvPr id="28" name="Rectangle: Rounded Corners 27">
              <a:extLst>
                <a:ext uri="{FF2B5EF4-FFF2-40B4-BE49-F238E27FC236}">
                  <a16:creationId xmlns:a16="http://schemas.microsoft.com/office/drawing/2014/main" id="{88EBFA0D-8172-614D-AFC0-D01EEE910996}"/>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16901339-3242-3898-95DA-CF3E78795C8C}"/>
                </a:ext>
              </a:extLst>
            </p:cNvPr>
            <p:cNvSpPr txBox="1"/>
            <p:nvPr/>
          </p:nvSpPr>
          <p:spPr>
            <a:xfrm>
              <a:off x="2776832" y="4469760"/>
              <a:ext cx="2174933" cy="476484"/>
            </a:xfrm>
            <a:prstGeom prst="rect">
              <a:avLst/>
            </a:prstGeom>
            <a:noFill/>
            <a:ln>
              <a:noFill/>
            </a:ln>
            <a:effectLst/>
          </p:spPr>
          <p:txBody>
            <a:bodyPr wrap="square" lIns="91440" tIns="45720" rIns="91440" bIns="45720" anchor="ctr">
              <a:spAutoFit/>
            </a:bodyPr>
            <a:lstStyle/>
            <a:p>
              <a:pPr lvl="0" algn="ctr" defTabSz="932472" fontAlgn="base">
                <a:spcBef>
                  <a:spcPct val="0"/>
                </a:spcBef>
                <a:spcAft>
                  <a:spcPct val="0"/>
                </a:spcAft>
                <a:defRPr/>
              </a:pPr>
              <a:r>
                <a:rPr kumimoji="0" lang="it-it" sz="900" b="0" i="0" u="none" strike="noStrike" kern="1200" cap="none" spc="0" normalizeH="0" baseline="0" noProof="0" dirty="0">
                  <a:ln>
                    <a:noFill/>
                  </a:ln>
                  <a:solidFill>
                    <a:srgbClr val="0078D4"/>
                  </a:solidFill>
                  <a:effectLst/>
                  <a:uLnTx/>
                  <a:uFillTx/>
                  <a:latin typeface="Segoe UI Semibold"/>
                  <a:ea typeface="+mn-ea"/>
                  <a:cs typeface="Segoe UI"/>
                </a:rPr>
                <a:t>Assistente al pitch </a:t>
              </a:r>
              <a:br>
                <a:rPr kumimoji="0" lang="it-it" sz="900" b="0" i="0" u="none" strike="noStrike" kern="1200" cap="none" spc="0" normalizeH="0" baseline="0" noProof="0" dirty="0">
                  <a:ln>
                    <a:noFill/>
                  </a:ln>
                  <a:solidFill>
                    <a:srgbClr val="0078D4"/>
                  </a:solidFill>
                  <a:effectLst/>
                  <a:uLnTx/>
                  <a:uFillTx/>
                  <a:latin typeface="Segoe UI Semibold"/>
                  <a:ea typeface="+mn-ea"/>
                  <a:cs typeface="Segoe UI"/>
                </a:rPr>
              </a:br>
              <a:r>
                <a:rPr kumimoji="0" lang="it-it" sz="900" b="0" i="0" u="none" strike="noStrike" kern="1200" cap="none" spc="0" normalizeH="0" baseline="0" noProof="0" dirty="0">
                  <a:ln>
                    <a:noFill/>
                  </a:ln>
                  <a:solidFill>
                    <a:srgbClr val="0078D4"/>
                  </a:solidFill>
                  <a:effectLst/>
                  <a:uLnTx/>
                  <a:uFillTx/>
                  <a:latin typeface="Segoe UI Semibold"/>
                  <a:ea typeface="+mn-ea"/>
                  <a:cs typeface="Segoe UI"/>
                </a:rPr>
                <a:t>di vendita</a:t>
              </a:r>
              <a:endParaRPr lang="en-US" sz="900" b="0" i="0" u="none" strike="noStrike" kern="1200" cap="none" spc="0" normalizeH="0" baseline="0" noProof="0" dirty="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24206799-4CB7-856C-ACD8-6462044CDF14}"/>
                </a:ext>
              </a:extLst>
            </p:cNvPr>
            <p:cNvSpPr txBox="1"/>
            <p:nvPr/>
          </p:nvSpPr>
          <p:spPr>
            <a:xfrm>
              <a:off x="2852559" y="5668316"/>
              <a:ext cx="2009120" cy="15882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800" b="0" i="0" u="none" strike="noStrike" kern="1200" cap="none" spc="0" normalizeH="0" baseline="0" noProof="0">
                  <a:ln>
                    <a:noFill/>
                  </a:ln>
                  <a:solidFill>
                    <a:srgbClr val="000000"/>
                  </a:solidFill>
                  <a:effectLst/>
                  <a:uLnTx/>
                  <a:uFillTx/>
                  <a:latin typeface="Segoe UI"/>
                  <a:ea typeface="+mn-ea"/>
                  <a:cs typeface="Segoe UI"/>
                </a:rPr>
                <a:t>Favorisci il successo nelle vendite</a:t>
              </a:r>
            </a:p>
          </p:txBody>
        </p:sp>
      </p:grpSp>
      <p:grpSp>
        <p:nvGrpSpPr>
          <p:cNvPr id="46" name="Group 45">
            <a:extLst>
              <a:ext uri="{FF2B5EF4-FFF2-40B4-BE49-F238E27FC236}">
                <a16:creationId xmlns:a16="http://schemas.microsoft.com/office/drawing/2014/main" id="{96DBC2EB-43E3-D503-D7D2-BF3CE514BE72}"/>
              </a:ext>
            </a:extLst>
          </p:cNvPr>
          <p:cNvGrpSpPr/>
          <p:nvPr/>
        </p:nvGrpSpPr>
        <p:grpSpPr>
          <a:xfrm>
            <a:off x="2665765" y="5285646"/>
            <a:ext cx="1689100" cy="1313866"/>
            <a:chOff x="5006226" y="4415393"/>
            <a:chExt cx="2175564" cy="1706984"/>
          </a:xfrm>
        </p:grpSpPr>
        <p:sp>
          <p:nvSpPr>
            <p:cNvPr id="30" name="Rectangle: Rounded Corners 29">
              <a:extLst>
                <a:ext uri="{FF2B5EF4-FFF2-40B4-BE49-F238E27FC236}">
                  <a16:creationId xmlns:a16="http://schemas.microsoft.com/office/drawing/2014/main" id="{7CECAC57-1769-74D5-376B-70E6CEE71E6D}"/>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7356722B-510E-740A-8559-3E39C78FD2EB}"/>
                </a:ext>
              </a:extLst>
            </p:cNvPr>
            <p:cNvSpPr txBox="1"/>
            <p:nvPr/>
          </p:nvSpPr>
          <p:spPr>
            <a:xfrm>
              <a:off x="5238395" y="4535971"/>
              <a:ext cx="1696175" cy="29989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Marketing Agent</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621001DF-C355-CEC6-9C85-B908EAFDFF20}"/>
                </a:ext>
              </a:extLst>
            </p:cNvPr>
            <p:cNvSpPr txBox="1"/>
            <p:nvPr/>
          </p:nvSpPr>
          <p:spPr>
            <a:xfrm>
              <a:off x="5006226" y="5699854"/>
              <a:ext cx="2175564" cy="159947"/>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srgbClr val="000000"/>
                  </a:solidFill>
                  <a:effectLst/>
                  <a:uLnTx/>
                  <a:uFillTx/>
                  <a:latin typeface="Segoe UI"/>
                  <a:ea typeface="+mn-ea"/>
                  <a:cs typeface="Segoe UI"/>
                </a:rPr>
                <a:t>Scrivi contenuti efficaci</a:t>
              </a:r>
            </a:p>
          </p:txBody>
        </p:sp>
      </p:grpSp>
      <p:grpSp>
        <p:nvGrpSpPr>
          <p:cNvPr id="50" name="Group 49">
            <a:extLst>
              <a:ext uri="{FF2B5EF4-FFF2-40B4-BE49-F238E27FC236}">
                <a16:creationId xmlns:a16="http://schemas.microsoft.com/office/drawing/2014/main" id="{F517DE86-D1F1-5422-905E-A4538614E75F}"/>
              </a:ext>
            </a:extLst>
          </p:cNvPr>
          <p:cNvGrpSpPr/>
          <p:nvPr/>
        </p:nvGrpSpPr>
        <p:grpSpPr>
          <a:xfrm>
            <a:off x="4800600" y="3818562"/>
            <a:ext cx="1666217" cy="1313866"/>
            <a:chOff x="7262189" y="4415393"/>
            <a:chExt cx="2158060" cy="1706984"/>
          </a:xfrm>
        </p:grpSpPr>
        <p:sp>
          <p:nvSpPr>
            <p:cNvPr id="27" name="Rectangle: Rounded Corners 26">
              <a:extLst>
                <a:ext uri="{FF2B5EF4-FFF2-40B4-BE49-F238E27FC236}">
                  <a16:creationId xmlns:a16="http://schemas.microsoft.com/office/drawing/2014/main" id="{9E6140C4-61DE-A915-EEF0-01B21E7D232E}"/>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677DFBB6-733F-1E0C-685E-E89CD97D67DD}"/>
                </a:ext>
              </a:extLst>
            </p:cNvPr>
            <p:cNvSpPr txBox="1"/>
            <p:nvPr/>
          </p:nvSpPr>
          <p:spPr>
            <a:xfrm>
              <a:off x="7491481" y="4456514"/>
              <a:ext cx="1699476" cy="47983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Assistente alla negoziazione</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AE00CBF7-3ED2-F5F1-BD57-69D0B7AA6AF2}"/>
                </a:ext>
              </a:extLst>
            </p:cNvPr>
            <p:cNvSpPr txBox="1"/>
            <p:nvPr/>
          </p:nvSpPr>
          <p:spPr>
            <a:xfrm>
              <a:off x="7272171" y="5730189"/>
              <a:ext cx="2129109" cy="15994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Segoe UI"/>
                  <a:ea typeface="+mn-ea"/>
                  <a:cs typeface="Segoe UI"/>
                </a:rPr>
                <a:t>Concludi Affari Migliori</a:t>
              </a:r>
            </a:p>
          </p:txBody>
        </p:sp>
      </p:grpSp>
      <p:grpSp>
        <p:nvGrpSpPr>
          <p:cNvPr id="58" name="Group 57">
            <a:extLst>
              <a:ext uri="{FF2B5EF4-FFF2-40B4-BE49-F238E27FC236}">
                <a16:creationId xmlns:a16="http://schemas.microsoft.com/office/drawing/2014/main" id="{1FB8FCAC-3C65-200F-75F1-9624D8A5B944}"/>
              </a:ext>
            </a:extLst>
          </p:cNvPr>
          <p:cNvGrpSpPr/>
          <p:nvPr/>
        </p:nvGrpSpPr>
        <p:grpSpPr>
          <a:xfrm>
            <a:off x="6894513" y="2363883"/>
            <a:ext cx="1675510" cy="1323158"/>
            <a:chOff x="7268050" y="2636415"/>
            <a:chExt cx="2158060" cy="1706984"/>
          </a:xfrm>
        </p:grpSpPr>
        <p:sp>
          <p:nvSpPr>
            <p:cNvPr id="59" name="Rectangle: Rounded Corners 58">
              <a:extLst>
                <a:ext uri="{FF2B5EF4-FFF2-40B4-BE49-F238E27FC236}">
                  <a16:creationId xmlns:a16="http://schemas.microsoft.com/office/drawing/2014/main" id="{7EE98CCF-B4FF-4C1A-FB5F-1DF1A1521FF8}"/>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TextBox 59">
              <a:extLst>
                <a:ext uri="{FF2B5EF4-FFF2-40B4-BE49-F238E27FC236}">
                  <a16:creationId xmlns:a16="http://schemas.microsoft.com/office/drawing/2014/main" id="{D4602809-FE9A-068F-0CAF-41C11E8A3149}"/>
                </a:ext>
              </a:extLst>
            </p:cNvPr>
            <p:cNvSpPr txBox="1"/>
            <p:nvPr/>
          </p:nvSpPr>
          <p:spPr>
            <a:xfrm>
              <a:off x="7268050" y="2657678"/>
              <a:ext cx="2112178" cy="47646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Agente per la descrizione del lavoro</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61" name="TextBox 60">
              <a:extLst>
                <a:ext uri="{FF2B5EF4-FFF2-40B4-BE49-F238E27FC236}">
                  <a16:creationId xmlns:a16="http://schemas.microsoft.com/office/drawing/2014/main" id="{AF78663F-2D50-3EFD-C1F2-2C059E61BEF0}"/>
                </a:ext>
              </a:extLst>
            </p:cNvPr>
            <p:cNvSpPr txBox="1"/>
            <p:nvPr/>
          </p:nvSpPr>
          <p:spPr>
            <a:xfrm>
              <a:off x="7268050" y="3898497"/>
              <a:ext cx="2112178" cy="158823"/>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800" b="0" i="0" u="none" strike="noStrike" kern="1200" cap="none" spc="0" normalizeH="0" baseline="0" noProof="0">
                  <a:ln>
                    <a:noFill/>
                  </a:ln>
                  <a:solidFill>
                    <a:srgbClr val="000000"/>
                  </a:solidFill>
                  <a:effectLst/>
                  <a:uLnTx/>
                  <a:uFillTx/>
                  <a:latin typeface="Segoe UI"/>
                  <a:ea typeface="+mn-ea"/>
                  <a:cs typeface="Segoe UI"/>
                </a:rPr>
                <a:t>Accelera le assunzioni</a:t>
              </a:r>
            </a:p>
          </p:txBody>
        </p:sp>
      </p:grpSp>
      <p:grpSp>
        <p:nvGrpSpPr>
          <p:cNvPr id="64" name="Group 63">
            <a:extLst>
              <a:ext uri="{FF2B5EF4-FFF2-40B4-BE49-F238E27FC236}">
                <a16:creationId xmlns:a16="http://schemas.microsoft.com/office/drawing/2014/main" id="{E48141DB-00F6-5DF9-FDC5-6B7797FCD994}"/>
              </a:ext>
            </a:extLst>
          </p:cNvPr>
          <p:cNvGrpSpPr/>
          <p:nvPr/>
        </p:nvGrpSpPr>
        <p:grpSpPr>
          <a:xfrm>
            <a:off x="6894513" y="3811687"/>
            <a:ext cx="1675510" cy="1323159"/>
            <a:chOff x="7268050" y="2636415"/>
            <a:chExt cx="2158060" cy="1706984"/>
          </a:xfrm>
        </p:grpSpPr>
        <p:sp>
          <p:nvSpPr>
            <p:cNvPr id="65" name="Rectangle: Rounded Corners 64">
              <a:extLst>
                <a:ext uri="{FF2B5EF4-FFF2-40B4-BE49-F238E27FC236}">
                  <a16:creationId xmlns:a16="http://schemas.microsoft.com/office/drawing/2014/main" id="{74A7512D-4F95-DD05-D95E-714BD92C3BA5}"/>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CEC2F095-F331-22B3-E6F9-BA82437315F2}"/>
                </a:ext>
              </a:extLst>
            </p:cNvPr>
            <p:cNvSpPr txBox="1"/>
            <p:nvPr/>
          </p:nvSpPr>
          <p:spPr>
            <a:xfrm>
              <a:off x="7268050" y="2729910"/>
              <a:ext cx="2112178" cy="29779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Pianificatore di Viaggi</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67" name="TextBox 66">
              <a:extLst>
                <a:ext uri="{FF2B5EF4-FFF2-40B4-BE49-F238E27FC236}">
                  <a16:creationId xmlns:a16="http://schemas.microsoft.com/office/drawing/2014/main" id="{27EAF904-CE05-71AE-1C8C-279418CEA36B}"/>
                </a:ext>
              </a:extLst>
            </p:cNvPr>
            <p:cNvSpPr txBox="1"/>
            <p:nvPr/>
          </p:nvSpPr>
          <p:spPr>
            <a:xfrm>
              <a:off x="7268050" y="3929295"/>
              <a:ext cx="2112178" cy="317645"/>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Segoe UI"/>
                  <a:ea typeface="+mn-ea"/>
                  <a:cs typeface="Segoe UI"/>
                </a:rPr>
                <a:t>Semplifica la pianificazione </a:t>
              </a:r>
              <a:br>
                <a:rPr kumimoji="0" lang="it-it" sz="800" b="0" i="0" u="none" strike="noStrike" kern="1200" cap="none" spc="0" normalizeH="0" baseline="0" noProof="0" dirty="0">
                  <a:ln>
                    <a:noFill/>
                  </a:ln>
                  <a:solidFill>
                    <a:srgbClr val="000000"/>
                  </a:solidFill>
                  <a:effectLst/>
                  <a:uLnTx/>
                  <a:uFillTx/>
                  <a:latin typeface="Segoe UI"/>
                  <a:ea typeface="+mn-ea"/>
                  <a:cs typeface="Segoe UI"/>
                </a:rPr>
              </a:br>
              <a:r>
                <a:rPr kumimoji="0" lang="it-it" sz="800" b="0" i="0" u="none" strike="noStrike" kern="1200" cap="none" spc="0" normalizeH="0" baseline="0" noProof="0" dirty="0">
                  <a:ln>
                    <a:noFill/>
                  </a:ln>
                  <a:solidFill>
                    <a:srgbClr val="000000"/>
                  </a:solidFill>
                  <a:effectLst/>
                  <a:uLnTx/>
                  <a:uFillTx/>
                  <a:latin typeface="Segoe UI"/>
                  <a:ea typeface="+mn-ea"/>
                  <a:cs typeface="Segoe UI"/>
                </a:rPr>
                <a:t>dei viaggi</a:t>
              </a:r>
            </a:p>
          </p:txBody>
        </p:sp>
      </p:grpSp>
      <p:grpSp>
        <p:nvGrpSpPr>
          <p:cNvPr id="26" name="Group 25">
            <a:extLst>
              <a:ext uri="{FF2B5EF4-FFF2-40B4-BE49-F238E27FC236}">
                <a16:creationId xmlns:a16="http://schemas.microsoft.com/office/drawing/2014/main" id="{D15C7C2F-A6AA-0B16-E897-591A2024842D}"/>
              </a:ext>
            </a:extLst>
          </p:cNvPr>
          <p:cNvGrpSpPr/>
          <p:nvPr/>
        </p:nvGrpSpPr>
        <p:grpSpPr>
          <a:xfrm>
            <a:off x="9021608" y="3801907"/>
            <a:ext cx="1684407" cy="1313865"/>
            <a:chOff x="6894512" y="5257794"/>
            <a:chExt cx="1684407" cy="1313865"/>
          </a:xfrm>
        </p:grpSpPr>
        <p:grpSp>
          <p:nvGrpSpPr>
            <p:cNvPr id="69" name="Group 68">
              <a:extLst>
                <a:ext uri="{FF2B5EF4-FFF2-40B4-BE49-F238E27FC236}">
                  <a16:creationId xmlns:a16="http://schemas.microsoft.com/office/drawing/2014/main" id="{23836559-75EB-FF90-B627-9F3C066CE17B}"/>
                </a:ext>
              </a:extLst>
            </p:cNvPr>
            <p:cNvGrpSpPr/>
            <p:nvPr/>
          </p:nvGrpSpPr>
          <p:grpSpPr>
            <a:xfrm>
              <a:off x="6894512" y="5257794"/>
              <a:ext cx="1684407" cy="1313865"/>
              <a:chOff x="7262189" y="4415393"/>
              <a:chExt cx="2181620" cy="1706984"/>
            </a:xfrm>
          </p:grpSpPr>
          <p:sp>
            <p:nvSpPr>
              <p:cNvPr id="70" name="Rectangle: Rounded Corners 69">
                <a:extLst>
                  <a:ext uri="{FF2B5EF4-FFF2-40B4-BE49-F238E27FC236}">
                    <a16:creationId xmlns:a16="http://schemas.microsoft.com/office/drawing/2014/main" id="{CF8D93B0-0C03-C305-7122-C371D6750D0B}"/>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3F35C854-8CEE-CE09-BCA8-1C20BB03BCA8}"/>
                  </a:ext>
                </a:extLst>
              </p:cNvPr>
              <p:cNvSpPr txBox="1"/>
              <p:nvPr/>
            </p:nvSpPr>
            <p:spPr>
              <a:xfrm>
                <a:off x="7262189" y="4532771"/>
                <a:ext cx="2123958" cy="29989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Agente Crafter</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72" name="TextBox 71">
                <a:extLst>
                  <a:ext uri="{FF2B5EF4-FFF2-40B4-BE49-F238E27FC236}">
                    <a16:creationId xmlns:a16="http://schemas.microsoft.com/office/drawing/2014/main" id="{F3DAA6B8-68BA-FC2E-A9B3-311B6145A16A}"/>
                  </a:ext>
                </a:extLst>
              </p:cNvPr>
              <p:cNvSpPr txBox="1"/>
              <p:nvPr/>
            </p:nvSpPr>
            <p:spPr>
              <a:xfrm>
                <a:off x="7262190" y="5626264"/>
                <a:ext cx="2181619" cy="15994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800" b="0" i="0" u="none" strike="noStrike" kern="1200" cap="none" spc="0" normalizeH="0" baseline="0" noProof="0">
                    <a:ln>
                      <a:noFill/>
                    </a:ln>
                    <a:solidFill>
                      <a:srgbClr val="000000"/>
                    </a:solidFill>
                    <a:effectLst/>
                    <a:uLnTx/>
                    <a:uFillTx/>
                    <a:latin typeface="Segoe UI"/>
                    <a:ea typeface="+mn-ea"/>
                    <a:cs typeface="Segoe UI"/>
                  </a:rPr>
                  <a:t>Accelera lo sviluppo degli agenti</a:t>
                </a:r>
              </a:p>
            </p:txBody>
          </p:sp>
        </p:grpSp>
        <p:pic>
          <p:nvPicPr>
            <p:cNvPr id="74" name="Picture 73" descr="Avatar di Corporate Comms Crafter">
              <a:extLst>
                <a:ext uri="{FF2B5EF4-FFF2-40B4-BE49-F238E27FC236}">
                  <a16:creationId xmlns:a16="http://schemas.microsoft.com/office/drawing/2014/main" id="{D6C4CCDE-7BFF-8105-7C81-F59DC3519DA6}"/>
                </a:ext>
              </a:extLst>
            </p:cNvPr>
            <p:cNvPicPr>
              <a:picLocks noChangeAspect="1"/>
            </p:cNvPicPr>
            <p:nvPr/>
          </p:nvPicPr>
          <p:blipFill>
            <a:blip r:embed="rId5"/>
            <a:stretch>
              <a:fillRect/>
            </a:stretch>
          </p:blipFill>
          <p:spPr>
            <a:xfrm>
              <a:off x="7508854" y="5711536"/>
              <a:ext cx="484440" cy="484440"/>
            </a:xfrm>
            <a:prstGeom prst="rect">
              <a:avLst/>
            </a:prstGeom>
          </p:spPr>
        </p:pic>
      </p:grpSp>
      <p:grpSp>
        <p:nvGrpSpPr>
          <p:cNvPr id="75" name="Group 74">
            <a:extLst>
              <a:ext uri="{FF2B5EF4-FFF2-40B4-BE49-F238E27FC236}">
                <a16:creationId xmlns:a16="http://schemas.microsoft.com/office/drawing/2014/main" id="{1491381D-E53A-2633-293D-674D8369D433}"/>
              </a:ext>
            </a:extLst>
          </p:cNvPr>
          <p:cNvGrpSpPr/>
          <p:nvPr/>
        </p:nvGrpSpPr>
        <p:grpSpPr>
          <a:xfrm>
            <a:off x="9029700" y="2369043"/>
            <a:ext cx="1666217" cy="1313865"/>
            <a:chOff x="7262189" y="4415393"/>
            <a:chExt cx="2158060" cy="1706984"/>
          </a:xfrm>
        </p:grpSpPr>
        <p:sp>
          <p:nvSpPr>
            <p:cNvPr id="76" name="Rectangle: Rounded Corners 75">
              <a:extLst>
                <a:ext uri="{FF2B5EF4-FFF2-40B4-BE49-F238E27FC236}">
                  <a16:creationId xmlns:a16="http://schemas.microsoft.com/office/drawing/2014/main" id="{0E71B52C-7084-8248-D78C-255F2B0C50BC}"/>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extBox 76">
              <a:extLst>
                <a:ext uri="{FF2B5EF4-FFF2-40B4-BE49-F238E27FC236}">
                  <a16:creationId xmlns:a16="http://schemas.microsoft.com/office/drawing/2014/main" id="{013A7105-9D1A-5C42-82FC-37BF80CDC015}"/>
                </a:ext>
              </a:extLst>
            </p:cNvPr>
            <p:cNvSpPr txBox="1"/>
            <p:nvPr/>
          </p:nvSpPr>
          <p:spPr>
            <a:xfrm>
              <a:off x="7262189" y="4454495"/>
              <a:ext cx="2123958" cy="47983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Coach per il Benessere e la Produttività</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78" name="TextBox 77">
              <a:extLst>
                <a:ext uri="{FF2B5EF4-FFF2-40B4-BE49-F238E27FC236}">
                  <a16:creationId xmlns:a16="http://schemas.microsoft.com/office/drawing/2014/main" id="{82D57165-667F-F606-7031-AD467889D028}"/>
                </a:ext>
              </a:extLst>
            </p:cNvPr>
            <p:cNvSpPr txBox="1"/>
            <p:nvPr/>
          </p:nvSpPr>
          <p:spPr>
            <a:xfrm>
              <a:off x="7315648" y="5736980"/>
              <a:ext cx="2062276" cy="31989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Segoe UI"/>
                  <a:ea typeface="+mn-ea"/>
                  <a:cs typeface="Segoe UI"/>
                </a:rPr>
                <a:t>Migliora la concentrazione </a:t>
              </a:r>
              <a:br>
                <a:rPr kumimoji="0" lang="it-it" sz="800" b="0" i="0" u="none" strike="noStrike" kern="1200" cap="none" spc="0" normalizeH="0" baseline="0" noProof="0" dirty="0">
                  <a:ln>
                    <a:noFill/>
                  </a:ln>
                  <a:solidFill>
                    <a:srgbClr val="000000"/>
                  </a:solidFill>
                  <a:effectLst/>
                  <a:uLnTx/>
                  <a:uFillTx/>
                  <a:latin typeface="Segoe UI"/>
                  <a:ea typeface="+mn-ea"/>
                  <a:cs typeface="Segoe UI"/>
                </a:rPr>
              </a:br>
              <a:r>
                <a:rPr kumimoji="0" lang="it-it" sz="800" b="0" i="0" u="none" strike="noStrike" kern="1200" cap="none" spc="0" normalizeH="0" baseline="0" noProof="0" dirty="0">
                  <a:ln>
                    <a:noFill/>
                  </a:ln>
                  <a:solidFill>
                    <a:srgbClr val="000000"/>
                  </a:solidFill>
                  <a:effectLst/>
                  <a:uLnTx/>
                  <a:uFillTx/>
                  <a:latin typeface="Segoe UI"/>
                  <a:ea typeface="+mn-ea"/>
                  <a:cs typeface="Segoe UI"/>
                </a:rPr>
                <a:t>dei dipendenti</a:t>
              </a:r>
            </a:p>
          </p:txBody>
        </p:sp>
      </p:grpSp>
      <p:grpSp>
        <p:nvGrpSpPr>
          <p:cNvPr id="39" name="Group 38">
            <a:extLst>
              <a:ext uri="{FF2B5EF4-FFF2-40B4-BE49-F238E27FC236}">
                <a16:creationId xmlns:a16="http://schemas.microsoft.com/office/drawing/2014/main" id="{4C261543-D856-F22F-85D1-18CEA0CF802A}"/>
              </a:ext>
            </a:extLst>
          </p:cNvPr>
          <p:cNvGrpSpPr/>
          <p:nvPr/>
        </p:nvGrpSpPr>
        <p:grpSpPr>
          <a:xfrm>
            <a:off x="6895081" y="5276351"/>
            <a:ext cx="1688353" cy="1323158"/>
            <a:chOff x="9489967" y="2636415"/>
            <a:chExt cx="2174602" cy="1706985"/>
          </a:xfrm>
        </p:grpSpPr>
        <p:sp>
          <p:nvSpPr>
            <p:cNvPr id="40" name="Rectangle: Rounded Corners 39">
              <a:extLst>
                <a:ext uri="{FF2B5EF4-FFF2-40B4-BE49-F238E27FC236}">
                  <a16:creationId xmlns:a16="http://schemas.microsoft.com/office/drawing/2014/main" id="{3CD61D20-4EBB-F7CA-BA11-68D24C4ED1E1}"/>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04D02A02-B198-7EA7-D80A-4E2022EA4733}"/>
                </a:ext>
              </a:extLst>
            </p:cNvPr>
            <p:cNvSpPr txBox="1"/>
            <p:nvPr/>
          </p:nvSpPr>
          <p:spPr>
            <a:xfrm>
              <a:off x="9639076" y="2757455"/>
              <a:ext cx="1849624" cy="2977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Training Content Writer</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55" name="TextBox 54">
              <a:extLst>
                <a:ext uri="{FF2B5EF4-FFF2-40B4-BE49-F238E27FC236}">
                  <a16:creationId xmlns:a16="http://schemas.microsoft.com/office/drawing/2014/main" id="{78D0F597-F8AA-A85B-391F-1F77397B9030}"/>
                </a:ext>
              </a:extLst>
            </p:cNvPr>
            <p:cNvSpPr txBox="1"/>
            <p:nvPr/>
          </p:nvSpPr>
          <p:spPr>
            <a:xfrm>
              <a:off x="9489967" y="3919463"/>
              <a:ext cx="2170234" cy="31764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000000"/>
                  </a:solidFill>
                  <a:effectLst/>
                  <a:uLnTx/>
                  <a:uFillTx/>
                  <a:latin typeface="Segoe UI"/>
                  <a:ea typeface="+mn-ea"/>
                  <a:cs typeface="Segoe UI"/>
                </a:rPr>
                <a:t>Materiali efficaci per la </a:t>
              </a:r>
              <a:br>
                <a:rPr kumimoji="0" lang="it-it" sz="800" b="0" i="0" u="none" strike="noStrike" kern="1200" cap="none" spc="0" normalizeH="0" baseline="0" noProof="0" dirty="0">
                  <a:ln>
                    <a:noFill/>
                  </a:ln>
                  <a:solidFill>
                    <a:srgbClr val="000000"/>
                  </a:solidFill>
                  <a:effectLst/>
                  <a:uLnTx/>
                  <a:uFillTx/>
                  <a:latin typeface="Segoe UI"/>
                  <a:ea typeface="+mn-ea"/>
                  <a:cs typeface="Segoe UI"/>
                </a:rPr>
              </a:br>
              <a:r>
                <a:rPr kumimoji="0" lang="it-it" sz="800" b="0" i="0" u="none" strike="noStrike" kern="1200" cap="none" spc="0" normalizeH="0" baseline="0" noProof="0" dirty="0">
                  <a:ln>
                    <a:noFill/>
                  </a:ln>
                  <a:solidFill>
                    <a:srgbClr val="000000"/>
                  </a:solidFill>
                  <a:effectLst/>
                  <a:uLnTx/>
                  <a:uFillTx/>
                  <a:latin typeface="Segoe UI"/>
                  <a:ea typeface="+mn-ea"/>
                  <a:cs typeface="Segoe UI"/>
                </a:rPr>
                <a:t>formazione aziendale</a:t>
              </a:r>
              <a:endParaRPr kumimoji="0" lang="en-US" sz="800" b="0" i="0" u="none" strike="noStrike" kern="1200" cap="none" spc="0" normalizeH="0" baseline="0" noProof="0" dirty="0">
                <a:ln>
                  <a:noFill/>
                </a:ln>
                <a:solidFill>
                  <a:srgbClr val="000000"/>
                </a:solidFill>
                <a:effectLst/>
                <a:uLnTx/>
                <a:uFillTx/>
                <a:latin typeface="Segoe UI"/>
                <a:ea typeface="+mn-ea"/>
                <a:cs typeface="Segoe UI"/>
              </a:endParaRPr>
            </a:p>
          </p:txBody>
        </p:sp>
      </p:grpSp>
      <p:grpSp>
        <p:nvGrpSpPr>
          <p:cNvPr id="57" name="Group 56">
            <a:extLst>
              <a:ext uri="{FF2B5EF4-FFF2-40B4-BE49-F238E27FC236}">
                <a16:creationId xmlns:a16="http://schemas.microsoft.com/office/drawing/2014/main" id="{0F8FBCFC-E508-5613-888D-AA841F71E01E}"/>
              </a:ext>
            </a:extLst>
          </p:cNvPr>
          <p:cNvGrpSpPr/>
          <p:nvPr/>
        </p:nvGrpSpPr>
        <p:grpSpPr>
          <a:xfrm>
            <a:off x="8994313" y="5269302"/>
            <a:ext cx="1719793" cy="1323157"/>
            <a:chOff x="9489967" y="2636415"/>
            <a:chExt cx="2215097" cy="1706985"/>
          </a:xfrm>
        </p:grpSpPr>
        <p:sp>
          <p:nvSpPr>
            <p:cNvPr id="62" name="Rectangle: Rounded Corners 61">
              <a:extLst>
                <a:ext uri="{FF2B5EF4-FFF2-40B4-BE49-F238E27FC236}">
                  <a16:creationId xmlns:a16="http://schemas.microsoft.com/office/drawing/2014/main" id="{E42F919A-4BF3-E9BD-D41F-142566644353}"/>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extBox 72">
              <a:extLst>
                <a:ext uri="{FF2B5EF4-FFF2-40B4-BE49-F238E27FC236}">
                  <a16:creationId xmlns:a16="http://schemas.microsoft.com/office/drawing/2014/main" id="{2B5BBE5E-52DC-1492-8559-89C4557FE204}"/>
                </a:ext>
              </a:extLst>
            </p:cNvPr>
            <p:cNvSpPr txBox="1"/>
            <p:nvPr/>
          </p:nvSpPr>
          <p:spPr>
            <a:xfrm>
              <a:off x="9524429" y="2788771"/>
              <a:ext cx="2180635" cy="2977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900" b="0" i="0" u="none" strike="noStrike" kern="1200" cap="none" spc="0" normalizeH="0" baseline="0" noProof="0">
                  <a:ln>
                    <a:noFill/>
                  </a:ln>
                  <a:solidFill>
                    <a:srgbClr val="0078D4"/>
                  </a:solidFill>
                  <a:effectLst/>
                  <a:uLnTx/>
                  <a:uFillTx/>
                  <a:latin typeface="Segoe UI Semibold"/>
                  <a:ea typeface="+mn-ea"/>
                  <a:cs typeface="Segoe UI"/>
                </a:rPr>
                <a:t>Product Comparison Agent</a:t>
              </a:r>
              <a:endParaRPr lang="en-US" sz="900" b="0" i="0" u="none" strike="noStrike" kern="1200" cap="none" spc="0" normalizeH="0" baseline="0" noProof="0">
                <a:ln>
                  <a:noFill/>
                </a:ln>
                <a:solidFill>
                  <a:srgbClr val="0078D4"/>
                </a:solidFill>
                <a:effectLst/>
                <a:uLnTx/>
                <a:uFillTx/>
                <a:latin typeface="Segoe UI Semibold"/>
                <a:cs typeface="Segoe UI"/>
              </a:endParaRPr>
            </a:p>
          </p:txBody>
        </p:sp>
        <p:sp>
          <p:nvSpPr>
            <p:cNvPr id="80" name="TextBox 79">
              <a:extLst>
                <a:ext uri="{FF2B5EF4-FFF2-40B4-BE49-F238E27FC236}">
                  <a16:creationId xmlns:a16="http://schemas.microsoft.com/office/drawing/2014/main" id="{724A98DA-A5BD-56DA-2AA1-3D621C27C542}"/>
                </a:ext>
              </a:extLst>
            </p:cNvPr>
            <p:cNvSpPr txBox="1"/>
            <p:nvPr/>
          </p:nvSpPr>
          <p:spPr>
            <a:xfrm>
              <a:off x="9489967" y="3858022"/>
              <a:ext cx="2170235" cy="31764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800">
                  <a:solidFill>
                    <a:srgbClr val="000000"/>
                  </a:solidFill>
                  <a:latin typeface="Segoe UI"/>
                  <a:cs typeface="Segoe UI"/>
                </a:rPr>
                <a:t>Confronta</a:t>
              </a:r>
              <a:r>
                <a:rPr kumimoji="0" lang="it-it" sz="800" b="0" i="0" u="none" strike="noStrike" kern="1200" cap="none" spc="0" normalizeH="0" baseline="0" noProof="0" err="1">
                  <a:ln>
                    <a:noFill/>
                  </a:ln>
                  <a:solidFill>
                    <a:srgbClr val="000000"/>
                  </a:solidFill>
                  <a:effectLst/>
                  <a:uLnTx/>
                  <a:uFillTx/>
                  <a:latin typeface="Segoe UI"/>
                  <a:ea typeface="+mn-ea"/>
                  <a:cs typeface="Segoe UI"/>
                </a:rPr>
                <a:t>le caratteristiche dei prodotti.</a:t>
              </a:r>
              <a:endParaRPr kumimoji="0" lang="en-US" sz="800" b="0" i="0" u="none" strike="noStrike" kern="1200" cap="none" spc="0" normalizeH="0" baseline="0" noProof="0">
                <a:ln>
                  <a:noFill/>
                </a:ln>
                <a:solidFill>
                  <a:srgbClr val="000000"/>
                </a:solidFill>
                <a:effectLst/>
                <a:uLnTx/>
                <a:uFillTx/>
                <a:latin typeface="Segoe UI"/>
                <a:ea typeface="+mn-ea"/>
                <a:cs typeface="Segoe UI"/>
              </a:endParaRPr>
            </a:p>
          </p:txBody>
        </p:sp>
      </p:grpSp>
      <p:pic>
        <p:nvPicPr>
          <p:cNvPr id="85" name="Picture 84">
            <a:extLst>
              <a:ext uri="{FF2B5EF4-FFF2-40B4-BE49-F238E27FC236}">
                <a16:creationId xmlns:a16="http://schemas.microsoft.com/office/drawing/2014/main" id="{061A2554-A9FC-F97F-F48D-8DA7956AFEA5}"/>
              </a:ext>
            </a:extLst>
          </p:cNvPr>
          <p:cNvPicPr>
            <a:picLocks noChangeAspect="1"/>
          </p:cNvPicPr>
          <p:nvPr/>
        </p:nvPicPr>
        <p:blipFill>
          <a:blip r:embed="rId6">
            <a:clrChange>
              <a:clrFrom>
                <a:srgbClr val="1E1E1E"/>
              </a:clrFrom>
              <a:clrTo>
                <a:srgbClr val="1E1E1E">
                  <a:alpha val="0"/>
                </a:srgbClr>
              </a:clrTo>
            </a:clrChange>
          </a:blip>
          <a:stretch>
            <a:fillRect/>
          </a:stretch>
        </p:blipFill>
        <p:spPr>
          <a:xfrm>
            <a:off x="3244355" y="2790910"/>
            <a:ext cx="479341" cy="485819"/>
          </a:xfrm>
          <a:prstGeom prst="rect">
            <a:avLst/>
          </a:prstGeom>
        </p:spPr>
      </p:pic>
      <p:pic>
        <p:nvPicPr>
          <p:cNvPr id="87" name="Picture 86">
            <a:extLst>
              <a:ext uri="{FF2B5EF4-FFF2-40B4-BE49-F238E27FC236}">
                <a16:creationId xmlns:a16="http://schemas.microsoft.com/office/drawing/2014/main" id="{F1C9A41B-2D25-3797-36C6-CB0CBE837BE9}"/>
              </a:ext>
            </a:extLst>
          </p:cNvPr>
          <p:cNvPicPr>
            <a:picLocks noChangeAspect="1"/>
          </p:cNvPicPr>
          <p:nvPr/>
        </p:nvPicPr>
        <p:blipFill>
          <a:blip r:embed="rId7">
            <a:clrChange>
              <a:clrFrom>
                <a:srgbClr val="1E1E1E"/>
              </a:clrFrom>
              <a:clrTo>
                <a:srgbClr val="1E1E1E">
                  <a:alpha val="0"/>
                </a:srgbClr>
              </a:clrTo>
            </a:clrChange>
          </a:blip>
          <a:stretch>
            <a:fillRect/>
          </a:stretch>
        </p:blipFill>
        <p:spPr>
          <a:xfrm>
            <a:off x="1111927" y="2808540"/>
            <a:ext cx="592304" cy="540347"/>
          </a:xfrm>
          <a:prstGeom prst="rect">
            <a:avLst/>
          </a:prstGeom>
        </p:spPr>
      </p:pic>
      <p:pic>
        <p:nvPicPr>
          <p:cNvPr id="89" name="Picture 88">
            <a:extLst>
              <a:ext uri="{FF2B5EF4-FFF2-40B4-BE49-F238E27FC236}">
                <a16:creationId xmlns:a16="http://schemas.microsoft.com/office/drawing/2014/main" id="{EA063618-4979-192E-8E1A-C511BB72C99A}"/>
              </a:ext>
            </a:extLst>
          </p:cNvPr>
          <p:cNvPicPr>
            <a:picLocks noChangeAspect="1"/>
          </p:cNvPicPr>
          <p:nvPr/>
        </p:nvPicPr>
        <p:blipFill>
          <a:blip r:embed="rId8">
            <a:clrChange>
              <a:clrFrom>
                <a:srgbClr val="1E1E1E"/>
              </a:clrFrom>
              <a:clrTo>
                <a:srgbClr val="1E1E1E">
                  <a:alpha val="0"/>
                </a:srgbClr>
              </a:clrTo>
            </a:clrChange>
          </a:blip>
          <a:stretch>
            <a:fillRect/>
          </a:stretch>
        </p:blipFill>
        <p:spPr>
          <a:xfrm>
            <a:off x="7413478" y="2764264"/>
            <a:ext cx="637579" cy="545724"/>
          </a:xfrm>
          <a:prstGeom prst="rect">
            <a:avLst/>
          </a:prstGeom>
        </p:spPr>
      </p:pic>
      <p:pic>
        <p:nvPicPr>
          <p:cNvPr id="93" name="Picture 92">
            <a:extLst>
              <a:ext uri="{FF2B5EF4-FFF2-40B4-BE49-F238E27FC236}">
                <a16:creationId xmlns:a16="http://schemas.microsoft.com/office/drawing/2014/main" id="{F57E0FBF-59B6-3279-80DA-ACFE8F4C3CA0}"/>
              </a:ext>
            </a:extLst>
          </p:cNvPr>
          <p:cNvPicPr>
            <a:picLocks noChangeAspect="1"/>
          </p:cNvPicPr>
          <p:nvPr/>
        </p:nvPicPr>
        <p:blipFill>
          <a:blip r:embed="rId9">
            <a:clrChange>
              <a:clrFrom>
                <a:srgbClr val="1E1E1E"/>
              </a:clrFrom>
              <a:clrTo>
                <a:srgbClr val="1E1E1E">
                  <a:alpha val="0"/>
                </a:srgbClr>
              </a:clrTo>
            </a:clrChange>
          </a:blip>
          <a:stretch>
            <a:fillRect/>
          </a:stretch>
        </p:blipFill>
        <p:spPr>
          <a:xfrm>
            <a:off x="1111927" y="4135323"/>
            <a:ext cx="598674" cy="581889"/>
          </a:xfrm>
          <a:prstGeom prst="rect">
            <a:avLst/>
          </a:prstGeom>
        </p:spPr>
      </p:pic>
      <p:pic>
        <p:nvPicPr>
          <p:cNvPr id="95" name="Picture 94">
            <a:extLst>
              <a:ext uri="{FF2B5EF4-FFF2-40B4-BE49-F238E27FC236}">
                <a16:creationId xmlns:a16="http://schemas.microsoft.com/office/drawing/2014/main" id="{488E78EA-4DCF-2688-2EB2-4A4F02021F9F}"/>
              </a:ext>
            </a:extLst>
          </p:cNvPr>
          <p:cNvPicPr>
            <a:picLocks noChangeAspect="1"/>
          </p:cNvPicPr>
          <p:nvPr/>
        </p:nvPicPr>
        <p:blipFill>
          <a:blip r:embed="rId10">
            <a:clrChange>
              <a:clrFrom>
                <a:srgbClr val="1E1E1E"/>
              </a:clrFrom>
              <a:clrTo>
                <a:srgbClr val="1E1E1E">
                  <a:alpha val="0"/>
                </a:srgbClr>
              </a:clrTo>
            </a:clrChange>
          </a:blip>
          <a:stretch>
            <a:fillRect/>
          </a:stretch>
        </p:blipFill>
        <p:spPr>
          <a:xfrm>
            <a:off x="3221620" y="4183454"/>
            <a:ext cx="542786" cy="542786"/>
          </a:xfrm>
          <a:prstGeom prst="rect">
            <a:avLst/>
          </a:prstGeom>
        </p:spPr>
      </p:pic>
      <p:pic>
        <p:nvPicPr>
          <p:cNvPr id="97" name="Picture 96">
            <a:extLst>
              <a:ext uri="{FF2B5EF4-FFF2-40B4-BE49-F238E27FC236}">
                <a16:creationId xmlns:a16="http://schemas.microsoft.com/office/drawing/2014/main" id="{04791657-FA4B-0CBF-E5AC-F8A91BC6EF9F}"/>
              </a:ext>
            </a:extLst>
          </p:cNvPr>
          <p:cNvPicPr>
            <a:picLocks noChangeAspect="1"/>
          </p:cNvPicPr>
          <p:nvPr/>
        </p:nvPicPr>
        <p:blipFill>
          <a:blip r:embed="rId11">
            <a:clrChange>
              <a:clrFrom>
                <a:srgbClr val="1E1E1E"/>
              </a:clrFrom>
              <a:clrTo>
                <a:srgbClr val="1E1E1E">
                  <a:alpha val="0"/>
                </a:srgbClr>
              </a:clrTo>
            </a:clrChange>
          </a:blip>
          <a:stretch>
            <a:fillRect/>
          </a:stretch>
        </p:blipFill>
        <p:spPr>
          <a:xfrm>
            <a:off x="7423975" y="5661112"/>
            <a:ext cx="632871" cy="595006"/>
          </a:xfrm>
          <a:prstGeom prst="rect">
            <a:avLst/>
          </a:prstGeom>
        </p:spPr>
      </p:pic>
      <p:pic>
        <p:nvPicPr>
          <p:cNvPr id="99" name="Picture 98">
            <a:extLst>
              <a:ext uri="{FF2B5EF4-FFF2-40B4-BE49-F238E27FC236}">
                <a16:creationId xmlns:a16="http://schemas.microsoft.com/office/drawing/2014/main" id="{7D743907-A10D-1EDA-715A-8975C6849073}"/>
              </a:ext>
            </a:extLst>
          </p:cNvPr>
          <p:cNvPicPr>
            <a:picLocks noChangeAspect="1"/>
          </p:cNvPicPr>
          <p:nvPr/>
        </p:nvPicPr>
        <p:blipFill>
          <a:blip r:embed="rId12">
            <a:clrChange>
              <a:clrFrom>
                <a:srgbClr val="1E1E1E"/>
              </a:clrFrom>
              <a:clrTo>
                <a:srgbClr val="1E1E1E">
                  <a:alpha val="0"/>
                </a:srgbClr>
              </a:clrTo>
            </a:clrChange>
          </a:blip>
          <a:stretch>
            <a:fillRect/>
          </a:stretch>
        </p:blipFill>
        <p:spPr>
          <a:xfrm>
            <a:off x="9482543" y="5635041"/>
            <a:ext cx="533108" cy="564163"/>
          </a:xfrm>
          <a:prstGeom prst="rect">
            <a:avLst/>
          </a:prstGeom>
        </p:spPr>
      </p:pic>
      <p:pic>
        <p:nvPicPr>
          <p:cNvPr id="101" name="Picture 100">
            <a:extLst>
              <a:ext uri="{FF2B5EF4-FFF2-40B4-BE49-F238E27FC236}">
                <a16:creationId xmlns:a16="http://schemas.microsoft.com/office/drawing/2014/main" id="{6806504E-77A2-04F8-49DA-3C74BC3F1EE9}"/>
              </a:ext>
            </a:extLst>
          </p:cNvPr>
          <p:cNvPicPr>
            <a:picLocks noChangeAspect="1"/>
          </p:cNvPicPr>
          <p:nvPr/>
        </p:nvPicPr>
        <p:blipFill>
          <a:blip r:embed="rId13">
            <a:clrChange>
              <a:clrFrom>
                <a:srgbClr val="1E1E1E"/>
              </a:clrFrom>
              <a:clrTo>
                <a:srgbClr val="1E1E1E">
                  <a:alpha val="0"/>
                </a:srgbClr>
              </a:clrTo>
            </a:clrChange>
          </a:blip>
          <a:stretch>
            <a:fillRect/>
          </a:stretch>
        </p:blipFill>
        <p:spPr>
          <a:xfrm>
            <a:off x="3211987" y="5678464"/>
            <a:ext cx="656006" cy="592707"/>
          </a:xfrm>
          <a:prstGeom prst="rect">
            <a:avLst/>
          </a:prstGeom>
        </p:spPr>
      </p:pic>
      <p:pic>
        <p:nvPicPr>
          <p:cNvPr id="103" name="Picture 102">
            <a:extLst>
              <a:ext uri="{FF2B5EF4-FFF2-40B4-BE49-F238E27FC236}">
                <a16:creationId xmlns:a16="http://schemas.microsoft.com/office/drawing/2014/main" id="{AF47FE27-B25B-E0CC-FDFB-2867DF17740C}"/>
              </a:ext>
            </a:extLst>
          </p:cNvPr>
          <p:cNvPicPr>
            <a:picLocks noChangeAspect="1"/>
          </p:cNvPicPr>
          <p:nvPr/>
        </p:nvPicPr>
        <p:blipFill>
          <a:blip r:embed="rId14">
            <a:clrChange>
              <a:clrFrom>
                <a:srgbClr val="1E1E1E"/>
              </a:clrFrom>
              <a:clrTo>
                <a:srgbClr val="1E1E1E">
                  <a:alpha val="0"/>
                </a:srgbClr>
              </a:clrTo>
            </a:clrChange>
          </a:blip>
          <a:stretch>
            <a:fillRect/>
          </a:stretch>
        </p:blipFill>
        <p:spPr>
          <a:xfrm>
            <a:off x="9438367" y="2738144"/>
            <a:ext cx="761339" cy="666172"/>
          </a:xfrm>
          <a:prstGeom prst="rect">
            <a:avLst/>
          </a:prstGeom>
        </p:spPr>
      </p:pic>
      <p:pic>
        <p:nvPicPr>
          <p:cNvPr id="105" name="Picture 104">
            <a:extLst>
              <a:ext uri="{FF2B5EF4-FFF2-40B4-BE49-F238E27FC236}">
                <a16:creationId xmlns:a16="http://schemas.microsoft.com/office/drawing/2014/main" id="{27574075-C4DE-58D8-F088-B9779C2E1991}"/>
              </a:ext>
            </a:extLst>
          </p:cNvPr>
          <p:cNvPicPr>
            <a:picLocks noChangeAspect="1"/>
          </p:cNvPicPr>
          <p:nvPr/>
        </p:nvPicPr>
        <p:blipFill>
          <a:blip r:embed="rId15">
            <a:clrChange>
              <a:clrFrom>
                <a:srgbClr val="1E1E1E"/>
              </a:clrFrom>
              <a:clrTo>
                <a:srgbClr val="1E1E1E">
                  <a:alpha val="0"/>
                </a:srgbClr>
              </a:clrTo>
            </a:clrChange>
          </a:blip>
          <a:stretch>
            <a:fillRect/>
          </a:stretch>
        </p:blipFill>
        <p:spPr>
          <a:xfrm>
            <a:off x="1075593" y="5576572"/>
            <a:ext cx="599952" cy="641125"/>
          </a:xfrm>
          <a:prstGeom prst="rect">
            <a:avLst/>
          </a:prstGeom>
        </p:spPr>
      </p:pic>
      <p:pic>
        <p:nvPicPr>
          <p:cNvPr id="107" name="Picture 106">
            <a:extLst>
              <a:ext uri="{FF2B5EF4-FFF2-40B4-BE49-F238E27FC236}">
                <a16:creationId xmlns:a16="http://schemas.microsoft.com/office/drawing/2014/main" id="{76500203-06FE-1006-B3CB-0829175411FE}"/>
              </a:ext>
            </a:extLst>
          </p:cNvPr>
          <p:cNvPicPr>
            <a:picLocks noChangeAspect="1"/>
          </p:cNvPicPr>
          <p:nvPr/>
        </p:nvPicPr>
        <p:blipFill>
          <a:blip r:embed="rId16">
            <a:clrChange>
              <a:clrFrom>
                <a:srgbClr val="1E1E1E"/>
              </a:clrFrom>
              <a:clrTo>
                <a:srgbClr val="1E1E1E">
                  <a:alpha val="0"/>
                </a:srgbClr>
              </a:clrTo>
            </a:clrChange>
          </a:blip>
          <a:stretch>
            <a:fillRect/>
          </a:stretch>
        </p:blipFill>
        <p:spPr>
          <a:xfrm>
            <a:off x="5232917" y="4147737"/>
            <a:ext cx="771188" cy="713827"/>
          </a:xfrm>
          <a:prstGeom prst="rect">
            <a:avLst/>
          </a:prstGeom>
        </p:spPr>
      </p:pic>
      <p:pic>
        <p:nvPicPr>
          <p:cNvPr id="109" name="Picture 108">
            <a:extLst>
              <a:ext uri="{FF2B5EF4-FFF2-40B4-BE49-F238E27FC236}">
                <a16:creationId xmlns:a16="http://schemas.microsoft.com/office/drawing/2014/main" id="{A3ACE3B2-CD3E-5C3B-CB5F-A5E438C0B71A}"/>
              </a:ext>
            </a:extLst>
          </p:cNvPr>
          <p:cNvPicPr>
            <a:picLocks noChangeAspect="1"/>
          </p:cNvPicPr>
          <p:nvPr/>
        </p:nvPicPr>
        <p:blipFill>
          <a:blip r:embed="rId17">
            <a:clrChange>
              <a:clrFrom>
                <a:srgbClr val="1E1E1E"/>
              </a:clrFrom>
              <a:clrTo>
                <a:srgbClr val="1E1E1E">
                  <a:alpha val="0"/>
                </a:srgbClr>
              </a:clrTo>
            </a:clrChange>
          </a:blip>
          <a:stretch>
            <a:fillRect/>
          </a:stretch>
        </p:blipFill>
        <p:spPr>
          <a:xfrm>
            <a:off x="5402674" y="5699633"/>
            <a:ext cx="540352" cy="522426"/>
          </a:xfrm>
          <a:prstGeom prst="rect">
            <a:avLst/>
          </a:prstGeom>
        </p:spPr>
      </p:pic>
      <p:pic>
        <p:nvPicPr>
          <p:cNvPr id="111" name="Picture 110">
            <a:extLst>
              <a:ext uri="{FF2B5EF4-FFF2-40B4-BE49-F238E27FC236}">
                <a16:creationId xmlns:a16="http://schemas.microsoft.com/office/drawing/2014/main" id="{A48A5BA3-6430-99CB-FA80-0DD04345B602}"/>
              </a:ext>
            </a:extLst>
          </p:cNvPr>
          <p:cNvPicPr>
            <a:picLocks noChangeAspect="1"/>
          </p:cNvPicPr>
          <p:nvPr/>
        </p:nvPicPr>
        <p:blipFill>
          <a:blip r:embed="rId18">
            <a:clrChange>
              <a:clrFrom>
                <a:srgbClr val="1E1E1E"/>
              </a:clrFrom>
              <a:clrTo>
                <a:srgbClr val="1E1E1E">
                  <a:alpha val="0"/>
                </a:srgbClr>
              </a:clrTo>
            </a:clrChange>
          </a:blip>
          <a:stretch>
            <a:fillRect/>
          </a:stretch>
        </p:blipFill>
        <p:spPr>
          <a:xfrm>
            <a:off x="7423976" y="4166364"/>
            <a:ext cx="643406" cy="676572"/>
          </a:xfrm>
          <a:prstGeom prst="rect">
            <a:avLst/>
          </a:prstGeom>
        </p:spPr>
      </p:pic>
      <p:sp>
        <p:nvSpPr>
          <p:cNvPr id="112" name="TextBox 111">
            <a:extLst>
              <a:ext uri="{FF2B5EF4-FFF2-40B4-BE49-F238E27FC236}">
                <a16:creationId xmlns:a16="http://schemas.microsoft.com/office/drawing/2014/main" id="{D78F9AA8-0522-F0C8-01FB-159985905D51}"/>
              </a:ext>
            </a:extLst>
          </p:cNvPr>
          <p:cNvSpPr txBox="1"/>
          <p:nvPr/>
        </p:nvSpPr>
        <p:spPr>
          <a:xfrm>
            <a:off x="527431" y="6649264"/>
            <a:ext cx="11242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30000" noProof="0">
                <a:ln>
                  <a:noFill/>
                </a:ln>
                <a:solidFill>
                  <a:srgbClr val="091F2C"/>
                </a:solidFill>
                <a:effectLst/>
                <a:uLnTx/>
                <a:uFillTx/>
                <a:latin typeface="Segoe Sans Display"/>
                <a:ea typeface="+mn-ea"/>
                <a:cs typeface="+mn-cs"/>
              </a:rPr>
              <a:t>1</a:t>
            </a:r>
            <a:r>
              <a:rPr kumimoji="0" lang="it-it" sz="1100" b="0" i="0" u="none" strike="noStrike" kern="1200" cap="none" spc="0" normalizeH="0" baseline="0" noProof="0">
                <a:ln>
                  <a:noFill/>
                </a:ln>
                <a:solidFill>
                  <a:srgbClr val="091F2C"/>
                </a:solidFill>
                <a:effectLst/>
                <a:uLnTx/>
                <a:uFillTx/>
                <a:latin typeface="Segoe Sans Display"/>
                <a:ea typeface="+mn-ea"/>
                <a:cs typeface="+mn-cs"/>
              </a:rPr>
              <a:t>La creazione di agenti è disponibile solo se l'amministratore dell'organizzazione ha abilitato questa funzionalità.</a:t>
            </a:r>
          </a:p>
        </p:txBody>
      </p:sp>
      <p:pic>
        <p:nvPicPr>
          <p:cNvPr id="116" name="Picture 115">
            <a:extLst>
              <a:ext uri="{FF2B5EF4-FFF2-40B4-BE49-F238E27FC236}">
                <a16:creationId xmlns:a16="http://schemas.microsoft.com/office/drawing/2014/main" id="{72970C4A-0DBA-D091-1AB1-6ADDFEF868FB}"/>
              </a:ext>
            </a:extLst>
          </p:cNvPr>
          <p:cNvPicPr>
            <a:picLocks noChangeAspect="1"/>
          </p:cNvPicPr>
          <p:nvPr/>
        </p:nvPicPr>
        <p:blipFill>
          <a:blip r:embed="rId19"/>
          <a:stretch>
            <a:fillRect/>
          </a:stretch>
        </p:blipFill>
        <p:spPr>
          <a:xfrm>
            <a:off x="5359692" y="2743650"/>
            <a:ext cx="644413" cy="601452"/>
          </a:xfrm>
          <a:prstGeom prst="rect">
            <a:avLst/>
          </a:prstGeom>
        </p:spPr>
      </p:pic>
    </p:spTree>
    <p:extLst>
      <p:ext uri="{BB962C8B-B14F-4D97-AF65-F5344CB8AC3E}">
        <p14:creationId xmlns:p14="http://schemas.microsoft.com/office/powerpoint/2010/main" val="86685552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65EA-E4DF-D944-557F-BDE648F09A95}"/>
              </a:ext>
            </a:extLst>
          </p:cNvPr>
          <p:cNvSpPr>
            <a:spLocks noGrp="1"/>
          </p:cNvSpPr>
          <p:nvPr>
            <p:ph type="title"/>
          </p:nvPr>
        </p:nvSpPr>
        <p:spPr/>
        <p:txBody>
          <a:bodyPr/>
          <a:lstStyle/>
          <a:p>
            <a:r>
              <a:rPr lang="it-IT"/>
              <a:t>Esempi di agente</a:t>
            </a:r>
          </a:p>
        </p:txBody>
      </p:sp>
      <p:pic>
        <p:nvPicPr>
          <p:cNvPr id="5" name="Picture 4">
            <a:extLst>
              <a:ext uri="{FF2B5EF4-FFF2-40B4-BE49-F238E27FC236}">
                <a16:creationId xmlns:a16="http://schemas.microsoft.com/office/drawing/2014/main" id="{3733A812-F8FC-2710-9286-D0B721604A7A}"/>
              </a:ext>
            </a:extLst>
          </p:cNvPr>
          <p:cNvPicPr>
            <a:picLocks noChangeAspect="1"/>
          </p:cNvPicPr>
          <p:nvPr/>
        </p:nvPicPr>
        <p:blipFill>
          <a:blip r:embed="rId3"/>
          <a:stretch>
            <a:fillRect/>
          </a:stretch>
        </p:blipFill>
        <p:spPr>
          <a:xfrm>
            <a:off x="3791965" y="0"/>
            <a:ext cx="8400035" cy="6858000"/>
          </a:xfrm>
          <a:prstGeom prst="rect">
            <a:avLst/>
          </a:prstGeom>
        </p:spPr>
      </p:pic>
      <p:sp>
        <p:nvSpPr>
          <p:cNvPr id="6" name="TextBox 5">
            <a:extLst>
              <a:ext uri="{FF2B5EF4-FFF2-40B4-BE49-F238E27FC236}">
                <a16:creationId xmlns:a16="http://schemas.microsoft.com/office/drawing/2014/main" id="{47C78954-1472-AFA2-87C1-7BB4CF074537}"/>
              </a:ext>
            </a:extLst>
          </p:cNvPr>
          <p:cNvSpPr txBox="1"/>
          <p:nvPr/>
        </p:nvSpPr>
        <p:spPr>
          <a:xfrm>
            <a:off x="225380" y="2201031"/>
            <a:ext cx="3258355" cy="3385542"/>
          </a:xfrm>
          <a:prstGeom prst="rect">
            <a:avLst/>
          </a:prstGeom>
          <a:noFill/>
        </p:spPr>
        <p:txBody>
          <a:bodyPr wrap="square" lIns="0" tIns="0" rIns="0" bIns="0" rtlCol="0">
            <a:spAutoFit/>
          </a:bodyPr>
          <a:lstStyle/>
          <a:p>
            <a:pPr algn="l"/>
            <a:r>
              <a:rPr lang="it-IT" sz="2000"/>
              <a:t>Video dimostrativo</a:t>
            </a:r>
          </a:p>
          <a:p>
            <a:pPr algn="l"/>
            <a:endParaRPr lang="it-IT" sz="2000"/>
          </a:p>
          <a:p>
            <a:pPr algn="l"/>
            <a:r>
              <a:rPr lang="it-IT" sz="2000"/>
              <a:t>Configurazione dell'agente</a:t>
            </a:r>
          </a:p>
          <a:p>
            <a:pPr algn="l"/>
            <a:endParaRPr lang="it-IT" sz="2000"/>
          </a:p>
          <a:p>
            <a:pPr algn="l"/>
            <a:r>
              <a:rPr lang="it-IT" sz="2000"/>
              <a:t>Icone</a:t>
            </a:r>
          </a:p>
          <a:p>
            <a:pPr algn="l"/>
            <a:endParaRPr lang="it-IT" sz="2000"/>
          </a:p>
          <a:p>
            <a:pPr algn="l"/>
            <a:r>
              <a:rPr lang="it-IT" sz="2000"/>
              <a:t>Istruzioni per la creazione </a:t>
            </a:r>
          </a:p>
          <a:p>
            <a:pPr algn="l"/>
            <a:endParaRPr lang="it-IT" sz="2000"/>
          </a:p>
          <a:p>
            <a:pPr algn="l"/>
            <a:r>
              <a:rPr lang="it-IT" sz="2000">
                <a:hlinkClick r:id="rId4"/>
              </a:rPr>
              <a:t>aka.ms/</a:t>
            </a:r>
            <a:r>
              <a:rPr lang="it-IT" sz="2000" err="1">
                <a:hlinkClick r:id="rId4"/>
              </a:rPr>
              <a:t>copilotquickstarts</a:t>
            </a:r>
            <a:r>
              <a:rPr lang="it-IT" sz="2000">
                <a:hlinkClick r:id="rId4"/>
              </a:rPr>
              <a:t> </a:t>
            </a:r>
            <a:endParaRPr lang="it-IT" sz="2000">
              <a:solidFill>
                <a:srgbClr val="000000"/>
              </a:solidFill>
              <a:latin typeface="Segoe UI"/>
            </a:endParaRPr>
          </a:p>
          <a:p>
            <a:pPr lvl="0" defTabSz="914400">
              <a:defRPr/>
            </a:pPr>
            <a:endParaRPr lang="it-IT" sz="2000">
              <a:solidFill>
                <a:srgbClr val="000000"/>
              </a:solidFill>
              <a:latin typeface="Segoe UI"/>
            </a:endParaRPr>
          </a:p>
          <a:p>
            <a:pPr algn="l"/>
            <a:endParaRPr lang="it-IT" sz="2000"/>
          </a:p>
        </p:txBody>
      </p:sp>
    </p:spTree>
    <p:extLst>
      <p:ext uri="{BB962C8B-B14F-4D97-AF65-F5344CB8AC3E}">
        <p14:creationId xmlns:p14="http://schemas.microsoft.com/office/powerpoint/2010/main" val="28179328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BE0C6-DED5-DD9A-FEEB-0AB2A154CBD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CB135EE-1C60-F9DD-2E10-16ACE1016D8A}"/>
              </a:ext>
            </a:extLst>
          </p:cNvPr>
          <p:cNvSpPr txBox="1">
            <a:spLocks noGrp="1"/>
          </p:cNvSpPr>
          <p:nvPr>
            <p:ph type="title"/>
          </p:nvPr>
        </p:nvSpPr>
        <p:spPr>
          <a:xfrm>
            <a:off x="588263" y="494585"/>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it-IT"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ct val="0"/>
              </a:spcBef>
              <a:spcAft>
                <a:spcPts val="0"/>
              </a:spcAft>
              <a:buClrTx/>
              <a:buSzTx/>
              <a:buFontTx/>
              <a:buNone/>
              <a:tabLst/>
              <a:defRPr/>
            </a:pPr>
            <a:r>
              <a:rPr lang="it-IT"/>
              <a:t>C</a:t>
            </a:r>
            <a:r>
              <a:rPr lang="it-IT" sz="3600"/>
              <a:t>reazione di agenti con gli esempi di agente </a:t>
            </a:r>
            <a:endParaRPr kumimoji="0" lang="it-IT" sz="3600" b="0" i="0" u="none" strike="noStrike" kern="1200" cap="none" spc="-50" normalizeH="0" baseline="0" noProof="0">
              <a:ln w="3175">
                <a:noFill/>
              </a:ln>
              <a:solidFill>
                <a:srgbClr val="000000"/>
              </a:solidFill>
              <a:effectLst/>
              <a:uLnTx/>
              <a:uFillTx/>
              <a:latin typeface="Segoe UI Semibold"/>
              <a:ea typeface="+mn-ea"/>
              <a:cs typeface="Segoe UI Semibold"/>
            </a:endParaRPr>
          </a:p>
        </p:txBody>
      </p:sp>
      <p:pic>
        <p:nvPicPr>
          <p:cNvPr id="4" name="Picture 3">
            <a:extLst>
              <a:ext uri="{FF2B5EF4-FFF2-40B4-BE49-F238E27FC236}">
                <a16:creationId xmlns:a16="http://schemas.microsoft.com/office/drawing/2014/main" id="{6F545880-2A0F-906F-F23B-709A3D2E0CD4}"/>
              </a:ext>
            </a:extLst>
          </p:cNvPr>
          <p:cNvPicPr>
            <a:picLocks noChangeAspect="1"/>
          </p:cNvPicPr>
          <p:nvPr/>
        </p:nvPicPr>
        <p:blipFill>
          <a:blip r:embed="rId3"/>
          <a:stretch>
            <a:fillRect/>
          </a:stretch>
        </p:blipFill>
        <p:spPr>
          <a:xfrm>
            <a:off x="0" y="1285027"/>
            <a:ext cx="12192000" cy="1532708"/>
          </a:xfrm>
          <a:prstGeom prst="rect">
            <a:avLst/>
          </a:prstGeom>
        </p:spPr>
      </p:pic>
      <p:pic>
        <p:nvPicPr>
          <p:cNvPr id="5" name="Picture 4">
            <a:extLst>
              <a:ext uri="{FF2B5EF4-FFF2-40B4-BE49-F238E27FC236}">
                <a16:creationId xmlns:a16="http://schemas.microsoft.com/office/drawing/2014/main" id="{13BBC8B1-F7C8-799C-22ED-B27160A7071F}"/>
              </a:ext>
            </a:extLst>
          </p:cNvPr>
          <p:cNvPicPr>
            <a:picLocks noChangeAspect="1"/>
          </p:cNvPicPr>
          <p:nvPr/>
        </p:nvPicPr>
        <p:blipFill>
          <a:blip r:embed="rId4"/>
          <a:stretch>
            <a:fillRect/>
          </a:stretch>
        </p:blipFill>
        <p:spPr>
          <a:xfrm>
            <a:off x="6202280" y="2716083"/>
            <a:ext cx="5775139" cy="4075743"/>
          </a:xfrm>
          <a:prstGeom prst="rect">
            <a:avLst/>
          </a:prstGeom>
        </p:spPr>
      </p:pic>
      <p:sp>
        <p:nvSpPr>
          <p:cNvPr id="7" name="TextBox 6">
            <a:extLst>
              <a:ext uri="{FF2B5EF4-FFF2-40B4-BE49-F238E27FC236}">
                <a16:creationId xmlns:a16="http://schemas.microsoft.com/office/drawing/2014/main" id="{2689F384-2C62-56BB-2316-50D6500E727E}"/>
              </a:ext>
            </a:extLst>
          </p:cNvPr>
          <p:cNvSpPr txBox="1"/>
          <p:nvPr/>
        </p:nvSpPr>
        <p:spPr>
          <a:xfrm>
            <a:off x="4436035" y="2970837"/>
            <a:ext cx="1810343" cy="1292662"/>
          </a:xfrm>
          <a:prstGeom prst="rect">
            <a:avLst/>
          </a:prstGeom>
          <a:noFill/>
        </p:spPr>
        <p:txBody>
          <a:bodyPr wrap="square" lIns="0" tIns="0" rIns="0" bIns="0" rtlCol="0">
            <a:spAutoFit/>
          </a:bodyPr>
          <a:lstStyle/>
          <a:p>
            <a:pPr algn="l"/>
            <a:r>
              <a:rPr lang="it-IT" sz="1400"/>
              <a:t>Inserire:</a:t>
            </a:r>
          </a:p>
          <a:p>
            <a:pPr marL="457200" indent="-457200" algn="l">
              <a:buFont typeface="+mj-lt"/>
              <a:buAutoNum type="arabicPeriod"/>
            </a:pPr>
            <a:r>
              <a:rPr lang="it-IT" sz="1400"/>
              <a:t>Dettagli</a:t>
            </a:r>
          </a:p>
          <a:p>
            <a:pPr marL="457200" indent="-457200" algn="l">
              <a:buFont typeface="+mj-lt"/>
              <a:buAutoNum type="arabicPeriod"/>
            </a:pPr>
            <a:r>
              <a:rPr lang="it-IT" sz="1400"/>
              <a:t>Istruzioni</a:t>
            </a:r>
          </a:p>
          <a:p>
            <a:pPr marL="457200" indent="-457200" algn="l">
              <a:buFont typeface="+mj-lt"/>
              <a:buAutoNum type="arabicPeriod"/>
            </a:pPr>
            <a:r>
              <a:rPr lang="it-IT" sz="1400"/>
              <a:t>Conoscenze</a:t>
            </a:r>
          </a:p>
          <a:p>
            <a:pPr marL="457200" indent="-457200" algn="l">
              <a:buFont typeface="+mj-lt"/>
              <a:buAutoNum type="arabicPeriod"/>
            </a:pPr>
            <a:r>
              <a:rPr lang="it-IT" sz="1400"/>
              <a:t>Funzionalità</a:t>
            </a:r>
          </a:p>
          <a:p>
            <a:pPr marL="457200" indent="-457200" algn="l">
              <a:buFont typeface="+mj-lt"/>
              <a:buAutoNum type="arabicPeriod"/>
            </a:pPr>
            <a:r>
              <a:rPr lang="it-IT" sz="1400"/>
              <a:t>Prompt suggeriti</a:t>
            </a:r>
          </a:p>
        </p:txBody>
      </p:sp>
      <p:pic>
        <p:nvPicPr>
          <p:cNvPr id="8" name="Picture 7">
            <a:extLst>
              <a:ext uri="{FF2B5EF4-FFF2-40B4-BE49-F238E27FC236}">
                <a16:creationId xmlns:a16="http://schemas.microsoft.com/office/drawing/2014/main" id="{04E9EF89-A055-D107-462E-5D53270C0A1A}"/>
              </a:ext>
            </a:extLst>
          </p:cNvPr>
          <p:cNvPicPr>
            <a:picLocks noChangeAspect="1"/>
          </p:cNvPicPr>
          <p:nvPr/>
        </p:nvPicPr>
        <p:blipFill>
          <a:blip r:embed="rId5"/>
          <a:stretch>
            <a:fillRect/>
          </a:stretch>
        </p:blipFill>
        <p:spPr>
          <a:xfrm>
            <a:off x="72639" y="2869531"/>
            <a:ext cx="4148438" cy="3386889"/>
          </a:xfrm>
          <a:prstGeom prst="rect">
            <a:avLst/>
          </a:prstGeom>
        </p:spPr>
      </p:pic>
    </p:spTree>
    <p:extLst>
      <p:ext uri="{BB962C8B-B14F-4D97-AF65-F5344CB8AC3E}">
        <p14:creationId xmlns:p14="http://schemas.microsoft.com/office/powerpoint/2010/main" val="273689158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3D584-2B29-C5BA-6124-6D5CFD613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BCB2E0-DBE4-AFFA-E7BC-66DD4AB29C02}"/>
              </a:ext>
            </a:extLst>
          </p:cNvPr>
          <p:cNvSpPr>
            <a:spLocks noGrp="1"/>
          </p:cNvSpPr>
          <p:nvPr>
            <p:ph type="title"/>
          </p:nvPr>
        </p:nvSpPr>
        <p:spPr>
          <a:xfrm>
            <a:off x="571500" y="2792795"/>
            <a:ext cx="5524500" cy="1754326"/>
          </a:xfrm>
          <a:prstGeom prst="rect">
            <a:avLst/>
          </a:prstGeom>
        </p:spPr>
        <p:txBody>
          <a:bodyPr/>
          <a:lstStyle/>
          <a:p>
            <a:r>
              <a:rPr lang="it-IT" spc="0"/>
              <a:t>Demo degli esempi di agente: Story Telling Agent </a:t>
            </a:r>
          </a:p>
        </p:txBody>
      </p:sp>
    </p:spTree>
    <p:extLst>
      <p:ext uri="{BB962C8B-B14F-4D97-AF65-F5344CB8AC3E}">
        <p14:creationId xmlns:p14="http://schemas.microsoft.com/office/powerpoint/2010/main" val="129407004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26776-445A-95DB-99BA-094D1B07D70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76DF80F-0DDF-E2BB-834B-D49418DBA0E7}"/>
              </a:ext>
            </a:extLst>
          </p:cNvPr>
          <p:cNvSpPr txBox="1">
            <a:spLocks noGrp="1"/>
          </p:cNvSpPr>
          <p:nvPr>
            <p:ph type="title"/>
          </p:nvPr>
        </p:nvSpPr>
        <p:spPr>
          <a:xfrm>
            <a:off x="588263" y="36448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it-IT"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it-IT" sz="3200">
                <a:cs typeface="Segoe UI"/>
              </a:rPr>
              <a:t>Utilizzare gli agenti insieme per migliorare il flusso di lavoro!</a:t>
            </a:r>
            <a:endParaRPr lang="it-IT" sz="3200" b="0" i="0" u="none" strike="noStrike" kern="1200" cap="none" spc="-50" normalizeH="0" baseline="0" noProof="0">
              <a:ln w="3175">
                <a:noFill/>
              </a:ln>
              <a:solidFill>
                <a:srgbClr val="000000"/>
              </a:solidFill>
              <a:effectLst/>
              <a:uLnTx/>
              <a:uFillTx/>
              <a:latin typeface="Segoe UI Semibold"/>
              <a:cs typeface="Segoe UI"/>
            </a:endParaRPr>
          </a:p>
        </p:txBody>
      </p:sp>
      <p:grpSp>
        <p:nvGrpSpPr>
          <p:cNvPr id="45" name="Group 44">
            <a:extLst>
              <a:ext uri="{FF2B5EF4-FFF2-40B4-BE49-F238E27FC236}">
                <a16:creationId xmlns:a16="http://schemas.microsoft.com/office/drawing/2014/main" id="{06314874-9084-F9DF-A5F3-5273A73364B3}"/>
              </a:ext>
            </a:extLst>
          </p:cNvPr>
          <p:cNvGrpSpPr/>
          <p:nvPr/>
        </p:nvGrpSpPr>
        <p:grpSpPr>
          <a:xfrm>
            <a:off x="4270008" y="3455005"/>
            <a:ext cx="1675510" cy="1352047"/>
            <a:chOff x="5029590" y="2599145"/>
            <a:chExt cx="2158060" cy="1744254"/>
          </a:xfrm>
        </p:grpSpPr>
        <p:sp>
          <p:nvSpPr>
            <p:cNvPr id="10" name="Rectangle: Rounded Corners 9">
              <a:extLst>
                <a:ext uri="{FF2B5EF4-FFF2-40B4-BE49-F238E27FC236}">
                  <a16:creationId xmlns:a16="http://schemas.microsoft.com/office/drawing/2014/main" id="{0554DAF3-A36A-E543-EC51-01DE21663BD7}"/>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E0159830-D419-92C0-43F1-3BCF574A3DF2}"/>
                </a:ext>
              </a:extLst>
            </p:cNvPr>
            <p:cNvSpPr txBox="1"/>
            <p:nvPr/>
          </p:nvSpPr>
          <p:spPr>
            <a:xfrm>
              <a:off x="5244256" y="2599145"/>
              <a:ext cx="1696175" cy="6352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Storytelling Mentor</a:t>
              </a:r>
            </a:p>
          </p:txBody>
        </p:sp>
        <p:sp>
          <p:nvSpPr>
            <p:cNvPr id="12" name="TextBox 11">
              <a:extLst>
                <a:ext uri="{FF2B5EF4-FFF2-40B4-BE49-F238E27FC236}">
                  <a16:creationId xmlns:a16="http://schemas.microsoft.com/office/drawing/2014/main" id="{C4FF830E-709E-983C-742F-5A962A681679}"/>
                </a:ext>
              </a:extLst>
            </p:cNvPr>
            <p:cNvSpPr txBox="1"/>
            <p:nvPr/>
          </p:nvSpPr>
          <p:spPr>
            <a:xfrm>
              <a:off x="5166575" y="3841598"/>
              <a:ext cx="1884090" cy="476469"/>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Migliora la tua comunicazione</a:t>
              </a:r>
            </a:p>
          </p:txBody>
        </p:sp>
      </p:grpSp>
      <p:grpSp>
        <p:nvGrpSpPr>
          <p:cNvPr id="42" name="Group 41">
            <a:extLst>
              <a:ext uri="{FF2B5EF4-FFF2-40B4-BE49-F238E27FC236}">
                <a16:creationId xmlns:a16="http://schemas.microsoft.com/office/drawing/2014/main" id="{B420C8C5-C462-3FEF-7DAE-8CFE4B6E681A}"/>
              </a:ext>
            </a:extLst>
          </p:cNvPr>
          <p:cNvGrpSpPr/>
          <p:nvPr/>
        </p:nvGrpSpPr>
        <p:grpSpPr>
          <a:xfrm>
            <a:off x="2367189" y="2811238"/>
            <a:ext cx="1665616" cy="1309544"/>
            <a:chOff x="557513" y="4415392"/>
            <a:chExt cx="2158060" cy="1706984"/>
          </a:xfrm>
        </p:grpSpPr>
        <p:sp>
          <p:nvSpPr>
            <p:cNvPr id="29" name="Rectangle: Rounded Corners 28">
              <a:extLst>
                <a:ext uri="{FF2B5EF4-FFF2-40B4-BE49-F238E27FC236}">
                  <a16:creationId xmlns:a16="http://schemas.microsoft.com/office/drawing/2014/main" id="{34BEAB79-73CF-2175-3F1C-9EF710ACDDEA}"/>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B74CE632-A990-131D-6D38-FFBFADF2FDB6}"/>
                </a:ext>
              </a:extLst>
            </p:cNvPr>
            <p:cNvSpPr txBox="1"/>
            <p:nvPr/>
          </p:nvSpPr>
          <p:spPr>
            <a:xfrm>
              <a:off x="557513" y="4422471"/>
              <a:ext cx="2155386" cy="381126"/>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Product Crafter</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F92889E8-B842-FC04-0B3B-2571F6EFC277}"/>
                </a:ext>
              </a:extLst>
            </p:cNvPr>
            <p:cNvSpPr txBox="1"/>
            <p:nvPr/>
          </p:nvSpPr>
          <p:spPr>
            <a:xfrm>
              <a:off x="588175" y="5626124"/>
              <a:ext cx="2052927" cy="441303"/>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000000"/>
                  </a:solidFill>
                  <a:effectLst/>
                  <a:uLnTx/>
                  <a:uFillTx/>
                  <a:latin typeface="Segoe UI"/>
                  <a:ea typeface="+mn-ea"/>
                  <a:cs typeface="Segoe UI"/>
                </a:rPr>
                <a:t>Accelera la pianificazione del prodotto</a:t>
              </a:r>
            </a:p>
          </p:txBody>
        </p:sp>
      </p:grpSp>
      <p:grpSp>
        <p:nvGrpSpPr>
          <p:cNvPr id="44" name="Group 43">
            <a:extLst>
              <a:ext uri="{FF2B5EF4-FFF2-40B4-BE49-F238E27FC236}">
                <a16:creationId xmlns:a16="http://schemas.microsoft.com/office/drawing/2014/main" id="{BA00C13E-9194-7CD9-20C6-C3E4745F5E7A}"/>
              </a:ext>
            </a:extLst>
          </p:cNvPr>
          <p:cNvGrpSpPr/>
          <p:nvPr/>
        </p:nvGrpSpPr>
        <p:grpSpPr>
          <a:xfrm>
            <a:off x="8101323" y="2776316"/>
            <a:ext cx="1670694" cy="1342531"/>
            <a:chOff x="2776832" y="4390346"/>
            <a:chExt cx="2174933" cy="1732031"/>
          </a:xfrm>
        </p:grpSpPr>
        <p:sp>
          <p:nvSpPr>
            <p:cNvPr id="28" name="Rectangle: Rounded Corners 27">
              <a:extLst>
                <a:ext uri="{FF2B5EF4-FFF2-40B4-BE49-F238E27FC236}">
                  <a16:creationId xmlns:a16="http://schemas.microsoft.com/office/drawing/2014/main" id="{76DE5356-C0F3-8410-AF2A-3157A74E3136}"/>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C6381BBA-EBB9-529B-01CC-6EC584BF8FA1}"/>
                </a:ext>
              </a:extLst>
            </p:cNvPr>
            <p:cNvSpPr txBox="1"/>
            <p:nvPr/>
          </p:nvSpPr>
          <p:spPr>
            <a:xfrm>
              <a:off x="2776832" y="4390346"/>
              <a:ext cx="2174933" cy="635313"/>
            </a:xfrm>
            <a:prstGeom prst="rect">
              <a:avLst/>
            </a:prstGeom>
            <a:noFill/>
            <a:ln>
              <a:noFill/>
            </a:ln>
            <a:effectLst/>
          </p:spPr>
          <p:txBody>
            <a:bodyPr wrap="square" lIns="91440" tIns="45720" rIns="91440" bIns="45720" anchor="ctr">
              <a:spAutoFit/>
            </a:bodyPr>
            <a:lstStyle/>
            <a:p>
              <a:pPr lvl="0" algn="ctr" defTabSz="932472" fontAlgn="base">
                <a:spcBef>
                  <a:spcPct val="0"/>
                </a:spcBef>
                <a:spcAft>
                  <a:spcPct val="0"/>
                </a:spcAf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Sales Pitch Assistant</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84408F5B-8C8E-8B97-1A02-DCE63D90D457}"/>
                </a:ext>
              </a:extLst>
            </p:cNvPr>
            <p:cNvSpPr txBox="1"/>
            <p:nvPr/>
          </p:nvSpPr>
          <p:spPr>
            <a:xfrm>
              <a:off x="2852559" y="5668315"/>
              <a:ext cx="2009120" cy="23824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Guida il successo nelle vendite</a:t>
              </a:r>
            </a:p>
          </p:txBody>
        </p:sp>
      </p:grpSp>
      <p:grpSp>
        <p:nvGrpSpPr>
          <p:cNvPr id="46" name="Group 45">
            <a:extLst>
              <a:ext uri="{FF2B5EF4-FFF2-40B4-BE49-F238E27FC236}">
                <a16:creationId xmlns:a16="http://schemas.microsoft.com/office/drawing/2014/main" id="{8C3D3306-DCD6-7E16-5A8D-217434088635}"/>
              </a:ext>
            </a:extLst>
          </p:cNvPr>
          <p:cNvGrpSpPr/>
          <p:nvPr/>
        </p:nvGrpSpPr>
        <p:grpSpPr>
          <a:xfrm>
            <a:off x="4249466" y="2056891"/>
            <a:ext cx="1689100" cy="1351861"/>
            <a:chOff x="5006226" y="4366029"/>
            <a:chExt cx="2175564" cy="1756348"/>
          </a:xfrm>
        </p:grpSpPr>
        <p:sp>
          <p:nvSpPr>
            <p:cNvPr id="30" name="Rectangle: Rounded Corners 29">
              <a:extLst>
                <a:ext uri="{FF2B5EF4-FFF2-40B4-BE49-F238E27FC236}">
                  <a16:creationId xmlns:a16="http://schemas.microsoft.com/office/drawing/2014/main" id="{F96584C6-DD61-67AB-98BC-C7071D6EA330}"/>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F1C4D321-E84A-EBD2-4D22-46819F087101}"/>
                </a:ext>
              </a:extLst>
            </p:cNvPr>
            <p:cNvSpPr txBox="1"/>
            <p:nvPr/>
          </p:nvSpPr>
          <p:spPr>
            <a:xfrm>
              <a:off x="5238395" y="4366029"/>
              <a:ext cx="1696175" cy="6397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Marketing Agent</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AFBC5D43-84CE-F251-18B5-164C81C80D59}"/>
                </a:ext>
              </a:extLst>
            </p:cNvPr>
            <p:cNvSpPr txBox="1"/>
            <p:nvPr/>
          </p:nvSpPr>
          <p:spPr>
            <a:xfrm>
              <a:off x="5006226" y="5699854"/>
              <a:ext cx="2175564" cy="239919"/>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Scrivi contenuti efficaci</a:t>
              </a:r>
            </a:p>
          </p:txBody>
        </p:sp>
      </p:grpSp>
      <p:grpSp>
        <p:nvGrpSpPr>
          <p:cNvPr id="50" name="Group 49">
            <a:extLst>
              <a:ext uri="{FF2B5EF4-FFF2-40B4-BE49-F238E27FC236}">
                <a16:creationId xmlns:a16="http://schemas.microsoft.com/office/drawing/2014/main" id="{E6DB99F2-4688-D31B-8D26-553EE7ABBD3D}"/>
              </a:ext>
            </a:extLst>
          </p:cNvPr>
          <p:cNvGrpSpPr/>
          <p:nvPr/>
        </p:nvGrpSpPr>
        <p:grpSpPr>
          <a:xfrm>
            <a:off x="10008748" y="2770875"/>
            <a:ext cx="1666217" cy="1343770"/>
            <a:chOff x="7262189" y="4376541"/>
            <a:chExt cx="2158060" cy="1745836"/>
          </a:xfrm>
        </p:grpSpPr>
        <p:sp>
          <p:nvSpPr>
            <p:cNvPr id="27" name="Rectangle: Rounded Corners 26">
              <a:extLst>
                <a:ext uri="{FF2B5EF4-FFF2-40B4-BE49-F238E27FC236}">
                  <a16:creationId xmlns:a16="http://schemas.microsoft.com/office/drawing/2014/main" id="{8E47F50F-D56E-7F2F-F6A7-C43267B854DE}"/>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5733B391-F653-F99E-1B1B-AA6E32FEFBF1}"/>
                </a:ext>
              </a:extLst>
            </p:cNvPr>
            <p:cNvSpPr txBox="1"/>
            <p:nvPr/>
          </p:nvSpPr>
          <p:spPr>
            <a:xfrm>
              <a:off x="7491481" y="4376541"/>
              <a:ext cx="1699476" cy="6397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Negotiation Assistant</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F2E614BB-B634-06FF-C9F7-559F7BF09CE9}"/>
                </a:ext>
              </a:extLst>
            </p:cNvPr>
            <p:cNvSpPr txBox="1"/>
            <p:nvPr/>
          </p:nvSpPr>
          <p:spPr>
            <a:xfrm>
              <a:off x="7272171" y="5668315"/>
              <a:ext cx="2129109" cy="239919"/>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srgbClr val="000000"/>
                  </a:solidFill>
                  <a:effectLst/>
                  <a:uLnTx/>
                  <a:uFillTx/>
                  <a:latin typeface="Segoe UI"/>
                  <a:ea typeface="+mn-ea"/>
                  <a:cs typeface="Segoe UI"/>
                </a:rPr>
                <a:t>Chiudi affari migliori</a:t>
              </a:r>
            </a:p>
          </p:txBody>
        </p:sp>
      </p:grpSp>
      <p:grpSp>
        <p:nvGrpSpPr>
          <p:cNvPr id="39" name="Group 38">
            <a:extLst>
              <a:ext uri="{FF2B5EF4-FFF2-40B4-BE49-F238E27FC236}">
                <a16:creationId xmlns:a16="http://schemas.microsoft.com/office/drawing/2014/main" id="{6FCEE6F8-2A22-C0FB-C4DD-E3C0F2BBEB20}"/>
              </a:ext>
            </a:extLst>
          </p:cNvPr>
          <p:cNvGrpSpPr/>
          <p:nvPr/>
        </p:nvGrpSpPr>
        <p:grpSpPr>
          <a:xfrm>
            <a:off x="6186114" y="2758707"/>
            <a:ext cx="1684961" cy="1360140"/>
            <a:chOff x="9494335" y="2588705"/>
            <a:chExt cx="2170233" cy="1754695"/>
          </a:xfrm>
        </p:grpSpPr>
        <p:sp>
          <p:nvSpPr>
            <p:cNvPr id="40" name="Rectangle: Rounded Corners 39">
              <a:extLst>
                <a:ext uri="{FF2B5EF4-FFF2-40B4-BE49-F238E27FC236}">
                  <a16:creationId xmlns:a16="http://schemas.microsoft.com/office/drawing/2014/main" id="{0BD1B9C1-1136-6C04-3AE0-D42081DE278B}"/>
                </a:ext>
                <a:ext uri="{C183D7F6-B498-43B3-948B-1728B52AA6E4}">
                  <adec:decorative xmlns:adec="http://schemas.microsoft.com/office/drawing/2017/decorative" val="1"/>
                </a:ext>
              </a:extLst>
            </p:cNvPr>
            <p:cNvSpPr>
              <a:spLocks/>
            </p:cNvSpPr>
            <p:nvPr/>
          </p:nvSpPr>
          <p:spPr bwMode="auto">
            <a:xfrm>
              <a:off x="9506508"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DBF9AD5E-E1F2-B03E-7978-BDBE96E3CDDB}"/>
                </a:ext>
              </a:extLst>
            </p:cNvPr>
            <p:cNvSpPr txBox="1"/>
            <p:nvPr/>
          </p:nvSpPr>
          <p:spPr>
            <a:xfrm>
              <a:off x="9639076" y="2588705"/>
              <a:ext cx="1849624" cy="6352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Training Content Writer</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55" name="TextBox 54">
              <a:extLst>
                <a:ext uri="{FF2B5EF4-FFF2-40B4-BE49-F238E27FC236}">
                  <a16:creationId xmlns:a16="http://schemas.microsoft.com/office/drawing/2014/main" id="{CF1212A5-DD19-4E76-6C9E-8953F9DA40A1}"/>
                </a:ext>
              </a:extLst>
            </p:cNvPr>
            <p:cNvSpPr txBox="1"/>
            <p:nvPr/>
          </p:nvSpPr>
          <p:spPr>
            <a:xfrm>
              <a:off x="9494335" y="3900398"/>
              <a:ext cx="2170233" cy="238235"/>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Segoe UI"/>
                  <a:ea typeface="+mn-ea"/>
                  <a:cs typeface="Segoe UI"/>
                </a:rPr>
                <a:t> Materiali per la formazione</a:t>
              </a:r>
            </a:p>
          </p:txBody>
        </p:sp>
      </p:grpSp>
      <p:grpSp>
        <p:nvGrpSpPr>
          <p:cNvPr id="57" name="Group 56">
            <a:extLst>
              <a:ext uri="{FF2B5EF4-FFF2-40B4-BE49-F238E27FC236}">
                <a16:creationId xmlns:a16="http://schemas.microsoft.com/office/drawing/2014/main" id="{A1E9BA55-A8C9-769A-0413-01AB02F3D48F}"/>
              </a:ext>
            </a:extLst>
          </p:cNvPr>
          <p:cNvGrpSpPr/>
          <p:nvPr/>
        </p:nvGrpSpPr>
        <p:grpSpPr>
          <a:xfrm>
            <a:off x="469161" y="2795151"/>
            <a:ext cx="1719793" cy="1335864"/>
            <a:chOff x="9489967" y="2620022"/>
            <a:chExt cx="2215097" cy="1723378"/>
          </a:xfrm>
        </p:grpSpPr>
        <p:sp>
          <p:nvSpPr>
            <p:cNvPr id="62" name="Rectangle: Rounded Corners 61">
              <a:extLst>
                <a:ext uri="{FF2B5EF4-FFF2-40B4-BE49-F238E27FC236}">
                  <a16:creationId xmlns:a16="http://schemas.microsoft.com/office/drawing/2014/main" id="{AEC4B9AC-5FE3-8C93-963E-776A705BCDBE}"/>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extBox 72">
              <a:extLst>
                <a:ext uri="{FF2B5EF4-FFF2-40B4-BE49-F238E27FC236}">
                  <a16:creationId xmlns:a16="http://schemas.microsoft.com/office/drawing/2014/main" id="{0FC73834-C0E9-9697-1BBF-00E502F57697}"/>
                </a:ext>
              </a:extLst>
            </p:cNvPr>
            <p:cNvSpPr txBox="1"/>
            <p:nvPr/>
          </p:nvSpPr>
          <p:spPr>
            <a:xfrm>
              <a:off x="9524429" y="2620022"/>
              <a:ext cx="2180635" cy="635293"/>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it-IT" sz="1300" b="0" i="0" u="none" strike="noStrike" kern="1200" cap="none" spc="0" normalizeH="0" baseline="0" noProof="0">
                  <a:ln>
                    <a:noFill/>
                  </a:ln>
                  <a:solidFill>
                    <a:srgbClr val="0078D4"/>
                  </a:solidFill>
                  <a:effectLst/>
                  <a:uLnTx/>
                  <a:uFillTx/>
                  <a:latin typeface="Segoe UI Semibold"/>
                  <a:ea typeface="+mn-ea"/>
                  <a:cs typeface="Segoe UI"/>
                </a:rPr>
                <a:t>Product Comparison Agent</a:t>
              </a:r>
              <a:endParaRPr lang="it-IT" sz="1300" b="0" i="0" u="none" strike="noStrike" kern="1200" cap="none" spc="0" normalizeH="0" baseline="0" noProof="0">
                <a:ln>
                  <a:noFill/>
                </a:ln>
                <a:solidFill>
                  <a:srgbClr val="0078D4"/>
                </a:solidFill>
                <a:effectLst/>
                <a:uLnTx/>
                <a:uFillTx/>
                <a:latin typeface="Segoe UI Semibold"/>
                <a:cs typeface="Segoe UI"/>
              </a:endParaRPr>
            </a:p>
          </p:txBody>
        </p:sp>
        <p:sp>
          <p:nvSpPr>
            <p:cNvPr id="80" name="TextBox 79">
              <a:extLst>
                <a:ext uri="{FF2B5EF4-FFF2-40B4-BE49-F238E27FC236}">
                  <a16:creationId xmlns:a16="http://schemas.microsoft.com/office/drawing/2014/main" id="{1EB6E5A8-CDEF-E217-1FF5-EACF229D3316}"/>
                </a:ext>
              </a:extLst>
            </p:cNvPr>
            <p:cNvSpPr txBox="1"/>
            <p:nvPr/>
          </p:nvSpPr>
          <p:spPr>
            <a:xfrm>
              <a:off x="9489967" y="3858022"/>
              <a:ext cx="2170235" cy="436763"/>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dirty="0">
                  <a:solidFill>
                    <a:srgbClr val="000000"/>
                  </a:solidFill>
                  <a:latin typeface="Segoe UI"/>
                  <a:cs typeface="Segoe UI"/>
                </a:rPr>
                <a:t>C</a:t>
              </a:r>
              <a:r>
                <a:rPr kumimoji="0" lang="it-IT" sz="1100" b="0" i="0" u="none" strike="noStrike" kern="1200" cap="none" spc="0" normalizeH="0" baseline="0" noProof="0" dirty="0" err="1">
                  <a:ln>
                    <a:noFill/>
                  </a:ln>
                  <a:solidFill>
                    <a:srgbClr val="000000"/>
                  </a:solidFill>
                  <a:effectLst/>
                  <a:uLnTx/>
                  <a:uFillTx/>
                  <a:latin typeface="Segoe UI"/>
                  <a:ea typeface="+mn-ea"/>
                  <a:cs typeface="Segoe UI"/>
                </a:rPr>
                <a:t>onfronta</a:t>
              </a:r>
              <a:r>
                <a:rPr kumimoji="0" lang="it-IT" sz="1100" b="0" i="0" u="none" strike="noStrike" kern="1200" cap="none" spc="0" normalizeH="0" baseline="0" noProof="0" dirty="0">
                  <a:ln>
                    <a:noFill/>
                  </a:ln>
                  <a:solidFill>
                    <a:srgbClr val="000000"/>
                  </a:solidFill>
                  <a:effectLst/>
                  <a:uLnTx/>
                  <a:uFillTx/>
                  <a:latin typeface="Segoe UI"/>
                  <a:ea typeface="+mn-ea"/>
                  <a:cs typeface="Segoe UI"/>
                </a:rPr>
                <a:t> le caratteristiche dei prodotti.</a:t>
              </a:r>
            </a:p>
          </p:txBody>
        </p:sp>
      </p:grpSp>
      <p:pic>
        <p:nvPicPr>
          <p:cNvPr id="85" name="Picture 84">
            <a:extLst>
              <a:ext uri="{FF2B5EF4-FFF2-40B4-BE49-F238E27FC236}">
                <a16:creationId xmlns:a16="http://schemas.microsoft.com/office/drawing/2014/main" id="{A6D95AD4-5DE2-027F-5F01-35D4743A4431}"/>
              </a:ext>
            </a:extLst>
          </p:cNvPr>
          <p:cNvPicPr>
            <a:picLocks noChangeAspect="1"/>
          </p:cNvPicPr>
          <p:nvPr/>
        </p:nvPicPr>
        <p:blipFill>
          <a:blip r:embed="rId3">
            <a:clrChange>
              <a:clrFrom>
                <a:srgbClr val="1E1E1E"/>
              </a:clrFrom>
              <a:clrTo>
                <a:srgbClr val="1E1E1E">
                  <a:alpha val="0"/>
                </a:srgbClr>
              </a:clrTo>
            </a:clrChange>
          </a:blip>
          <a:stretch>
            <a:fillRect/>
          </a:stretch>
        </p:blipFill>
        <p:spPr>
          <a:xfrm>
            <a:off x="8678678" y="3224439"/>
            <a:ext cx="479341" cy="485819"/>
          </a:xfrm>
          <a:prstGeom prst="rect">
            <a:avLst/>
          </a:prstGeom>
        </p:spPr>
      </p:pic>
      <p:pic>
        <p:nvPicPr>
          <p:cNvPr id="93" name="Picture 92">
            <a:extLst>
              <a:ext uri="{FF2B5EF4-FFF2-40B4-BE49-F238E27FC236}">
                <a16:creationId xmlns:a16="http://schemas.microsoft.com/office/drawing/2014/main" id="{0D5A0EBB-8D5A-F269-BA89-99647B95189B}"/>
              </a:ext>
            </a:extLst>
          </p:cNvPr>
          <p:cNvPicPr>
            <a:picLocks noChangeAspect="1"/>
          </p:cNvPicPr>
          <p:nvPr/>
        </p:nvPicPr>
        <p:blipFill>
          <a:blip r:embed="rId4">
            <a:clrChange>
              <a:clrFrom>
                <a:srgbClr val="1E1E1E"/>
              </a:clrFrom>
              <a:clrTo>
                <a:srgbClr val="1E1E1E">
                  <a:alpha val="0"/>
                </a:srgbClr>
              </a:clrTo>
            </a:clrChange>
          </a:blip>
          <a:stretch>
            <a:fillRect/>
          </a:stretch>
        </p:blipFill>
        <p:spPr>
          <a:xfrm>
            <a:off x="2907616" y="3133548"/>
            <a:ext cx="598674" cy="581889"/>
          </a:xfrm>
          <a:prstGeom prst="rect">
            <a:avLst/>
          </a:prstGeom>
        </p:spPr>
      </p:pic>
      <p:pic>
        <p:nvPicPr>
          <p:cNvPr id="95" name="Picture 94">
            <a:extLst>
              <a:ext uri="{FF2B5EF4-FFF2-40B4-BE49-F238E27FC236}">
                <a16:creationId xmlns:a16="http://schemas.microsoft.com/office/drawing/2014/main" id="{0FB3314B-9046-B98C-4CCC-C0424E649977}"/>
              </a:ext>
            </a:extLst>
          </p:cNvPr>
          <p:cNvPicPr>
            <a:picLocks noChangeAspect="1"/>
          </p:cNvPicPr>
          <p:nvPr/>
        </p:nvPicPr>
        <p:blipFill>
          <a:blip r:embed="rId5">
            <a:clrChange>
              <a:clrFrom>
                <a:srgbClr val="1E1E1E"/>
              </a:clrFrom>
              <a:clrTo>
                <a:srgbClr val="1E1E1E">
                  <a:alpha val="0"/>
                </a:srgbClr>
              </a:clrTo>
            </a:clrChange>
          </a:blip>
          <a:stretch>
            <a:fillRect/>
          </a:stretch>
        </p:blipFill>
        <p:spPr>
          <a:xfrm>
            <a:off x="4824628" y="3855665"/>
            <a:ext cx="542786" cy="542786"/>
          </a:xfrm>
          <a:prstGeom prst="rect">
            <a:avLst/>
          </a:prstGeom>
        </p:spPr>
      </p:pic>
      <p:pic>
        <p:nvPicPr>
          <p:cNvPr id="97" name="Picture 96">
            <a:extLst>
              <a:ext uri="{FF2B5EF4-FFF2-40B4-BE49-F238E27FC236}">
                <a16:creationId xmlns:a16="http://schemas.microsoft.com/office/drawing/2014/main" id="{F2E3DC2F-73B5-09AA-972E-DFCAC337DC29}"/>
              </a:ext>
            </a:extLst>
          </p:cNvPr>
          <p:cNvPicPr>
            <a:picLocks noChangeAspect="1"/>
          </p:cNvPicPr>
          <p:nvPr/>
        </p:nvPicPr>
        <p:blipFill>
          <a:blip r:embed="rId6">
            <a:clrChange>
              <a:clrFrom>
                <a:srgbClr val="1E1E1E"/>
              </a:clrFrom>
              <a:clrTo>
                <a:srgbClr val="1E1E1E">
                  <a:alpha val="0"/>
                </a:srgbClr>
              </a:clrTo>
            </a:clrChange>
          </a:blip>
          <a:stretch>
            <a:fillRect/>
          </a:stretch>
        </p:blipFill>
        <p:spPr>
          <a:xfrm>
            <a:off x="6711616" y="3180451"/>
            <a:ext cx="632871" cy="595006"/>
          </a:xfrm>
          <a:prstGeom prst="rect">
            <a:avLst/>
          </a:prstGeom>
        </p:spPr>
      </p:pic>
      <p:pic>
        <p:nvPicPr>
          <p:cNvPr id="99" name="Picture 98">
            <a:extLst>
              <a:ext uri="{FF2B5EF4-FFF2-40B4-BE49-F238E27FC236}">
                <a16:creationId xmlns:a16="http://schemas.microsoft.com/office/drawing/2014/main" id="{1881C3D4-8005-DE9B-B651-B9C77769EB59}"/>
              </a:ext>
            </a:extLst>
          </p:cNvPr>
          <p:cNvPicPr>
            <a:picLocks noChangeAspect="1"/>
          </p:cNvPicPr>
          <p:nvPr/>
        </p:nvPicPr>
        <p:blipFill>
          <a:blip r:embed="rId7">
            <a:clrChange>
              <a:clrFrom>
                <a:srgbClr val="1E1E1E"/>
              </a:clrFrom>
              <a:clrTo>
                <a:srgbClr val="1E1E1E">
                  <a:alpha val="0"/>
                </a:srgbClr>
              </a:clrTo>
            </a:clrChange>
          </a:blip>
          <a:stretch>
            <a:fillRect/>
          </a:stretch>
        </p:blipFill>
        <p:spPr>
          <a:xfrm>
            <a:off x="957391" y="3189781"/>
            <a:ext cx="533108" cy="564163"/>
          </a:xfrm>
          <a:prstGeom prst="rect">
            <a:avLst/>
          </a:prstGeom>
        </p:spPr>
      </p:pic>
      <p:pic>
        <p:nvPicPr>
          <p:cNvPr id="101" name="Picture 100">
            <a:extLst>
              <a:ext uri="{FF2B5EF4-FFF2-40B4-BE49-F238E27FC236}">
                <a16:creationId xmlns:a16="http://schemas.microsoft.com/office/drawing/2014/main" id="{452ED136-7AE3-03F0-B347-F5C29ED86F7B}"/>
              </a:ext>
            </a:extLst>
          </p:cNvPr>
          <p:cNvPicPr>
            <a:picLocks noChangeAspect="1"/>
          </p:cNvPicPr>
          <p:nvPr/>
        </p:nvPicPr>
        <p:blipFill>
          <a:blip r:embed="rId8">
            <a:clrChange>
              <a:clrFrom>
                <a:srgbClr val="1E1E1E"/>
              </a:clrFrom>
              <a:clrTo>
                <a:srgbClr val="1E1E1E">
                  <a:alpha val="0"/>
                </a:srgbClr>
              </a:clrTo>
            </a:clrChange>
          </a:blip>
          <a:stretch>
            <a:fillRect/>
          </a:stretch>
        </p:blipFill>
        <p:spPr>
          <a:xfrm>
            <a:off x="4795688" y="2487705"/>
            <a:ext cx="656006" cy="592707"/>
          </a:xfrm>
          <a:prstGeom prst="rect">
            <a:avLst/>
          </a:prstGeom>
        </p:spPr>
      </p:pic>
      <p:pic>
        <p:nvPicPr>
          <p:cNvPr id="107" name="Picture 106">
            <a:extLst>
              <a:ext uri="{FF2B5EF4-FFF2-40B4-BE49-F238E27FC236}">
                <a16:creationId xmlns:a16="http://schemas.microsoft.com/office/drawing/2014/main" id="{4A5580A2-ED5E-86C0-170A-D0EC92CFB5C4}"/>
              </a:ext>
            </a:extLst>
          </p:cNvPr>
          <p:cNvPicPr>
            <a:picLocks noChangeAspect="1"/>
          </p:cNvPicPr>
          <p:nvPr/>
        </p:nvPicPr>
        <p:blipFill>
          <a:blip r:embed="rId9">
            <a:clrChange>
              <a:clrFrom>
                <a:srgbClr val="1E1E1E"/>
              </a:clrFrom>
              <a:clrTo>
                <a:srgbClr val="1E1E1E">
                  <a:alpha val="0"/>
                </a:srgbClr>
              </a:clrTo>
            </a:clrChange>
          </a:blip>
          <a:stretch>
            <a:fillRect/>
          </a:stretch>
        </p:blipFill>
        <p:spPr>
          <a:xfrm>
            <a:off x="10441065" y="3129955"/>
            <a:ext cx="771188" cy="713827"/>
          </a:xfrm>
          <a:prstGeom prst="rect">
            <a:avLst/>
          </a:prstGeom>
        </p:spPr>
      </p:pic>
      <p:sp>
        <p:nvSpPr>
          <p:cNvPr id="112" name="TextBox 111">
            <a:extLst>
              <a:ext uri="{FF2B5EF4-FFF2-40B4-BE49-F238E27FC236}">
                <a16:creationId xmlns:a16="http://schemas.microsoft.com/office/drawing/2014/main" id="{C2DB688B-4BF8-D55E-D58C-239D8C22F071}"/>
              </a:ext>
            </a:extLst>
          </p:cNvPr>
          <p:cNvSpPr txBox="1"/>
          <p:nvPr/>
        </p:nvSpPr>
        <p:spPr>
          <a:xfrm>
            <a:off x="527431" y="6649264"/>
            <a:ext cx="11242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30000" noProof="0">
                <a:ln>
                  <a:noFill/>
                </a:ln>
                <a:solidFill>
                  <a:srgbClr val="091F2C"/>
                </a:solidFill>
                <a:effectLst/>
                <a:uLnTx/>
                <a:uFillTx/>
                <a:latin typeface="Segoe Sans Display"/>
                <a:ea typeface="+mn-ea"/>
                <a:cs typeface="+mn-cs"/>
              </a:rPr>
              <a:t>1</a:t>
            </a:r>
            <a:r>
              <a:rPr kumimoji="0" lang="it-IT" sz="1100" b="0" i="0" u="none" strike="noStrike" kern="1200" cap="none" spc="0" normalizeH="0" baseline="0" noProof="0">
                <a:ln>
                  <a:noFill/>
                </a:ln>
                <a:solidFill>
                  <a:srgbClr val="091F2C"/>
                </a:solidFill>
                <a:effectLst/>
                <a:uLnTx/>
                <a:uFillTx/>
                <a:latin typeface="Segoe Sans Display"/>
                <a:ea typeface="+mn-ea"/>
                <a:cs typeface="+mn-cs"/>
              </a:rPr>
              <a:t>La creazione di agenti è disponibile solo se l’amministratore dell’organizzazione ha abilitato questa funzionalità.</a:t>
            </a:r>
          </a:p>
        </p:txBody>
      </p:sp>
    </p:spTree>
    <p:extLst>
      <p:ext uri="{BB962C8B-B14F-4D97-AF65-F5344CB8AC3E}">
        <p14:creationId xmlns:p14="http://schemas.microsoft.com/office/powerpoint/2010/main" val="4617972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BBF349-E496-7563-E8A3-9F04D156ED5E}"/>
              </a:ext>
            </a:extLst>
          </p:cNvPr>
          <p:cNvSpPr>
            <a:spLocks noGrp="1"/>
          </p:cNvSpPr>
          <p:nvPr>
            <p:ph type="title"/>
          </p:nvPr>
        </p:nvSpPr>
        <p:spPr/>
        <p:txBody>
          <a:bodyPr>
            <a:normAutofit fontScale="90000"/>
          </a:bodyPr>
          <a:lstStyle/>
          <a:p>
            <a:r>
              <a:rPr lang="it-IT"/>
              <a:t>Condivisione degli agenti Microsoft 365</a:t>
            </a:r>
          </a:p>
        </p:txBody>
      </p:sp>
      <p:graphicFrame>
        <p:nvGraphicFramePr>
          <p:cNvPr id="5" name="Content Placeholder 4">
            <a:extLst>
              <a:ext uri="{FF2B5EF4-FFF2-40B4-BE49-F238E27FC236}">
                <a16:creationId xmlns:a16="http://schemas.microsoft.com/office/drawing/2014/main" id="{52975948-8884-E41D-5922-62F990AD7B80}"/>
              </a:ext>
            </a:extLst>
          </p:cNvPr>
          <p:cNvGraphicFramePr>
            <a:graphicFrameLocks noGrp="1"/>
          </p:cNvGraphicFramePr>
          <p:nvPr>
            <p:ph idx="1"/>
            <p:extLst>
              <p:ext uri="{D42A27DB-BD31-4B8C-83A1-F6EECF244321}">
                <p14:modId xmlns:p14="http://schemas.microsoft.com/office/powerpoint/2010/main" val="2109445988"/>
              </p:ext>
            </p:extLst>
          </p:nvPr>
        </p:nvGraphicFramePr>
        <p:xfrm>
          <a:off x="1977952" y="1551867"/>
          <a:ext cx="8236095" cy="4040043"/>
        </p:xfrm>
        <a:graphic>
          <a:graphicData uri="http://schemas.openxmlformats.org/drawingml/2006/table">
            <a:tbl>
              <a:tblPr firstRow="1" bandRow="1">
                <a:tableStyleId>{5C22544A-7EE6-4342-B048-85BDC9FD1C3A}</a:tableStyleId>
              </a:tblPr>
              <a:tblGrid>
                <a:gridCol w="1647219">
                  <a:extLst>
                    <a:ext uri="{9D8B030D-6E8A-4147-A177-3AD203B41FA5}">
                      <a16:colId xmlns:a16="http://schemas.microsoft.com/office/drawing/2014/main" val="1125219811"/>
                    </a:ext>
                  </a:extLst>
                </a:gridCol>
                <a:gridCol w="1647219">
                  <a:extLst>
                    <a:ext uri="{9D8B030D-6E8A-4147-A177-3AD203B41FA5}">
                      <a16:colId xmlns:a16="http://schemas.microsoft.com/office/drawing/2014/main" val="3363063403"/>
                    </a:ext>
                  </a:extLst>
                </a:gridCol>
                <a:gridCol w="1647219">
                  <a:extLst>
                    <a:ext uri="{9D8B030D-6E8A-4147-A177-3AD203B41FA5}">
                      <a16:colId xmlns:a16="http://schemas.microsoft.com/office/drawing/2014/main" val="1890905038"/>
                    </a:ext>
                  </a:extLst>
                </a:gridCol>
                <a:gridCol w="1647219">
                  <a:extLst>
                    <a:ext uri="{9D8B030D-6E8A-4147-A177-3AD203B41FA5}">
                      <a16:colId xmlns:a16="http://schemas.microsoft.com/office/drawing/2014/main" val="3328537941"/>
                    </a:ext>
                  </a:extLst>
                </a:gridCol>
                <a:gridCol w="1647219">
                  <a:extLst>
                    <a:ext uri="{9D8B030D-6E8A-4147-A177-3AD203B41FA5}">
                      <a16:colId xmlns:a16="http://schemas.microsoft.com/office/drawing/2014/main" val="3381517951"/>
                    </a:ext>
                  </a:extLst>
                </a:gridCol>
              </a:tblGrid>
              <a:tr h="358621">
                <a:tc>
                  <a:txBody>
                    <a:bodyPr/>
                    <a:lstStyle/>
                    <a:p>
                      <a:pPr algn="l" fontAlgn="b">
                        <a:buNone/>
                      </a:pPr>
                      <a:endParaRPr lang="it-IT" sz="1600" b="0" i="0" u="none" strike="noStrike">
                        <a:solidFill>
                          <a:srgbClr val="000000"/>
                        </a:solidFill>
                        <a:effectLst/>
                        <a:latin typeface="Calibri" panose="020F0502020204030204" pitchFamily="34" charset="0"/>
                      </a:endParaRPr>
                    </a:p>
                  </a:txBody>
                  <a:tcPr marL="9525" marR="9525" marT="9525" marB="0" anchor="b"/>
                </a:tc>
                <a:tc gridSpan="4">
                  <a:txBody>
                    <a:bodyPr/>
                    <a:lstStyle/>
                    <a:p>
                      <a:pPr algn="ctr" fontAlgn="b">
                        <a:buNone/>
                      </a:pPr>
                      <a:r>
                        <a:rPr lang="it-IT" sz="1600" b="1" i="0" u="none" strike="noStrike" baseline="0">
                          <a:solidFill>
                            <a:schemeClr val="bg1"/>
                          </a:solidFill>
                          <a:effectLst/>
                          <a:latin typeface="Calibri" panose="020F0502020204030204" pitchFamily="34" charset="0"/>
                        </a:rPr>
                        <a:t>Microsoft 365 Agent</a:t>
                      </a:r>
                    </a:p>
                  </a:txBody>
                  <a:tcPr marL="9525" marR="9525" marT="9525" marB="0" anchor="b"/>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275859840"/>
                  </a:ext>
                </a:extLst>
              </a:tr>
              <a:tr h="358621">
                <a:tc>
                  <a:txBody>
                    <a:bodyPr/>
                    <a:lstStyle/>
                    <a:p>
                      <a:pPr algn="l" fontAlgn="b">
                        <a:buNone/>
                      </a:pPr>
                      <a:endParaRPr lang="it-IT"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it-IT" sz="1600" b="0" i="0" u="none" strike="noStrike">
                          <a:solidFill>
                            <a:srgbClr val="366092"/>
                          </a:solidFill>
                          <a:effectLst/>
                          <a:latin typeface="Calibri" panose="020F0502020204030204" pitchFamily="34" charset="0"/>
                        </a:rPr>
                        <a:t>SharePoint</a:t>
                      </a:r>
                    </a:p>
                  </a:txBody>
                  <a:tcPr marL="9525" marR="9525" marT="9525" marB="0" anchor="b"/>
                </a:tc>
                <a:tc>
                  <a:txBody>
                    <a:bodyPr/>
                    <a:lstStyle/>
                    <a:p>
                      <a:pPr algn="ctr" fontAlgn="b">
                        <a:buNone/>
                      </a:pPr>
                      <a:r>
                        <a:rPr lang="it-IT" sz="1600" b="0" i="0" u="none" strike="noStrike">
                          <a:solidFill>
                            <a:srgbClr val="366092"/>
                          </a:solidFill>
                          <a:effectLst/>
                          <a:latin typeface="Calibri" panose="020F0502020204030204" pitchFamily="34" charset="0"/>
                        </a:rPr>
                        <a:t>Agent Builder *</a:t>
                      </a:r>
                    </a:p>
                  </a:txBody>
                  <a:tcPr marL="9525" marR="9525" marT="9525" marB="0" anchor="b"/>
                </a:tc>
                <a:tc>
                  <a:txBody>
                    <a:bodyPr/>
                    <a:lstStyle/>
                    <a:p>
                      <a:pPr algn="ctr" fontAlgn="b">
                        <a:buNone/>
                      </a:pPr>
                      <a:r>
                        <a:rPr lang="it-IT" sz="1600" b="0" i="0" u="none" strike="noStrike">
                          <a:solidFill>
                            <a:srgbClr val="366092"/>
                          </a:solidFill>
                          <a:effectLst/>
                          <a:latin typeface="Calibri" panose="020F0502020204030204" pitchFamily="34" charset="0"/>
                        </a:rPr>
                        <a:t>Agents Tool Kit</a:t>
                      </a:r>
                    </a:p>
                  </a:txBody>
                  <a:tcPr marL="9525" marR="9525" marT="9525" marB="0" anchor="b"/>
                </a:tc>
                <a:tc>
                  <a:txBody>
                    <a:bodyPr/>
                    <a:lstStyle/>
                    <a:p>
                      <a:pPr algn="ctr" fontAlgn="b">
                        <a:buNone/>
                      </a:pPr>
                      <a:r>
                        <a:rPr lang="it-IT" sz="1600" b="0" i="0" u="none" strike="noStrike">
                          <a:solidFill>
                            <a:srgbClr val="366092"/>
                          </a:solidFill>
                          <a:effectLst/>
                          <a:latin typeface="Calibri" panose="020F0502020204030204" pitchFamily="34" charset="0"/>
                        </a:rPr>
                        <a:t>Copilot Studio</a:t>
                      </a:r>
                    </a:p>
                  </a:txBody>
                  <a:tcPr marL="9525" marR="9525" marT="9525" marB="0" anchor="b"/>
                </a:tc>
                <a:extLst>
                  <a:ext uri="{0D108BD9-81ED-4DB2-BD59-A6C34878D82A}">
                    <a16:rowId xmlns:a16="http://schemas.microsoft.com/office/drawing/2014/main" val="1246934155"/>
                  </a:ext>
                </a:extLst>
              </a:tr>
              <a:tr h="716627">
                <a:tc>
                  <a:txBody>
                    <a:bodyPr/>
                    <a:lstStyle/>
                    <a:p>
                      <a:pPr algn="l" fontAlgn="b">
                        <a:buNone/>
                      </a:pPr>
                      <a:r>
                        <a:rPr lang="it-IT" sz="1600" b="0" i="0" u="none" strike="noStrike">
                          <a:solidFill>
                            <a:srgbClr val="366092"/>
                          </a:solidFill>
                          <a:effectLst/>
                          <a:latin typeface="Calibri" panose="020F0502020204030204" pitchFamily="34" charset="0"/>
                        </a:rPr>
                        <a:t>Condivisione link con permessi tipo file</a:t>
                      </a:r>
                    </a:p>
                  </a:txBody>
                  <a:tcPr marL="9525" marR="9525" marT="9525" marB="0" anchor="b"/>
                </a:tc>
                <a:tc>
                  <a:txBody>
                    <a:bodyPr/>
                    <a:lstStyle/>
                    <a:p>
                      <a:pPr algn="ctr" fontAlgn="b">
                        <a:buNone/>
                      </a:pPr>
                      <a:r>
                        <a:rPr lang="it-IT"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3600273336"/>
                  </a:ext>
                </a:extLst>
              </a:tr>
              <a:tr h="480822">
                <a:tc>
                  <a:txBody>
                    <a:bodyPr/>
                    <a:lstStyle/>
                    <a:p>
                      <a:pPr algn="l" fontAlgn="b">
                        <a:buNone/>
                      </a:pPr>
                      <a:r>
                        <a:rPr lang="it-IT" sz="1600" b="0" i="0" u="none" strike="noStrike">
                          <a:solidFill>
                            <a:srgbClr val="366092"/>
                          </a:solidFill>
                          <a:effectLst/>
                          <a:latin typeface="Calibri" panose="020F0502020204030204" pitchFamily="34" charset="0"/>
                        </a:rPr>
                        <a:t>Condividi e interagisci da Teams</a:t>
                      </a:r>
                    </a:p>
                  </a:txBody>
                  <a:tcPr marL="9525" marR="9525" marT="9525" marB="0" anchor="b"/>
                </a:tc>
                <a:tc>
                  <a:txBody>
                    <a:bodyPr/>
                    <a:lstStyle/>
                    <a:p>
                      <a:pPr algn="ctr" fontAlgn="b">
                        <a:buNone/>
                      </a:pPr>
                      <a:r>
                        <a:rPr lang="it-IT" sz="1600" b="0" i="0" u="none" strike="noStrike" dirty="0">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FF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442507594"/>
                  </a:ext>
                </a:extLst>
              </a:tr>
              <a:tr h="716627">
                <a:tc>
                  <a:txBody>
                    <a:bodyPr/>
                    <a:lstStyle/>
                    <a:p>
                      <a:pPr algn="l" fontAlgn="b">
                        <a:buNone/>
                      </a:pPr>
                      <a:r>
                        <a:rPr lang="it-IT" sz="1600" b="0" i="0" u="none" strike="noStrike">
                          <a:solidFill>
                            <a:srgbClr val="366092"/>
                          </a:solidFill>
                          <a:effectLst/>
                          <a:latin typeface="Calibri" panose="020F0502020204030204" pitchFamily="34" charset="0"/>
                        </a:rPr>
                        <a:t>Pubblica nell’organizzazione con approvazione</a:t>
                      </a:r>
                    </a:p>
                  </a:txBody>
                  <a:tcPr marL="9525" marR="9525" marT="9525" marB="0" anchor="b"/>
                </a:tc>
                <a:tc>
                  <a:txBody>
                    <a:bodyPr/>
                    <a:lstStyle/>
                    <a:p>
                      <a:pPr algn="ctr" fontAlgn="b">
                        <a:buNone/>
                      </a:pPr>
                      <a:r>
                        <a:rPr lang="it-IT"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1902399494"/>
                  </a:ext>
                </a:extLst>
              </a:tr>
              <a:tr h="358621">
                <a:tc>
                  <a:txBody>
                    <a:bodyPr/>
                    <a:lstStyle/>
                    <a:p>
                      <a:pPr algn="l" fontAlgn="b">
                        <a:buNone/>
                      </a:pPr>
                      <a:r>
                        <a:rPr lang="it-IT" sz="1600" b="0" i="0" u="none" strike="noStrike">
                          <a:solidFill>
                            <a:srgbClr val="366092"/>
                          </a:solidFill>
                          <a:effectLst/>
                          <a:latin typeface="Calibri" panose="020F0502020204030204" pitchFamily="34" charset="0"/>
                        </a:rPr>
                        <a:t>Co-creazione</a:t>
                      </a:r>
                    </a:p>
                  </a:txBody>
                  <a:tcPr marL="9525" marR="9525" marT="9525"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600" b="0" i="0" u="none" strike="noStrike">
                          <a:solidFill>
                            <a:srgbClr val="FF0000"/>
                          </a:solidFill>
                          <a:effectLst/>
                          <a:latin typeface="Calibri" panose="020F0502020204030204" pitchFamily="34" charset="0"/>
                        </a:rPr>
                        <a:t>❌</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92910586"/>
                  </a:ext>
                </a:extLst>
              </a:tr>
              <a:tr h="716627">
                <a:tc>
                  <a:txBody>
                    <a:bodyPr/>
                    <a:lstStyle/>
                    <a:p>
                      <a:pPr algn="l" fontAlgn="b">
                        <a:buNone/>
                      </a:pPr>
                      <a:r>
                        <a:rPr lang="it-IT" sz="1600" b="0" i="0" u="none" strike="noStrike">
                          <a:solidFill>
                            <a:srgbClr val="366092"/>
                          </a:solidFill>
                          <a:effectLst/>
                          <a:latin typeface="Calibri" panose="020F0502020204030204" pitchFamily="34" charset="0"/>
                        </a:rPr>
                        <a:t>Esporta in file zip per sideloading o approvazione</a:t>
                      </a:r>
                    </a:p>
                  </a:txBody>
                  <a:tcPr marL="9525" marR="9525" marT="9525" marB="0" anchor="b"/>
                </a:tc>
                <a:tc>
                  <a:txBody>
                    <a:bodyPr/>
                    <a:lstStyle/>
                    <a:p>
                      <a:pPr algn="ctr" fontAlgn="b">
                        <a:buNone/>
                      </a:pPr>
                      <a:r>
                        <a:rPr lang="it-IT"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it-IT" sz="1600" b="0" i="0" u="none" strike="noStrike" dirty="0">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864170515"/>
                  </a:ext>
                </a:extLst>
              </a:tr>
            </a:tbl>
          </a:graphicData>
        </a:graphic>
      </p:graphicFrame>
      <p:sp>
        <p:nvSpPr>
          <p:cNvPr id="7" name="TextBox 6">
            <a:extLst>
              <a:ext uri="{FF2B5EF4-FFF2-40B4-BE49-F238E27FC236}">
                <a16:creationId xmlns:a16="http://schemas.microsoft.com/office/drawing/2014/main" id="{DB984556-5943-D57F-C061-C8F0C8FAB61E}"/>
              </a:ext>
            </a:extLst>
          </p:cNvPr>
          <p:cNvSpPr txBox="1"/>
          <p:nvPr/>
        </p:nvSpPr>
        <p:spPr>
          <a:xfrm>
            <a:off x="1046949" y="5591910"/>
            <a:ext cx="10098100" cy="646331"/>
          </a:xfrm>
          <a:prstGeom prst="rect">
            <a:avLst/>
          </a:prstGeom>
          <a:noFill/>
        </p:spPr>
        <p:txBody>
          <a:bodyPr wrap="square" lIns="91440" tIns="45720" rIns="91440" bIns="45720" anchor="t">
            <a:spAutoFit/>
          </a:bodyPr>
          <a:lstStyle/>
          <a:p>
            <a:r>
              <a:rPr lang="it-IT" sz="1800" b="1" i="0" u="none" strike="noStrike" dirty="0">
                <a:solidFill>
                  <a:schemeClr val="bg1"/>
                </a:solidFill>
                <a:effectLst/>
                <a:latin typeface="Calibri"/>
                <a:ea typeface="Calibri"/>
                <a:cs typeface="Calibri"/>
              </a:rPr>
              <a:t>*</a:t>
            </a:r>
            <a:r>
              <a:rPr lang="it-IT" sz="1800" b="0" i="0" u="none" strike="noStrike" dirty="0">
                <a:solidFill>
                  <a:schemeClr val="bg1"/>
                </a:solidFill>
                <a:effectLst/>
                <a:latin typeface="Segoe UI"/>
                <a:cs typeface="Segoe UI"/>
              </a:rPr>
              <a:t> </a:t>
            </a:r>
            <a:r>
              <a:rPr lang="it-IT" sz="1800" dirty="0">
                <a:solidFill>
                  <a:schemeClr val="bg1"/>
                </a:solidFill>
                <a:latin typeface="Segoe UI"/>
                <a:cs typeface="Segoe UI"/>
              </a:rPr>
              <a:t>G</a:t>
            </a:r>
            <a:r>
              <a:rPr lang="it-IT" sz="1800" b="0" i="0" u="none" strike="noStrike" dirty="0">
                <a:solidFill>
                  <a:schemeClr val="bg1"/>
                </a:solidFill>
                <a:effectLst/>
                <a:latin typeface="Segoe UI"/>
                <a:cs typeface="Segoe UI"/>
              </a:rPr>
              <a:t>li amministratori possono limitare la creazione dei link di condivisione di Agent Builder — limitandola a gruppi specifici o disabilitando la condivisione in tutta l’organizzazione.</a:t>
            </a:r>
            <a:r>
              <a:rPr lang="it-IT" sz="1750" dirty="0">
                <a:solidFill>
                  <a:schemeClr val="bg1"/>
                </a:solidFill>
              </a:rPr>
              <a:t> (</a:t>
            </a:r>
            <a:r>
              <a:rPr lang="it-IT" sz="1750" dirty="0">
                <a:solidFill>
                  <a:schemeClr val="bg1"/>
                </a:solidFill>
                <a:ea typeface="+mn-lt"/>
                <a:cs typeface="+mn-lt"/>
              </a:rPr>
              <a:t>MC1138797)</a:t>
            </a:r>
            <a:endParaRPr lang="it-IT" dirty="0">
              <a:solidFill>
                <a:schemeClr val="bg1"/>
              </a:solidFill>
            </a:endParaRPr>
          </a:p>
        </p:txBody>
      </p:sp>
    </p:spTree>
    <p:extLst>
      <p:ext uri="{BB962C8B-B14F-4D97-AF65-F5344CB8AC3E}">
        <p14:creationId xmlns:p14="http://schemas.microsoft.com/office/powerpoint/2010/main" val="6214231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D10B10-2C4A-F390-6EFE-3413B3ECCE11}"/>
              </a:ext>
            </a:extLst>
          </p:cNvPr>
          <p:cNvSpPr txBox="1"/>
          <p:nvPr/>
        </p:nvSpPr>
        <p:spPr>
          <a:xfrm>
            <a:off x="225508" y="1859321"/>
            <a:ext cx="11061948" cy="2240613"/>
          </a:xfrm>
          <a:prstGeom prst="rect">
            <a:avLst/>
          </a:prstGeom>
          <a:noFill/>
          <a:ln>
            <a:noFill/>
            <a:prstDash/>
          </a:ln>
          <a:effectLst/>
        </p:spPr>
        <p:txBody>
          <a:bodyPr wrap="square" lIns="0" rIns="0">
            <a:spAutoFit/>
          </a:bodyPr>
          <a:lstStyle/>
          <a:p>
            <a:pPr algn="ctr">
              <a:lnSpc>
                <a:spcPct val="90000"/>
              </a:lnSpc>
              <a:spcAft>
                <a:spcPts val="600"/>
              </a:spcAft>
            </a:pPr>
            <a:r>
              <a:rPr lang="it-IT" sz="480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Passi successivi</a:t>
            </a:r>
          </a:p>
          <a:p>
            <a:pPr algn="ctr">
              <a:lnSpc>
                <a:spcPct val="90000"/>
              </a:lnSpc>
              <a:spcAft>
                <a:spcPts val="600"/>
              </a:spcAft>
            </a:pPr>
            <a:r>
              <a:rPr lang="it-IT" sz="480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&amp; </a:t>
            </a:r>
          </a:p>
          <a:p>
            <a:pPr marL="25400" algn="ctr">
              <a:lnSpc>
                <a:spcPct val="90000"/>
              </a:lnSpc>
              <a:spcAft>
                <a:spcPts val="600"/>
              </a:spcAft>
            </a:pPr>
            <a:r>
              <a:rPr lang="it-IT" sz="480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Invito all'azione</a:t>
            </a:r>
          </a:p>
        </p:txBody>
      </p:sp>
    </p:spTree>
    <p:extLst>
      <p:ext uri="{BB962C8B-B14F-4D97-AF65-F5344CB8AC3E}">
        <p14:creationId xmlns:p14="http://schemas.microsoft.com/office/powerpoint/2010/main" val="148056649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20CFC23-19D4-F2EF-95DE-57E32F85F22A}"/>
              </a:ext>
            </a:extLst>
          </p:cNvPr>
          <p:cNvSpPr txBox="1"/>
          <p:nvPr/>
        </p:nvSpPr>
        <p:spPr>
          <a:xfrm>
            <a:off x="1180186" y="2598003"/>
            <a:ext cx="9699956" cy="830997"/>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srgbClr val="091F2C"/>
                </a:solidFill>
                <a:effectLst/>
                <a:uLnTx/>
                <a:uFillTx/>
                <a:latin typeface="Segoe Sans Display"/>
                <a:ea typeface="+mn-ea"/>
                <a:cs typeface="+mn-cs"/>
              </a:rPr>
              <a:t>Ci piacerebbe avere il tuo contributo sui modelli ed esempi di Copilot Agent </a:t>
            </a:r>
            <a:r>
              <a:rPr kumimoji="0" lang="it-IT" sz="2400" b="0" i="0" u="none" strike="noStrike" kern="1200" cap="none" spc="0" normalizeH="0" baseline="0" noProof="0">
                <a:ln>
                  <a:noFill/>
                </a:ln>
                <a:solidFill>
                  <a:srgbClr val="091F2C"/>
                </a:solidFill>
                <a:effectLst/>
                <a:uLnTx/>
                <a:uFillTx/>
                <a:latin typeface="Segoe Sans Display"/>
                <a:ea typeface="+mn-ea"/>
                <a:cs typeface="+mn-cs"/>
                <a:hlinkClick r:id="rId3"/>
              </a:rPr>
              <a:t>qui</a:t>
            </a:r>
            <a:r>
              <a:rPr kumimoji="0" lang="it-IT" sz="2400" b="0" i="0" u="none" strike="noStrike" kern="1200" cap="none" spc="0" normalizeH="0" baseline="0" noProof="0">
                <a:ln>
                  <a:noFill/>
                </a:ln>
                <a:solidFill>
                  <a:srgbClr val="091F2C"/>
                </a:solidFill>
                <a:effectLst/>
                <a:uLnTx/>
                <a:uFillTx/>
                <a:latin typeface="Segoe Sans Display"/>
                <a:ea typeface="+mn-ea"/>
                <a:cs typeface="+mn-cs"/>
              </a:rPr>
              <a:t> Il tuo feedback ci aiuta a migliorare e innovare!</a:t>
            </a:r>
            <a:endParaRPr kumimoji="0" lang="en-CA" sz="24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304087810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81A90-0EBD-64F5-FC34-B7D74C0B4EE1}"/>
            </a:ext>
          </a:extLst>
        </p:cNvPr>
        <p:cNvGrpSpPr/>
        <p:nvPr/>
      </p:nvGrpSpPr>
      <p:grpSpPr>
        <a:xfrm>
          <a:off x="0" y="0"/>
          <a:ext cx="0" cy="0"/>
          <a:chOff x="0" y="0"/>
          <a:chExt cx="0" cy="0"/>
        </a:xfrm>
      </p:grpSpPr>
      <p:pic>
        <p:nvPicPr>
          <p:cNvPr id="12" name="Picture 11" descr="A blurry image of a blue and orange sky AI-generated content may be incorrect.">
            <a:extLst>
              <a:ext uri="{FF2B5EF4-FFF2-40B4-BE49-F238E27FC236}">
                <a16:creationId xmlns:a16="http://schemas.microsoft.com/office/drawing/2014/main" id="{879953B5-B96A-E1FC-81A7-F589D39253A4}"/>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29685"/>
            <a:ext cx="12138167" cy="6646984"/>
          </a:xfrm>
          <a:prstGeom prst="rect">
            <a:avLst/>
          </a:prstGeom>
          <a:effectLst/>
        </p:spPr>
      </p:pic>
      <p:sp>
        <p:nvSpPr>
          <p:cNvPr id="13" name="TextBox 12">
            <a:extLst>
              <a:ext uri="{FF2B5EF4-FFF2-40B4-BE49-F238E27FC236}">
                <a16:creationId xmlns:a16="http://schemas.microsoft.com/office/drawing/2014/main" id="{37AFB55D-457A-2AC6-CE47-DD155DB9B0EC}"/>
              </a:ext>
            </a:extLst>
          </p:cNvPr>
          <p:cNvSpPr txBox="1"/>
          <p:nvPr/>
        </p:nvSpPr>
        <p:spPr>
          <a:xfrm>
            <a:off x="510639" y="748860"/>
            <a:ext cx="11109861" cy="867930"/>
          </a:xfrm>
          <a:prstGeom prst="rect">
            <a:avLst/>
          </a:prstGeom>
          <a:noFill/>
          <a:ln>
            <a:noFill/>
            <a:prstDash/>
          </a:ln>
          <a:effectLst/>
        </p:spPr>
        <p:txBody>
          <a:bodyPr wrap="square">
            <a:spAutoFit/>
          </a:bodyPr>
          <a:lstStyle/>
          <a:p>
            <a:pPr algn="ctr">
              <a:lnSpc>
                <a:spcPct val="90000"/>
              </a:lnSpc>
              <a:spcAft>
                <a:spcPts val="1800"/>
              </a:spcAft>
            </a:pPr>
            <a:r>
              <a:rPr lang="it-IT"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Visita l' </a:t>
            </a:r>
            <a:r>
              <a:rPr lang="it-IT"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5"/>
              </a:rPr>
              <a:t>AI Agents Hub</a:t>
            </a:r>
            <a:r>
              <a:rPr lang="it-IT"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per contenuti che ti aiutino a pianificare, gestire e creare agenti!</a:t>
            </a:r>
          </a:p>
        </p:txBody>
      </p:sp>
      <p:pic>
        <p:nvPicPr>
          <p:cNvPr id="3" name="Picture 2">
            <a:extLst>
              <a:ext uri="{FF2B5EF4-FFF2-40B4-BE49-F238E27FC236}">
                <a16:creationId xmlns:a16="http://schemas.microsoft.com/office/drawing/2014/main" id="{C96D840C-3171-9FC6-33FF-DC248A5D3FF4}"/>
              </a:ext>
            </a:extLst>
          </p:cNvPr>
          <p:cNvPicPr>
            <a:picLocks noChangeAspect="1"/>
          </p:cNvPicPr>
          <p:nvPr/>
        </p:nvPicPr>
        <p:blipFill>
          <a:blip r:embed="rId6"/>
          <a:stretch>
            <a:fillRect/>
          </a:stretch>
        </p:blipFill>
        <p:spPr>
          <a:xfrm>
            <a:off x="2960270" y="1847317"/>
            <a:ext cx="6204167" cy="4226205"/>
          </a:xfrm>
          <a:prstGeom prst="roundRect">
            <a:avLst>
              <a:gd name="adj" fmla="val 76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764099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0" y="154001"/>
            <a:ext cx="12085983" cy="3840480"/>
          </a:xfrm>
        </p:spPr>
        <p:txBody>
          <a:bodyPr wrap="square">
            <a:spAutoFit/>
          </a:bodyPr>
          <a:lstStyle/>
          <a:p>
            <a:pPr algn="ctr"/>
            <a:r>
              <a:rPr lang="it-IT" dirty="0">
                <a:solidFill>
                  <a:schemeClr val="bg1"/>
                </a:solidFill>
              </a:rPr>
              <a:t>Investimenti Microsoft per accelerare il tuo percorso verso la creazione di valore</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3" y="1387130"/>
            <a:ext cx="11017254" cy="4247425"/>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586739" y="5078265"/>
            <a:ext cx="11017254" cy="564952"/>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724531"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it-IT"/>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7984918"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it-IT"/>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2094689" y="2488219"/>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355076" y="2488219"/>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866365" y="2772980"/>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srgbClr val="000000"/>
                </a:solidFill>
                <a:effectLst/>
                <a:uLnTx/>
                <a:uFillTx/>
                <a:latin typeface="Segoe UI"/>
                <a:ea typeface="+mn-ea"/>
                <a:cs typeface="+mn-cs"/>
              </a:rPr>
              <a:t>Trova Partner per supporto con l'estensibilità di Microsoft 365 Copilot</a:t>
            </a:r>
            <a:br>
              <a:rPr kumimoji="0" lang="it-IT" sz="2400" b="0" i="0" u="none" strike="noStrike" kern="1200" cap="none" spc="0" normalizeH="0" baseline="0" noProof="0">
                <a:ln>
                  <a:noFill/>
                </a:ln>
                <a:solidFill>
                  <a:srgbClr val="000000"/>
                </a:solidFill>
                <a:effectLst/>
                <a:uLnTx/>
                <a:uFillTx/>
                <a:latin typeface="Segoe UI"/>
                <a:ea typeface="+mn-ea"/>
                <a:cs typeface="+mn-cs"/>
              </a:rPr>
            </a:br>
            <a:r>
              <a:rPr kumimoji="0" lang="it-IT" sz="2400" b="0" i="0" u="none" strike="noStrike" kern="1200" cap="none" spc="0" normalizeH="0" baseline="0" noProof="0">
                <a:ln>
                  <a:noFill/>
                </a:ln>
                <a:solidFill>
                  <a:srgbClr val="000000"/>
                </a:solidFill>
                <a:effectLst/>
                <a:uLnTx/>
                <a:uFillTx/>
                <a:latin typeface="Segoe UI"/>
                <a:ea typeface="+mn-ea"/>
                <a:cs typeface="+mn-cs"/>
              </a:rPr>
              <a:t>presso il </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4346016"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it-IT"/>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5716174" y="2488219"/>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4487849" y="2772980"/>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srgbClr val="000000"/>
                </a:solidFill>
                <a:effectLst/>
                <a:uLnTx/>
                <a:uFillTx/>
                <a:latin typeface="Segoe UI"/>
                <a:ea typeface="+mn-ea"/>
                <a:cs typeface="+mn-cs"/>
              </a:rPr>
              <a:t>I clienti idonei</a:t>
            </a:r>
            <a:br>
              <a:rPr kumimoji="0" lang="it-IT" sz="2400" b="0" i="0" u="none" strike="noStrike" kern="1200" cap="none" spc="0" normalizeH="0" baseline="0" noProof="0">
                <a:ln>
                  <a:noFill/>
                </a:ln>
                <a:solidFill>
                  <a:srgbClr val="000000"/>
                </a:solidFill>
                <a:effectLst/>
                <a:uLnTx/>
                <a:uFillTx/>
                <a:latin typeface="Segoe UI"/>
                <a:ea typeface="+mn-ea"/>
                <a:cs typeface="+mn-cs"/>
              </a:rPr>
            </a:br>
            <a:r>
              <a:rPr kumimoji="0" lang="it-IT" sz="2400" b="0" i="0" u="none" strike="noStrike" kern="1200" cap="none" spc="0" normalizeH="0" baseline="0" noProof="0">
                <a:ln>
                  <a:noFill/>
                </a:ln>
                <a:solidFill>
                  <a:srgbClr val="000000"/>
                </a:solidFill>
                <a:effectLst/>
                <a:uLnTx/>
                <a:uFillTx/>
                <a:latin typeface="Segoe UI"/>
                <a:ea typeface="+mn-ea"/>
                <a:cs typeface="+mn-cs"/>
              </a:rPr>
              <a:t>possono richiedere assistenza tecnica e di distribuzione</a:t>
            </a:r>
            <a:br>
              <a:rPr kumimoji="0" lang="it-IT" sz="2400" b="0" i="0" u="none" strike="noStrike" kern="1200" cap="none" spc="0" normalizeH="0" baseline="0" noProof="0">
                <a:ln>
                  <a:noFill/>
                </a:ln>
                <a:solidFill>
                  <a:srgbClr val="000000"/>
                </a:solidFill>
                <a:effectLst/>
                <a:uLnTx/>
                <a:uFillTx/>
                <a:latin typeface="Segoe UI"/>
                <a:ea typeface="+mn-ea"/>
                <a:cs typeface="+mn-cs"/>
              </a:rPr>
            </a:br>
            <a:r>
              <a:rPr kumimoji="0" lang="it-IT" sz="2400" b="0" i="0" u="none" strike="noStrike" kern="1200" cap="none" spc="0" normalizeH="0" baseline="0" noProof="0">
                <a:ln>
                  <a:noFill/>
                </a:ln>
                <a:solidFill>
                  <a:srgbClr val="000000"/>
                </a:solidFill>
                <a:effectLst/>
                <a:uLnTx/>
                <a:uFillTx/>
                <a:latin typeface="Segoe UI"/>
                <a:ea typeface="+mn-ea"/>
                <a:cs typeface="+mn-cs"/>
              </a:rPr>
              <a:t>da </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126751" y="2772980"/>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srgbClr val="000000"/>
                </a:solidFill>
                <a:effectLst/>
                <a:uLnTx/>
                <a:uFillTx/>
                <a:latin typeface="Segoe UI"/>
                <a:ea typeface="+mn-ea"/>
                <a:cs typeface="+mn-cs"/>
              </a:rPr>
              <a:t>Inizia il</a:t>
            </a:r>
            <a:br>
              <a:rPr kumimoji="0" lang="it-IT" sz="2400" b="0" i="0" u="none" strike="noStrike" kern="1200" cap="none" spc="0" normalizeH="0" baseline="0" noProof="0">
                <a:ln>
                  <a:noFill/>
                </a:ln>
                <a:solidFill>
                  <a:srgbClr val="000000"/>
                </a:solidFill>
                <a:effectLst/>
                <a:uLnTx/>
                <a:uFillTx/>
                <a:latin typeface="Segoe UI"/>
                <a:ea typeface="+mn-ea"/>
                <a:cs typeface="+mn-cs"/>
              </a:rPr>
            </a:br>
            <a:r>
              <a:rPr kumimoji="0" lang="it-IT" sz="2400" b="0" i="0" u="none" strike="noStrike" kern="1200" cap="none" spc="0" normalizeH="0" baseline="0" noProof="0">
                <a:ln>
                  <a:noFill/>
                </a:ln>
                <a:solidFill>
                  <a:srgbClr val="000000"/>
                </a:solidFill>
                <a:effectLst/>
                <a:uLnTx/>
                <a:uFillTx/>
                <a:latin typeface="Segoe UI"/>
                <a:ea typeface="+mn-ea"/>
                <a:cs typeface="+mn-cs"/>
              </a:rPr>
              <a:t>tuo percorso con Copilot con servizi</a:t>
            </a:r>
            <a:br>
              <a:rPr kumimoji="0" lang="it-IT" sz="2400" b="0" i="0" u="none" strike="noStrike" kern="1200" cap="none" spc="0" normalizeH="0" baseline="0" noProof="0">
                <a:ln>
                  <a:noFill/>
                </a:ln>
                <a:solidFill>
                  <a:srgbClr val="000000"/>
                </a:solidFill>
                <a:effectLst/>
                <a:uLnTx/>
                <a:uFillTx/>
                <a:latin typeface="Segoe UI"/>
                <a:ea typeface="+mn-ea"/>
                <a:cs typeface="+mn-cs"/>
              </a:rPr>
            </a:br>
            <a:r>
              <a:rPr kumimoji="0" lang="it-IT" sz="2400" b="0" i="0" u="none" strike="noStrike" kern="1200" cap="none" spc="0" normalizeH="0" baseline="0" noProof="0">
                <a:ln>
                  <a:noFill/>
                </a:ln>
                <a:solidFill>
                  <a:srgbClr val="000000"/>
                </a:solidFill>
                <a:effectLst/>
                <a:uLnTx/>
                <a:uFillTx/>
                <a:latin typeface="Segoe UI"/>
                <a:ea typeface="+mn-ea"/>
                <a:cs typeface="+mn-cs"/>
              </a:rPr>
              <a:t>guidati da esperti tramite </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909223" y="4695433"/>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6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Microsoft 365 </a:t>
            </a:r>
            <a:r>
              <a:rPr kumimoji="0" lang="it-IT" sz="1600" b="0" i="0" u="none" strike="noStrike" kern="1200" cap="none" spc="0" normalizeH="0" baseline="0" noProof="0" dirty="0" err="1">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Copilot</a:t>
            </a:r>
            <a:r>
              <a:rPr kumimoji="0" lang="it-IT" sz="16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 </a:t>
            </a:r>
            <a:br>
              <a:rPr kumimoji="0" lang="it-IT" sz="16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br>
            <a:r>
              <a:rPr kumimoji="0" lang="it-IT" sz="16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Partner Directory</a:t>
            </a:r>
            <a:endParaRPr kumimoji="0" lang="it-IT" sz="160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4487850" y="4728301"/>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FastTrack</a:t>
            </a:r>
            <a:endParaRPr kumimoji="0" lang="it-IT"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149454" y="4705664"/>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6">
                  <a:extLst>
                    <a:ext uri="{A12FA001-AC4F-418D-AE19-62706E023703}">
                      <ahyp:hlinkClr xmlns:ahyp="http://schemas.microsoft.com/office/drawing/2018/hyperlinkcolor" val="tx"/>
                    </a:ext>
                  </a:extLst>
                </a:hlinkClick>
              </a:rPr>
              <a:t>Microsoft Unified</a:t>
            </a:r>
            <a:endParaRPr kumimoji="0" lang="it-IT"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2259610" y="1818920"/>
            <a:ext cx="408584" cy="510642"/>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5843385" y="1834468"/>
            <a:ext cx="484004" cy="479546"/>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9484516" y="1834468"/>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6" name="Group 45">
            <a:extLst>
              <a:ext uri="{FF2B5EF4-FFF2-40B4-BE49-F238E27FC236}">
                <a16:creationId xmlns:a16="http://schemas.microsoft.com/office/drawing/2014/main" id="{46FA2823-24E3-274D-4828-A007FE1F1D7C}"/>
              </a:ext>
              <a:ext uri="{C183D7F6-B498-43B3-948B-1728B52AA6E4}">
                <adec:decorative xmlns:adec="http://schemas.microsoft.com/office/drawing/2017/decorative" val="1"/>
              </a:ext>
            </a:extLst>
          </p:cNvPr>
          <p:cNvGrpSpPr/>
          <p:nvPr/>
        </p:nvGrpSpPr>
        <p:grpSpPr>
          <a:xfrm>
            <a:off x="909223" y="4522236"/>
            <a:ext cx="518930" cy="518930"/>
            <a:chOff x="632462" y="5834381"/>
            <a:chExt cx="396238" cy="396238"/>
          </a:xfrm>
        </p:grpSpPr>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 of a finger tapping on a screen">
              <a:extLst>
                <a:ext uri="{FF2B5EF4-FFF2-40B4-BE49-F238E27FC236}">
                  <a16:creationId xmlns:a16="http://schemas.microsoft.com/office/drawing/2014/main" id="{28D9AF22-0DB2-C64A-31D2-1F55F81B7673}"/>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49" name="Group 48">
            <a:extLst>
              <a:ext uri="{FF2B5EF4-FFF2-40B4-BE49-F238E27FC236}">
                <a16:creationId xmlns:a16="http://schemas.microsoft.com/office/drawing/2014/main" id="{D2F384E1-7FD4-C245-F507-217F49F14C46}"/>
              </a:ext>
              <a:ext uri="{C183D7F6-B498-43B3-948B-1728B52AA6E4}">
                <adec:decorative xmlns:adec="http://schemas.microsoft.com/office/drawing/2017/decorative" val="1"/>
              </a:ext>
            </a:extLst>
          </p:cNvPr>
          <p:cNvGrpSpPr/>
          <p:nvPr/>
        </p:nvGrpSpPr>
        <p:grpSpPr>
          <a:xfrm>
            <a:off x="4530708" y="4522236"/>
            <a:ext cx="518930" cy="518930"/>
            <a:chOff x="632462" y="5834381"/>
            <a:chExt cx="396238" cy="396238"/>
          </a:xfrm>
        </p:grpSpPr>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 of a finger tapping on a screen">
              <a:extLst>
                <a:ext uri="{FF2B5EF4-FFF2-40B4-BE49-F238E27FC236}">
                  <a16:creationId xmlns:a16="http://schemas.microsoft.com/office/drawing/2014/main" id="{2A9BFABE-1A21-4EEF-2D5E-EBF2599AB15D}"/>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2" name="Group 51">
            <a:extLst>
              <a:ext uri="{FF2B5EF4-FFF2-40B4-BE49-F238E27FC236}">
                <a16:creationId xmlns:a16="http://schemas.microsoft.com/office/drawing/2014/main" id="{93A158F8-C083-EC61-E920-CE0515DE586B}"/>
              </a:ext>
              <a:ext uri="{C183D7F6-B498-43B3-948B-1728B52AA6E4}">
                <adec:decorative xmlns:adec="http://schemas.microsoft.com/office/drawing/2017/decorative" val="1"/>
              </a:ext>
            </a:extLst>
          </p:cNvPr>
          <p:cNvGrpSpPr/>
          <p:nvPr/>
        </p:nvGrpSpPr>
        <p:grpSpPr>
          <a:xfrm>
            <a:off x="8169611" y="4522236"/>
            <a:ext cx="518930" cy="518930"/>
            <a:chOff x="632462" y="5834381"/>
            <a:chExt cx="396238" cy="396238"/>
          </a:xfrm>
        </p:grpSpPr>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 of a finger tapping on a screen">
              <a:extLst>
                <a:ext uri="{FF2B5EF4-FFF2-40B4-BE49-F238E27FC236}">
                  <a16:creationId xmlns:a16="http://schemas.microsoft.com/office/drawing/2014/main" id="{3A73A677-766E-3260-EC80-2A14347B3BBA}"/>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it-IT"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2"/>
                                        </p:tgtEl>
                                        <p:attrNameLst>
                                          <p:attrName>ppt_x</p:attrName>
                                          <p:attrName>ppt_y</p:attrName>
                                        </p:attrNameLst>
                                      </p:cBhvr>
                                      <p:rCtr x="0" y="-1944"/>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50"/>
                                        <p:tgtEl>
                                          <p:spTgt spid="6"/>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13"/>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7"/>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18"/>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19"/>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35"/>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250"/>
                                        <p:tgtEl>
                                          <p:spTgt spid="38"/>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38"/>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250"/>
                                        <p:tgtEl>
                                          <p:spTgt spid="40"/>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40"/>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41"/>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250"/>
                                        <p:tgtEl>
                                          <p:spTgt spid="46"/>
                                        </p:tgtEl>
                                      </p:cBhvr>
                                    </p:animEffect>
                                  </p:childTnLst>
                                </p:cTn>
                              </p:par>
                              <p:par>
                                <p:cTn id="63" presetID="42" presetClass="path" presetSubtype="0" decel="100000" fill="hold" nodeType="withEffect">
                                  <p:stCondLst>
                                    <p:cond delay="0"/>
                                  </p:stCondLst>
                                  <p:childTnLst>
                                    <p:animMotion origin="layout" path="M -3.33333E-6 0.03889 L -3.33333E-6 -7.40741E-7 " pathEditMode="relative" rAng="0" ptsTypes="AA">
                                      <p:cBhvr>
                                        <p:cTn id="64" dur="500" fill="hold"/>
                                        <p:tgtEl>
                                          <p:spTgt spid="46"/>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42"/>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250"/>
                                        <p:tgtEl>
                                          <p:spTgt spid="49"/>
                                        </p:tgtEl>
                                      </p:cBhvr>
                                    </p:animEffect>
                                  </p:childTnLst>
                                </p:cTn>
                              </p:par>
                              <p:par>
                                <p:cTn id="73" presetID="42" presetClass="path" presetSubtype="0" decel="100000" fill="hold" nodeType="withEffect">
                                  <p:stCondLst>
                                    <p:cond delay="0"/>
                                  </p:stCondLst>
                                  <p:childTnLst>
                                    <p:animMotion origin="layout" path="M 1.45833E-6 0.03889 L 1.45833E-6 -7.40741E-7 " pathEditMode="relative" rAng="0" ptsTypes="AA">
                                      <p:cBhvr>
                                        <p:cTn id="74" dur="500" fill="hold"/>
                                        <p:tgtEl>
                                          <p:spTgt spid="49"/>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250"/>
                                        <p:tgtEl>
                                          <p:spTgt spid="43"/>
                                        </p:tgtEl>
                                      </p:cBhvr>
                                    </p:animEffect>
                                  </p:childTnLst>
                                </p:cTn>
                              </p:par>
                              <p:par>
                                <p:cTn id="78" presetID="42" presetClass="path" presetSubtype="0" decel="100000" fill="hold" grpId="1" nodeType="withEffect">
                                  <p:stCondLst>
                                    <p:cond delay="0"/>
                                  </p:stCondLst>
                                  <p:childTnLst>
                                    <p:animMotion origin="layout" path="M 1.45833E-6 0.03889 L 1.45833E-6 -7.40741E-7 " pathEditMode="relative" rAng="0" ptsTypes="AA">
                                      <p:cBhvr>
                                        <p:cTn id="79" dur="500" fill="hold"/>
                                        <p:tgtEl>
                                          <p:spTgt spid="43"/>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250"/>
                                        <p:tgtEl>
                                          <p:spTgt spid="52"/>
                                        </p:tgtEl>
                                      </p:cBhvr>
                                    </p:animEffect>
                                  </p:childTnLst>
                                </p:cTn>
                              </p:par>
                              <p:par>
                                <p:cTn id="83" presetID="42" presetClass="path" presetSubtype="0" decel="100000" fill="hold" nodeType="withEffect">
                                  <p:stCondLst>
                                    <p:cond delay="0"/>
                                  </p:stCondLst>
                                  <p:childTnLst>
                                    <p:animMotion origin="layout" path="M 3.95833E-6 0.03889 L 3.95833E-6 -7.40741E-7 " pathEditMode="relative" rAng="0" ptsTypes="AA">
                                      <p:cBhvr>
                                        <p:cTn id="84" dur="500" fill="hold"/>
                                        <p:tgtEl>
                                          <p:spTgt spid="52"/>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50"/>
                                        <p:tgtEl>
                                          <p:spTgt spid="44"/>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44"/>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42" presetClass="path" presetSubtype="0" decel="100000" fill="hold" grpId="1" nodeType="withEffect">
                                  <p:stCondLst>
                                    <p:cond delay="0"/>
                                  </p:stCondLst>
                                  <p:childTnLst>
                                    <p:animMotion origin="layout" path="M 1.25E-6 0.03889 L 1.25E-6 1.85185E-6 " pathEditMode="relative" rAng="0" ptsTypes="AA">
                                      <p:cBhvr>
                                        <p:cTn id="94" dur="500" fill="hold"/>
                                        <p:tgtEl>
                                          <p:spTgt spid="9"/>
                                        </p:tgtEl>
                                        <p:attrNameLst>
                                          <p:attrName>ppt_x</p:attrName>
                                          <p:attrName>ppt_y</p:attrName>
                                        </p:attrNameLst>
                                      </p:cBhvr>
                                      <p:rCtr x="0" y="-1944"/>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250"/>
                                        <p:tgtEl>
                                          <p:spTgt spid="10"/>
                                        </p:tgtEl>
                                      </p:cBhvr>
                                    </p:animEffect>
                                  </p:childTnLst>
                                </p:cTn>
                              </p:par>
                              <p:par>
                                <p:cTn id="98" presetID="42" presetClass="path" presetSubtype="0" decel="100000" fill="hold" grpId="1" nodeType="withEffect">
                                  <p:stCondLst>
                                    <p:cond delay="0"/>
                                  </p:stCondLst>
                                  <p:childTnLst>
                                    <p:animMotion origin="layout" path="M 1.25E-6 0.03889 L 1.25E-6 1.85185E-6 " pathEditMode="relative" rAng="0" ptsTypes="AA">
                                      <p:cBhvr>
                                        <p:cTn id="99" dur="500" fill="hold"/>
                                        <p:tgtEl>
                                          <p:spTgt spid="10"/>
                                        </p:tgtEl>
                                        <p:attrNameLst>
                                          <p:attrName>ppt_x</p:attrName>
                                          <p:attrName>ppt_y</p:attrName>
                                        </p:attrNameLst>
                                      </p:cBhvr>
                                      <p:rCtr x="0" y="-1944"/>
                                    </p:animMotion>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250"/>
                                        <p:tgtEl>
                                          <p:spTgt spid="15"/>
                                        </p:tgtEl>
                                      </p:cBhvr>
                                    </p:animEffect>
                                  </p:childTnLst>
                                </p:cTn>
                              </p:par>
                              <p:par>
                                <p:cTn id="103" presetID="42" presetClass="path" presetSubtype="0" decel="100000" fill="hold" grpId="1" nodeType="withEffect">
                                  <p:stCondLst>
                                    <p:cond delay="0"/>
                                  </p:stCondLst>
                                  <p:childTnLst>
                                    <p:animMotion origin="layout" path="M 1.25E-6 0.03889 L 1.25E-6 1.85185E-6 " pathEditMode="relative" rAng="0" ptsTypes="AA">
                                      <p:cBhvr>
                                        <p:cTn id="104" dur="500" fill="hold"/>
                                        <p:tgtEl>
                                          <p:spTgt spid="1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13" grpId="0" animBg="1"/>
      <p:bldP spid="13" grpId="1" animBg="1"/>
      <p:bldP spid="17" grpId="0" animBg="1"/>
      <p:bldP spid="17" grpId="1" animBg="1"/>
      <p:bldP spid="18" grpId="0" animBg="1"/>
      <p:bldP spid="18" grpId="1" animBg="1"/>
      <p:bldP spid="19" grpId="0"/>
      <p:bldP spid="19" grpId="1"/>
      <p:bldP spid="35" grpId="0" animBg="1"/>
      <p:bldP spid="35" grpId="1" animBg="1"/>
      <p:bldP spid="38" grpId="0" animBg="1"/>
      <p:bldP spid="38" grpId="1" animBg="1"/>
      <p:bldP spid="40" grpId="0"/>
      <p:bldP spid="40" grpId="1"/>
      <p:bldP spid="41" grpId="0"/>
      <p:bldP spid="41" grpId="1"/>
      <p:bldP spid="42" grpId="0" animBg="1"/>
      <p:bldP spid="42" grpId="1" animBg="1"/>
      <p:bldP spid="43" grpId="0" animBg="1"/>
      <p:bldP spid="43" grpId="1" animBg="1"/>
      <p:bldP spid="44" grpId="0" animBg="1"/>
      <p:bldP spid="44" grpId="1" animBg="1"/>
      <p:bldP spid="9" grpId="0" animBg="1"/>
      <p:bldP spid="9" grpId="1" animBg="1"/>
      <p:bldP spid="10" grpId="0" animBg="1"/>
      <p:bldP spid="10" grpId="1" animBg="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5210176" y="1547290"/>
            <a:ext cx="6638924" cy="3939540"/>
          </a:xfrm>
        </p:spPr>
        <p:txBody>
          <a:bodyPr/>
          <a:lstStyle/>
          <a:p>
            <a:pPr marL="514350" indent="-514350">
              <a:spcBef>
                <a:spcPts val="600"/>
              </a:spcBef>
              <a:spcAft>
                <a:spcPts val="600"/>
              </a:spcAft>
              <a:buAutoNum type="arabicPlain"/>
            </a:pPr>
            <a:r>
              <a:rPr lang="it-IT"/>
              <a:t>Fondamenti della creazione di agenti</a:t>
            </a:r>
          </a:p>
          <a:p>
            <a:pPr marL="514350" indent="-514350">
              <a:spcBef>
                <a:spcPts val="600"/>
              </a:spcBef>
              <a:spcAft>
                <a:spcPts val="600"/>
              </a:spcAft>
              <a:buAutoNum type="arabicPlain"/>
            </a:pPr>
            <a:r>
              <a:rPr lang="it-IT"/>
              <a:t>Agenti predefiniti in M365 Copilot</a:t>
            </a:r>
          </a:p>
          <a:p>
            <a:pPr marL="514350" indent="-514350">
              <a:spcBef>
                <a:spcPts val="600"/>
              </a:spcBef>
              <a:spcAft>
                <a:spcPts val="600"/>
              </a:spcAft>
              <a:buAutoNum type="arabicPlain"/>
            </a:pPr>
            <a:r>
              <a:rPr lang="it-IT"/>
              <a:t>Scopri gli agenti - Agent Store</a:t>
            </a:r>
          </a:p>
          <a:p>
            <a:pPr marL="514350" indent="-514350">
              <a:spcBef>
                <a:spcPts val="600"/>
              </a:spcBef>
              <a:spcAft>
                <a:spcPts val="600"/>
              </a:spcAft>
              <a:buAutoNum type="arabicPlain"/>
            </a:pPr>
            <a:r>
              <a:rPr lang="it-IT"/>
              <a:t>Creare agenti utilizzando i modelli</a:t>
            </a:r>
          </a:p>
          <a:p>
            <a:pPr marL="514350" indent="-514350">
              <a:spcBef>
                <a:spcPts val="600"/>
              </a:spcBef>
              <a:spcAft>
                <a:spcPts val="600"/>
              </a:spcAft>
              <a:buAutoNum type="arabicPlain"/>
            </a:pPr>
            <a:r>
              <a:rPr lang="it-IT"/>
              <a:t>Creare agenti utilizzando le guide di esempio</a:t>
            </a:r>
          </a:p>
          <a:p>
            <a:pPr marL="514350" indent="-514350">
              <a:spcBef>
                <a:spcPts val="600"/>
              </a:spcBef>
              <a:spcAft>
                <a:spcPts val="600"/>
              </a:spcAft>
              <a:buAutoNum type="arabicPlain"/>
            </a:pPr>
            <a:r>
              <a:rPr lang="it-IT"/>
              <a:t>Condivisione degli agenti</a:t>
            </a:r>
          </a:p>
          <a:p>
            <a:pPr marL="514350" indent="-514350">
              <a:spcBef>
                <a:spcPts val="600"/>
              </a:spcBef>
              <a:spcAft>
                <a:spcPts val="600"/>
              </a:spcAft>
              <a:buAutoNum type="arabicPlain"/>
            </a:pPr>
            <a:r>
              <a:rPr lang="it-IT"/>
              <a:t>Prossimi passi e invito all’azione</a:t>
            </a: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p:txBody>
          <a:bodyPr/>
          <a:lstStyle/>
          <a:p>
            <a:r>
              <a:rPr lang="it-IT"/>
              <a:t>Agenda</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476774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299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it-IT" sz="2000">
              <a:solidFill>
                <a:schemeClr val="bg1"/>
              </a:solidFill>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2" name="Picture 11" descr="A blurry image of a blue and orange sky 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1255728"/>
          </a:xfrm>
          <a:prstGeom prst="rect">
            <a:avLst/>
          </a:prstGeom>
          <a:noFill/>
          <a:ln>
            <a:noFill/>
            <a:prstDash/>
          </a:ln>
          <a:effectLst/>
        </p:spPr>
        <p:txBody>
          <a:bodyPr wrap="square">
            <a:spAutoFit/>
          </a:bodyPr>
          <a:lstStyle/>
          <a:p>
            <a:pPr algn="ctr">
              <a:lnSpc>
                <a:spcPct val="90000"/>
              </a:lnSpc>
              <a:spcAft>
                <a:spcPts val="1800"/>
              </a:spcAft>
            </a:pPr>
            <a:r>
              <a:rPr lang="it-IT"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Visita il </a:t>
            </a:r>
            <a:r>
              <a:rPr lang="it-IT"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7">
                  <a:extLst>
                    <a:ext uri="{A12FA001-AC4F-418D-AE19-62706E023703}">
                      <ahyp:hlinkClr xmlns:ahyp="http://schemas.microsoft.com/office/drawing/2018/hyperlinkcolor" val="tx"/>
                    </a:ext>
                  </a:extLst>
                </a:hlinkClick>
              </a:rPr>
              <a:t>sito web Customer Hub </a:t>
            </a:r>
            <a:r>
              <a:rPr lang="it-IT" sz="28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per sessioni future, aggiornamenti e contenuti on demand!</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it-IT"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it-IT"/>
            </a:defPPr>
            <a:lvl1pPr marR="0" lvl="0" algn="r" fontAlgn="auto">
              <a:lnSpc>
                <a:spcPct val="100000"/>
              </a:lnSpc>
              <a:spcBef>
                <a:spcPts val="0"/>
              </a:spcBef>
              <a:spcAft>
                <a:spcPts val="0"/>
              </a:spcAft>
              <a:buClrTx/>
              <a:buSzTx/>
              <a:buFontTx/>
              <a:buNone/>
              <a:tabLst/>
              <a:defRPr/>
            </a:lvl1pPr>
          </a:lstStyle>
          <a:p>
            <a:pPr algn="l" defTabSz="914400">
              <a:defRPr/>
            </a:pPr>
            <a:r>
              <a:rPr lang="it-IT" sz="1100">
                <a:solidFill>
                  <a:schemeClr val="tx2"/>
                </a:solidFill>
                <a:latin typeface="Segoe Sans Text"/>
                <a:hlinkClick r:id="rId7">
                  <a:extLst>
                    <a:ext uri="{A12FA001-AC4F-418D-AE19-62706E023703}">
                      <ahyp:hlinkClr xmlns:ahyp="http://schemas.microsoft.com/office/drawing/2018/hyperlinkcolor" val="tx"/>
                    </a:ext>
                  </a:extLst>
                </a:hlinkClick>
              </a:rPr>
              <a:t>https://aka.ms/CustomerHubSessions</a:t>
            </a:r>
            <a:r>
              <a:rPr lang="it-IT" sz="1100">
                <a:solidFill>
                  <a:schemeClr val="tx2"/>
                </a:solidFill>
                <a:latin typeface="Segoe Sans Text"/>
              </a:rPr>
              <a:t>​</a:t>
            </a:r>
          </a:p>
        </p:txBody>
      </p:sp>
    </p:spTree>
    <p:extLst>
      <p:ext uri="{BB962C8B-B14F-4D97-AF65-F5344CB8AC3E}">
        <p14:creationId xmlns:p14="http://schemas.microsoft.com/office/powerpoint/2010/main" val="206910846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it-IT" sz="2000">
              <a:solidFill>
                <a:schemeClr val="bg1"/>
              </a:solidFill>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it-IT" sz="1600">
                <a:solidFill>
                  <a:schemeClr val="bg1"/>
                </a:solidFill>
                <a:cs typeface="Segoe UI Light" panose="020B0502040204020203" pitchFamily="34" charset="0"/>
              </a:rPr>
              <a:t>Ottieni di più da Copilot e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it-IT" sz="1600">
                <a:solidFill>
                  <a:schemeClr val="bg1"/>
                </a:solidFill>
                <a:cs typeface="Segoe UI Light" panose="020B0502040204020203" pitchFamily="34" charset="0"/>
              </a:rPr>
              <a:t>Aiuta gli altri a fare lo stesso</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it-IT" sz="1600">
                <a:solidFill>
                  <a:schemeClr val="bg1"/>
                </a:solidFill>
                <a:cs typeface="Segoe UI Light" panose="020B0502040204020203" pitchFamily="34" charset="0"/>
              </a:rPr>
              <a:t>Amplia le tue conoscenze e valorizza la tua carriera</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548939"/>
            <a:ext cx="4103703" cy="523220"/>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it-IT"/>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algn="l"/>
            <a:r>
              <a:rPr lang="it-IT" sz="1400">
                <a:solidFill>
                  <a:srgbClr val="454142"/>
                </a:solidFill>
                <a:latin typeface="+mn-lt"/>
                <a:cs typeface="Segoe UI Light" panose="020B0502040204020203" pitchFamily="34" charset="0"/>
              </a:rPr>
              <a:t>Unisciti al programma gratuito su </a:t>
            </a:r>
            <a:r>
              <a:rPr lang="it-IT" sz="1400">
                <a:solidFill>
                  <a:srgbClr val="454142"/>
                </a:solidFill>
                <a:latin typeface="+mn-lt"/>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lang="it-IT" sz="1400">
              <a:solidFill>
                <a:srgbClr val="454142"/>
              </a:solidFill>
              <a:latin typeface="+mn-lt"/>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567746" y="5678512"/>
            <a:ext cx="300404" cy="282733"/>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500"/>
              </a:spcAft>
              <a:buSzPct val="100000"/>
              <a:buNone/>
            </a:pPr>
            <a:r>
              <a:rPr lang="it-IT" sz="1400">
                <a:solidFill>
                  <a:schemeClr val="bg1"/>
                </a:solidFill>
                <a:cs typeface="Segoe UI Light" panose="020B0502040204020203" pitchFamily="34" charset="0"/>
              </a:rPr>
              <a:t>Ottieni di più da Copilot e Microsoft 365</a:t>
            </a:r>
          </a:p>
          <a:p>
            <a:pPr marL="0" indent="0">
              <a:spcBef>
                <a:spcPts val="0"/>
              </a:spcBef>
              <a:spcAft>
                <a:spcPts val="500"/>
              </a:spcAft>
              <a:buSzPct val="100000"/>
              <a:buNone/>
            </a:pPr>
            <a:r>
              <a:rPr lang="it-IT" sz="1400">
                <a:solidFill>
                  <a:schemeClr val="bg1"/>
                </a:solidFill>
                <a:cs typeface="Segoe UI Light" panose="020B0502040204020203" pitchFamily="34" charset="0"/>
              </a:rPr>
              <a:t>Aiuta gli altri a fare lo stesso</a:t>
            </a:r>
          </a:p>
          <a:p>
            <a:pPr marL="0" indent="0">
              <a:spcBef>
                <a:spcPts val="0"/>
              </a:spcBef>
              <a:spcAft>
                <a:spcPts val="500"/>
              </a:spcAft>
              <a:buSzPct val="100000"/>
              <a:buNone/>
            </a:pPr>
            <a:r>
              <a:rPr lang="it-IT" sz="1400">
                <a:solidFill>
                  <a:schemeClr val="bg1"/>
                </a:solidFill>
                <a:cs typeface="Segoe UI Light" panose="020B0502040204020203" pitchFamily="34" charset="0"/>
              </a:rPr>
              <a:t>Amplia le tue conoscenze e valorizza la tua carriera</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6903809" cy="3157788"/>
          </a:xfrm>
          <a:prstGeom prst="rect">
            <a:avLst/>
          </a:prstGeom>
          <a:noFill/>
          <a:ln>
            <a:noFill/>
            <a:prstDash/>
          </a:ln>
          <a:effectLst/>
        </p:spPr>
        <p:txBody>
          <a:bodyPr wrap="square">
            <a:spAutoFit/>
          </a:bodyPr>
          <a:lstStyle/>
          <a:p>
            <a:pPr>
              <a:lnSpc>
                <a:spcPct val="80000"/>
              </a:lnSpc>
              <a:spcAft>
                <a:spcPts val="1800"/>
              </a:spcAft>
            </a:pPr>
            <a:r>
              <a:rPr lang="it-IT" sz="36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Fai la differenza</a:t>
            </a:r>
          </a:p>
          <a:p>
            <a:pPr marL="800100">
              <a:lnSpc>
                <a:spcPct val="80000"/>
              </a:lnSpc>
              <a:spcAft>
                <a:spcPts val="600"/>
              </a:spcAft>
            </a:pPr>
            <a:r>
              <a:rPr lang="it-IT" sz="94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Diventa un</a:t>
            </a:r>
          </a:p>
          <a:p>
            <a:pPr marL="800100">
              <a:lnSpc>
                <a:spcPct val="80000"/>
              </a:lnSpc>
              <a:spcAft>
                <a:spcPts val="600"/>
              </a:spcAft>
            </a:pPr>
            <a:r>
              <a:rPr lang="it-IT" sz="940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Champion</a:t>
            </a:r>
          </a:p>
        </p:txBody>
      </p:sp>
    </p:spTree>
    <p:extLst>
      <p:ext uri="{BB962C8B-B14F-4D97-AF65-F5344CB8AC3E}">
        <p14:creationId xmlns:p14="http://schemas.microsoft.com/office/powerpoint/2010/main" val="418700525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it-IT" sz="2000">
              <a:solidFill>
                <a:schemeClr val="bg1"/>
              </a:solidFill>
              <a:ea typeface="Segoe UI" pitchFamily="34" charset="0"/>
              <a:cs typeface="Segoe UI" pitchFamily="34" charset="0"/>
            </a:endParaRPr>
          </a:p>
        </p:txBody>
      </p:sp>
      <p:pic>
        <p:nvPicPr>
          <p:cNvPr id="4" name="Picture 2" descr="A QR code">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424657"/>
            <a:ext cx="2730363" cy="276999"/>
          </a:xfrm>
          <a:prstGeom prst="rect">
            <a:avLst/>
          </a:prstGeom>
          <a:noFill/>
        </p:spPr>
        <p:txBody>
          <a:bodyPr wrap="none" lIns="0" tIns="0" rIns="0" bIns="0">
            <a:spAutoFit/>
          </a:bodyPr>
          <a:lstStyle>
            <a:defPPr>
              <a:defRPr lang="it-IT"/>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noProof="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Sondaggio Customer Hub</a:t>
            </a:r>
            <a:endParaRPr kumimoji="0" lang="it-IT" sz="1800" b="0" i="0" u="none" strike="noStrike" kern="1200" cap="none" spc="0" normalizeH="0" noProof="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it-IT"/>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aka.ms/CustomerHubSurvey </a:t>
            </a:r>
            <a:endParaRPr kumimoji="0" lang="it-IT" sz="1400" b="0" i="0" u="none" strike="noStrike" kern="1200" cap="none" spc="0" normalizeH="0" noProof="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646331"/>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bg1"/>
                </a:solidFill>
                <a:effectLst/>
                <a:uLnTx/>
                <a:uFillTx/>
                <a:latin typeface="+mj-lt"/>
                <a:ea typeface="+mn-ea"/>
                <a:cs typeface="+mn-cs"/>
              </a:rPr>
              <a:t>Scansiona con la fotocamera del tuo dispositivo mobile</a:t>
            </a:r>
          </a:p>
        </p:txBody>
      </p:sp>
      <p:sp>
        <p:nvSpPr>
          <p:cNvPr id="13" name="TextBox 12">
            <a:extLst>
              <a:ext uri="{FF2B5EF4-FFF2-40B4-BE49-F238E27FC236}">
                <a16:creationId xmlns:a16="http://schemas.microsoft.com/office/drawing/2014/main" id="{B9DB2F65-825D-538A-E6EA-44804CBDBD3D}"/>
              </a:ext>
            </a:extLst>
          </p:cNvPr>
          <p:cNvSpPr txBox="1"/>
          <p:nvPr/>
        </p:nvSpPr>
        <p:spPr>
          <a:xfrm>
            <a:off x="6358695" y="2610326"/>
            <a:ext cx="1575752"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noProof="0">
                <a:ln>
                  <a:noFill/>
                </a:ln>
                <a:solidFill>
                  <a:schemeClr val="bg1"/>
                </a:solidFill>
                <a:effectLst/>
                <a:uLnTx/>
                <a:uFillTx/>
                <a:latin typeface="+mj-lt"/>
                <a:ea typeface="+mn-ea"/>
                <a:cs typeface="+mn-cs"/>
              </a:rPr>
              <a:t>-OPPURE-</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298855" y="3381803"/>
            <a:ext cx="426400"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noProof="0">
                <a:ln>
                  <a:noFill/>
                </a:ln>
                <a:solidFill>
                  <a:schemeClr val="bg1"/>
                </a:solidFill>
                <a:effectLst/>
                <a:uLnTx/>
                <a:uFillTx/>
                <a:latin typeface="+mj-lt"/>
                <a:ea typeface="+mn-ea"/>
                <a:cs typeface="+mn-cs"/>
              </a:rPr>
              <a:t>Visita</a:t>
            </a:r>
          </a:p>
        </p:txBody>
      </p:sp>
      <p:pic>
        <p:nvPicPr>
          <p:cNvPr id="15" name="Picture 14" descr="A blurry image of a blue and orange sky  AI-generated content may be incorrect.">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it-IT"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it-IT" spc="0"/>
              <a:t>GRAZIE –</a:t>
            </a:r>
            <a:br>
              <a:rPr lang="it-IT" spc="0"/>
            </a:br>
            <a:r>
              <a:rPr lang="it-IT" spc="0"/>
              <a:t>Il tuo feedback è fondamentale</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645956" cy="225959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it-IT" sz="1800">
                <a:solidFill>
                  <a:schemeClr val="bg1"/>
                </a:solidFill>
                <a:cs typeface="Segoe UI Light"/>
              </a:rPr>
              <a:t>Ci impegniamo a rendere la tua esperienza con </a:t>
            </a:r>
            <a:r>
              <a:rPr lang="it-IT" sz="1800" b="1">
                <a:solidFill>
                  <a:schemeClr val="bg1"/>
                </a:solidFill>
                <a:cs typeface="Segoe UI Light"/>
              </a:rPr>
              <a:t>Customer Hub </a:t>
            </a:r>
            <a:r>
              <a:rPr lang="it-IT" sz="1800">
                <a:solidFill>
                  <a:schemeClr val="bg1"/>
                </a:solidFill>
                <a:cs typeface="Segoe UI Light"/>
              </a:rPr>
              <a:t>la migliore possibile – e il tuo feedback è un elemento fondamentale.</a:t>
            </a:r>
          </a:p>
          <a:p>
            <a:pPr marL="0" marR="0" lvl="0" indent="0" algn="l" defTabSz="914400" rtl="0" eaLnBrk="1" fontAlgn="auto" latinLnBrk="0" hangingPunct="1">
              <a:lnSpc>
                <a:spcPct val="110000"/>
              </a:lnSpc>
              <a:spcBef>
                <a:spcPts val="0"/>
              </a:spcBef>
              <a:spcAft>
                <a:spcPts val="1200"/>
              </a:spcAft>
              <a:buClrTx/>
              <a:buSzTx/>
              <a:buFontTx/>
              <a:buNone/>
              <a:tabLst/>
              <a:defRPr/>
            </a:pPr>
            <a:r>
              <a:rPr lang="it-IT" sz="1800">
                <a:solidFill>
                  <a:schemeClr val="bg1"/>
                </a:solidFill>
                <a:cs typeface="Segoe UI Light" panose="020B0502040204020203" pitchFamily="34" charset="0"/>
              </a:rPr>
              <a:t>Prima di andare, ti chiediamo di dedicare un momento per condividere il tuo feedback.</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191907978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it-IT"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it-IT" sz="72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it-IT"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110799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it-IT"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Alza la mano e riattiva l'audio quando ti viene richiesto</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7568759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7013-6C5E-F7E2-6A16-C740F4ACF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E35FF-25C1-08C7-8304-848607BCEE4A}"/>
              </a:ext>
            </a:extLst>
          </p:cNvPr>
          <p:cNvSpPr>
            <a:spLocks noGrp="1"/>
          </p:cNvSpPr>
          <p:nvPr>
            <p:ph type="title"/>
          </p:nvPr>
        </p:nvSpPr>
        <p:spPr>
          <a:xfrm>
            <a:off x="571500" y="2792795"/>
            <a:ext cx="4179404" cy="1754326"/>
          </a:xfrm>
          <a:prstGeom prst="rect">
            <a:avLst/>
          </a:prstGeom>
        </p:spPr>
        <p:txBody>
          <a:bodyPr/>
          <a:lstStyle/>
          <a:p>
            <a:r>
              <a:rPr lang="it-IT" spc="0"/>
              <a:t>Introduzione a Microsoft 365 Copilot </a:t>
            </a:r>
          </a:p>
        </p:txBody>
      </p:sp>
    </p:spTree>
    <p:extLst>
      <p:ext uri="{BB962C8B-B14F-4D97-AF65-F5344CB8AC3E}">
        <p14:creationId xmlns:p14="http://schemas.microsoft.com/office/powerpoint/2010/main" val="27025981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33325-F57E-A9B0-14CD-DE4E43AF4EBB}"/>
            </a:ext>
          </a:extLst>
        </p:cNvPr>
        <p:cNvGrpSpPr/>
        <p:nvPr/>
      </p:nvGrpSpPr>
      <p:grpSpPr>
        <a:xfrm>
          <a:off x="0" y="0"/>
          <a:ext cx="0" cy="0"/>
          <a:chOff x="0" y="0"/>
          <a:chExt cx="0" cy="0"/>
        </a:xfrm>
      </p:grpSpPr>
      <p:grpSp>
        <p:nvGrpSpPr>
          <p:cNvPr id="3" name="Group 2" descr="A diagram with the title &quot;Copilot is the UI for AI.&quot; On the left side, there is an image of a person in a circular frame with two arrows pointing back and forth between them and a set of layered cards in the center. One card features Copilot and the other displays Copilot Studio. On the right, there is a network of interconnected nodes, each represented by small circular icons with a structure resembling a flowchart or hierarchy. The nodes are connected by solid and dashed blue lines, suggesting a complex network or system. At the bottom, there is a label &quot;Copilot Control Plane&quot; inside a bar with a shield icon, symbolizing a secure control plane. This layout appears to represent an AI-assisted user interface for managing or navigating a networked system through a central control mechanism.">
            <a:extLst>
              <a:ext uri="{FF2B5EF4-FFF2-40B4-BE49-F238E27FC236}">
                <a16:creationId xmlns:a16="http://schemas.microsoft.com/office/drawing/2014/main" id="{9A8A6247-C0A0-B8DB-4171-CE757FB7B407}"/>
              </a:ext>
            </a:extLst>
          </p:cNvPr>
          <p:cNvGrpSpPr/>
          <p:nvPr/>
        </p:nvGrpSpPr>
        <p:grpSpPr>
          <a:xfrm>
            <a:off x="294339" y="616858"/>
            <a:ext cx="11604625" cy="5620884"/>
            <a:chOff x="294339" y="616858"/>
            <a:chExt cx="11604625" cy="5620884"/>
          </a:xfrm>
        </p:grpSpPr>
        <p:sp>
          <p:nvSpPr>
            <p:cNvPr id="213" name="Oval 212">
              <a:extLst>
                <a:ext uri="{FF2B5EF4-FFF2-40B4-BE49-F238E27FC236}">
                  <a16:creationId xmlns:a16="http://schemas.microsoft.com/office/drawing/2014/main" id="{C47A586B-E387-CC5C-8D47-1D30C17EB0AE}"/>
                </a:ext>
                <a:ext uri="{C183D7F6-B498-43B3-948B-1728B52AA6E4}">
                  <adec:decorative xmlns:adec="http://schemas.microsoft.com/office/drawing/2017/decorative" val="1"/>
                </a:ext>
              </a:extLst>
            </p:cNvPr>
            <p:cNvSpPr/>
            <p:nvPr/>
          </p:nvSpPr>
          <p:spPr bwMode="auto">
            <a:xfrm>
              <a:off x="626438" y="2743618"/>
              <a:ext cx="1818039" cy="1818039"/>
            </a:xfrm>
            <a:prstGeom prst="ellipse">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0" cap="none" spc="0" normalizeH="0" baseline="0" noProof="0">
                <a:ln>
                  <a:noFill/>
                </a:ln>
                <a:solidFill>
                  <a:srgbClr val="FFFFFF"/>
                </a:solidFill>
                <a:effectLst/>
                <a:uLnTx/>
                <a:uFillTx/>
                <a:latin typeface="Segoe UI Semibold"/>
                <a:ea typeface="+mn-ea"/>
                <a:cs typeface="+mn-cs"/>
              </a:endParaRPr>
            </a:p>
          </p:txBody>
        </p:sp>
        <p:grpSp>
          <p:nvGrpSpPr>
            <p:cNvPr id="214" name="!!NetworkLines">
              <a:extLst>
                <a:ext uri="{FF2B5EF4-FFF2-40B4-BE49-F238E27FC236}">
                  <a16:creationId xmlns:a16="http://schemas.microsoft.com/office/drawing/2014/main" id="{F4FC35FB-2AAD-2B19-DF6E-F897F19A6089}"/>
                </a:ext>
              </a:extLst>
            </p:cNvPr>
            <p:cNvGrpSpPr/>
            <p:nvPr/>
          </p:nvGrpSpPr>
          <p:grpSpPr>
            <a:xfrm>
              <a:off x="6343034" y="2309706"/>
              <a:ext cx="4856025" cy="2833404"/>
              <a:chOff x="26278919" y="7127751"/>
              <a:chExt cx="11858730" cy="6919351"/>
            </a:xfrm>
          </p:grpSpPr>
          <p:sp>
            <p:nvSpPr>
              <p:cNvPr id="259" name="Freeform: Shape 258">
                <a:extLst>
                  <a:ext uri="{FF2B5EF4-FFF2-40B4-BE49-F238E27FC236}">
                    <a16:creationId xmlns:a16="http://schemas.microsoft.com/office/drawing/2014/main" id="{3D403572-465E-25D1-1D96-2111EE68B558}"/>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0" name="Freeform: Shape 259">
                <a:extLst>
                  <a:ext uri="{FF2B5EF4-FFF2-40B4-BE49-F238E27FC236}">
                    <a16:creationId xmlns:a16="http://schemas.microsoft.com/office/drawing/2014/main" id="{F8C09892-B3BB-A647-DFCD-58D10ED5EFAC}"/>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1" name="Freeform: Shape 260">
                <a:extLst>
                  <a:ext uri="{FF2B5EF4-FFF2-40B4-BE49-F238E27FC236}">
                    <a16:creationId xmlns:a16="http://schemas.microsoft.com/office/drawing/2014/main" id="{6D4D1983-2E06-6DD4-E6D8-AC8B847F544C}"/>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2" name="Freeform: Shape 261">
                <a:extLst>
                  <a:ext uri="{FF2B5EF4-FFF2-40B4-BE49-F238E27FC236}">
                    <a16:creationId xmlns:a16="http://schemas.microsoft.com/office/drawing/2014/main" id="{B352CFAF-DAD8-8CBB-694B-D8AB4B23EAA2}"/>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3" name="Freeform: Shape 262">
                <a:extLst>
                  <a:ext uri="{FF2B5EF4-FFF2-40B4-BE49-F238E27FC236}">
                    <a16:creationId xmlns:a16="http://schemas.microsoft.com/office/drawing/2014/main" id="{891A3E3B-74B2-6816-B7F4-1C4680BA545F}"/>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4" name="Freeform: Shape 263">
                <a:extLst>
                  <a:ext uri="{FF2B5EF4-FFF2-40B4-BE49-F238E27FC236}">
                    <a16:creationId xmlns:a16="http://schemas.microsoft.com/office/drawing/2014/main" id="{4CECEBBF-7EE7-06D6-6FA9-7863A599067A}"/>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5" name="Freeform: Shape 264">
                <a:extLst>
                  <a:ext uri="{FF2B5EF4-FFF2-40B4-BE49-F238E27FC236}">
                    <a16:creationId xmlns:a16="http://schemas.microsoft.com/office/drawing/2014/main" id="{FC2A43D8-E9CE-F6E5-EA29-86BD7F9EAE04}"/>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6" name="Freeform: Shape 265">
                <a:extLst>
                  <a:ext uri="{FF2B5EF4-FFF2-40B4-BE49-F238E27FC236}">
                    <a16:creationId xmlns:a16="http://schemas.microsoft.com/office/drawing/2014/main" id="{619D9210-E42E-4232-6C9B-3DA5C98B4CEA}"/>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7" name="Freeform: Shape 266">
                <a:extLst>
                  <a:ext uri="{FF2B5EF4-FFF2-40B4-BE49-F238E27FC236}">
                    <a16:creationId xmlns:a16="http://schemas.microsoft.com/office/drawing/2014/main" id="{8EB56209-2756-AE82-D67D-8154039FC073}"/>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8" name="Freeform: Shape 267">
                <a:extLst>
                  <a:ext uri="{FF2B5EF4-FFF2-40B4-BE49-F238E27FC236}">
                    <a16:creationId xmlns:a16="http://schemas.microsoft.com/office/drawing/2014/main" id="{CFBE064B-383C-CDE7-581C-C078A662C9AB}"/>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9" name="Freeform: Shape 268">
                <a:extLst>
                  <a:ext uri="{FF2B5EF4-FFF2-40B4-BE49-F238E27FC236}">
                    <a16:creationId xmlns:a16="http://schemas.microsoft.com/office/drawing/2014/main" id="{80A0C4D9-C19D-49C9-8619-966C81E48FE8}"/>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0" name="Freeform: Shape 269">
                <a:extLst>
                  <a:ext uri="{FF2B5EF4-FFF2-40B4-BE49-F238E27FC236}">
                    <a16:creationId xmlns:a16="http://schemas.microsoft.com/office/drawing/2014/main" id="{6A81DF3B-BFFB-8910-0D32-3B54CFF385CE}"/>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1" name="Freeform: Shape 270">
                <a:extLst>
                  <a:ext uri="{FF2B5EF4-FFF2-40B4-BE49-F238E27FC236}">
                    <a16:creationId xmlns:a16="http://schemas.microsoft.com/office/drawing/2014/main" id="{E51AC5DC-DCF6-789A-FA19-27A16ACEE610}"/>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2" name="Freeform: Shape 271">
                <a:extLst>
                  <a:ext uri="{FF2B5EF4-FFF2-40B4-BE49-F238E27FC236}">
                    <a16:creationId xmlns:a16="http://schemas.microsoft.com/office/drawing/2014/main" id="{EDC4DA26-8BCD-5A54-9E5C-1DF427F285D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3" name="Freeform: Shape 272">
                <a:extLst>
                  <a:ext uri="{FF2B5EF4-FFF2-40B4-BE49-F238E27FC236}">
                    <a16:creationId xmlns:a16="http://schemas.microsoft.com/office/drawing/2014/main" id="{8437BA58-691D-633B-69AD-BB6A1347618D}"/>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4" name="Freeform: Shape 273">
                <a:extLst>
                  <a:ext uri="{FF2B5EF4-FFF2-40B4-BE49-F238E27FC236}">
                    <a16:creationId xmlns:a16="http://schemas.microsoft.com/office/drawing/2014/main" id="{CFA66090-4B2A-BD52-EC2A-10400FB8ABD6}"/>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5" name="Freeform: Shape 274">
                <a:extLst>
                  <a:ext uri="{FF2B5EF4-FFF2-40B4-BE49-F238E27FC236}">
                    <a16:creationId xmlns:a16="http://schemas.microsoft.com/office/drawing/2014/main" id="{8D140C0E-F6A0-19F0-9BB9-AE2560D17326}"/>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6" name="Freeform: Shape 275">
                <a:extLst>
                  <a:ext uri="{FF2B5EF4-FFF2-40B4-BE49-F238E27FC236}">
                    <a16:creationId xmlns:a16="http://schemas.microsoft.com/office/drawing/2014/main" id="{F4782C60-601C-D1E4-D6C2-4BD3F42350D8}"/>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7" name="Freeform: Shape 276">
                <a:extLst>
                  <a:ext uri="{FF2B5EF4-FFF2-40B4-BE49-F238E27FC236}">
                    <a16:creationId xmlns:a16="http://schemas.microsoft.com/office/drawing/2014/main" id="{7E9F8B03-227D-2603-00AE-38E423B35B9D}"/>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8" name="Freeform: Shape 277">
                <a:extLst>
                  <a:ext uri="{FF2B5EF4-FFF2-40B4-BE49-F238E27FC236}">
                    <a16:creationId xmlns:a16="http://schemas.microsoft.com/office/drawing/2014/main" id="{3714337D-5009-031E-D184-C49783E10ED7}"/>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9" name="Freeform: Shape 278">
                <a:extLst>
                  <a:ext uri="{FF2B5EF4-FFF2-40B4-BE49-F238E27FC236}">
                    <a16:creationId xmlns:a16="http://schemas.microsoft.com/office/drawing/2014/main" id="{92D9F644-D0BD-0B5B-05EE-548EF8E1DB04}"/>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0" name="Freeform: Shape 279">
                <a:extLst>
                  <a:ext uri="{FF2B5EF4-FFF2-40B4-BE49-F238E27FC236}">
                    <a16:creationId xmlns:a16="http://schemas.microsoft.com/office/drawing/2014/main" id="{912FF4B7-1DE1-A505-1C92-D2DA4B3847AD}"/>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1" name="Freeform: Shape 280">
                <a:extLst>
                  <a:ext uri="{FF2B5EF4-FFF2-40B4-BE49-F238E27FC236}">
                    <a16:creationId xmlns:a16="http://schemas.microsoft.com/office/drawing/2014/main" id="{2EDB2D86-9828-7758-2312-6936ABFDA054}"/>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2" name="Freeform: Shape 281">
                <a:extLst>
                  <a:ext uri="{FF2B5EF4-FFF2-40B4-BE49-F238E27FC236}">
                    <a16:creationId xmlns:a16="http://schemas.microsoft.com/office/drawing/2014/main" id="{217ECB14-46E0-7F99-24EF-7D9B5FB9BFA0}"/>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3" name="Freeform: Shape 282">
                <a:extLst>
                  <a:ext uri="{FF2B5EF4-FFF2-40B4-BE49-F238E27FC236}">
                    <a16:creationId xmlns:a16="http://schemas.microsoft.com/office/drawing/2014/main" id="{CAC6880E-6F4D-28D1-C168-9D308AC519E5}"/>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4" name="Freeform: Shape 283">
                <a:extLst>
                  <a:ext uri="{FF2B5EF4-FFF2-40B4-BE49-F238E27FC236}">
                    <a16:creationId xmlns:a16="http://schemas.microsoft.com/office/drawing/2014/main" id="{FE0C4EBB-E0AA-B2A6-CF40-6C0C5027FC3F}"/>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15" name="Group 214">
              <a:extLst>
                <a:ext uri="{FF2B5EF4-FFF2-40B4-BE49-F238E27FC236}">
                  <a16:creationId xmlns:a16="http://schemas.microsoft.com/office/drawing/2014/main" id="{E56918EB-E0F1-DF16-DCAA-BAA21035ED07}"/>
                </a:ext>
              </a:extLst>
            </p:cNvPr>
            <p:cNvGrpSpPr/>
            <p:nvPr/>
          </p:nvGrpSpPr>
          <p:grpSpPr>
            <a:xfrm>
              <a:off x="10831278" y="3297220"/>
              <a:ext cx="735586" cy="735586"/>
              <a:chOff x="36782287" y="9539321"/>
              <a:chExt cx="1796350" cy="1796350"/>
            </a:xfrm>
          </p:grpSpPr>
          <p:sp>
            <p:nvSpPr>
              <p:cNvPr id="257" name="Box">
                <a:extLst>
                  <a:ext uri="{FF2B5EF4-FFF2-40B4-BE49-F238E27FC236}">
                    <a16:creationId xmlns:a16="http://schemas.microsoft.com/office/drawing/2014/main" id="{89AFC9E2-49C1-1804-6109-FF22D5BAC23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8" name="Graphic 82">
                <a:extLst>
                  <a:ext uri="{FF2B5EF4-FFF2-40B4-BE49-F238E27FC236}">
                    <a16:creationId xmlns:a16="http://schemas.microsoft.com/office/drawing/2014/main" id="{A550B340-9BBB-DE7E-DDFD-FFBDD3B1F5ED}"/>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CA1323BF-DE59-4C2B-A62C-41CA014629DC}"/>
                </a:ext>
              </a:extLst>
            </p:cNvPr>
            <p:cNvGrpSpPr/>
            <p:nvPr/>
          </p:nvGrpSpPr>
          <p:grpSpPr>
            <a:xfrm>
              <a:off x="7655740" y="3509065"/>
              <a:ext cx="735586" cy="735586"/>
              <a:chOff x="36782287" y="9539321"/>
              <a:chExt cx="1796350" cy="1796350"/>
            </a:xfrm>
          </p:grpSpPr>
          <p:sp>
            <p:nvSpPr>
              <p:cNvPr id="255" name="Box">
                <a:extLst>
                  <a:ext uri="{FF2B5EF4-FFF2-40B4-BE49-F238E27FC236}">
                    <a16:creationId xmlns:a16="http://schemas.microsoft.com/office/drawing/2014/main" id="{93B2F540-D340-CC1B-6D4E-36103616D81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6" name="Graphic 82">
                <a:extLst>
                  <a:ext uri="{FF2B5EF4-FFF2-40B4-BE49-F238E27FC236}">
                    <a16:creationId xmlns:a16="http://schemas.microsoft.com/office/drawing/2014/main" id="{C5838C59-09DC-4E3E-43EA-177BCF47590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7" name="Group 216">
              <a:extLst>
                <a:ext uri="{FF2B5EF4-FFF2-40B4-BE49-F238E27FC236}">
                  <a16:creationId xmlns:a16="http://schemas.microsoft.com/office/drawing/2014/main" id="{D0508DB9-8B25-285C-C474-56CC9887E0C2}"/>
                </a:ext>
              </a:extLst>
            </p:cNvPr>
            <p:cNvGrpSpPr/>
            <p:nvPr/>
          </p:nvGrpSpPr>
          <p:grpSpPr>
            <a:xfrm>
              <a:off x="9916430" y="2203106"/>
              <a:ext cx="516724" cy="516724"/>
              <a:chOff x="36782287" y="9539321"/>
              <a:chExt cx="1796350" cy="1796350"/>
            </a:xfrm>
          </p:grpSpPr>
          <p:sp>
            <p:nvSpPr>
              <p:cNvPr id="253" name="Box">
                <a:extLst>
                  <a:ext uri="{FF2B5EF4-FFF2-40B4-BE49-F238E27FC236}">
                    <a16:creationId xmlns:a16="http://schemas.microsoft.com/office/drawing/2014/main" id="{217881B3-EBC9-968F-1721-C9A60F2E4775}"/>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4" name="Graphic 82">
                <a:extLst>
                  <a:ext uri="{FF2B5EF4-FFF2-40B4-BE49-F238E27FC236}">
                    <a16:creationId xmlns:a16="http://schemas.microsoft.com/office/drawing/2014/main" id="{E5B02C3C-510F-B0F4-048A-6D7AF58380F6}"/>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8" name="Group 217">
              <a:extLst>
                <a:ext uri="{FF2B5EF4-FFF2-40B4-BE49-F238E27FC236}">
                  <a16:creationId xmlns:a16="http://schemas.microsoft.com/office/drawing/2014/main" id="{F8ACAFD5-5129-3146-7EB3-1FB549D22C7F}"/>
                </a:ext>
              </a:extLst>
            </p:cNvPr>
            <p:cNvGrpSpPr/>
            <p:nvPr/>
          </p:nvGrpSpPr>
          <p:grpSpPr>
            <a:xfrm>
              <a:off x="7850607" y="2053158"/>
              <a:ext cx="516724" cy="516724"/>
              <a:chOff x="36782287" y="9539321"/>
              <a:chExt cx="1796350" cy="1796350"/>
            </a:xfrm>
          </p:grpSpPr>
          <p:sp>
            <p:nvSpPr>
              <p:cNvPr id="251" name="Box">
                <a:extLst>
                  <a:ext uri="{FF2B5EF4-FFF2-40B4-BE49-F238E27FC236}">
                    <a16:creationId xmlns:a16="http://schemas.microsoft.com/office/drawing/2014/main" id="{34530F18-35A2-17AF-4612-FAEA10A3654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2" name="Graphic 82">
                <a:extLst>
                  <a:ext uri="{FF2B5EF4-FFF2-40B4-BE49-F238E27FC236}">
                    <a16:creationId xmlns:a16="http://schemas.microsoft.com/office/drawing/2014/main" id="{04155460-66A3-A9F5-887C-090DF882759F}"/>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1119CC84-A173-A508-9BF6-46C320C8178A}"/>
                </a:ext>
              </a:extLst>
            </p:cNvPr>
            <p:cNvGrpSpPr/>
            <p:nvPr/>
          </p:nvGrpSpPr>
          <p:grpSpPr>
            <a:xfrm>
              <a:off x="8906873" y="4866174"/>
              <a:ext cx="516724" cy="516724"/>
              <a:chOff x="36782287" y="9539321"/>
              <a:chExt cx="1796350" cy="1796350"/>
            </a:xfrm>
          </p:grpSpPr>
          <p:sp>
            <p:nvSpPr>
              <p:cNvPr id="249" name="Box">
                <a:extLst>
                  <a:ext uri="{FF2B5EF4-FFF2-40B4-BE49-F238E27FC236}">
                    <a16:creationId xmlns:a16="http://schemas.microsoft.com/office/drawing/2014/main" id="{FF52B427-CBD6-3B34-6D05-D00E1AD62316}"/>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0" name="Graphic 82">
                <a:extLst>
                  <a:ext uri="{FF2B5EF4-FFF2-40B4-BE49-F238E27FC236}">
                    <a16:creationId xmlns:a16="http://schemas.microsoft.com/office/drawing/2014/main" id="{E08FE051-482F-F6D8-AB9E-EADA30F819F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0" name="Group 219">
              <a:extLst>
                <a:ext uri="{FF2B5EF4-FFF2-40B4-BE49-F238E27FC236}">
                  <a16:creationId xmlns:a16="http://schemas.microsoft.com/office/drawing/2014/main" id="{52DE8113-7D0B-568C-7090-3DC63D71D173}"/>
                </a:ext>
              </a:extLst>
            </p:cNvPr>
            <p:cNvGrpSpPr/>
            <p:nvPr/>
          </p:nvGrpSpPr>
          <p:grpSpPr>
            <a:xfrm>
              <a:off x="9752437" y="3901841"/>
              <a:ext cx="310783" cy="310783"/>
              <a:chOff x="36782287" y="9539321"/>
              <a:chExt cx="1796350" cy="1796350"/>
            </a:xfrm>
          </p:grpSpPr>
          <p:sp>
            <p:nvSpPr>
              <p:cNvPr id="247" name="Box">
                <a:extLst>
                  <a:ext uri="{FF2B5EF4-FFF2-40B4-BE49-F238E27FC236}">
                    <a16:creationId xmlns:a16="http://schemas.microsoft.com/office/drawing/2014/main" id="{1D20F63B-C955-7C92-5F17-43903DB720BE}"/>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8" name="Graphic 82">
                <a:extLst>
                  <a:ext uri="{FF2B5EF4-FFF2-40B4-BE49-F238E27FC236}">
                    <a16:creationId xmlns:a16="http://schemas.microsoft.com/office/drawing/2014/main" id="{BD045A44-CFDD-C955-C995-E2260E859CE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1" name="Group 220">
              <a:extLst>
                <a:ext uri="{FF2B5EF4-FFF2-40B4-BE49-F238E27FC236}">
                  <a16:creationId xmlns:a16="http://schemas.microsoft.com/office/drawing/2014/main" id="{5401A923-F379-A876-53B2-FA77FFB454D7}"/>
                </a:ext>
              </a:extLst>
            </p:cNvPr>
            <p:cNvGrpSpPr/>
            <p:nvPr/>
          </p:nvGrpSpPr>
          <p:grpSpPr>
            <a:xfrm>
              <a:off x="8936024" y="2879113"/>
              <a:ext cx="310783" cy="310783"/>
              <a:chOff x="36782287" y="9539321"/>
              <a:chExt cx="1796350" cy="1796350"/>
            </a:xfrm>
          </p:grpSpPr>
          <p:sp>
            <p:nvSpPr>
              <p:cNvPr id="245" name="Box">
                <a:extLst>
                  <a:ext uri="{FF2B5EF4-FFF2-40B4-BE49-F238E27FC236}">
                    <a16:creationId xmlns:a16="http://schemas.microsoft.com/office/drawing/2014/main" id="{5636ECD1-7FBB-CB7F-4251-ADE592BC2D59}"/>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6" name="Graphic 82">
                <a:extLst>
                  <a:ext uri="{FF2B5EF4-FFF2-40B4-BE49-F238E27FC236}">
                    <a16:creationId xmlns:a16="http://schemas.microsoft.com/office/drawing/2014/main" id="{DB783FFA-9F06-B960-5C92-1354B00FDABE}"/>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2" name="Group 221">
              <a:extLst>
                <a:ext uri="{FF2B5EF4-FFF2-40B4-BE49-F238E27FC236}">
                  <a16:creationId xmlns:a16="http://schemas.microsoft.com/office/drawing/2014/main" id="{744F421E-3A21-F054-5106-197A37CC7751}"/>
                </a:ext>
              </a:extLst>
            </p:cNvPr>
            <p:cNvGrpSpPr/>
            <p:nvPr/>
          </p:nvGrpSpPr>
          <p:grpSpPr>
            <a:xfrm>
              <a:off x="7712484" y="4957141"/>
              <a:ext cx="310783" cy="310783"/>
              <a:chOff x="36782287" y="9539321"/>
              <a:chExt cx="1796350" cy="1796350"/>
            </a:xfrm>
          </p:grpSpPr>
          <p:sp>
            <p:nvSpPr>
              <p:cNvPr id="243" name="Box">
                <a:extLst>
                  <a:ext uri="{FF2B5EF4-FFF2-40B4-BE49-F238E27FC236}">
                    <a16:creationId xmlns:a16="http://schemas.microsoft.com/office/drawing/2014/main" id="{8A0D466A-EC9B-D008-FD8D-FCB023F8D48F}"/>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4" name="Graphic 82">
                <a:extLst>
                  <a:ext uri="{FF2B5EF4-FFF2-40B4-BE49-F238E27FC236}">
                    <a16:creationId xmlns:a16="http://schemas.microsoft.com/office/drawing/2014/main" id="{014EF9BB-59CD-C045-29D5-B273E7709D9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3" name="Group 222">
              <a:extLst>
                <a:ext uri="{FF2B5EF4-FFF2-40B4-BE49-F238E27FC236}">
                  <a16:creationId xmlns:a16="http://schemas.microsoft.com/office/drawing/2014/main" id="{674563D1-9851-0BB0-7055-3A30A0534175}"/>
                </a:ext>
              </a:extLst>
            </p:cNvPr>
            <p:cNvGrpSpPr/>
            <p:nvPr/>
          </p:nvGrpSpPr>
          <p:grpSpPr>
            <a:xfrm>
              <a:off x="10354181" y="4810572"/>
              <a:ext cx="310783" cy="310783"/>
              <a:chOff x="36782287" y="9539321"/>
              <a:chExt cx="1796350" cy="1796350"/>
            </a:xfrm>
          </p:grpSpPr>
          <p:sp>
            <p:nvSpPr>
              <p:cNvPr id="241" name="Box">
                <a:extLst>
                  <a:ext uri="{FF2B5EF4-FFF2-40B4-BE49-F238E27FC236}">
                    <a16:creationId xmlns:a16="http://schemas.microsoft.com/office/drawing/2014/main" id="{8FD48531-4941-DD8A-8AE8-E9F364E27CED}"/>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2" name="Graphic 82">
                <a:extLst>
                  <a:ext uri="{FF2B5EF4-FFF2-40B4-BE49-F238E27FC236}">
                    <a16:creationId xmlns:a16="http://schemas.microsoft.com/office/drawing/2014/main" id="{9399DFD0-771D-42BF-D4C9-61714AB7A93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
          <p:nvSpPr>
            <p:cNvPr id="224" name="CS box - replacement">
              <a:extLst>
                <a:ext uri="{FF2B5EF4-FFF2-40B4-BE49-F238E27FC236}">
                  <a16:creationId xmlns:a16="http://schemas.microsoft.com/office/drawing/2014/main" id="{D452B0C9-C858-A066-44B7-679FE0BB4791}"/>
                </a:ext>
              </a:extLst>
            </p:cNvPr>
            <p:cNvSpPr>
              <a:spLocks noChangeAspect="1"/>
            </p:cNvSpPr>
            <p:nvPr/>
          </p:nvSpPr>
          <p:spPr bwMode="auto">
            <a:xfrm>
              <a:off x="4665279" y="2242941"/>
              <a:ext cx="2821325" cy="2821325"/>
            </a:xfrm>
            <a:prstGeom prst="roundRect">
              <a:avLst>
                <a:gd name="adj" fmla="val 6704"/>
              </a:avLst>
            </a:prstGeom>
            <a:solidFill>
              <a:srgbClr val="0078D4">
                <a:lumMod val="20000"/>
                <a:lumOff val="80000"/>
              </a:srgbClr>
            </a:solidFill>
            <a:ln w="19050" cap="flat" cmpd="sng" algn="ctr">
              <a:noFill/>
              <a:prstDash val="solid"/>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Box - replacement">
              <a:extLst>
                <a:ext uri="{FF2B5EF4-FFF2-40B4-BE49-F238E27FC236}">
                  <a16:creationId xmlns:a16="http://schemas.microsoft.com/office/drawing/2014/main" id="{B1DBE6D4-5AE9-01D3-110D-1AFA924FCA18}"/>
                </a:ext>
              </a:extLst>
            </p:cNvPr>
            <p:cNvSpPr>
              <a:spLocks noChangeAspect="1"/>
            </p:cNvSpPr>
            <p:nvPr/>
          </p:nvSpPr>
          <p:spPr bwMode="auto">
            <a:xfrm>
              <a:off x="3355539" y="2241008"/>
              <a:ext cx="2823258" cy="2823258"/>
            </a:xfrm>
            <a:prstGeom prst="roundRect">
              <a:avLst>
                <a:gd name="adj" fmla="val 6703"/>
              </a:avLst>
            </a:prstGeom>
            <a:gradFill flip="none" rotWithShape="1">
              <a:gsLst>
                <a:gs pos="0">
                  <a:srgbClr val="C03BC4"/>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27" name="Copilot logo - replacement">
              <a:extLst>
                <a:ext uri="{FF2B5EF4-FFF2-40B4-BE49-F238E27FC236}">
                  <a16:creationId xmlns:a16="http://schemas.microsoft.com/office/drawing/2014/main" id="{D6D607D8-EB59-EC23-6362-5E490562533E}"/>
                </a:ext>
              </a:extLst>
            </p:cNvPr>
            <p:cNvSpPr>
              <a:spLocks noChangeAspect="1"/>
            </p:cNvSpPr>
            <p:nvPr/>
          </p:nvSpPr>
          <p:spPr>
            <a:xfrm>
              <a:off x="4268330" y="3215170"/>
              <a:ext cx="997676" cy="8749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pic>
          <p:nvPicPr>
            <p:cNvPr id="228" name="Picture 227">
              <a:extLst>
                <a:ext uri="{FF2B5EF4-FFF2-40B4-BE49-F238E27FC236}">
                  <a16:creationId xmlns:a16="http://schemas.microsoft.com/office/drawing/2014/main" id="{5FF8CEFD-A1A3-A089-1107-7488BF15BF20}"/>
                </a:ext>
              </a:extLst>
            </p:cNvPr>
            <p:cNvPicPr>
              <a:picLocks noChangeAspect="1"/>
            </p:cNvPicPr>
            <p:nvPr/>
          </p:nvPicPr>
          <p:blipFill rotWithShape="1">
            <a:blip r:embed="rId3"/>
            <a:srcRect l="7986" t="12923" r="24479" b="42054"/>
            <a:stretch/>
          </p:blipFill>
          <p:spPr>
            <a:xfrm>
              <a:off x="681734" y="2798916"/>
              <a:ext cx="1707446" cy="1707444"/>
            </a:xfrm>
            <a:prstGeom prst="ellipse">
              <a:avLst/>
            </a:prstGeom>
            <a:solidFill>
              <a:srgbClr val="FFFFFF"/>
            </a:solidFill>
            <a:ln w="14684" cap="flat">
              <a:noFill/>
              <a:prstDash val="solid"/>
              <a:miter/>
            </a:ln>
            <a:effectLst/>
          </p:spPr>
        </p:pic>
        <p:cxnSp>
          <p:nvCxnSpPr>
            <p:cNvPr id="229" name="Straight Connector 228">
              <a:extLst>
                <a:ext uri="{FF2B5EF4-FFF2-40B4-BE49-F238E27FC236}">
                  <a16:creationId xmlns:a16="http://schemas.microsoft.com/office/drawing/2014/main" id="{FF215FF8-AE59-A62F-79E4-8179B642269F}"/>
                </a:ext>
              </a:extLst>
            </p:cNvPr>
            <p:cNvCxnSpPr>
              <a:cxnSpLocks/>
            </p:cNvCxnSpPr>
            <p:nvPr/>
          </p:nvCxnSpPr>
          <p:spPr>
            <a:xfrm>
              <a:off x="2559052" y="3477495"/>
              <a:ext cx="1014494" cy="0"/>
            </a:xfrm>
            <a:prstGeom prst="line">
              <a:avLst/>
            </a:prstGeom>
            <a:noFill/>
            <a:ln w="38100" cap="rnd" cmpd="sng" algn="ctr">
              <a:solidFill>
                <a:srgbClr val="0078D4"/>
              </a:solidFill>
              <a:prstDash val="solid"/>
              <a:headEnd type="arrow" w="lg" len="med"/>
              <a:tailEnd type="none" w="lg" len="sm"/>
            </a:ln>
            <a:effectLst/>
          </p:spPr>
        </p:cxnSp>
        <p:cxnSp>
          <p:nvCxnSpPr>
            <p:cNvPr id="230" name="Straight Connector 229">
              <a:extLst>
                <a:ext uri="{FF2B5EF4-FFF2-40B4-BE49-F238E27FC236}">
                  <a16:creationId xmlns:a16="http://schemas.microsoft.com/office/drawing/2014/main" id="{9A523933-ECFF-0DBF-2161-179242862B5D}"/>
                </a:ext>
              </a:extLst>
            </p:cNvPr>
            <p:cNvCxnSpPr>
              <a:cxnSpLocks/>
            </p:cNvCxnSpPr>
            <p:nvPr/>
          </p:nvCxnSpPr>
          <p:spPr>
            <a:xfrm rot="10800000">
              <a:off x="2552812" y="3959061"/>
              <a:ext cx="1014494" cy="0"/>
            </a:xfrm>
            <a:prstGeom prst="line">
              <a:avLst/>
            </a:prstGeom>
            <a:noFill/>
            <a:ln w="38100" cap="rnd" cmpd="sng" algn="ctr">
              <a:solidFill>
                <a:srgbClr val="0078D4"/>
              </a:solidFill>
              <a:prstDash val="solid"/>
              <a:headEnd type="arrow" w="lg" len="med"/>
              <a:tailEnd type="none" w="lg" len="med"/>
            </a:ln>
            <a:effectLst/>
          </p:spPr>
        </p:cxnSp>
        <p:sp>
          <p:nvSpPr>
            <p:cNvPr id="231" name="Rounded Rectangle 62">
              <a:extLst>
                <a:ext uri="{FF2B5EF4-FFF2-40B4-BE49-F238E27FC236}">
                  <a16:creationId xmlns:a16="http://schemas.microsoft.com/office/drawing/2014/main" id="{02941ED1-AA38-FCAE-1DEA-ADDED5A2D7F9}"/>
                </a:ext>
                <a:ext uri="{C183D7F6-B498-43B3-948B-1728B52AA6E4}">
                  <adec:decorative xmlns:adec="http://schemas.microsoft.com/office/drawing/2017/decorative" val="1"/>
                </a:ext>
              </a:extLst>
            </p:cNvPr>
            <p:cNvSpPr/>
            <p:nvPr/>
          </p:nvSpPr>
          <p:spPr bwMode="auto">
            <a:xfrm>
              <a:off x="8370218" y="1552515"/>
              <a:ext cx="1606549"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it-IT" sz="1800" b="0" i="0" u="none" strike="noStrike" kern="0" cap="none" spc="0" normalizeH="0" baseline="0" noProof="0">
                  <a:ln>
                    <a:noFill/>
                  </a:ln>
                  <a:solidFill>
                    <a:srgbClr val="000000"/>
                  </a:solidFill>
                  <a:effectLst/>
                  <a:uLnTx/>
                  <a:uFillTx/>
                  <a:latin typeface="Segoe UI"/>
                  <a:ea typeface="+mn-ea"/>
                  <a:cs typeface="+mn-cs"/>
                </a:rPr>
                <a:t>Agenti</a:t>
              </a:r>
            </a:p>
          </p:txBody>
        </p:sp>
        <p:sp>
          <p:nvSpPr>
            <p:cNvPr id="232" name="Rounded Rectangle 62">
              <a:extLst>
                <a:ext uri="{FF2B5EF4-FFF2-40B4-BE49-F238E27FC236}">
                  <a16:creationId xmlns:a16="http://schemas.microsoft.com/office/drawing/2014/main" id="{6D4872F9-2635-6D88-F75D-8DF53BD5EE20}"/>
                </a:ext>
                <a:ext uri="{C183D7F6-B498-43B3-948B-1728B52AA6E4}">
                  <adec:decorative xmlns:adec="http://schemas.microsoft.com/office/drawing/2017/decorative" val="1"/>
                </a:ext>
              </a:extLst>
            </p:cNvPr>
            <p:cNvSpPr/>
            <p:nvPr/>
          </p:nvSpPr>
          <p:spPr bwMode="auto">
            <a:xfrm>
              <a:off x="5045168" y="1552515"/>
              <a:ext cx="1550320"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it-IT" sz="1800" b="0" i="0" u="none" strike="noStrike" kern="0" cap="none" spc="0" normalizeH="0" baseline="0" noProof="0">
                  <a:ln>
                    <a:noFill/>
                  </a:ln>
                  <a:solidFill>
                    <a:srgbClr val="000000"/>
                  </a:solidFill>
                  <a:effectLst/>
                  <a:uLnTx/>
                  <a:uFillTx/>
                  <a:latin typeface="Segoe UI"/>
                  <a:ea typeface="+mn-ea"/>
                  <a:cs typeface="+mn-cs"/>
                </a:rPr>
                <a:t>Copilot Studio</a:t>
              </a:r>
            </a:p>
          </p:txBody>
        </p:sp>
        <p:sp>
          <p:nvSpPr>
            <p:cNvPr id="233" name="Rounded Rectangle 62">
              <a:extLst>
                <a:ext uri="{FF2B5EF4-FFF2-40B4-BE49-F238E27FC236}">
                  <a16:creationId xmlns:a16="http://schemas.microsoft.com/office/drawing/2014/main" id="{46F32E60-EEBD-D865-644D-2433E4D1D5B0}"/>
                </a:ext>
                <a:ext uri="{C183D7F6-B498-43B3-948B-1728B52AA6E4}">
                  <adec:decorative xmlns:adec="http://schemas.microsoft.com/office/drawing/2017/decorative" val="1"/>
                </a:ext>
              </a:extLst>
            </p:cNvPr>
            <p:cNvSpPr/>
            <p:nvPr/>
          </p:nvSpPr>
          <p:spPr bwMode="auto">
            <a:xfrm>
              <a:off x="3492131" y="1552515"/>
              <a:ext cx="851697"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it-IT" sz="1800" b="0" i="0" u="none" strike="noStrike" kern="0" cap="none" spc="0" normalizeH="0" baseline="0" noProof="0">
                  <a:ln>
                    <a:noFill/>
                  </a:ln>
                  <a:solidFill>
                    <a:srgbClr val="000000"/>
                  </a:solidFill>
                  <a:effectLst/>
                  <a:uLnTx/>
                  <a:uFillTx/>
                  <a:latin typeface="Segoe UI"/>
                  <a:ea typeface="+mn-ea"/>
                  <a:cs typeface="+mn-cs"/>
                </a:rPr>
                <a:t>Copilot</a:t>
              </a:r>
            </a:p>
          </p:txBody>
        </p:sp>
        <p:grpSp>
          <p:nvGrpSpPr>
            <p:cNvPr id="234" name="Group 233">
              <a:extLst>
                <a:ext uri="{FF2B5EF4-FFF2-40B4-BE49-F238E27FC236}">
                  <a16:creationId xmlns:a16="http://schemas.microsoft.com/office/drawing/2014/main" id="{7AF585EC-45C6-B194-C582-207CC77FAA66}"/>
                </a:ext>
              </a:extLst>
            </p:cNvPr>
            <p:cNvGrpSpPr/>
            <p:nvPr/>
          </p:nvGrpSpPr>
          <p:grpSpPr>
            <a:xfrm>
              <a:off x="3321374" y="5623093"/>
              <a:ext cx="8392343" cy="429402"/>
              <a:chOff x="18772514" y="14360978"/>
              <a:chExt cx="20494644" cy="1048628"/>
            </a:xfrm>
          </p:grpSpPr>
          <p:sp>
            <p:nvSpPr>
              <p:cNvPr id="237" name="Rectangle: Rounded Corners 236">
                <a:extLst>
                  <a:ext uri="{FF2B5EF4-FFF2-40B4-BE49-F238E27FC236}">
                    <a16:creationId xmlns:a16="http://schemas.microsoft.com/office/drawing/2014/main" id="{CC5A5AD5-82E1-A030-C5DA-91087F012C1A}"/>
                  </a:ext>
                </a:extLst>
              </p:cNvPr>
              <p:cNvSpPr/>
              <p:nvPr/>
            </p:nvSpPr>
            <p:spPr bwMode="auto">
              <a:xfrm>
                <a:off x="18772514" y="14360978"/>
                <a:ext cx="20494644" cy="1048628"/>
              </a:xfrm>
              <a:prstGeom prst="roundRect">
                <a:avLst>
                  <a:gd name="adj" fmla="val 22792"/>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43543" tIns="34834" rIns="43543" bIns="34834" numCol="1" spcCol="0" rtlCol="0" fromWordArt="0" anchor="t" anchorCtr="0" forceAA="0" compatLnSpc="1">
                <a:prstTxWarp prst="textNoShape">
                  <a:avLst/>
                </a:prstTxWarp>
                <a:noAutofit/>
              </a:bodyPr>
              <a:lstStyle/>
              <a:p>
                <a:pPr marL="0" marR="0" lvl="0" indent="0" algn="l" defTabSz="222022" rtl="0" eaLnBrk="1" fontAlgn="base" latinLnBrk="0" hangingPunct="1">
                  <a:lnSpc>
                    <a:spcPct val="100000"/>
                  </a:lnSpc>
                  <a:spcBef>
                    <a:spcPct val="0"/>
                  </a:spcBef>
                  <a:spcAft>
                    <a:spcPct val="0"/>
                  </a:spcAft>
                  <a:buClrTx/>
                  <a:buSzTx/>
                  <a:buFontTx/>
                  <a:buNone/>
                  <a:tabLst/>
                  <a:defRPr/>
                </a:pPr>
                <a:endParaRPr kumimoji="0" lang="en-US" sz="95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38" name="Group 237">
                <a:extLst>
                  <a:ext uri="{FF2B5EF4-FFF2-40B4-BE49-F238E27FC236}">
                    <a16:creationId xmlns:a16="http://schemas.microsoft.com/office/drawing/2014/main" id="{0AAB1575-377A-57B1-BA09-E19348961D66}"/>
                  </a:ext>
                </a:extLst>
              </p:cNvPr>
              <p:cNvGrpSpPr/>
              <p:nvPr/>
            </p:nvGrpSpPr>
            <p:grpSpPr>
              <a:xfrm>
                <a:off x="26120935" y="14502159"/>
                <a:ext cx="5432104" cy="766273"/>
                <a:chOff x="25766155" y="14502159"/>
                <a:chExt cx="5432104" cy="766273"/>
              </a:xfrm>
            </p:grpSpPr>
            <p:sp>
              <p:nvSpPr>
                <p:cNvPr id="239" name="Rounded Rectangle 62">
                  <a:extLst>
                    <a:ext uri="{FF2B5EF4-FFF2-40B4-BE49-F238E27FC236}">
                      <a16:creationId xmlns:a16="http://schemas.microsoft.com/office/drawing/2014/main" id="{2D6C7978-E368-FADD-FA68-A7B22D241A6E}"/>
                    </a:ext>
                    <a:ext uri="{C183D7F6-B498-43B3-948B-1728B52AA6E4}">
                      <adec:decorative xmlns:adec="http://schemas.microsoft.com/office/drawing/2017/decorative" val="1"/>
                    </a:ext>
                  </a:extLst>
                </p:cNvPr>
                <p:cNvSpPr/>
                <p:nvPr/>
              </p:nvSpPr>
              <p:spPr bwMode="auto">
                <a:xfrm>
                  <a:off x="26757940" y="14627815"/>
                  <a:ext cx="4440319" cy="526128"/>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it-IT" sz="1400" b="0" i="0" u="none" strike="noStrike" kern="0" cap="none" spc="0" normalizeH="0" baseline="0" noProof="0">
                      <a:ln>
                        <a:noFill/>
                      </a:ln>
                      <a:solidFill>
                        <a:srgbClr val="000000"/>
                      </a:solidFill>
                      <a:effectLst/>
                      <a:uLnTx/>
                      <a:uFillTx/>
                      <a:latin typeface="Segoe UI"/>
                      <a:ea typeface="+mn-ea"/>
                      <a:cs typeface="+mn-cs"/>
                    </a:rPr>
                    <a:t>Copilot Control System</a:t>
                  </a:r>
                </a:p>
              </p:txBody>
            </p:sp>
            <p:sp>
              <p:nvSpPr>
                <p:cNvPr id="240" name="Graphic 19">
                  <a:extLst>
                    <a:ext uri="{FF2B5EF4-FFF2-40B4-BE49-F238E27FC236}">
                      <a16:creationId xmlns:a16="http://schemas.microsoft.com/office/drawing/2014/main" id="{D09E0214-58CB-169A-EC59-11E8AAF02CA2}"/>
                    </a:ext>
                  </a:extLst>
                </p:cNvPr>
                <p:cNvSpPr/>
                <p:nvPr/>
              </p:nvSpPr>
              <p:spPr>
                <a:xfrm>
                  <a:off x="25766155" y="14502159"/>
                  <a:ext cx="689654" cy="766273"/>
                </a:xfrm>
                <a:custGeom>
                  <a:avLst/>
                  <a:gdLst>
                    <a:gd name="connsiteX0" fmla="*/ 164306 w 171450"/>
                    <a:gd name="connsiteY0" fmla="*/ 28575 h 190500"/>
                    <a:gd name="connsiteX1" fmla="*/ 90011 w 171450"/>
                    <a:gd name="connsiteY1" fmla="*/ 1429 h 190500"/>
                    <a:gd name="connsiteX2" fmla="*/ 81439 w 171450"/>
                    <a:gd name="connsiteY2" fmla="*/ 1429 h 190500"/>
                    <a:gd name="connsiteX3" fmla="*/ 7144 w 171450"/>
                    <a:gd name="connsiteY3" fmla="*/ 28575 h 190500"/>
                    <a:gd name="connsiteX4" fmla="*/ 0 w 171450"/>
                    <a:gd name="connsiteY4" fmla="*/ 35719 h 190500"/>
                    <a:gd name="connsiteX5" fmla="*/ 0 w 171450"/>
                    <a:gd name="connsiteY5" fmla="*/ 85725 h 190500"/>
                    <a:gd name="connsiteX6" fmla="*/ 83107 w 171450"/>
                    <a:gd name="connsiteY6" fmla="*/ 190003 h 190500"/>
                    <a:gd name="connsiteX7" fmla="*/ 88343 w 171450"/>
                    <a:gd name="connsiteY7" fmla="*/ 190003 h 190500"/>
                    <a:gd name="connsiteX8" fmla="*/ 171450 w 171450"/>
                    <a:gd name="connsiteY8" fmla="*/ 85725 h 190500"/>
                    <a:gd name="connsiteX9" fmla="*/ 171450 w 171450"/>
                    <a:gd name="connsiteY9" fmla="*/ 35719 h 190500"/>
                    <a:gd name="connsiteX10" fmla="*/ 164306 w 171450"/>
                    <a:gd name="connsiteY10" fmla="*/ 28575 h 190500"/>
                    <a:gd name="connsiteX11" fmla="*/ 131034 w 171450"/>
                    <a:gd name="connsiteY11" fmla="*/ 69560 h 190500"/>
                    <a:gd name="connsiteX12" fmla="*/ 73884 w 171450"/>
                    <a:gd name="connsiteY12" fmla="*/ 121948 h 190500"/>
                    <a:gd name="connsiteX13" fmla="*/ 64005 w 171450"/>
                    <a:gd name="connsiteY13" fmla="*/ 121732 h 190500"/>
                    <a:gd name="connsiteX14" fmla="*/ 40192 w 171450"/>
                    <a:gd name="connsiteY14" fmla="*/ 97920 h 190500"/>
                    <a:gd name="connsiteX15" fmla="*/ 40192 w 171450"/>
                    <a:gd name="connsiteY15" fmla="*/ 87818 h 190500"/>
                    <a:gd name="connsiteX16" fmla="*/ 50295 w 171450"/>
                    <a:gd name="connsiteY16" fmla="*/ 87818 h 190500"/>
                    <a:gd name="connsiteX17" fmla="*/ 69272 w 171450"/>
                    <a:gd name="connsiteY17" fmla="*/ 106793 h 190500"/>
                    <a:gd name="connsiteX18" fmla="*/ 121379 w 171450"/>
                    <a:gd name="connsiteY18" fmla="*/ 59028 h 190500"/>
                    <a:gd name="connsiteX19" fmla="*/ 131473 w 171450"/>
                    <a:gd name="connsiteY19" fmla="*/ 59467 h 190500"/>
                    <a:gd name="connsiteX20" fmla="*/ 131034 w 171450"/>
                    <a:gd name="connsiteY20" fmla="*/ 6956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50" h="190500">
                      <a:moveTo>
                        <a:pt x="164306" y="28575"/>
                      </a:moveTo>
                      <a:cubicBezTo>
                        <a:pt x="138937" y="28575"/>
                        <a:pt x="114224" y="19588"/>
                        <a:pt x="90011" y="1429"/>
                      </a:cubicBezTo>
                      <a:cubicBezTo>
                        <a:pt x="87471" y="-476"/>
                        <a:pt x="83979" y="-476"/>
                        <a:pt x="81439" y="1429"/>
                      </a:cubicBezTo>
                      <a:cubicBezTo>
                        <a:pt x="57226" y="19588"/>
                        <a:pt x="32513" y="28575"/>
                        <a:pt x="7144" y="28575"/>
                      </a:cubicBezTo>
                      <a:cubicBezTo>
                        <a:pt x="3198" y="28575"/>
                        <a:pt x="0" y="31773"/>
                        <a:pt x="0" y="35719"/>
                      </a:cubicBezTo>
                      <a:lnTo>
                        <a:pt x="0" y="85725"/>
                      </a:lnTo>
                      <a:cubicBezTo>
                        <a:pt x="0" y="133361"/>
                        <a:pt x="28171" y="168361"/>
                        <a:pt x="83107" y="190003"/>
                      </a:cubicBezTo>
                      <a:cubicBezTo>
                        <a:pt x="84790" y="190666"/>
                        <a:pt x="86660" y="190666"/>
                        <a:pt x="88343" y="190003"/>
                      </a:cubicBezTo>
                      <a:cubicBezTo>
                        <a:pt x="143279" y="168361"/>
                        <a:pt x="171450" y="133361"/>
                        <a:pt x="171450" y="85725"/>
                      </a:cubicBezTo>
                      <a:lnTo>
                        <a:pt x="171450" y="35719"/>
                      </a:lnTo>
                      <a:cubicBezTo>
                        <a:pt x="171450" y="31773"/>
                        <a:pt x="168252" y="28575"/>
                        <a:pt x="164306" y="28575"/>
                      </a:cubicBezTo>
                      <a:close/>
                      <a:moveTo>
                        <a:pt x="131034" y="69560"/>
                      </a:moveTo>
                      <a:lnTo>
                        <a:pt x="73884" y="121948"/>
                      </a:lnTo>
                      <a:cubicBezTo>
                        <a:pt x="71064" y="124532"/>
                        <a:pt x="66709" y="124437"/>
                        <a:pt x="64005" y="121732"/>
                      </a:cubicBezTo>
                      <a:lnTo>
                        <a:pt x="40192" y="97920"/>
                      </a:lnTo>
                      <a:cubicBezTo>
                        <a:pt x="37403" y="95130"/>
                        <a:pt x="37403" y="90608"/>
                        <a:pt x="40192" y="87818"/>
                      </a:cubicBezTo>
                      <a:cubicBezTo>
                        <a:pt x="42982" y="85028"/>
                        <a:pt x="47505" y="85028"/>
                        <a:pt x="50295" y="87818"/>
                      </a:cubicBezTo>
                      <a:lnTo>
                        <a:pt x="69272" y="106793"/>
                      </a:lnTo>
                      <a:lnTo>
                        <a:pt x="121379" y="59028"/>
                      </a:lnTo>
                      <a:cubicBezTo>
                        <a:pt x="124287" y="56362"/>
                        <a:pt x="128807" y="56558"/>
                        <a:pt x="131473" y="59467"/>
                      </a:cubicBezTo>
                      <a:cubicBezTo>
                        <a:pt x="134139" y="62375"/>
                        <a:pt x="133942" y="66894"/>
                        <a:pt x="131034" y="6956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grpSp>
        </p:grpSp>
        <p:sp>
          <p:nvSpPr>
            <p:cNvPr id="235" name="Rounded Rectangle 64">
              <a:extLst>
                <a:ext uri="{FF2B5EF4-FFF2-40B4-BE49-F238E27FC236}">
                  <a16:creationId xmlns:a16="http://schemas.microsoft.com/office/drawing/2014/main" id="{74EB128D-73EF-BDCD-13FF-F9DD5B7E1A75}"/>
                </a:ext>
                <a:ext uri="{C183D7F6-B498-43B3-948B-1728B52AA6E4}">
                  <adec:decorative xmlns:adec="http://schemas.microsoft.com/office/drawing/2017/decorative" val="1"/>
                </a:ext>
              </a:extLst>
            </p:cNvPr>
            <p:cNvSpPr>
              <a:spLocks/>
            </p:cNvSpPr>
            <p:nvPr/>
          </p:nvSpPr>
          <p:spPr bwMode="auto">
            <a:xfrm>
              <a:off x="294339" y="616858"/>
              <a:ext cx="11604625" cy="5620884"/>
            </a:xfrm>
            <a:prstGeom prst="roundRect">
              <a:avLst>
                <a:gd name="adj" fmla="val 3125"/>
              </a:avLst>
            </a:prstGeom>
            <a:noFill/>
            <a:ln w="12700" cap="rnd" cmpd="sng" algn="ctr">
              <a:solidFill>
                <a:srgbClr val="FFFFFF">
                  <a:lumMod val="75000"/>
                </a:srgbClr>
              </a:solidFill>
              <a:prstDash val="solid"/>
              <a:headEnd type="none" w="lg" len="sm"/>
              <a:tailEnd type="none" w="lg"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noFill/>
                <a:effectLst/>
                <a:uLnTx/>
                <a:uFillTx/>
                <a:latin typeface="Segoe UI Variable Small Semibol" pitchFamily="2" charset="0"/>
                <a:ea typeface="+mn-ea"/>
                <a:cs typeface="+mn-cs"/>
              </a:endParaRPr>
            </a:p>
          </p:txBody>
        </p:sp>
      </p:grpSp>
      <p:pic>
        <p:nvPicPr>
          <p:cNvPr id="1026" name="Picture 2">
            <a:extLst>
              <a:ext uri="{FF2B5EF4-FFF2-40B4-BE49-F238E27FC236}">
                <a16:creationId xmlns:a16="http://schemas.microsoft.com/office/drawing/2014/main" id="{17290008-55CB-1F5E-3836-3EE8AD272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249" y="3252423"/>
            <a:ext cx="923891" cy="92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1452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34">
            <a:extLst>
              <a:ext uri="{FF2B5EF4-FFF2-40B4-BE49-F238E27FC236}">
                <a16:creationId xmlns:a16="http://schemas.microsoft.com/office/drawing/2014/main" id="{FCA13C2D-A05E-63CB-494C-4086389CEBC9}"/>
              </a:ext>
            </a:extLst>
          </p:cNvPr>
          <p:cNvSpPr/>
          <p:nvPr/>
        </p:nvSpPr>
        <p:spPr bwMode="auto">
          <a:xfrm>
            <a:off x="1126870" y="2898956"/>
            <a:ext cx="9938259" cy="1754533"/>
          </a:xfrm>
          <a:prstGeom prst="roundRect">
            <a:avLst>
              <a:gd name="adj" fmla="val 5302"/>
            </a:avLst>
          </a:prstGeom>
          <a:solidFill>
            <a:srgbClr val="FFFFFF">
              <a:alpha val="70000"/>
            </a:srgbClr>
          </a:solidFill>
          <a:ln>
            <a:solidFill>
              <a:srgbClr val="8C827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9" name="TextBox 18">
            <a:extLst>
              <a:ext uri="{FF2B5EF4-FFF2-40B4-BE49-F238E27FC236}">
                <a16:creationId xmlns:a16="http://schemas.microsoft.com/office/drawing/2014/main" id="{8D61DBC6-60D1-F41A-D27A-9F5087F52E9A}"/>
              </a:ext>
            </a:extLst>
          </p:cNvPr>
          <p:cNvSpPr txBox="1"/>
          <p:nvPr/>
        </p:nvSpPr>
        <p:spPr>
          <a:xfrm>
            <a:off x="4726131" y="2698939"/>
            <a:ext cx="2739737" cy="393042"/>
          </a:xfrm>
          <a:prstGeom prst="roundRect">
            <a:avLst>
              <a:gd name="adj" fmla="val 50000"/>
            </a:avLst>
          </a:prstGeom>
          <a:gradFill flip="none" rotWithShape="1">
            <a:gsLst>
              <a:gs pos="49000">
                <a:srgbClr val="0078D4"/>
              </a:gs>
              <a:gs pos="0">
                <a:srgbClr val="49C5B1"/>
              </a:gs>
            </a:gsLst>
            <a:path path="circle">
              <a:fillToRect l="100000" t="100000"/>
            </a:path>
            <a:tileRect r="-100000" b="-100000"/>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rPr>
              <a:t>Linguaggio Naturale</a:t>
            </a:r>
          </a:p>
        </p:txBody>
      </p:sp>
      <p:sp>
        <p:nvSpPr>
          <p:cNvPr id="8" name="Graphic 8">
            <a:extLst>
              <a:ext uri="{FF2B5EF4-FFF2-40B4-BE49-F238E27FC236}">
                <a16:creationId xmlns:a16="http://schemas.microsoft.com/office/drawing/2014/main" id="{801BD137-DD4A-B075-782F-60CD19541EFF}"/>
              </a:ext>
              <a:ext uri="{C183D7F6-B498-43B3-948B-1728B52AA6E4}">
                <adec:decorative xmlns:adec="http://schemas.microsoft.com/office/drawing/2017/decorative" val="1"/>
              </a:ext>
            </a:extLst>
          </p:cNvPr>
          <p:cNvSpPr/>
          <p:nvPr/>
        </p:nvSpPr>
        <p:spPr>
          <a:xfrm>
            <a:off x="3176204"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0" name="TextBox 9">
            <a:extLst>
              <a:ext uri="{FF2B5EF4-FFF2-40B4-BE49-F238E27FC236}">
                <a16:creationId xmlns:a16="http://schemas.microsoft.com/office/drawing/2014/main" id="{A62345C9-F0A2-E471-77F5-C79D0F69B014}"/>
              </a:ext>
            </a:extLst>
          </p:cNvPr>
          <p:cNvSpPr txBox="1"/>
          <p:nvPr/>
        </p:nvSpPr>
        <p:spPr>
          <a:xfrm>
            <a:off x="5563011" y="3991406"/>
            <a:ext cx="1106200"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000000"/>
                </a:solidFill>
                <a:effectLst/>
                <a:uLnTx/>
                <a:uFillTx/>
                <a:latin typeface="Segoe UI Variable Display Semibold"/>
                <a:ea typeface="+mn-ea"/>
                <a:cs typeface="+mn-cs"/>
              </a:rPr>
              <a:t>Microsoft Graph*</a:t>
            </a:r>
            <a:endParaRPr kumimoji="0" lang="en-US" sz="1400" b="1" i="0" u="none" strike="noStrike" kern="1200" cap="none" spc="0" normalizeH="0" baseline="0" noProof="0">
              <a:ln>
                <a:noFill/>
              </a:ln>
              <a:solidFill>
                <a:srgbClr val="000000"/>
              </a:solidFill>
              <a:effectLst/>
              <a:uLnTx/>
              <a:uFillTx/>
              <a:latin typeface="Segoe UI Variable Display Semibold" pitchFamily="2" charset="0"/>
              <a:ea typeface="+mn-ea"/>
              <a:cs typeface="+mn-cs"/>
            </a:endParaRPr>
          </a:p>
        </p:txBody>
      </p:sp>
      <p:sp>
        <p:nvSpPr>
          <p:cNvPr id="13" name="TextBox 12">
            <a:extLst>
              <a:ext uri="{FF2B5EF4-FFF2-40B4-BE49-F238E27FC236}">
                <a16:creationId xmlns:a16="http://schemas.microsoft.com/office/drawing/2014/main" id="{210E70CB-B428-823E-D1B3-117AD146C3F6}"/>
              </a:ext>
            </a:extLst>
          </p:cNvPr>
          <p:cNvSpPr txBox="1"/>
          <p:nvPr/>
        </p:nvSpPr>
        <p:spPr>
          <a:xfrm>
            <a:off x="1595500" y="3883684"/>
            <a:ext cx="1530703" cy="64633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Modelli Linguistici di Grandi Dimensioni</a:t>
            </a:r>
          </a:p>
        </p:txBody>
      </p:sp>
      <p:pic>
        <p:nvPicPr>
          <p:cNvPr id="14" name="Graphic 13">
            <a:extLst>
              <a:ext uri="{FF2B5EF4-FFF2-40B4-BE49-F238E27FC236}">
                <a16:creationId xmlns:a16="http://schemas.microsoft.com/office/drawing/2014/main" id="{24CFB0D3-F71E-2351-B5A2-6303CEA66FD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36978" y="3343641"/>
            <a:ext cx="447748" cy="447748"/>
          </a:xfrm>
          <a:prstGeom prst="rect">
            <a:avLst/>
          </a:prstGeom>
        </p:spPr>
      </p:pic>
      <p:sp>
        <p:nvSpPr>
          <p:cNvPr id="16" name="TextBox 15">
            <a:extLst>
              <a:ext uri="{FF2B5EF4-FFF2-40B4-BE49-F238E27FC236}">
                <a16:creationId xmlns:a16="http://schemas.microsoft.com/office/drawing/2014/main" id="{834AE1EF-09E6-9F7D-9A69-80B3443F315B}"/>
              </a:ext>
            </a:extLst>
          </p:cNvPr>
          <p:cNvSpPr txBox="1"/>
          <p:nvPr/>
        </p:nvSpPr>
        <p:spPr>
          <a:xfrm>
            <a:off x="3475060" y="3991406"/>
            <a:ext cx="1500026"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Microsoft 365 Apps</a:t>
            </a:r>
          </a:p>
        </p:txBody>
      </p:sp>
      <p:pic>
        <p:nvPicPr>
          <p:cNvPr id="17" name="Graphic 16">
            <a:extLst>
              <a:ext uri="{FF2B5EF4-FFF2-40B4-BE49-F238E27FC236}">
                <a16:creationId xmlns:a16="http://schemas.microsoft.com/office/drawing/2014/main" id="{665219B5-FA8B-B109-72E7-6EA43E6105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73649" y="3315464"/>
            <a:ext cx="504102" cy="504102"/>
          </a:xfrm>
          <a:prstGeom prst="rect">
            <a:avLst/>
          </a:prstGeom>
        </p:spPr>
      </p:pic>
      <p:sp>
        <p:nvSpPr>
          <p:cNvPr id="21" name="Graphic 28">
            <a:extLst>
              <a:ext uri="{FF2B5EF4-FFF2-40B4-BE49-F238E27FC236}">
                <a16:creationId xmlns:a16="http://schemas.microsoft.com/office/drawing/2014/main" id="{AD237726-906B-0D38-3E02-AE271DCDECAE}"/>
              </a:ext>
              <a:ext uri="{C183D7F6-B498-43B3-948B-1728B52AA6E4}">
                <adec:decorative xmlns:adec="http://schemas.microsoft.com/office/drawing/2017/decorative" val="1"/>
              </a:ext>
            </a:extLst>
          </p:cNvPr>
          <p:cNvSpPr/>
          <p:nvPr/>
        </p:nvSpPr>
        <p:spPr>
          <a:xfrm>
            <a:off x="6957026"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Graphic 28">
            <a:extLst>
              <a:ext uri="{FF2B5EF4-FFF2-40B4-BE49-F238E27FC236}">
                <a16:creationId xmlns:a16="http://schemas.microsoft.com/office/drawing/2014/main" id="{5F626562-6511-FAF4-1521-881441E5DEDD}"/>
              </a:ext>
              <a:ext uri="{C183D7F6-B498-43B3-948B-1728B52AA6E4}">
                <adec:decorative xmlns:adec="http://schemas.microsoft.com/office/drawing/2017/decorative" val="1"/>
              </a:ext>
            </a:extLst>
          </p:cNvPr>
          <p:cNvSpPr/>
          <p:nvPr/>
        </p:nvSpPr>
        <p:spPr>
          <a:xfrm>
            <a:off x="8808174"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D176BD6E-C6B5-2881-EE6C-A717A48F5E79}"/>
              </a:ext>
            </a:extLst>
          </p:cNvPr>
          <p:cNvSpPr txBox="1"/>
          <p:nvPr/>
        </p:nvSpPr>
        <p:spPr>
          <a:xfrm>
            <a:off x="9189804" y="3991406"/>
            <a:ext cx="1286385"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Web</a:t>
            </a:r>
          </a:p>
        </p:txBody>
      </p:sp>
      <p:sp>
        <p:nvSpPr>
          <p:cNvPr id="28" name="Graphic 20">
            <a:extLst>
              <a:ext uri="{FF2B5EF4-FFF2-40B4-BE49-F238E27FC236}">
                <a16:creationId xmlns:a16="http://schemas.microsoft.com/office/drawing/2014/main" id="{6D573B04-2F29-0C30-7290-D69BA3307804}"/>
              </a:ext>
            </a:extLst>
          </p:cNvPr>
          <p:cNvSpPr/>
          <p:nvPr/>
        </p:nvSpPr>
        <p:spPr>
          <a:xfrm>
            <a:off x="9605618" y="3340335"/>
            <a:ext cx="454759" cy="454361"/>
          </a:xfrm>
          <a:custGeom>
            <a:avLst/>
            <a:gdLst>
              <a:gd name="connsiteX0" fmla="*/ 13742 w 190773"/>
              <a:gd name="connsiteY0" fmla="*/ 75793 h 190606"/>
              <a:gd name="connsiteX1" fmla="*/ 13742 w 190773"/>
              <a:gd name="connsiteY1" fmla="*/ 142145 h 190606"/>
              <a:gd name="connsiteX2" fmla="*/ 73109 w 190773"/>
              <a:gd name="connsiteY2" fmla="*/ 147907 h 190606"/>
              <a:gd name="connsiteX3" fmla="*/ 113651 w 190773"/>
              <a:gd name="connsiteY3" fmla="*/ 188449 h 190606"/>
              <a:gd name="connsiteX4" fmla="*/ 124067 w 190773"/>
              <a:gd name="connsiteY4" fmla="*/ 188449 h 190606"/>
              <a:gd name="connsiteX5" fmla="*/ 124780 w 190773"/>
              <a:gd name="connsiteY5" fmla="*/ 178859 h 190606"/>
              <a:gd name="connsiteX6" fmla="*/ 124067 w 190773"/>
              <a:gd name="connsiteY6" fmla="*/ 178033 h 190606"/>
              <a:gd name="connsiteX7" fmla="*/ 83897 w 190773"/>
              <a:gd name="connsiteY7" fmla="*/ 137854 h 190606"/>
              <a:gd name="connsiteX8" fmla="*/ 80093 w 190773"/>
              <a:gd name="connsiteY8" fmla="*/ 75793 h 190606"/>
              <a:gd name="connsiteX9" fmla="*/ 13742 w 190773"/>
              <a:gd name="connsiteY9" fmla="*/ 75793 h 190606"/>
              <a:gd name="connsiteX10" fmla="*/ 95510 w 190773"/>
              <a:gd name="connsiteY10" fmla="*/ 0 h 190606"/>
              <a:gd name="connsiteX11" fmla="*/ 2632 w 190773"/>
              <a:gd name="connsiteY11" fmla="*/ 73977 h 190606"/>
              <a:gd name="connsiteX12" fmla="*/ 7007 w 190773"/>
              <a:gd name="connsiteY12" fmla="*/ 69058 h 190606"/>
              <a:gd name="connsiteX13" fmla="*/ 23920 w 190773"/>
              <a:gd name="connsiteY13" fmla="*/ 57407 h 190606"/>
              <a:gd name="connsiteX14" fmla="*/ 65791 w 190773"/>
              <a:gd name="connsiteY14" fmla="*/ 19914 h 190606"/>
              <a:gd name="connsiteX15" fmla="*/ 64774 w 190773"/>
              <a:gd name="connsiteY15" fmla="*/ 21573 h 190606"/>
              <a:gd name="connsiteX16" fmla="*/ 52628 w 190773"/>
              <a:gd name="connsiteY16" fmla="*/ 52807 h 190606"/>
              <a:gd name="connsiteX17" fmla="*/ 66588 w 190773"/>
              <a:gd name="connsiteY17" fmla="*/ 56050 h 190606"/>
              <a:gd name="connsiteX18" fmla="*/ 95510 w 190773"/>
              <a:gd name="connsiteY18" fmla="*/ 14288 h 190606"/>
              <a:gd name="connsiteX19" fmla="*/ 96611 w 190773"/>
              <a:gd name="connsiteY19" fmla="*/ 14338 h 190606"/>
              <a:gd name="connsiteX20" fmla="*/ 125716 w 190773"/>
              <a:gd name="connsiteY20" fmla="*/ 61924 h 190606"/>
              <a:gd name="connsiteX21" fmla="*/ 78113 w 190773"/>
              <a:gd name="connsiteY21" fmla="*/ 61917 h 190606"/>
              <a:gd name="connsiteX22" fmla="*/ 86829 w 190773"/>
              <a:gd name="connsiteY22" fmla="*/ 69058 h 190606"/>
              <a:gd name="connsiteX23" fmla="*/ 92878 w 190773"/>
              <a:gd name="connsiteY23" fmla="*/ 76195 h 190606"/>
              <a:gd name="connsiteX24" fmla="*/ 127865 w 190773"/>
              <a:gd name="connsiteY24" fmla="*/ 76209 h 190606"/>
              <a:gd name="connsiteX25" fmla="*/ 128861 w 190773"/>
              <a:gd name="connsiteY25" fmla="*/ 95265 h 190606"/>
              <a:gd name="connsiteX26" fmla="*/ 126578 w 190773"/>
              <a:gd name="connsiteY26" fmla="*/ 123841 h 190606"/>
              <a:gd name="connsiteX27" fmla="*/ 101381 w 190773"/>
              <a:gd name="connsiteY27" fmla="*/ 123842 h 190606"/>
              <a:gd name="connsiteX28" fmla="*/ 98533 w 190773"/>
              <a:gd name="connsiteY28" fmla="*/ 131853 h 190606"/>
              <a:gd name="connsiteX29" fmla="*/ 97305 w 190773"/>
              <a:gd name="connsiteY29" fmla="*/ 134441 h 190606"/>
              <a:gd name="connsiteX30" fmla="*/ 96137 w 190773"/>
              <a:gd name="connsiteY30" fmla="*/ 136626 h 190606"/>
              <a:gd name="connsiteX31" fmla="*/ 97648 w 190773"/>
              <a:gd name="connsiteY31" fmla="*/ 138122 h 190606"/>
              <a:gd name="connsiteX32" fmla="*/ 123503 w 190773"/>
              <a:gd name="connsiteY32" fmla="*/ 138124 h 190606"/>
              <a:gd name="connsiteX33" fmla="*/ 116534 w 190773"/>
              <a:gd name="connsiteY33" fmla="*/ 157027 h 190606"/>
              <a:gd name="connsiteX34" fmla="*/ 127064 w 190773"/>
              <a:gd name="connsiteY34" fmla="*/ 167578 h 190606"/>
              <a:gd name="connsiteX35" fmla="*/ 138293 w 190773"/>
              <a:gd name="connsiteY35" fmla="*/ 138134 h 190606"/>
              <a:gd name="connsiteX36" fmla="*/ 164226 w 190773"/>
              <a:gd name="connsiteY36" fmla="*/ 138126 h 190606"/>
              <a:gd name="connsiteX37" fmla="*/ 128661 w 190773"/>
              <a:gd name="connsiteY37" fmla="*/ 169167 h 190606"/>
              <a:gd name="connsiteX38" fmla="*/ 130803 w 190773"/>
              <a:gd name="connsiteY38" fmla="*/ 171299 h 190606"/>
              <a:gd name="connsiteX39" fmla="*/ 131989 w 190773"/>
              <a:gd name="connsiteY39" fmla="*/ 172635 h 190606"/>
              <a:gd name="connsiteX40" fmla="*/ 135591 w 190773"/>
              <a:gd name="connsiteY40" fmla="*/ 181710 h 190606"/>
              <a:gd name="connsiteX41" fmla="*/ 190774 w 190773"/>
              <a:gd name="connsiteY41" fmla="*/ 95265 h 190606"/>
              <a:gd name="connsiteX42" fmla="*/ 95510 w 190773"/>
              <a:gd name="connsiteY42" fmla="*/ 0 h 190606"/>
              <a:gd name="connsiteX43" fmla="*/ 69678 w 190773"/>
              <a:gd name="connsiteY43" fmla="*/ 86208 h 190606"/>
              <a:gd name="connsiteX44" fmla="*/ 69678 w 190773"/>
              <a:gd name="connsiteY44" fmla="*/ 131729 h 190606"/>
              <a:gd name="connsiteX45" fmla="*/ 24158 w 190773"/>
              <a:gd name="connsiteY45" fmla="*/ 131729 h 190606"/>
              <a:gd name="connsiteX46" fmla="*/ 24158 w 190773"/>
              <a:gd name="connsiteY46" fmla="*/ 86208 h 190606"/>
              <a:gd name="connsiteX47" fmla="*/ 69678 w 190773"/>
              <a:gd name="connsiteY47" fmla="*/ 86208 h 190606"/>
              <a:gd name="connsiteX48" fmla="*/ 142245 w 190773"/>
              <a:gd name="connsiteY48" fmla="*/ 76215 h 190606"/>
              <a:gd name="connsiteX49" fmla="*/ 174226 w 190773"/>
              <a:gd name="connsiteY49" fmla="*/ 76209 h 190606"/>
              <a:gd name="connsiteX50" fmla="*/ 174300 w 190773"/>
              <a:gd name="connsiteY50" fmla="*/ 76496 h 190606"/>
              <a:gd name="connsiteX51" fmla="*/ 176486 w 190773"/>
              <a:gd name="connsiteY51" fmla="*/ 95265 h 190606"/>
              <a:gd name="connsiteX52" fmla="*/ 171301 w 190773"/>
              <a:gd name="connsiteY52" fmla="*/ 123840 h 190606"/>
              <a:gd name="connsiteX53" fmla="*/ 141074 w 190773"/>
              <a:gd name="connsiteY53" fmla="*/ 123848 h 190606"/>
              <a:gd name="connsiteX54" fmla="*/ 143149 w 190773"/>
              <a:gd name="connsiteY54" fmla="*/ 95265 h 190606"/>
              <a:gd name="connsiteX55" fmla="*/ 142245 w 190773"/>
              <a:gd name="connsiteY55" fmla="*/ 76215 h 190606"/>
              <a:gd name="connsiteX56" fmla="*/ 125217 w 190773"/>
              <a:gd name="connsiteY56" fmla="*/ 19914 h 190606"/>
              <a:gd name="connsiteX57" fmla="*/ 125435 w 190773"/>
              <a:gd name="connsiteY57" fmla="*/ 19997 h 190606"/>
              <a:gd name="connsiteX58" fmla="*/ 169327 w 190773"/>
              <a:gd name="connsiteY58" fmla="*/ 61926 h 190606"/>
              <a:gd name="connsiteX59" fmla="*/ 140292 w 190773"/>
              <a:gd name="connsiteY59" fmla="*/ 61920 h 190606"/>
              <a:gd name="connsiteX60" fmla="*/ 125217 w 190773"/>
              <a:gd name="connsiteY60" fmla="*/ 19914 h 19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773" h="190606">
                <a:moveTo>
                  <a:pt x="13742" y="75793"/>
                </a:moveTo>
                <a:cubicBezTo>
                  <a:pt x="-4581" y="94116"/>
                  <a:pt x="-4581" y="123823"/>
                  <a:pt x="13742" y="142145"/>
                </a:cubicBezTo>
                <a:cubicBezTo>
                  <a:pt x="29884" y="158288"/>
                  <a:pt x="54863" y="160208"/>
                  <a:pt x="73109" y="147907"/>
                </a:cubicBezTo>
                <a:lnTo>
                  <a:pt x="113651" y="188449"/>
                </a:lnTo>
                <a:cubicBezTo>
                  <a:pt x="116528" y="191325"/>
                  <a:pt x="121190" y="191325"/>
                  <a:pt x="124067" y="188449"/>
                </a:cubicBezTo>
                <a:cubicBezTo>
                  <a:pt x="126681" y="185834"/>
                  <a:pt x="126919" y="181742"/>
                  <a:pt x="124780" y="178859"/>
                </a:cubicBezTo>
                <a:lnTo>
                  <a:pt x="124067" y="178033"/>
                </a:lnTo>
                <a:lnTo>
                  <a:pt x="83897" y="137854"/>
                </a:lnTo>
                <a:cubicBezTo>
                  <a:pt x="98314" y="119444"/>
                  <a:pt x="97046" y="92745"/>
                  <a:pt x="80093" y="75793"/>
                </a:cubicBezTo>
                <a:cubicBezTo>
                  <a:pt x="61771" y="57471"/>
                  <a:pt x="32064" y="57471"/>
                  <a:pt x="13742" y="75793"/>
                </a:cubicBezTo>
                <a:close/>
                <a:moveTo>
                  <a:pt x="95510" y="0"/>
                </a:moveTo>
                <a:cubicBezTo>
                  <a:pt x="50214" y="0"/>
                  <a:pt x="12302" y="31612"/>
                  <a:pt x="2632" y="73977"/>
                </a:cubicBezTo>
                <a:cubicBezTo>
                  <a:pt x="3976" y="72270"/>
                  <a:pt x="5435" y="70629"/>
                  <a:pt x="7007" y="69058"/>
                </a:cubicBezTo>
                <a:cubicBezTo>
                  <a:pt x="12039" y="64026"/>
                  <a:pt x="17785" y="60142"/>
                  <a:pt x="23920" y="57407"/>
                </a:cubicBezTo>
                <a:cubicBezTo>
                  <a:pt x="32902" y="40429"/>
                  <a:pt x="47763" y="27030"/>
                  <a:pt x="65791" y="19914"/>
                </a:cubicBezTo>
                <a:lnTo>
                  <a:pt x="64774" y="21573"/>
                </a:lnTo>
                <a:cubicBezTo>
                  <a:pt x="59654" y="30084"/>
                  <a:pt x="55524" y="40730"/>
                  <a:pt x="52628" y="52807"/>
                </a:cubicBezTo>
                <a:cubicBezTo>
                  <a:pt x="57380" y="53295"/>
                  <a:pt x="62070" y="54374"/>
                  <a:pt x="66588" y="56050"/>
                </a:cubicBezTo>
                <a:cubicBezTo>
                  <a:pt x="72606" y="31022"/>
                  <a:pt x="83951" y="14288"/>
                  <a:pt x="95510" y="14288"/>
                </a:cubicBezTo>
                <a:lnTo>
                  <a:pt x="96611" y="14338"/>
                </a:lnTo>
                <a:cubicBezTo>
                  <a:pt x="108665" y="15441"/>
                  <a:pt x="120308" y="34509"/>
                  <a:pt x="125716" y="61924"/>
                </a:cubicBezTo>
                <a:lnTo>
                  <a:pt x="78113" y="61917"/>
                </a:lnTo>
                <a:cubicBezTo>
                  <a:pt x="81193" y="63963"/>
                  <a:pt x="84115" y="66343"/>
                  <a:pt x="86829" y="69058"/>
                </a:cubicBezTo>
                <a:cubicBezTo>
                  <a:pt x="89072" y="71301"/>
                  <a:pt x="91089" y="73690"/>
                  <a:pt x="92878" y="76195"/>
                </a:cubicBezTo>
                <a:lnTo>
                  <a:pt x="127865" y="76209"/>
                </a:lnTo>
                <a:cubicBezTo>
                  <a:pt x="128513" y="82308"/>
                  <a:pt x="128861" y="88687"/>
                  <a:pt x="128861" y="95265"/>
                </a:cubicBezTo>
                <a:cubicBezTo>
                  <a:pt x="128861" y="105357"/>
                  <a:pt x="128041" y="114980"/>
                  <a:pt x="126578" y="123841"/>
                </a:cubicBezTo>
                <a:lnTo>
                  <a:pt x="101381" y="123842"/>
                </a:lnTo>
                <a:cubicBezTo>
                  <a:pt x="100641" y="126563"/>
                  <a:pt x="99691" y="129241"/>
                  <a:pt x="98533" y="131853"/>
                </a:cubicBezTo>
                <a:lnTo>
                  <a:pt x="97305" y="134441"/>
                </a:lnTo>
                <a:lnTo>
                  <a:pt x="96137" y="136626"/>
                </a:lnTo>
                <a:lnTo>
                  <a:pt x="97648" y="138122"/>
                </a:lnTo>
                <a:lnTo>
                  <a:pt x="123503" y="138124"/>
                </a:lnTo>
                <a:cubicBezTo>
                  <a:pt x="121577" y="145254"/>
                  <a:pt x="119211" y="151627"/>
                  <a:pt x="116534" y="157027"/>
                </a:cubicBezTo>
                <a:lnTo>
                  <a:pt x="127064" y="167578"/>
                </a:lnTo>
                <a:cubicBezTo>
                  <a:pt x="131749" y="159405"/>
                  <a:pt x="135559" y="149398"/>
                  <a:pt x="138293" y="138134"/>
                </a:cubicBezTo>
                <a:lnTo>
                  <a:pt x="164226" y="138126"/>
                </a:lnTo>
                <a:cubicBezTo>
                  <a:pt x="155750" y="151687"/>
                  <a:pt x="143370" y="162558"/>
                  <a:pt x="128661" y="169167"/>
                </a:cubicBezTo>
                <a:lnTo>
                  <a:pt x="130803" y="171299"/>
                </a:lnTo>
                <a:lnTo>
                  <a:pt x="131989" y="172635"/>
                </a:lnTo>
                <a:cubicBezTo>
                  <a:pt x="134089" y="175447"/>
                  <a:pt x="135275" y="178581"/>
                  <a:pt x="135591" y="181710"/>
                </a:cubicBezTo>
                <a:cubicBezTo>
                  <a:pt x="168175" y="166583"/>
                  <a:pt x="190774" y="133563"/>
                  <a:pt x="190774" y="95265"/>
                </a:cubicBezTo>
                <a:cubicBezTo>
                  <a:pt x="190774" y="42651"/>
                  <a:pt x="148123" y="0"/>
                  <a:pt x="95510" y="0"/>
                </a:cubicBezTo>
                <a:close/>
                <a:moveTo>
                  <a:pt x="69678" y="86208"/>
                </a:moveTo>
                <a:cubicBezTo>
                  <a:pt x="82248" y="98779"/>
                  <a:pt x="82248" y="119159"/>
                  <a:pt x="69678" y="131729"/>
                </a:cubicBezTo>
                <a:cubicBezTo>
                  <a:pt x="57108" y="144299"/>
                  <a:pt x="36728" y="144299"/>
                  <a:pt x="24158" y="131729"/>
                </a:cubicBezTo>
                <a:cubicBezTo>
                  <a:pt x="11587" y="119159"/>
                  <a:pt x="11587" y="98779"/>
                  <a:pt x="24158" y="86208"/>
                </a:cubicBezTo>
                <a:cubicBezTo>
                  <a:pt x="36728" y="73639"/>
                  <a:pt x="57108" y="73639"/>
                  <a:pt x="69678" y="86208"/>
                </a:cubicBezTo>
                <a:close/>
                <a:moveTo>
                  <a:pt x="142245" y="76215"/>
                </a:moveTo>
                <a:lnTo>
                  <a:pt x="174226" y="76209"/>
                </a:lnTo>
                <a:lnTo>
                  <a:pt x="174300" y="76496"/>
                </a:lnTo>
                <a:cubicBezTo>
                  <a:pt x="175730" y="82519"/>
                  <a:pt x="176486" y="88804"/>
                  <a:pt x="176486" y="95265"/>
                </a:cubicBezTo>
                <a:cubicBezTo>
                  <a:pt x="176486" y="105323"/>
                  <a:pt x="174653" y="114954"/>
                  <a:pt x="171301" y="123840"/>
                </a:cubicBezTo>
                <a:lnTo>
                  <a:pt x="141074" y="123848"/>
                </a:lnTo>
                <a:cubicBezTo>
                  <a:pt x="142430" y="114806"/>
                  <a:pt x="143149" y="105199"/>
                  <a:pt x="143149" y="95265"/>
                </a:cubicBezTo>
                <a:cubicBezTo>
                  <a:pt x="143149" y="88752"/>
                  <a:pt x="142840" y="82380"/>
                  <a:pt x="142245" y="76215"/>
                </a:cubicBezTo>
                <a:close/>
                <a:moveTo>
                  <a:pt x="125217" y="19914"/>
                </a:moveTo>
                <a:lnTo>
                  <a:pt x="125435" y="19997"/>
                </a:lnTo>
                <a:cubicBezTo>
                  <a:pt x="144937" y="27757"/>
                  <a:pt x="160710" y="42877"/>
                  <a:pt x="169327" y="61926"/>
                </a:cubicBezTo>
                <a:lnTo>
                  <a:pt x="140292" y="61920"/>
                </a:lnTo>
                <a:cubicBezTo>
                  <a:pt x="137307" y="45228"/>
                  <a:pt x="132099" y="30697"/>
                  <a:pt x="125217" y="19914"/>
                </a:cubicBezTo>
                <a:close/>
              </a:path>
            </a:pathLst>
          </a:custGeom>
          <a:solidFill>
            <a:srgbClr val="21212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Variable Display Semibold" pitchFamily="2" charset="0"/>
              <a:ea typeface="+mn-ea"/>
              <a:cs typeface="+mn-cs"/>
            </a:endParaRPr>
          </a:p>
        </p:txBody>
      </p:sp>
      <p:sp>
        <p:nvSpPr>
          <p:cNvPr id="22" name="Title 20">
            <a:extLst>
              <a:ext uri="{FF2B5EF4-FFF2-40B4-BE49-F238E27FC236}">
                <a16:creationId xmlns:a16="http://schemas.microsoft.com/office/drawing/2014/main" id="{9B67D835-11FB-3B76-6758-B603B5949CDA}"/>
              </a:ext>
            </a:extLst>
          </p:cNvPr>
          <p:cNvSpPr txBox="1">
            <a:spLocks/>
          </p:cNvSpPr>
          <p:nvPr/>
        </p:nvSpPr>
        <p:spPr>
          <a:xfrm>
            <a:off x="2438400" y="1617299"/>
            <a:ext cx="73152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100" normalizeH="0" baseline="0" noProof="0">
                <a:ln>
                  <a:noFill/>
                </a:ln>
                <a:solidFill>
                  <a:prstClr val="black"/>
                </a:solidFill>
                <a:effectLst/>
                <a:uLnTx/>
                <a:uFillTx/>
                <a:latin typeface="Segoe UI Variable Display Semibold" pitchFamily="2" charset="0"/>
                <a:ea typeface="+mn-ea"/>
                <a:cs typeface="Segoe UI Semibold" panose="020B0702040204020203" pitchFamily="34" charset="0"/>
              </a:rPr>
              <a:t>Microsoft 365 Copilot</a:t>
            </a:r>
          </a:p>
        </p:txBody>
      </p:sp>
      <p:pic>
        <p:nvPicPr>
          <p:cNvPr id="2" name="!Copilot" descr="A rainbow colored logo on a black background Description automatically generated">
            <a:extLst>
              <a:ext uri="{FF2B5EF4-FFF2-40B4-BE49-F238E27FC236}">
                <a16:creationId xmlns:a16="http://schemas.microsoft.com/office/drawing/2014/main" id="{2C8C644F-DC9C-2AD3-949D-D2EB97F2B1A1}"/>
              </a:ext>
            </a:extLst>
          </p:cNvPr>
          <p:cNvPicPr>
            <a:picLocks noChangeAspect="1"/>
          </p:cNvPicPr>
          <p:nvPr/>
        </p:nvPicPr>
        <p:blipFill>
          <a:blip r:embed="rId5"/>
          <a:stretch>
            <a:fillRect/>
          </a:stretch>
        </p:blipFill>
        <p:spPr>
          <a:xfrm>
            <a:off x="5588810" y="450024"/>
            <a:ext cx="1014380" cy="1014380"/>
          </a:xfrm>
          <a:prstGeom prst="rect">
            <a:avLst/>
          </a:prstGeom>
          <a:noFill/>
          <a:ln>
            <a:noFill/>
            <a:headEnd type="none" w="med" len="med"/>
            <a:tailEnd type="none" w="med" len="med"/>
          </a:ln>
          <a:effectLst/>
        </p:spPr>
      </p:pic>
      <p:sp>
        <p:nvSpPr>
          <p:cNvPr id="6" name="TextBox 5">
            <a:extLst>
              <a:ext uri="{FF2B5EF4-FFF2-40B4-BE49-F238E27FC236}">
                <a16:creationId xmlns:a16="http://schemas.microsoft.com/office/drawing/2014/main" id="{57ACAA0B-107D-9921-E4A5-7D8855B37A15}"/>
              </a:ext>
            </a:extLst>
          </p:cNvPr>
          <p:cNvSpPr txBox="1"/>
          <p:nvPr/>
        </p:nvSpPr>
        <p:spPr>
          <a:xfrm>
            <a:off x="3002194" y="5240701"/>
            <a:ext cx="6187610"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srgbClr val="000000"/>
                </a:solidFill>
                <a:effectLst/>
                <a:uLnTx/>
                <a:uFillTx/>
                <a:latin typeface="Segoe UI Semibold"/>
                <a:ea typeface="+mn-ea"/>
                <a:cs typeface="Segoe UI Semibold"/>
              </a:rPr>
              <a:t>*Ancorato immediatamente ai dati personali e aziendali da Microsoft Graph &amp; Microsoft Dataverse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TextBox 6">
            <a:extLst>
              <a:ext uri="{FF2B5EF4-FFF2-40B4-BE49-F238E27FC236}">
                <a16:creationId xmlns:a16="http://schemas.microsoft.com/office/drawing/2014/main" id="{1CA9EEFA-4782-2BD8-E292-35CE31D1D478}"/>
              </a:ext>
            </a:extLst>
          </p:cNvPr>
          <p:cNvSpPr txBox="1"/>
          <p:nvPr/>
        </p:nvSpPr>
        <p:spPr>
          <a:xfrm>
            <a:off x="7452898" y="3991406"/>
            <a:ext cx="1056796"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000000"/>
                </a:solidFill>
                <a:effectLst/>
                <a:uLnTx/>
                <a:uFillTx/>
                <a:latin typeface="Segoe UI Variable Display Semibold"/>
                <a:ea typeface="+mn-ea"/>
                <a:cs typeface="+mn-cs"/>
              </a:rPr>
              <a:t>Microsoft Dataverse*</a:t>
            </a:r>
          </a:p>
        </p:txBody>
      </p:sp>
      <p:sp>
        <p:nvSpPr>
          <p:cNvPr id="30" name="Graphic 28">
            <a:extLst>
              <a:ext uri="{FF2B5EF4-FFF2-40B4-BE49-F238E27FC236}">
                <a16:creationId xmlns:a16="http://schemas.microsoft.com/office/drawing/2014/main" id="{D47429F0-EBAD-7947-A7BA-D759159F275E}"/>
              </a:ext>
              <a:ext uri="{C183D7F6-B498-43B3-948B-1728B52AA6E4}">
                <adec:decorative xmlns:adec="http://schemas.microsoft.com/office/drawing/2017/decorative" val="1"/>
              </a:ext>
            </a:extLst>
          </p:cNvPr>
          <p:cNvSpPr/>
          <p:nvPr/>
        </p:nvSpPr>
        <p:spPr>
          <a:xfrm>
            <a:off x="5069229"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3" name="Graphic 2">
            <a:extLst>
              <a:ext uri="{FF2B5EF4-FFF2-40B4-BE49-F238E27FC236}">
                <a16:creationId xmlns:a16="http://schemas.microsoft.com/office/drawing/2014/main" id="{3CBDD474-283B-66C6-228B-D24EB1E536C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54471" y="3338078"/>
            <a:ext cx="462225" cy="458875"/>
          </a:xfrm>
          <a:prstGeom prst="rect">
            <a:avLst/>
          </a:prstGeom>
        </p:spPr>
      </p:pic>
      <p:pic>
        <p:nvPicPr>
          <p:cNvPr id="9" name="Graphic 8">
            <a:extLst>
              <a:ext uri="{FF2B5EF4-FFF2-40B4-BE49-F238E27FC236}">
                <a16:creationId xmlns:a16="http://schemas.microsoft.com/office/drawing/2014/main" id="{57F1B1AA-BA0B-DE44-9FA8-4949F89382A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866674" y="3318078"/>
            <a:ext cx="498874" cy="498874"/>
          </a:xfrm>
          <a:prstGeom prst="rect">
            <a:avLst/>
          </a:prstGeom>
        </p:spPr>
      </p:pic>
    </p:spTree>
    <p:extLst>
      <p:ext uri="{BB962C8B-B14F-4D97-AF65-F5344CB8AC3E}">
        <p14:creationId xmlns:p14="http://schemas.microsoft.com/office/powerpoint/2010/main" val="1679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1.85185E-6 L 0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0 -4.44444E-6 L 0 0.03542 " pathEditMode="relative" rAng="0" ptsTypes="AA">
                                      <p:cBhvr>
                                        <p:cTn id="14" dur="700" spd="-100000" fill="hold"/>
                                        <p:tgtEl>
                                          <p:spTgt spid="2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26928-089B-21CE-4034-8342AF04E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C255A-B677-0C81-F9D1-7EE9193A19E9}"/>
              </a:ext>
            </a:extLst>
          </p:cNvPr>
          <p:cNvSpPr>
            <a:spLocks noGrp="1"/>
          </p:cNvSpPr>
          <p:nvPr>
            <p:ph type="title"/>
          </p:nvPr>
        </p:nvSpPr>
        <p:spPr>
          <a:xfrm>
            <a:off x="571500" y="2792795"/>
            <a:ext cx="4179404" cy="1200329"/>
          </a:xfrm>
          <a:prstGeom prst="rect">
            <a:avLst/>
          </a:prstGeom>
        </p:spPr>
        <p:txBody>
          <a:bodyPr/>
          <a:lstStyle/>
          <a:p>
            <a:r>
              <a:rPr lang="it-IT" spc="0"/>
              <a:t>Introduzione agli agenti Copilot</a:t>
            </a:r>
          </a:p>
        </p:txBody>
      </p:sp>
    </p:spTree>
    <p:extLst>
      <p:ext uri="{BB962C8B-B14F-4D97-AF65-F5344CB8AC3E}">
        <p14:creationId xmlns:p14="http://schemas.microsoft.com/office/powerpoint/2010/main" val="37074866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2192000" cy="6858000"/>
          </a:xfrm>
          <a:prstGeom prst="rect">
            <a:avLst/>
          </a:prstGeom>
        </p:spPr>
      </p:pic>
      <p:pic>
        <p:nvPicPr>
          <p:cNvPr id="3" name="Image 1" descr="preencoded.png"/>
          <p:cNvPicPr>
            <a:picLocks noChangeAspect="1"/>
          </p:cNvPicPr>
          <p:nvPr/>
        </p:nvPicPr>
        <p:blipFill>
          <a:blip r:embed="rId4"/>
          <a:srcRect/>
          <a:stretch/>
        </p:blipFill>
        <p:spPr>
          <a:xfrm>
            <a:off x="5511800" y="682369"/>
            <a:ext cx="5201965" cy="5106277"/>
          </a:xfrm>
          <a:prstGeom prst="rect">
            <a:avLst/>
          </a:prstGeom>
        </p:spPr>
      </p:pic>
      <p:sp>
        <p:nvSpPr>
          <p:cNvPr id="4" name="Text 0"/>
          <p:cNvSpPr/>
          <p:nvPr/>
        </p:nvSpPr>
        <p:spPr>
          <a:xfrm>
            <a:off x="1024664" y="2389018"/>
            <a:ext cx="3863360" cy="3474655"/>
          </a:xfrm>
          <a:prstGeom prst="rect">
            <a:avLst/>
          </a:prstGeom>
          <a:noFill/>
          <a:ln/>
        </p:spPr>
        <p:txBody>
          <a:bodyPr wrap="square" lIns="0" tIns="0" rIns="0" bIns="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1000"/>
              </a:spcAft>
              <a:buClrTx/>
              <a:buSzTx/>
              <a:buFontTx/>
              <a:buNone/>
              <a:tabLst/>
              <a:defRPr/>
            </a:pPr>
            <a:r>
              <a:rPr kumimoji="0" lang="it-IT" sz="3000" b="0" i="0" u="none" strike="noStrike" kern="0" cap="none" spc="-50" normalizeH="0" baseline="0" noProof="0">
                <a:ln>
                  <a:noFill/>
                </a:ln>
                <a:solidFill>
                  <a:srgbClr val="242424"/>
                </a:solidFill>
                <a:effectLst/>
                <a:uLnTx/>
                <a:uFillTx/>
                <a:latin typeface="Segoe UI Semibold" pitchFamily="34" charset="0"/>
                <a:ea typeface="Segoe UI Semibold" pitchFamily="34" charset="-122"/>
                <a:cs typeface="Segoe UI Semibold" pitchFamily="34" charset="-120"/>
              </a:rPr>
              <a:t>Microsoft 365 Copilot può essere esteso tramite agenti Copilot per portare conoscenze personalizzate, competenze e automazione dei processi</a:t>
            </a:r>
            <a:endParaRPr kumimoji="0" lang="en-US" sz="3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 1"/>
          <p:cNvSpPr/>
          <p:nvPr/>
        </p:nvSpPr>
        <p:spPr>
          <a:xfrm>
            <a:off x="7373744" y="1550289"/>
            <a:ext cx="2394055" cy="325488"/>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it-IT" sz="1755"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 Copilot agents</a:t>
            </a:r>
            <a:endParaRPr kumimoji="0" lang="en-US" sz="1755"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 2"/>
          <p:cNvSpPr/>
          <p:nvPr/>
        </p:nvSpPr>
        <p:spPr>
          <a:xfrm rot="16200000">
            <a:off x="5842000" y="2549040"/>
            <a:ext cx="1423048" cy="291288"/>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78124"/>
              </a:lnSpc>
              <a:spcBef>
                <a:spcPts val="0"/>
              </a:spcBef>
              <a:spcAft>
                <a:spcPts val="0"/>
              </a:spcAft>
              <a:buClrTx/>
              <a:buSzTx/>
              <a:buFontTx/>
              <a:buNone/>
              <a:tabLst/>
              <a:defRPr/>
            </a:pPr>
            <a:r>
              <a:rPr kumimoji="0" lang="it-IT" sz="1648"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Competenze</a:t>
            </a:r>
            <a:endParaRPr kumimoji="0" lang="en-US" sz="164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 3"/>
          <p:cNvSpPr/>
          <p:nvPr/>
        </p:nvSpPr>
        <p:spPr>
          <a:xfrm>
            <a:off x="7340600" y="4554594"/>
            <a:ext cx="2421565" cy="27940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78124"/>
              </a:lnSpc>
              <a:spcBef>
                <a:spcPts val="0"/>
              </a:spcBef>
              <a:spcAft>
                <a:spcPts val="0"/>
              </a:spcAft>
              <a:buClrTx/>
              <a:buSzTx/>
              <a:buFontTx/>
              <a:buNone/>
              <a:tabLst/>
              <a:defRPr/>
            </a:pPr>
            <a:r>
              <a:rPr kumimoji="0" lang="it-IT" sz="1648"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Conoscenza</a:t>
            </a:r>
            <a:endParaRPr kumimoji="0" lang="en-US" sz="164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4"/>
          <p:cNvSpPr/>
          <p:nvPr/>
        </p:nvSpPr>
        <p:spPr>
          <a:xfrm>
            <a:off x="7322944" y="2825619"/>
            <a:ext cx="1462558" cy="86995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it-IT" sz="1755" b="0" i="0" u="none" strike="noStrike" kern="1200" cap="none" spc="0" normalizeH="0" baseline="0" noProof="0">
                <a:ln>
                  <a:noFill/>
                </a:ln>
                <a:solidFill>
                  <a:srgbClr val="FFFFFF"/>
                </a:solidFill>
                <a:effectLst/>
                <a:uLnTx/>
                <a:uFillTx/>
                <a:latin typeface="Segoe UI Semibold" pitchFamily="34" charset="0"/>
                <a:ea typeface="Segoe UI Semibold" pitchFamily="34" charset="-122"/>
                <a:cs typeface="Segoe UI Semibold" pitchFamily="34" charset="-120"/>
              </a:rPr>
              <a:t>Copilot per Microsoft 365</a:t>
            </a:r>
            <a:endParaRPr kumimoji="0" lang="en-US" sz="1755"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 5"/>
          <p:cNvSpPr/>
          <p:nvPr/>
        </p:nvSpPr>
        <p:spPr>
          <a:xfrm>
            <a:off x="5625170" y="1978202"/>
            <a:ext cx="604366" cy="299451"/>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81749"/>
              </a:lnSpc>
              <a:spcBef>
                <a:spcPts val="0"/>
              </a:spcBef>
              <a:spcAft>
                <a:spcPts val="0"/>
              </a:spcAft>
              <a:buClrTx/>
              <a:buSzTx/>
              <a:buFontTx/>
              <a:buNone/>
              <a:tabLst/>
              <a:defRPr/>
            </a:pPr>
            <a:r>
              <a:rPr kumimoji="0" lang="it-IT" sz="1000" b="0" i="0" u="none" strike="noStrike" kern="1200" cap="none" spc="0" normalizeH="0" baseline="0" noProof="0">
                <a:ln>
                  <a:noFill/>
                </a:ln>
                <a:solidFill>
                  <a:srgbClr val="575751"/>
                </a:solidFill>
                <a:effectLst/>
                <a:uLnTx/>
                <a:uFillTx/>
                <a:latin typeface="Segoe UI"/>
                <a:ea typeface="Segoe UI Variable Display Semibold" pitchFamily="34" charset="-122"/>
                <a:cs typeface="Segoe UI Variable Display Semibold" pitchFamily="34" charset="-120"/>
              </a:rPr>
              <a:t>App aziendali</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sp>
        <p:nvSpPr>
          <p:cNvPr id="10" name="Text 6"/>
          <p:cNvSpPr/>
          <p:nvPr/>
        </p:nvSpPr>
        <p:spPr>
          <a:xfrm>
            <a:off x="5631986" y="3089919"/>
            <a:ext cx="606669" cy="314093"/>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575751"/>
                </a:solidFill>
                <a:effectLst/>
                <a:uLnTx/>
                <a:uFillTx/>
                <a:latin typeface="Segoe UI"/>
                <a:ea typeface="Segoe UI Semibold" pitchFamily="34" charset="-122"/>
                <a:cs typeface="Segoe UI Semibold"/>
              </a:rPr>
              <a:t>App Microsoft 365</a:t>
            </a:r>
            <a:endParaRPr kumimoji="0" lang="en-US" sz="1000" b="0" i="0" u="none" strike="noStrike" kern="1200" cap="none" spc="0" normalizeH="0" baseline="0" noProof="0">
              <a:ln>
                <a:noFill/>
              </a:ln>
              <a:solidFill>
                <a:prstClr val="black"/>
              </a:solidFill>
              <a:effectLst/>
              <a:uLnTx/>
              <a:uFillTx/>
              <a:latin typeface="Segoe UI"/>
              <a:ea typeface="+mn-ea"/>
              <a:cs typeface="Segoe UI Semibold"/>
            </a:endParaRPr>
          </a:p>
        </p:txBody>
      </p:sp>
      <p:sp>
        <p:nvSpPr>
          <p:cNvPr id="12" name="Text 8"/>
          <p:cNvSpPr/>
          <p:nvPr/>
        </p:nvSpPr>
        <p:spPr>
          <a:xfrm>
            <a:off x="9353550" y="5185093"/>
            <a:ext cx="725652" cy="372992"/>
          </a:xfrm>
          <a:prstGeom prst="rect">
            <a:avLst/>
          </a:prstGeom>
          <a:noFill/>
          <a:ln/>
        </p:spPr>
        <p:txBody>
          <a:bodyPr wrap="square" lIns="0" tIns="0" rIns="0" bIns="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a:ln>
                  <a:noFill/>
                </a:ln>
                <a:solidFill>
                  <a:srgbClr val="575751"/>
                </a:solidFill>
                <a:effectLst/>
                <a:uLnTx/>
                <a:uFillTx/>
                <a:latin typeface="Segoe UI"/>
                <a:ea typeface="Segoe UI Semibold" pitchFamily="34" charset="-122"/>
                <a:cs typeface="Segoe UI"/>
              </a:rPr>
              <a:t>Conoscenza
Web</a:t>
            </a:r>
            <a:endParaRPr kumimoji="0" lang="en-US" sz="1000" b="0" i="0" u="none" strike="noStrike" kern="1200" cap="none" spc="0" normalizeH="0" baseline="0" noProof="0">
              <a:ln>
                <a:noFill/>
              </a:ln>
              <a:solidFill>
                <a:prstClr val="black"/>
              </a:solidFill>
              <a:effectLst/>
              <a:uLnTx/>
              <a:uFillTx/>
              <a:latin typeface="Segoe UI"/>
              <a:ea typeface="+mn-ea"/>
              <a:cs typeface="Segoe UI"/>
            </a:endParaRPr>
          </a:p>
        </p:txBody>
      </p:sp>
      <p:sp>
        <p:nvSpPr>
          <p:cNvPr id="13" name="Text 9"/>
          <p:cNvSpPr/>
          <p:nvPr/>
        </p:nvSpPr>
        <p:spPr>
          <a:xfrm>
            <a:off x="8191500" y="5222273"/>
            <a:ext cx="736600" cy="33020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006" b="0" i="0" u="none" strike="noStrike" kern="1200" cap="none" spc="0" normalizeH="0" baseline="0" noProof="0">
                <a:ln>
                  <a:noFill/>
                </a:ln>
                <a:solidFill>
                  <a:srgbClr val="575751"/>
                </a:solidFill>
                <a:effectLst/>
                <a:uLnTx/>
                <a:uFillTx/>
                <a:latin typeface="Segoe UI"/>
                <a:ea typeface="Segoe UI Variable Display Semibold" pitchFamily="34" charset="-122"/>
                <a:cs typeface="Segoe UI"/>
              </a:rPr>
              <a:t>Conoscenza aziendale</a:t>
            </a:r>
            <a:endParaRPr kumimoji="0" lang="en-US" sz="1006" b="0" i="0" u="none" strike="noStrike" kern="1200" cap="none" spc="0" normalizeH="0" baseline="0" noProof="0">
              <a:ln>
                <a:noFill/>
              </a:ln>
              <a:solidFill>
                <a:prstClr val="black"/>
              </a:solidFill>
              <a:effectLst/>
              <a:uLnTx/>
              <a:uFillTx/>
              <a:latin typeface="Segoe UI"/>
              <a:ea typeface="+mn-ea"/>
              <a:cs typeface="Segoe UI"/>
            </a:endParaRPr>
          </a:p>
        </p:txBody>
      </p:sp>
      <p:sp>
        <p:nvSpPr>
          <p:cNvPr id="14" name="Text 10"/>
          <p:cNvSpPr/>
          <p:nvPr/>
        </p:nvSpPr>
        <p:spPr>
          <a:xfrm>
            <a:off x="7054850" y="5223204"/>
            <a:ext cx="737305" cy="338894"/>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it-IT" sz="1006" b="0" i="0" u="none" strike="noStrike" kern="1200" cap="none" spc="0" normalizeH="0" baseline="0" noProof="0">
                <a:ln>
                  <a:noFill/>
                </a:ln>
                <a:solidFill>
                  <a:srgbClr val="575751"/>
                </a:solidFill>
                <a:effectLst/>
                <a:uLnTx/>
                <a:uFillTx/>
                <a:latin typeface="Segoe UI"/>
                <a:ea typeface="Segoe UI Semibold" pitchFamily="34" charset="-122"/>
                <a:cs typeface="Segoe UI"/>
              </a:rPr>
              <a:t>Dati Microsoft 365</a:t>
            </a:r>
            <a:endParaRPr kumimoji="0" lang="en-US" sz="1006" b="0" i="0" u="none" strike="noStrike" kern="1200" cap="none" spc="0" normalizeH="0" baseline="0" noProof="0">
              <a:ln>
                <a:noFill/>
              </a:ln>
              <a:solidFill>
                <a:prstClr val="black"/>
              </a:solidFill>
              <a:effectLst/>
              <a:uLnTx/>
              <a:uFillTx/>
              <a:latin typeface="Segoe UI"/>
              <a:ea typeface="+mn-ea"/>
              <a:cs typeface="Segoe UI"/>
            </a:endParaRPr>
          </a:p>
        </p:txBody>
      </p:sp>
      <p:sp>
        <p:nvSpPr>
          <p:cNvPr id="18" name="Text 6">
            <a:extLst>
              <a:ext uri="{FF2B5EF4-FFF2-40B4-BE49-F238E27FC236}">
                <a16:creationId xmlns:a16="http://schemas.microsoft.com/office/drawing/2014/main" id="{F0963198-FE71-AABC-9142-4BCEE2D415A0}"/>
              </a:ext>
            </a:extLst>
          </p:cNvPr>
          <p:cNvSpPr/>
          <p:nvPr/>
        </p:nvSpPr>
        <p:spPr>
          <a:xfrm>
            <a:off x="5829108" y="25537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n-U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10">
            <a:extLst>
              <a:ext uri="{FF2B5EF4-FFF2-40B4-BE49-F238E27FC236}">
                <a16:creationId xmlns:a16="http://schemas.microsoft.com/office/drawing/2014/main" id="{118F33EA-F6DA-8E88-8D0D-06080C2E273B}"/>
              </a:ext>
            </a:extLst>
          </p:cNvPr>
          <p:cNvSpPr/>
          <p:nvPr/>
        </p:nvSpPr>
        <p:spPr>
          <a:xfrm>
            <a:off x="7897676" y="52846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n-U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Text 11">
            <a:extLst>
              <a:ext uri="{FF2B5EF4-FFF2-40B4-BE49-F238E27FC236}">
                <a16:creationId xmlns:a16="http://schemas.microsoft.com/office/drawing/2014/main" id="{45B9267C-9EA5-D2F3-5290-0199162432C3}"/>
              </a:ext>
            </a:extLst>
          </p:cNvPr>
          <p:cNvSpPr/>
          <p:nvPr/>
        </p:nvSpPr>
        <p:spPr>
          <a:xfrm>
            <a:off x="9055018" y="52846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n-U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Graphic 127" descr="Icon of a bulb">
            <a:extLst>
              <a:ext uri="{FF2B5EF4-FFF2-40B4-BE49-F238E27FC236}">
                <a16:creationId xmlns:a16="http://schemas.microsoft.com/office/drawing/2014/main" id="{15858523-CBBC-C92F-904C-82E841B92C6A}"/>
              </a:ext>
            </a:extLst>
          </p:cNvPr>
          <p:cNvSpPr>
            <a:spLocks/>
          </p:cNvSpPr>
          <p:nvPr/>
        </p:nvSpPr>
        <p:spPr>
          <a:xfrm>
            <a:off x="914994" y="960687"/>
            <a:ext cx="657175" cy="915090"/>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32042 w 138112"/>
              <a:gd name="connsiteY14" fmla="*/ 147618 h 190490"/>
              <a:gd name="connsiteX15" fmla="*/ 27032 w 138112"/>
              <a:gd name="connsiteY15" fmla="*/ 125873 h 190490"/>
              <a:gd name="connsiteX16" fmla="*/ 26356 w 138112"/>
              <a:gd name="connsiteY16" fmla="*/ 124692 h 190490"/>
              <a:gd name="connsiteX17" fmla="*/ 0 w 138112"/>
              <a:gd name="connsiteY17" fmla="*/ 69047 h 190490"/>
              <a:gd name="connsiteX18" fmla="*/ 69056 w 138112"/>
              <a:gd name="connsiteY18" fmla="*/ 0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32042" y="147618"/>
                </a:lnTo>
                <a:lnTo>
                  <a:pt x="27032" y="125873"/>
                </a:lnTo>
                <a:cubicBezTo>
                  <a:pt x="26926" y="125421"/>
                  <a:pt x="26691" y="125011"/>
                  <a:pt x="26356" y="124692"/>
                </a:cubicBezTo>
                <a:cubicBezTo>
                  <a:pt x="8925" y="108042"/>
                  <a:pt x="0" y="89402"/>
                  <a:pt x="0" y="69047"/>
                </a:cubicBezTo>
                <a:cubicBezTo>
                  <a:pt x="5" y="30912"/>
                  <a:pt x="30921" y="0"/>
                  <a:pt x="69056"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69153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2.5E-6 -0.03473 L 2.5E-6 4.07407E-6 " pathEditMode="relative" rAng="0" ptsTypes="AA">
                                      <p:cBhvr>
                                        <p:cTn id="9" dur="500" fill="hold"/>
                                        <p:tgtEl>
                                          <p:spTgt spid="1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Copilot Studio Template">
  <a:themeElements>
    <a:clrScheme name="Copilot Studio">
      <a:dk1>
        <a:srgbClr val="000000"/>
      </a:dk1>
      <a:lt1>
        <a:srgbClr val="FFFFFF"/>
      </a:lt1>
      <a:dk2>
        <a:srgbClr val="14938C"/>
      </a:dk2>
      <a:lt2>
        <a:srgbClr val="0090A8"/>
      </a:lt2>
      <a:accent1>
        <a:srgbClr val="374649"/>
      </a:accent1>
      <a:accent2>
        <a:srgbClr val="50E6FF"/>
      </a:accent2>
      <a:accent3>
        <a:srgbClr val="742774"/>
      </a:accent3>
      <a:accent4>
        <a:srgbClr val="2A446F"/>
      </a:accent4>
      <a:accent5>
        <a:srgbClr val="222043"/>
      </a:accent5>
      <a:accent6>
        <a:srgbClr val="0078D4"/>
      </a:accent6>
      <a:hlink>
        <a:srgbClr val="0078D4"/>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3.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 id="{45D8A70D-BF6C-4093-9EF8-5CF445DB7997}" vid="{24F93973-1432-4153-82CC-4E851EBE8185}"/>
    </a:ext>
  </a:extLst>
</a:theme>
</file>

<file path=ppt/theme/theme4.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5.xml><?xml version="1.0" encoding="utf-8"?>
<a:theme xmlns:a="http://schemas.openxmlformats.org/drawingml/2006/main" name="4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D8A9940-25A8-4D2A-8889-0D6A17D110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86BFB6-8A47-46DA-8DD3-7B06530064CC}">
  <ds:schemaRefs>
    <ds:schemaRef ds:uri="http://schemas.microsoft.com/sharepoint/v3/contenttype/forms"/>
  </ds:schemaRefs>
</ds:datastoreItem>
</file>

<file path=customXml/itemProps3.xml><?xml version="1.0" encoding="utf-8"?>
<ds:datastoreItem xmlns:ds="http://schemas.openxmlformats.org/officeDocument/2006/customXml" ds:itemID="{996B4EDF-C8A5-4FA8-A4BD-72E6761AF4A4}">
  <ds:schemaRefs>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sharepoint/v3"/>
    <ds:schemaRef ds:uri="http://purl.org/dc/elements/1.1/"/>
    <ds:schemaRef ds:uri="http://schemas.microsoft.com/office/2006/metadata/properties"/>
    <ds:schemaRef ds:uri="http://www.w3.org/XML/1998/namespace"/>
    <ds:schemaRef ds:uri="6adfd4c8-54de-4fa2-b73e-b86369895801"/>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6168</Words>
  <Application>Microsoft Office PowerPoint</Application>
  <PresentationFormat>Widescreen</PresentationFormat>
  <Paragraphs>589</Paragraphs>
  <Slides>44</Slides>
  <Notes>44</Notes>
  <HiddenSlides>0</HiddenSlides>
  <MMClips>1</MMClip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Customer Hub Template</vt:lpstr>
      <vt:lpstr>Copilot Studio Template</vt:lpstr>
      <vt:lpstr>Microsoft 365 Copilot Template</vt:lpstr>
      <vt:lpstr>2_Microsoft 365 Copilot Template</vt:lpstr>
      <vt:lpstr>4_Microsoft 365 Copilot Template</vt:lpstr>
      <vt:lpstr>Agenti in un’ora</vt:lpstr>
      <vt:lpstr>PowerPoint Presentation</vt:lpstr>
      <vt:lpstr>PowerPoint Presentation</vt:lpstr>
      <vt:lpstr>Agenda</vt:lpstr>
      <vt:lpstr>Introduzione a Microsoft 365 Copilot </vt:lpstr>
      <vt:lpstr>PowerPoint Presentation</vt:lpstr>
      <vt:lpstr>PowerPoint Presentation</vt:lpstr>
      <vt:lpstr>Introduzione agli agenti Copilot</vt:lpstr>
      <vt:lpstr>PowerPoint Presentation</vt:lpstr>
      <vt:lpstr>Cosa sono i Copilot agents</vt:lpstr>
      <vt:lpstr>PowerPoint Presentation</vt:lpstr>
      <vt:lpstr>La struttura di un agente</vt:lpstr>
      <vt:lpstr>PowerPoint Presentation</vt:lpstr>
      <vt:lpstr>Scegli il tuo percorso</vt:lpstr>
      <vt:lpstr>Agenti preconfigurati disponibili su Microsoft 365 Copilot</vt:lpstr>
      <vt:lpstr>Researcher</vt:lpstr>
      <vt:lpstr>Analyst</vt:lpstr>
      <vt:lpstr>Agenti Word, Excel e PowerPoint</vt:lpstr>
      <vt:lpstr>Title </vt:lpstr>
      <vt:lpstr>Scopri gli agenti più adatti a te</vt:lpstr>
      <vt:lpstr>Agent Store</vt:lpstr>
      <vt:lpstr>Introduzione agli Agent Templates in Copilot Studio agent builder </vt:lpstr>
      <vt:lpstr>Inizia a creare agenti con Agent Templates </vt:lpstr>
      <vt:lpstr>Creazione di agenti con Agent Templates </vt:lpstr>
      <vt:lpstr>Impostazioni/Opzioni di configurazione in Agent Builder</vt:lpstr>
      <vt:lpstr>PowerPoint Presentation</vt:lpstr>
      <vt:lpstr>Scrivere ottime istruzioni per agenti</vt:lpstr>
      <vt:lpstr>Demo dei modelli di agente </vt:lpstr>
      <vt:lpstr>Introduzione agli esempi di agente</vt:lpstr>
      <vt:lpstr>Inizia a creare agenti utilizzando gli esempi di agente </vt:lpstr>
      <vt:lpstr>Esempi di agente</vt:lpstr>
      <vt:lpstr>Creazione di agenti con gli esempi di agente </vt:lpstr>
      <vt:lpstr>Demo degli esempi di agente: Story Telling Agent </vt:lpstr>
      <vt:lpstr>Utilizzare gli agenti insieme per migliorare il flusso di lavoro!</vt:lpstr>
      <vt:lpstr>Condivisione degli agenti Microsoft 365</vt:lpstr>
      <vt:lpstr>PowerPoint Presentation</vt:lpstr>
      <vt:lpstr>PowerPoint Presentation</vt:lpstr>
      <vt:lpstr>PowerPoint Presentation</vt:lpstr>
      <vt:lpstr>Investimenti Microsoft per accelerare il tuo percorso verso la creazione di valore</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Victoria Blasich (FREEMIND SEATTLE LLC)</cp:lastModifiedBy>
  <cp:revision>3</cp:revision>
  <dcterms:created xsi:type="dcterms:W3CDTF">2026-02-06T18:36:14Z</dcterms:created>
  <dcterms:modified xsi:type="dcterms:W3CDTF">2026-07-07T16:26:10Z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1dbacbd0e564fc293d11b6c4775302e">
    <vt:lpwstr/>
  </property>
  <property fmtid="{D5CDD505-2E9C-101B-9397-08002B2CF9AE}" pid="3" name="MSIP_Label_f42aa342-8706-4288-bd11-ebb85995028c_Enabled">
    <vt:lpwstr>True</vt:lpwstr>
  </property>
  <property fmtid="{D5CDD505-2E9C-101B-9397-08002B2CF9AE}" pid="4" name="MediaServiceImageTags">
    <vt:lpwstr/>
  </property>
  <property fmtid="{D5CDD505-2E9C-101B-9397-08002B2CF9AE}" pid="5" name="j7ed6b1749d644c580569ee38d7710d7">
    <vt:lpwstr/>
  </property>
  <property fmtid="{D5CDD505-2E9C-101B-9397-08002B2CF9AE}" pid="6" name="ContentTypeId">
    <vt:lpwstr>0x0101000D2BB8FCA7FEB347BAC36A8D039FB81C</vt:lpwstr>
  </property>
  <property fmtid="{D5CDD505-2E9C-101B-9397-08002B2CF9AE}" pid="7" name="Audience">
    <vt:lpwstr/>
  </property>
  <property fmtid="{D5CDD505-2E9C-101B-9397-08002B2CF9AE}" pid="8" name="MSIP_Label_f42aa342-8706-4288-bd11-ebb85995028c_SetDate">
    <vt:lpwstr>2017-08-29T14:27:20.8568347-07:00</vt:lpwstr>
  </property>
  <property fmtid="{D5CDD505-2E9C-101B-9397-08002B2CF9AE}" pid="9" name="MSIP_Label_f42aa342-8706-4288-bd11-ebb85995028c_Name">
    <vt:lpwstr>General</vt:lpwstr>
  </property>
  <property fmtid="{D5CDD505-2E9C-101B-9397-08002B2CF9AE}" pid="10" name="MSIP_Label_f42aa342-8706-4288-bd11-ebb85995028c_SiteId">
    <vt:lpwstr>72f988bf-86f1-41af-91ab-2d7cd011db47</vt:lpwstr>
  </property>
  <property fmtid="{D5CDD505-2E9C-101B-9397-08002B2CF9AE}" pid="11" name="Campaign">
    <vt:lpwstr/>
  </property>
  <property fmtid="{D5CDD505-2E9C-101B-9397-08002B2CF9AE}" pid="12" name="MSIP_Label_f42aa342-8706-4288-bd11-ebb85995028c_Extended_MSFT_Method">
    <vt:lpwstr>Automatic</vt:lpwstr>
  </property>
  <property fmtid="{D5CDD505-2E9C-101B-9397-08002B2CF9AE}" pid="13" name="Track">
    <vt:lpwstr/>
  </property>
  <property fmtid="{D5CDD505-2E9C-101B-9397-08002B2CF9AE}" pid="14" name="Event Venue">
    <vt:lpwstr/>
  </property>
  <property fmtid="{D5CDD505-2E9C-101B-9397-08002B2CF9AE}" pid="15" name="o92d4232daec467abb08246282070aa9">
    <vt:lpwstr/>
  </property>
  <property fmtid="{D5CDD505-2E9C-101B-9397-08002B2CF9AE}" pid="16" name="IsMyDocuments">
    <vt:bool>true</vt:bool>
  </property>
  <property fmtid="{D5CDD505-2E9C-101B-9397-08002B2CF9AE}" pid="17" name="Sensitivity">
    <vt:lpwstr>General</vt:lpwstr>
  </property>
  <property fmtid="{D5CDD505-2E9C-101B-9397-08002B2CF9AE}" pid="18" name="bc8cca776fa8455c8c00307ee3c527ad">
    <vt:lpwstr/>
  </property>
  <property fmtid="{D5CDD505-2E9C-101B-9397-08002B2CF9AE}" pid="19" name="MSIP_Label_f42aa342-8706-4288-bd11-ebb85995028c_Ref">
    <vt:lpwstr>https://api.informationprotection.azure.com/api/72f988bf-86f1-41af-91ab-2d7cd011db47</vt:lpwstr>
  </property>
  <property fmtid="{D5CDD505-2E9C-101B-9397-08002B2CF9AE}" pid="20" name="Product">
    <vt:lpwstr/>
  </property>
  <property fmtid="{D5CDD505-2E9C-101B-9397-08002B2CF9AE}" pid="21" name="epPlatforms">
    <vt:lpwstr/>
  </property>
  <property fmtid="{D5CDD505-2E9C-101B-9397-08002B2CF9AE}" pid="22" name="Event Location">
    <vt:lpwstr/>
  </property>
  <property fmtid="{D5CDD505-2E9C-101B-9397-08002B2CF9AE}" pid="23" name="Event1">
    <vt:lpwstr>622;#Unassigned|2c8af875-f38a-40b8-a0a9-056aed3fc8c0</vt:lpwstr>
  </property>
  <property fmtid="{D5CDD505-2E9C-101B-9397-08002B2CF9AE}" pid="24" name="_dlc_DocIdItemGuid">
    <vt:lpwstr>4230617f-e31b-4f22-8a5a-7761a22ded76</vt:lpwstr>
  </property>
  <property fmtid="{D5CDD505-2E9C-101B-9397-08002B2CF9AE}" pid="25" name="e93e2550f0ac4199ae3cf1406d72085e">
    <vt:lpwstr/>
  </property>
</Properties>
</file>